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 id="2147483677" r:id="rId3"/>
  </p:sldMasterIdLst>
  <p:notesMasterIdLst>
    <p:notesMasterId r:id="rId43"/>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4" r:id="rId28"/>
    <p:sldId id="285" r:id="rId29"/>
    <p:sldId id="286" r:id="rId30"/>
    <p:sldId id="287" r:id="rId31"/>
    <p:sldId id="288" r:id="rId32"/>
    <p:sldId id="289" r:id="rId33"/>
    <p:sldId id="290" r:id="rId34"/>
    <p:sldId id="291" r:id="rId35"/>
    <p:sldId id="292" r:id="rId36"/>
    <p:sldId id="293" r:id="rId37"/>
    <p:sldId id="294" r:id="rId38"/>
    <p:sldId id="295" r:id="rId39"/>
    <p:sldId id="296" r:id="rId40"/>
    <p:sldId id="297" r:id="rId41"/>
    <p:sldId id="303" r:id="rId42"/>
  </p:sldIdLst>
  <p:sldSz cx="9144000" cy="5143500" type="screen16x9"/>
  <p:notesSz cx="6858000" cy="9144000"/>
  <p:embeddedFontLst>
    <p:embeddedFont>
      <p:font typeface="Amatic SC" panose="02010600030101010101" charset="-79"/>
      <p:regular r:id="rId44"/>
      <p:bold r:id="rId45"/>
    </p:embeddedFont>
    <p:embeddedFont>
      <p:font typeface="Calibri" panose="020F0502020204030204" pitchFamily="34" charset="0"/>
      <p:regular r:id="rId46"/>
      <p:bold r:id="rId47"/>
      <p:italic r:id="rId48"/>
      <p:boldItalic r:id="rId49"/>
    </p:embeddedFont>
    <p:embeddedFont>
      <p:font typeface="Proxima Nova" panose="02010600030101010101" charset="0"/>
      <p:regular r:id="rId50"/>
      <p:bold r:id="rId51"/>
      <p:italic r:id="rId52"/>
      <p:boldItalic r:id="rId53"/>
    </p:embeddedFont>
    <p:embeddedFont>
      <p:font typeface="Proxima Nova Semibold" panose="02010600030101010101" charset="0"/>
      <p:regular r:id="rId54"/>
      <p:bold r:id="rId55"/>
      <p:boldItalic r:id="rId56"/>
    </p:embeddedFont>
    <p:embeddedFont>
      <p:font typeface="Raleway" panose="02010600030101010101" charset="0"/>
      <p:regular r:id="rId57"/>
      <p:bold r:id="rId58"/>
      <p:italic r:id="rId59"/>
      <p:boldItalic r:id="rId60"/>
    </p:embeddedFont>
    <p:embeddedFont>
      <p:font typeface="Roboto Medium" panose="02010600030101010101" charset="0"/>
      <p:regular r:id="rId61"/>
      <p:bold r:id="rId62"/>
      <p:italic r:id="rId63"/>
      <p:boldItalic r:id="rId64"/>
    </p:embeddedFont>
    <p:embeddedFont>
      <p:font typeface="Staatliches" panose="02010600030101010101" charset="0"/>
      <p:regular r:id="rId6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9AA0A6"/>
          </p15:clr>
        </p15:guide>
        <p15:guide id="2" pos="492">
          <p15:clr>
            <a:srgbClr val="9AA0A6"/>
          </p15:clr>
        </p15:guide>
        <p15:guide id="3" pos="4268">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7C7DD38-B7C8-471B-819B-72AE620C1C4E}">
  <a:tblStyle styleId="{57C7DD38-B7C8-471B-819B-72AE620C1C4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guide pos="2880"/>
        <p:guide pos="492"/>
        <p:guide pos="4268"/>
        <p:guide orient="horz" pos="16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font" Target="fonts/font4.fntdata"/><Relationship Id="rId63" Type="http://schemas.openxmlformats.org/officeDocument/2006/relationships/font" Target="fonts/font20.fntdata"/><Relationship Id="rId68"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font" Target="fonts/font2.fntdata"/><Relationship Id="rId53" Type="http://schemas.openxmlformats.org/officeDocument/2006/relationships/font" Target="fonts/font10.fntdata"/><Relationship Id="rId58" Type="http://schemas.openxmlformats.org/officeDocument/2006/relationships/font" Target="fonts/font15.fntdata"/><Relationship Id="rId66"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font" Target="fonts/font18.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notesMaster" Target="notesMasters/notesMaster1.xml"/><Relationship Id="rId48" Type="http://schemas.openxmlformats.org/officeDocument/2006/relationships/font" Target="fonts/font5.fntdata"/><Relationship Id="rId56" Type="http://schemas.openxmlformats.org/officeDocument/2006/relationships/font" Target="fonts/font13.fntdata"/><Relationship Id="rId64" Type="http://schemas.openxmlformats.org/officeDocument/2006/relationships/font" Target="fonts/font21.fntdata"/><Relationship Id="rId69"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font" Target="fonts/font8.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font" Target="fonts/font3.fntdata"/><Relationship Id="rId59" Type="http://schemas.openxmlformats.org/officeDocument/2006/relationships/font" Target="fonts/font16.fntdata"/><Relationship Id="rId67" Type="http://schemas.openxmlformats.org/officeDocument/2006/relationships/viewProps" Target="view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11.fntdata"/><Relationship Id="rId62" Type="http://schemas.openxmlformats.org/officeDocument/2006/relationships/font" Target="fonts/font19.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font" Target="fonts/font6.fntdata"/><Relationship Id="rId57" Type="http://schemas.openxmlformats.org/officeDocument/2006/relationships/font" Target="fonts/font14.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font" Target="fonts/font1.fntdata"/><Relationship Id="rId52" Type="http://schemas.openxmlformats.org/officeDocument/2006/relationships/font" Target="fonts/font9.fntdata"/><Relationship Id="rId60" Type="http://schemas.openxmlformats.org/officeDocument/2006/relationships/font" Target="fonts/font17.fntdata"/><Relationship Id="rId65" Type="http://schemas.openxmlformats.org/officeDocument/2006/relationships/font" Target="fonts/font22.fntdata"/><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font" Target="fonts/font7.fntdata"/><Relationship Id="rId55" Type="http://schemas.openxmlformats.org/officeDocument/2006/relationships/font" Target="fonts/font1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
        <p:cNvGrpSpPr/>
        <p:nvPr/>
      </p:nvGrpSpPr>
      <p:grpSpPr>
        <a:xfrm>
          <a:off x="0" y="0"/>
          <a:ext cx="0" cy="0"/>
          <a:chOff x="0" y="0"/>
          <a:chExt cx="0" cy="0"/>
        </a:xfrm>
      </p:grpSpPr>
      <p:sp>
        <p:nvSpPr>
          <p:cNvPr id="169" name="Google Shape;16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 name="Google Shape;17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
        <p:cNvGrpSpPr/>
        <p:nvPr/>
      </p:nvGrpSpPr>
      <p:grpSpPr>
        <a:xfrm>
          <a:off x="0" y="0"/>
          <a:ext cx="0" cy="0"/>
          <a:chOff x="0" y="0"/>
          <a:chExt cx="0" cy="0"/>
        </a:xfrm>
      </p:grpSpPr>
      <p:sp>
        <p:nvSpPr>
          <p:cNvPr id="288" name="Google Shape;288;g760e221899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 name="Google Shape;289;g760e221899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
        <p:cNvGrpSpPr/>
        <p:nvPr/>
      </p:nvGrpSpPr>
      <p:grpSpPr>
        <a:xfrm>
          <a:off x="0" y="0"/>
          <a:ext cx="0" cy="0"/>
          <a:chOff x="0" y="0"/>
          <a:chExt cx="0" cy="0"/>
        </a:xfrm>
      </p:grpSpPr>
      <p:sp>
        <p:nvSpPr>
          <p:cNvPr id="305" name="Google Shape;305;g760e221899_0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 name="Google Shape;306;g760e221899_0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
        <p:cNvGrpSpPr/>
        <p:nvPr/>
      </p:nvGrpSpPr>
      <p:grpSpPr>
        <a:xfrm>
          <a:off x="0" y="0"/>
          <a:ext cx="0" cy="0"/>
          <a:chOff x="0" y="0"/>
          <a:chExt cx="0" cy="0"/>
        </a:xfrm>
      </p:grpSpPr>
      <p:sp>
        <p:nvSpPr>
          <p:cNvPr id="333" name="Google Shape;333;g760e221899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 name="Google Shape;334;g760e221899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
        <p:cNvGrpSpPr/>
        <p:nvPr/>
      </p:nvGrpSpPr>
      <p:grpSpPr>
        <a:xfrm>
          <a:off x="0" y="0"/>
          <a:ext cx="0" cy="0"/>
          <a:chOff x="0" y="0"/>
          <a:chExt cx="0" cy="0"/>
        </a:xfrm>
      </p:grpSpPr>
      <p:sp>
        <p:nvSpPr>
          <p:cNvPr id="341" name="Google Shape;341;g760e221899_0_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 name="Google Shape;342;g760e221899_0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760e221899_0_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760e221899_0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Google Shape;429;g760e221998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 name="Google Shape;430;g760e221998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
        <p:cNvGrpSpPr/>
        <p:nvPr/>
      </p:nvGrpSpPr>
      <p:grpSpPr>
        <a:xfrm>
          <a:off x="0" y="0"/>
          <a:ext cx="0" cy="0"/>
          <a:chOff x="0" y="0"/>
          <a:chExt cx="0" cy="0"/>
        </a:xfrm>
      </p:grpSpPr>
      <p:sp>
        <p:nvSpPr>
          <p:cNvPr id="434" name="Google Shape;434;g760e221998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 name="Google Shape;435;g760e221998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
        <p:cNvGrpSpPr/>
        <p:nvPr/>
      </p:nvGrpSpPr>
      <p:grpSpPr>
        <a:xfrm>
          <a:off x="0" y="0"/>
          <a:ext cx="0" cy="0"/>
          <a:chOff x="0" y="0"/>
          <a:chExt cx="0" cy="0"/>
        </a:xfrm>
      </p:grpSpPr>
      <p:sp>
        <p:nvSpPr>
          <p:cNvPr id="442" name="Google Shape;442;g760e221998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 name="Google Shape;443;g760e221998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760e221998_0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760e221998_0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760e221998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760e221998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
        <p:cNvGrpSpPr/>
        <p:nvPr/>
      </p:nvGrpSpPr>
      <p:grpSpPr>
        <a:xfrm>
          <a:off x="0" y="0"/>
          <a:ext cx="0" cy="0"/>
          <a:chOff x="0" y="0"/>
          <a:chExt cx="0" cy="0"/>
        </a:xfrm>
      </p:grpSpPr>
      <p:sp>
        <p:nvSpPr>
          <p:cNvPr id="184" name="Google Shape;184;g75f10c3a28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 name="Google Shape;185;g75f10c3a28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g760e221998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 name="Google Shape;481;g760e221998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760e221998_0_245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760e221998_0_245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
        <p:cNvGrpSpPr/>
        <p:nvPr/>
      </p:nvGrpSpPr>
      <p:grpSpPr>
        <a:xfrm>
          <a:off x="0" y="0"/>
          <a:ext cx="0" cy="0"/>
          <a:chOff x="0" y="0"/>
          <a:chExt cx="0" cy="0"/>
        </a:xfrm>
      </p:grpSpPr>
      <p:sp>
        <p:nvSpPr>
          <p:cNvPr id="574" name="Google Shape;574;g760e221998_0_245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 name="Google Shape;575;g760e221998_0_245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
        <p:cNvGrpSpPr/>
        <p:nvPr/>
      </p:nvGrpSpPr>
      <p:grpSpPr>
        <a:xfrm>
          <a:off x="0" y="0"/>
          <a:ext cx="0" cy="0"/>
          <a:chOff x="0" y="0"/>
          <a:chExt cx="0" cy="0"/>
        </a:xfrm>
      </p:grpSpPr>
      <p:sp>
        <p:nvSpPr>
          <p:cNvPr id="610" name="Google Shape;610;g760e221998_0_245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 name="Google Shape;611;g760e221998_0_24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7"/>
        <p:cNvGrpSpPr/>
        <p:nvPr/>
      </p:nvGrpSpPr>
      <p:grpSpPr>
        <a:xfrm>
          <a:off x="0" y="0"/>
          <a:ext cx="0" cy="0"/>
          <a:chOff x="0" y="0"/>
          <a:chExt cx="0" cy="0"/>
        </a:xfrm>
      </p:grpSpPr>
      <p:sp>
        <p:nvSpPr>
          <p:cNvPr id="628" name="Google Shape;628;g760e221998_0_245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9" name="Google Shape;629;g760e221998_0_245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
        <p:cNvGrpSpPr/>
        <p:nvPr/>
      </p:nvGrpSpPr>
      <p:grpSpPr>
        <a:xfrm>
          <a:off x="0" y="0"/>
          <a:ext cx="0" cy="0"/>
          <a:chOff x="0" y="0"/>
          <a:chExt cx="0" cy="0"/>
        </a:xfrm>
      </p:grpSpPr>
      <p:sp>
        <p:nvSpPr>
          <p:cNvPr id="893" name="Google Shape;893;g760e221998_0_122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4" name="Google Shape;894;g760e221998_0_1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4"/>
        <p:cNvGrpSpPr/>
        <p:nvPr/>
      </p:nvGrpSpPr>
      <p:grpSpPr>
        <a:xfrm>
          <a:off x="0" y="0"/>
          <a:ext cx="0" cy="0"/>
          <a:chOff x="0" y="0"/>
          <a:chExt cx="0" cy="0"/>
        </a:xfrm>
      </p:grpSpPr>
      <p:sp>
        <p:nvSpPr>
          <p:cNvPr id="905" name="Google Shape;905;g760e221998_0_122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 name="Google Shape;906;g760e221998_0_1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760e221998_0_126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760e221998_0_12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41"/>
        <p:cNvGrpSpPr/>
        <p:nvPr/>
      </p:nvGrpSpPr>
      <p:grpSpPr>
        <a:xfrm>
          <a:off x="0" y="0"/>
          <a:ext cx="0" cy="0"/>
          <a:chOff x="0" y="0"/>
          <a:chExt cx="0" cy="0"/>
        </a:xfrm>
      </p:grpSpPr>
      <p:sp>
        <p:nvSpPr>
          <p:cNvPr id="7742" name="Google Shape;7742;g760e221998_0_191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3" name="Google Shape;7743;g760e221998_0_19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8"/>
        <p:cNvGrpSpPr/>
        <p:nvPr/>
      </p:nvGrpSpPr>
      <p:grpSpPr>
        <a:xfrm>
          <a:off x="0" y="0"/>
          <a:ext cx="0" cy="0"/>
          <a:chOff x="0" y="0"/>
          <a:chExt cx="0" cy="0"/>
        </a:xfrm>
      </p:grpSpPr>
      <p:sp>
        <p:nvSpPr>
          <p:cNvPr id="8169" name="Google Shape;8169;g760e221998_0_195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0" name="Google Shape;8170;g760e221998_0_19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
        <p:cNvGrpSpPr/>
        <p:nvPr/>
      </p:nvGrpSpPr>
      <p:grpSpPr>
        <a:xfrm>
          <a:off x="0" y="0"/>
          <a:ext cx="0" cy="0"/>
          <a:chOff x="0" y="0"/>
          <a:chExt cx="0" cy="0"/>
        </a:xfrm>
      </p:grpSpPr>
      <p:sp>
        <p:nvSpPr>
          <p:cNvPr id="200" name="Google Shape;200;g760e221998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 name="Google Shape;201;g760e221998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1"/>
        <p:cNvGrpSpPr/>
        <p:nvPr/>
      </p:nvGrpSpPr>
      <p:grpSpPr>
        <a:xfrm>
          <a:off x="0" y="0"/>
          <a:ext cx="0" cy="0"/>
          <a:chOff x="0" y="0"/>
          <a:chExt cx="0" cy="0"/>
        </a:xfrm>
      </p:grpSpPr>
      <p:sp>
        <p:nvSpPr>
          <p:cNvPr id="8332" name="Google Shape;8332;g760e221998_0_196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3" name="Google Shape;8333;g760e221998_0_196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3"/>
        <p:cNvGrpSpPr/>
        <p:nvPr/>
      </p:nvGrpSpPr>
      <p:grpSpPr>
        <a:xfrm>
          <a:off x="0" y="0"/>
          <a:ext cx="0" cy="0"/>
          <a:chOff x="0" y="0"/>
          <a:chExt cx="0" cy="0"/>
        </a:xfrm>
      </p:grpSpPr>
      <p:sp>
        <p:nvSpPr>
          <p:cNvPr id="8734" name="Google Shape;8734;g760e221998_0_200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5" name="Google Shape;8735;g760e221998_0_20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04"/>
        <p:cNvGrpSpPr/>
        <p:nvPr/>
      </p:nvGrpSpPr>
      <p:grpSpPr>
        <a:xfrm>
          <a:off x="0" y="0"/>
          <a:ext cx="0" cy="0"/>
          <a:chOff x="0" y="0"/>
          <a:chExt cx="0" cy="0"/>
        </a:xfrm>
      </p:grpSpPr>
      <p:sp>
        <p:nvSpPr>
          <p:cNvPr id="9105" name="Google Shape;9105;g760e221998_0_20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06" name="Google Shape;9106;g760e221998_0_20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1"/>
        <p:cNvGrpSpPr/>
        <p:nvPr/>
      </p:nvGrpSpPr>
      <p:grpSpPr>
        <a:xfrm>
          <a:off x="0" y="0"/>
          <a:ext cx="0" cy="0"/>
          <a:chOff x="0" y="0"/>
          <a:chExt cx="0" cy="0"/>
        </a:xfrm>
      </p:grpSpPr>
      <p:sp>
        <p:nvSpPr>
          <p:cNvPr id="9482" name="Google Shape;9482;g760e221998_0_208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3" name="Google Shape;9483;g760e221998_0_20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2"/>
        <p:cNvGrpSpPr/>
        <p:nvPr/>
      </p:nvGrpSpPr>
      <p:grpSpPr>
        <a:xfrm>
          <a:off x="0" y="0"/>
          <a:ext cx="0" cy="0"/>
          <a:chOff x="0" y="0"/>
          <a:chExt cx="0" cy="0"/>
        </a:xfrm>
      </p:grpSpPr>
      <p:sp>
        <p:nvSpPr>
          <p:cNvPr id="9913" name="Google Shape;9913;g760e221998_0_212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4" name="Google Shape;9914;g760e221998_0_21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5"/>
        <p:cNvGrpSpPr/>
        <p:nvPr/>
      </p:nvGrpSpPr>
      <p:grpSpPr>
        <a:xfrm>
          <a:off x="0" y="0"/>
          <a:ext cx="0" cy="0"/>
          <a:chOff x="0" y="0"/>
          <a:chExt cx="0" cy="0"/>
        </a:xfrm>
      </p:grpSpPr>
      <p:sp>
        <p:nvSpPr>
          <p:cNvPr id="10706" name="Google Shape;10706;g760e221998_0_220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7" name="Google Shape;10707;g760e221998_0_220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46"/>
        <p:cNvGrpSpPr/>
        <p:nvPr/>
      </p:nvGrpSpPr>
      <p:grpSpPr>
        <a:xfrm>
          <a:off x="0" y="0"/>
          <a:ext cx="0" cy="0"/>
          <a:chOff x="0" y="0"/>
          <a:chExt cx="0" cy="0"/>
        </a:xfrm>
      </p:grpSpPr>
      <p:sp>
        <p:nvSpPr>
          <p:cNvPr id="11447" name="Google Shape;11447;g760e221998_0_228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8" name="Google Shape;11448;g760e221998_0_22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9"/>
        <p:cNvGrpSpPr/>
        <p:nvPr/>
      </p:nvGrpSpPr>
      <p:grpSpPr>
        <a:xfrm>
          <a:off x="0" y="0"/>
          <a:ext cx="0" cy="0"/>
          <a:chOff x="0" y="0"/>
          <a:chExt cx="0" cy="0"/>
        </a:xfrm>
      </p:grpSpPr>
      <p:sp>
        <p:nvSpPr>
          <p:cNvPr id="12140" name="Google Shape;12140;g760e221998_0_234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41" name="Google Shape;12141;g760e221998_0_234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41"/>
        <p:cNvGrpSpPr/>
        <p:nvPr/>
      </p:nvGrpSpPr>
      <p:grpSpPr>
        <a:xfrm>
          <a:off x="0" y="0"/>
          <a:ext cx="0" cy="0"/>
          <a:chOff x="0" y="0"/>
          <a:chExt cx="0" cy="0"/>
        </a:xfrm>
      </p:grpSpPr>
      <p:sp>
        <p:nvSpPr>
          <p:cNvPr id="12442" name="Google Shape;12442;g760e221998_0_238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3" name="Google Shape;12443;g760e221998_0_238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
        <p:cNvGrpSpPr/>
        <p:nvPr/>
      </p:nvGrpSpPr>
      <p:grpSpPr>
        <a:xfrm>
          <a:off x="0" y="0"/>
          <a:ext cx="0" cy="0"/>
          <a:chOff x="0" y="0"/>
          <a:chExt cx="0" cy="0"/>
        </a:xfrm>
      </p:grpSpPr>
      <p:sp>
        <p:nvSpPr>
          <p:cNvPr id="207" name="Google Shape;207;g75f10c3a28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 name="Google Shape;208;g75f10c3a28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
        <p:cNvGrpSpPr/>
        <p:nvPr/>
      </p:nvGrpSpPr>
      <p:grpSpPr>
        <a:xfrm>
          <a:off x="0" y="0"/>
          <a:ext cx="0" cy="0"/>
          <a:chOff x="0" y="0"/>
          <a:chExt cx="0" cy="0"/>
        </a:xfrm>
      </p:grpSpPr>
      <p:sp>
        <p:nvSpPr>
          <p:cNvPr id="215" name="Google Shape;215;g75f10c3a28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 name="Google Shape;216;g75f10c3a28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
        <p:cNvGrpSpPr/>
        <p:nvPr/>
      </p:nvGrpSpPr>
      <p:grpSpPr>
        <a:xfrm>
          <a:off x="0" y="0"/>
          <a:ext cx="0" cy="0"/>
          <a:chOff x="0" y="0"/>
          <a:chExt cx="0" cy="0"/>
        </a:xfrm>
      </p:grpSpPr>
      <p:sp>
        <p:nvSpPr>
          <p:cNvPr id="221" name="Google Shape;221;g75f10c3a28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 name="Google Shape;222;g75f10c3a28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
        <p:cNvGrpSpPr/>
        <p:nvPr/>
      </p:nvGrpSpPr>
      <p:grpSpPr>
        <a:xfrm>
          <a:off x="0" y="0"/>
          <a:ext cx="0" cy="0"/>
          <a:chOff x="0" y="0"/>
          <a:chExt cx="0" cy="0"/>
        </a:xfrm>
      </p:grpSpPr>
      <p:sp>
        <p:nvSpPr>
          <p:cNvPr id="228" name="Google Shape;228;g760e22189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 name="Google Shape;229;g760e22189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760e221899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g760e221899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g760e221899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 name="Google Shape;278;g760e221899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1"/>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58706" y="26550"/>
            <a:ext cx="3787200" cy="31293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Clr>
                <a:schemeClr val="lt2"/>
              </a:buClr>
              <a:buSzPts val="9600"/>
              <a:buNone/>
              <a:defRPr sz="9600" b="0">
                <a:solidFill>
                  <a:schemeClr val="lt2"/>
                </a:solidFill>
              </a:defRPr>
            </a:lvl1pPr>
            <a:lvl2pPr lvl="1" algn="ctr">
              <a:lnSpc>
                <a:spcPct val="80000"/>
              </a:lnSpc>
              <a:spcBef>
                <a:spcPts val="0"/>
              </a:spcBef>
              <a:spcAft>
                <a:spcPts val="0"/>
              </a:spcAft>
              <a:buClr>
                <a:schemeClr val="lt2"/>
              </a:buClr>
              <a:buSzPts val="5200"/>
              <a:buNone/>
              <a:defRPr sz="5200">
                <a:solidFill>
                  <a:schemeClr val="lt2"/>
                </a:solidFill>
              </a:defRPr>
            </a:lvl2pPr>
            <a:lvl3pPr lvl="2" algn="ctr">
              <a:lnSpc>
                <a:spcPct val="80000"/>
              </a:lnSpc>
              <a:spcBef>
                <a:spcPts val="0"/>
              </a:spcBef>
              <a:spcAft>
                <a:spcPts val="0"/>
              </a:spcAft>
              <a:buClr>
                <a:schemeClr val="lt2"/>
              </a:buClr>
              <a:buSzPts val="5200"/>
              <a:buNone/>
              <a:defRPr sz="5200">
                <a:solidFill>
                  <a:schemeClr val="lt2"/>
                </a:solidFill>
              </a:defRPr>
            </a:lvl3pPr>
            <a:lvl4pPr lvl="3" algn="ctr">
              <a:lnSpc>
                <a:spcPct val="80000"/>
              </a:lnSpc>
              <a:spcBef>
                <a:spcPts val="0"/>
              </a:spcBef>
              <a:spcAft>
                <a:spcPts val="0"/>
              </a:spcAft>
              <a:buClr>
                <a:schemeClr val="lt2"/>
              </a:buClr>
              <a:buSzPts val="5200"/>
              <a:buNone/>
              <a:defRPr sz="5200">
                <a:solidFill>
                  <a:schemeClr val="lt2"/>
                </a:solidFill>
              </a:defRPr>
            </a:lvl4pPr>
            <a:lvl5pPr lvl="4" algn="ctr">
              <a:lnSpc>
                <a:spcPct val="80000"/>
              </a:lnSpc>
              <a:spcBef>
                <a:spcPts val="0"/>
              </a:spcBef>
              <a:spcAft>
                <a:spcPts val="0"/>
              </a:spcAft>
              <a:buClr>
                <a:schemeClr val="lt2"/>
              </a:buClr>
              <a:buSzPts val="5200"/>
              <a:buNone/>
              <a:defRPr sz="5200">
                <a:solidFill>
                  <a:schemeClr val="lt2"/>
                </a:solidFill>
              </a:defRPr>
            </a:lvl5pPr>
            <a:lvl6pPr lvl="5" algn="ctr">
              <a:lnSpc>
                <a:spcPct val="80000"/>
              </a:lnSpc>
              <a:spcBef>
                <a:spcPts val="0"/>
              </a:spcBef>
              <a:spcAft>
                <a:spcPts val="0"/>
              </a:spcAft>
              <a:buClr>
                <a:schemeClr val="lt2"/>
              </a:buClr>
              <a:buSzPts val="5200"/>
              <a:buNone/>
              <a:defRPr sz="5200">
                <a:solidFill>
                  <a:schemeClr val="lt2"/>
                </a:solidFill>
              </a:defRPr>
            </a:lvl6pPr>
            <a:lvl7pPr lvl="6" algn="ctr">
              <a:lnSpc>
                <a:spcPct val="80000"/>
              </a:lnSpc>
              <a:spcBef>
                <a:spcPts val="0"/>
              </a:spcBef>
              <a:spcAft>
                <a:spcPts val="0"/>
              </a:spcAft>
              <a:buClr>
                <a:schemeClr val="lt2"/>
              </a:buClr>
              <a:buSzPts val="5200"/>
              <a:buNone/>
              <a:defRPr sz="5200">
                <a:solidFill>
                  <a:schemeClr val="lt2"/>
                </a:solidFill>
              </a:defRPr>
            </a:lvl7pPr>
            <a:lvl8pPr lvl="7" algn="ctr">
              <a:lnSpc>
                <a:spcPct val="80000"/>
              </a:lnSpc>
              <a:spcBef>
                <a:spcPts val="0"/>
              </a:spcBef>
              <a:spcAft>
                <a:spcPts val="0"/>
              </a:spcAft>
              <a:buClr>
                <a:schemeClr val="lt2"/>
              </a:buClr>
              <a:buSzPts val="5200"/>
              <a:buNone/>
              <a:defRPr sz="5200">
                <a:solidFill>
                  <a:schemeClr val="lt2"/>
                </a:solidFill>
              </a:defRPr>
            </a:lvl8pPr>
            <a:lvl9pPr lvl="8" algn="ctr">
              <a:lnSpc>
                <a:spcPct val="80000"/>
              </a:lnSpc>
              <a:spcBef>
                <a:spcPts val="0"/>
              </a:spcBef>
              <a:spcAft>
                <a:spcPts val="0"/>
              </a:spcAft>
              <a:buClr>
                <a:schemeClr val="lt2"/>
              </a:buClr>
              <a:buSzPts val="5200"/>
              <a:buNone/>
              <a:defRPr sz="5200">
                <a:solidFill>
                  <a:schemeClr val="lt2"/>
                </a:solidFill>
              </a:defRPr>
            </a:lvl9pPr>
          </a:lstStyle>
          <a:p>
            <a:endParaRPr/>
          </a:p>
        </p:txBody>
      </p:sp>
      <p:sp>
        <p:nvSpPr>
          <p:cNvPr id="10" name="Google Shape;10;p2"/>
          <p:cNvSpPr txBox="1">
            <a:spLocks noGrp="1"/>
          </p:cNvSpPr>
          <p:nvPr>
            <p:ph type="subTitle" idx="1"/>
          </p:nvPr>
        </p:nvSpPr>
        <p:spPr>
          <a:xfrm>
            <a:off x="758700" y="3348475"/>
            <a:ext cx="2371200" cy="792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lt2"/>
              </a:buClr>
              <a:buSzPts val="1800"/>
              <a:buNone/>
              <a:defRPr>
                <a:solidFill>
                  <a:schemeClr val="lt2"/>
                </a:solidFill>
              </a:defRPr>
            </a:lvl1pPr>
            <a:lvl2pPr lvl="1">
              <a:lnSpc>
                <a:spcPct val="100000"/>
              </a:lnSpc>
              <a:spcBef>
                <a:spcPts val="0"/>
              </a:spcBef>
              <a:spcAft>
                <a:spcPts val="0"/>
              </a:spcAft>
              <a:buClr>
                <a:schemeClr val="lt2"/>
              </a:buClr>
              <a:buSzPts val="1800"/>
              <a:buNone/>
              <a:defRPr sz="1800">
                <a:solidFill>
                  <a:schemeClr val="lt2"/>
                </a:solidFill>
              </a:defRPr>
            </a:lvl2pPr>
            <a:lvl3pPr lvl="2">
              <a:lnSpc>
                <a:spcPct val="100000"/>
              </a:lnSpc>
              <a:spcBef>
                <a:spcPts val="0"/>
              </a:spcBef>
              <a:spcAft>
                <a:spcPts val="0"/>
              </a:spcAft>
              <a:buClr>
                <a:schemeClr val="lt2"/>
              </a:buClr>
              <a:buSzPts val="1800"/>
              <a:buNone/>
              <a:defRPr sz="1800">
                <a:solidFill>
                  <a:schemeClr val="lt2"/>
                </a:solidFill>
              </a:defRPr>
            </a:lvl3pPr>
            <a:lvl4pPr lvl="3">
              <a:lnSpc>
                <a:spcPct val="100000"/>
              </a:lnSpc>
              <a:spcBef>
                <a:spcPts val="0"/>
              </a:spcBef>
              <a:spcAft>
                <a:spcPts val="0"/>
              </a:spcAft>
              <a:buClr>
                <a:schemeClr val="lt2"/>
              </a:buClr>
              <a:buSzPts val="1800"/>
              <a:buNone/>
              <a:defRPr sz="1800">
                <a:solidFill>
                  <a:schemeClr val="lt2"/>
                </a:solidFill>
              </a:defRPr>
            </a:lvl4pPr>
            <a:lvl5pPr lvl="4">
              <a:lnSpc>
                <a:spcPct val="100000"/>
              </a:lnSpc>
              <a:spcBef>
                <a:spcPts val="0"/>
              </a:spcBef>
              <a:spcAft>
                <a:spcPts val="0"/>
              </a:spcAft>
              <a:buClr>
                <a:schemeClr val="lt2"/>
              </a:buClr>
              <a:buSzPts val="1800"/>
              <a:buNone/>
              <a:defRPr sz="1800">
                <a:solidFill>
                  <a:schemeClr val="lt2"/>
                </a:solidFill>
              </a:defRPr>
            </a:lvl5pPr>
            <a:lvl6pPr lvl="5">
              <a:lnSpc>
                <a:spcPct val="100000"/>
              </a:lnSpc>
              <a:spcBef>
                <a:spcPts val="0"/>
              </a:spcBef>
              <a:spcAft>
                <a:spcPts val="0"/>
              </a:spcAft>
              <a:buClr>
                <a:schemeClr val="lt2"/>
              </a:buClr>
              <a:buSzPts val="1800"/>
              <a:buNone/>
              <a:defRPr sz="1800">
                <a:solidFill>
                  <a:schemeClr val="lt2"/>
                </a:solidFill>
              </a:defRPr>
            </a:lvl6pPr>
            <a:lvl7pPr lvl="6">
              <a:lnSpc>
                <a:spcPct val="100000"/>
              </a:lnSpc>
              <a:spcBef>
                <a:spcPts val="0"/>
              </a:spcBef>
              <a:spcAft>
                <a:spcPts val="0"/>
              </a:spcAft>
              <a:buClr>
                <a:schemeClr val="lt2"/>
              </a:buClr>
              <a:buSzPts val="1800"/>
              <a:buNone/>
              <a:defRPr sz="1800">
                <a:solidFill>
                  <a:schemeClr val="lt2"/>
                </a:solidFill>
              </a:defRPr>
            </a:lvl7pPr>
            <a:lvl8pPr lvl="7">
              <a:lnSpc>
                <a:spcPct val="100000"/>
              </a:lnSpc>
              <a:spcBef>
                <a:spcPts val="0"/>
              </a:spcBef>
              <a:spcAft>
                <a:spcPts val="0"/>
              </a:spcAft>
              <a:buClr>
                <a:schemeClr val="lt2"/>
              </a:buClr>
              <a:buSzPts val="1800"/>
              <a:buNone/>
              <a:defRPr sz="1800">
                <a:solidFill>
                  <a:schemeClr val="lt2"/>
                </a:solidFill>
              </a:defRPr>
            </a:lvl8pPr>
            <a:lvl9pPr lvl="8">
              <a:lnSpc>
                <a:spcPct val="100000"/>
              </a:lnSpc>
              <a:spcBef>
                <a:spcPts val="0"/>
              </a:spcBef>
              <a:spcAft>
                <a:spcPts val="0"/>
              </a:spcAft>
              <a:buClr>
                <a:schemeClr val="lt2"/>
              </a:buClr>
              <a:buSzPts val="1800"/>
              <a:buNone/>
              <a:defRPr sz="1800">
                <a:solidFill>
                  <a:schemeClr val="lt2"/>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51"/>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TITLE_ONLY_1">
    <p:spTree>
      <p:nvGrpSpPr>
        <p:cNvPr id="1" name="Shape 56"/>
        <p:cNvGrpSpPr/>
        <p:nvPr/>
      </p:nvGrpSpPr>
      <p:grpSpPr>
        <a:xfrm>
          <a:off x="0" y="0"/>
          <a:ext cx="0" cy="0"/>
          <a:chOff x="0" y="0"/>
          <a:chExt cx="0" cy="0"/>
        </a:xfrm>
      </p:grpSpPr>
      <p:sp>
        <p:nvSpPr>
          <p:cNvPr id="57" name="Google Shape;57;p14"/>
          <p:cNvSpPr/>
          <p:nvPr/>
        </p:nvSpPr>
        <p:spPr>
          <a:xfrm>
            <a:off x="-39875" y="-11975"/>
            <a:ext cx="4611900" cy="51933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4"/>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4"/>
          <p:cNvSpPr txBox="1">
            <a:spLocks noGrp="1"/>
          </p:cNvSpPr>
          <p:nvPr>
            <p:ph type="title"/>
          </p:nvPr>
        </p:nvSpPr>
        <p:spPr>
          <a:xfrm>
            <a:off x="733913" y="1778850"/>
            <a:ext cx="1787400" cy="1482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1800"/>
              <a:buNone/>
              <a:defRPr sz="1800">
                <a:solidFill>
                  <a:schemeClr val="lt2"/>
                </a:solidFill>
              </a:defRPr>
            </a:lvl1pPr>
            <a:lvl2pPr lvl="1" algn="ctr" rtl="0">
              <a:spcBef>
                <a:spcPts val="0"/>
              </a:spcBef>
              <a:spcAft>
                <a:spcPts val="0"/>
              </a:spcAft>
              <a:buClr>
                <a:schemeClr val="lt2"/>
              </a:buClr>
              <a:buSzPts val="4200"/>
              <a:buNone/>
              <a:defRPr sz="4200">
                <a:solidFill>
                  <a:schemeClr val="lt2"/>
                </a:solidFill>
              </a:defRPr>
            </a:lvl2pPr>
            <a:lvl3pPr lvl="2" algn="ctr" rtl="0">
              <a:spcBef>
                <a:spcPts val="0"/>
              </a:spcBef>
              <a:spcAft>
                <a:spcPts val="0"/>
              </a:spcAft>
              <a:buClr>
                <a:schemeClr val="lt2"/>
              </a:buClr>
              <a:buSzPts val="4200"/>
              <a:buNone/>
              <a:defRPr sz="4200">
                <a:solidFill>
                  <a:schemeClr val="lt2"/>
                </a:solidFill>
              </a:defRPr>
            </a:lvl3pPr>
            <a:lvl4pPr lvl="3" algn="ctr" rtl="0">
              <a:spcBef>
                <a:spcPts val="0"/>
              </a:spcBef>
              <a:spcAft>
                <a:spcPts val="0"/>
              </a:spcAft>
              <a:buClr>
                <a:schemeClr val="lt2"/>
              </a:buClr>
              <a:buSzPts val="4200"/>
              <a:buNone/>
              <a:defRPr sz="4200">
                <a:solidFill>
                  <a:schemeClr val="lt2"/>
                </a:solidFill>
              </a:defRPr>
            </a:lvl4pPr>
            <a:lvl5pPr lvl="4" algn="ctr" rtl="0">
              <a:spcBef>
                <a:spcPts val="0"/>
              </a:spcBef>
              <a:spcAft>
                <a:spcPts val="0"/>
              </a:spcAft>
              <a:buClr>
                <a:schemeClr val="lt2"/>
              </a:buClr>
              <a:buSzPts val="4200"/>
              <a:buNone/>
              <a:defRPr sz="4200">
                <a:solidFill>
                  <a:schemeClr val="lt2"/>
                </a:solidFill>
              </a:defRPr>
            </a:lvl5pPr>
            <a:lvl6pPr lvl="5" algn="ctr" rtl="0">
              <a:spcBef>
                <a:spcPts val="0"/>
              </a:spcBef>
              <a:spcAft>
                <a:spcPts val="0"/>
              </a:spcAft>
              <a:buClr>
                <a:schemeClr val="lt2"/>
              </a:buClr>
              <a:buSzPts val="4200"/>
              <a:buNone/>
              <a:defRPr sz="4200">
                <a:solidFill>
                  <a:schemeClr val="lt2"/>
                </a:solidFill>
              </a:defRPr>
            </a:lvl6pPr>
            <a:lvl7pPr lvl="6" algn="ctr" rtl="0">
              <a:spcBef>
                <a:spcPts val="0"/>
              </a:spcBef>
              <a:spcAft>
                <a:spcPts val="0"/>
              </a:spcAft>
              <a:buClr>
                <a:schemeClr val="lt2"/>
              </a:buClr>
              <a:buSzPts val="4200"/>
              <a:buNone/>
              <a:defRPr sz="4200">
                <a:solidFill>
                  <a:schemeClr val="lt2"/>
                </a:solidFill>
              </a:defRPr>
            </a:lvl7pPr>
            <a:lvl8pPr lvl="7" algn="ctr" rtl="0">
              <a:spcBef>
                <a:spcPts val="0"/>
              </a:spcBef>
              <a:spcAft>
                <a:spcPts val="0"/>
              </a:spcAft>
              <a:buClr>
                <a:schemeClr val="lt2"/>
              </a:buClr>
              <a:buSzPts val="4200"/>
              <a:buNone/>
              <a:defRPr sz="4200">
                <a:solidFill>
                  <a:schemeClr val="lt2"/>
                </a:solidFill>
              </a:defRPr>
            </a:lvl8pPr>
            <a:lvl9pPr lvl="8" algn="ctr" rtl="0">
              <a:spcBef>
                <a:spcPts val="0"/>
              </a:spcBef>
              <a:spcAft>
                <a:spcPts val="0"/>
              </a:spcAft>
              <a:buClr>
                <a:schemeClr val="lt2"/>
              </a:buClr>
              <a:buSzPts val="4200"/>
              <a:buNone/>
              <a:defRPr sz="4200">
                <a:solidFill>
                  <a:schemeClr val="lt2"/>
                </a:solidFill>
              </a:defRPr>
            </a:lvl9pPr>
          </a:lstStyle>
          <a:p>
            <a:endParaRPr/>
          </a:p>
        </p:txBody>
      </p:sp>
      <p:sp>
        <p:nvSpPr>
          <p:cNvPr id="60" name="Google Shape;60;p14"/>
          <p:cNvSpPr txBox="1">
            <a:spLocks noGrp="1"/>
          </p:cNvSpPr>
          <p:nvPr>
            <p:ph type="subTitle" idx="1"/>
          </p:nvPr>
        </p:nvSpPr>
        <p:spPr>
          <a:xfrm>
            <a:off x="733913" y="3196350"/>
            <a:ext cx="1787400" cy="123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None/>
              <a:defRPr sz="1400">
                <a:solidFill>
                  <a:schemeClr val="lt2"/>
                </a:solidFill>
              </a:defRPr>
            </a:lvl1pPr>
            <a:lvl2pPr lvl="1" algn="ctr" rtl="0">
              <a:lnSpc>
                <a:spcPct val="100000"/>
              </a:lnSpc>
              <a:spcBef>
                <a:spcPts val="0"/>
              </a:spcBef>
              <a:spcAft>
                <a:spcPts val="0"/>
              </a:spcAft>
              <a:buClr>
                <a:schemeClr val="lt2"/>
              </a:buClr>
              <a:buSzPts val="2100"/>
              <a:buNone/>
              <a:defRPr sz="2100">
                <a:solidFill>
                  <a:schemeClr val="lt2"/>
                </a:solidFill>
              </a:defRPr>
            </a:lvl2pPr>
            <a:lvl3pPr lvl="2" algn="ctr" rtl="0">
              <a:lnSpc>
                <a:spcPct val="100000"/>
              </a:lnSpc>
              <a:spcBef>
                <a:spcPts val="0"/>
              </a:spcBef>
              <a:spcAft>
                <a:spcPts val="0"/>
              </a:spcAft>
              <a:buClr>
                <a:schemeClr val="lt2"/>
              </a:buClr>
              <a:buSzPts val="2100"/>
              <a:buNone/>
              <a:defRPr sz="2100">
                <a:solidFill>
                  <a:schemeClr val="lt2"/>
                </a:solidFill>
              </a:defRPr>
            </a:lvl3pPr>
            <a:lvl4pPr lvl="3" algn="ctr" rtl="0">
              <a:lnSpc>
                <a:spcPct val="100000"/>
              </a:lnSpc>
              <a:spcBef>
                <a:spcPts val="0"/>
              </a:spcBef>
              <a:spcAft>
                <a:spcPts val="0"/>
              </a:spcAft>
              <a:buClr>
                <a:schemeClr val="lt2"/>
              </a:buClr>
              <a:buSzPts val="2100"/>
              <a:buNone/>
              <a:defRPr sz="2100">
                <a:solidFill>
                  <a:schemeClr val="lt2"/>
                </a:solidFill>
              </a:defRPr>
            </a:lvl4pPr>
            <a:lvl5pPr lvl="4" algn="ctr" rtl="0">
              <a:lnSpc>
                <a:spcPct val="100000"/>
              </a:lnSpc>
              <a:spcBef>
                <a:spcPts val="0"/>
              </a:spcBef>
              <a:spcAft>
                <a:spcPts val="0"/>
              </a:spcAft>
              <a:buClr>
                <a:schemeClr val="lt2"/>
              </a:buClr>
              <a:buSzPts val="2100"/>
              <a:buNone/>
              <a:defRPr sz="2100">
                <a:solidFill>
                  <a:schemeClr val="lt2"/>
                </a:solidFill>
              </a:defRPr>
            </a:lvl5pPr>
            <a:lvl6pPr lvl="5" algn="ctr" rtl="0">
              <a:lnSpc>
                <a:spcPct val="100000"/>
              </a:lnSpc>
              <a:spcBef>
                <a:spcPts val="0"/>
              </a:spcBef>
              <a:spcAft>
                <a:spcPts val="0"/>
              </a:spcAft>
              <a:buClr>
                <a:schemeClr val="lt2"/>
              </a:buClr>
              <a:buSzPts val="2100"/>
              <a:buNone/>
              <a:defRPr sz="2100">
                <a:solidFill>
                  <a:schemeClr val="lt2"/>
                </a:solidFill>
              </a:defRPr>
            </a:lvl6pPr>
            <a:lvl7pPr lvl="6" algn="ctr" rtl="0">
              <a:lnSpc>
                <a:spcPct val="100000"/>
              </a:lnSpc>
              <a:spcBef>
                <a:spcPts val="0"/>
              </a:spcBef>
              <a:spcAft>
                <a:spcPts val="0"/>
              </a:spcAft>
              <a:buClr>
                <a:schemeClr val="lt2"/>
              </a:buClr>
              <a:buSzPts val="2100"/>
              <a:buNone/>
              <a:defRPr sz="2100">
                <a:solidFill>
                  <a:schemeClr val="lt2"/>
                </a:solidFill>
              </a:defRPr>
            </a:lvl7pPr>
            <a:lvl8pPr lvl="7" algn="ctr" rtl="0">
              <a:lnSpc>
                <a:spcPct val="100000"/>
              </a:lnSpc>
              <a:spcBef>
                <a:spcPts val="0"/>
              </a:spcBef>
              <a:spcAft>
                <a:spcPts val="0"/>
              </a:spcAft>
              <a:buClr>
                <a:schemeClr val="lt2"/>
              </a:buClr>
              <a:buSzPts val="2100"/>
              <a:buNone/>
              <a:defRPr sz="2100">
                <a:solidFill>
                  <a:schemeClr val="lt2"/>
                </a:solidFill>
              </a:defRPr>
            </a:lvl8pPr>
            <a:lvl9pPr lvl="8" algn="ctr" rtl="0">
              <a:lnSpc>
                <a:spcPct val="100000"/>
              </a:lnSpc>
              <a:spcBef>
                <a:spcPts val="0"/>
              </a:spcBef>
              <a:spcAft>
                <a:spcPts val="0"/>
              </a:spcAft>
              <a:buClr>
                <a:schemeClr val="lt2"/>
              </a:buClr>
              <a:buSzPts val="2100"/>
              <a:buNone/>
              <a:defRPr sz="2100">
                <a:solidFill>
                  <a:schemeClr val="lt2"/>
                </a:solidFill>
              </a:defRPr>
            </a:lvl9pPr>
          </a:lstStyle>
          <a:p>
            <a:endParaRPr/>
          </a:p>
        </p:txBody>
      </p:sp>
      <p:sp>
        <p:nvSpPr>
          <p:cNvPr id="61" name="Google Shape;61;p14"/>
          <p:cNvSpPr txBox="1">
            <a:spLocks noGrp="1"/>
          </p:cNvSpPr>
          <p:nvPr>
            <p:ph type="title" idx="2"/>
          </p:nvPr>
        </p:nvSpPr>
        <p:spPr>
          <a:xfrm>
            <a:off x="2696838" y="1778850"/>
            <a:ext cx="1787400" cy="1482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1800"/>
              <a:buNone/>
              <a:defRPr sz="1800">
                <a:solidFill>
                  <a:schemeClr val="lt2"/>
                </a:solidFill>
              </a:defRPr>
            </a:lvl1pPr>
            <a:lvl2pPr lvl="1" algn="ctr" rtl="0">
              <a:spcBef>
                <a:spcPts val="0"/>
              </a:spcBef>
              <a:spcAft>
                <a:spcPts val="0"/>
              </a:spcAft>
              <a:buClr>
                <a:schemeClr val="lt2"/>
              </a:buClr>
              <a:buSzPts val="4200"/>
              <a:buNone/>
              <a:defRPr sz="4200">
                <a:solidFill>
                  <a:schemeClr val="lt2"/>
                </a:solidFill>
              </a:defRPr>
            </a:lvl2pPr>
            <a:lvl3pPr lvl="2" algn="ctr" rtl="0">
              <a:spcBef>
                <a:spcPts val="0"/>
              </a:spcBef>
              <a:spcAft>
                <a:spcPts val="0"/>
              </a:spcAft>
              <a:buClr>
                <a:schemeClr val="lt2"/>
              </a:buClr>
              <a:buSzPts val="4200"/>
              <a:buNone/>
              <a:defRPr sz="4200">
                <a:solidFill>
                  <a:schemeClr val="lt2"/>
                </a:solidFill>
              </a:defRPr>
            </a:lvl3pPr>
            <a:lvl4pPr lvl="3" algn="ctr" rtl="0">
              <a:spcBef>
                <a:spcPts val="0"/>
              </a:spcBef>
              <a:spcAft>
                <a:spcPts val="0"/>
              </a:spcAft>
              <a:buClr>
                <a:schemeClr val="lt2"/>
              </a:buClr>
              <a:buSzPts val="4200"/>
              <a:buNone/>
              <a:defRPr sz="4200">
                <a:solidFill>
                  <a:schemeClr val="lt2"/>
                </a:solidFill>
              </a:defRPr>
            </a:lvl4pPr>
            <a:lvl5pPr lvl="4" algn="ctr" rtl="0">
              <a:spcBef>
                <a:spcPts val="0"/>
              </a:spcBef>
              <a:spcAft>
                <a:spcPts val="0"/>
              </a:spcAft>
              <a:buClr>
                <a:schemeClr val="lt2"/>
              </a:buClr>
              <a:buSzPts val="4200"/>
              <a:buNone/>
              <a:defRPr sz="4200">
                <a:solidFill>
                  <a:schemeClr val="lt2"/>
                </a:solidFill>
              </a:defRPr>
            </a:lvl5pPr>
            <a:lvl6pPr lvl="5" algn="ctr" rtl="0">
              <a:spcBef>
                <a:spcPts val="0"/>
              </a:spcBef>
              <a:spcAft>
                <a:spcPts val="0"/>
              </a:spcAft>
              <a:buClr>
                <a:schemeClr val="lt2"/>
              </a:buClr>
              <a:buSzPts val="4200"/>
              <a:buNone/>
              <a:defRPr sz="4200">
                <a:solidFill>
                  <a:schemeClr val="lt2"/>
                </a:solidFill>
              </a:defRPr>
            </a:lvl6pPr>
            <a:lvl7pPr lvl="6" algn="ctr" rtl="0">
              <a:spcBef>
                <a:spcPts val="0"/>
              </a:spcBef>
              <a:spcAft>
                <a:spcPts val="0"/>
              </a:spcAft>
              <a:buClr>
                <a:schemeClr val="lt2"/>
              </a:buClr>
              <a:buSzPts val="4200"/>
              <a:buNone/>
              <a:defRPr sz="4200">
                <a:solidFill>
                  <a:schemeClr val="lt2"/>
                </a:solidFill>
              </a:defRPr>
            </a:lvl7pPr>
            <a:lvl8pPr lvl="7" algn="ctr" rtl="0">
              <a:spcBef>
                <a:spcPts val="0"/>
              </a:spcBef>
              <a:spcAft>
                <a:spcPts val="0"/>
              </a:spcAft>
              <a:buClr>
                <a:schemeClr val="lt2"/>
              </a:buClr>
              <a:buSzPts val="4200"/>
              <a:buNone/>
              <a:defRPr sz="4200">
                <a:solidFill>
                  <a:schemeClr val="lt2"/>
                </a:solidFill>
              </a:defRPr>
            </a:lvl8pPr>
            <a:lvl9pPr lvl="8" algn="ctr" rtl="0">
              <a:spcBef>
                <a:spcPts val="0"/>
              </a:spcBef>
              <a:spcAft>
                <a:spcPts val="0"/>
              </a:spcAft>
              <a:buClr>
                <a:schemeClr val="lt2"/>
              </a:buClr>
              <a:buSzPts val="4200"/>
              <a:buNone/>
              <a:defRPr sz="4200">
                <a:solidFill>
                  <a:schemeClr val="lt2"/>
                </a:solidFill>
              </a:defRPr>
            </a:lvl9pPr>
          </a:lstStyle>
          <a:p>
            <a:endParaRPr/>
          </a:p>
        </p:txBody>
      </p:sp>
      <p:sp>
        <p:nvSpPr>
          <p:cNvPr id="62" name="Google Shape;62;p14"/>
          <p:cNvSpPr txBox="1">
            <a:spLocks noGrp="1"/>
          </p:cNvSpPr>
          <p:nvPr>
            <p:ph type="subTitle" idx="3"/>
          </p:nvPr>
        </p:nvSpPr>
        <p:spPr>
          <a:xfrm>
            <a:off x="2696838" y="3196350"/>
            <a:ext cx="1787400" cy="123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None/>
              <a:defRPr sz="1400">
                <a:solidFill>
                  <a:schemeClr val="lt2"/>
                </a:solidFill>
              </a:defRPr>
            </a:lvl1pPr>
            <a:lvl2pPr lvl="1" algn="ctr" rtl="0">
              <a:lnSpc>
                <a:spcPct val="100000"/>
              </a:lnSpc>
              <a:spcBef>
                <a:spcPts val="0"/>
              </a:spcBef>
              <a:spcAft>
                <a:spcPts val="0"/>
              </a:spcAft>
              <a:buClr>
                <a:schemeClr val="lt2"/>
              </a:buClr>
              <a:buSzPts val="2100"/>
              <a:buNone/>
              <a:defRPr sz="2100">
                <a:solidFill>
                  <a:schemeClr val="lt2"/>
                </a:solidFill>
              </a:defRPr>
            </a:lvl2pPr>
            <a:lvl3pPr lvl="2" algn="ctr" rtl="0">
              <a:lnSpc>
                <a:spcPct val="100000"/>
              </a:lnSpc>
              <a:spcBef>
                <a:spcPts val="0"/>
              </a:spcBef>
              <a:spcAft>
                <a:spcPts val="0"/>
              </a:spcAft>
              <a:buClr>
                <a:schemeClr val="lt2"/>
              </a:buClr>
              <a:buSzPts val="2100"/>
              <a:buNone/>
              <a:defRPr sz="2100">
                <a:solidFill>
                  <a:schemeClr val="lt2"/>
                </a:solidFill>
              </a:defRPr>
            </a:lvl3pPr>
            <a:lvl4pPr lvl="3" algn="ctr" rtl="0">
              <a:lnSpc>
                <a:spcPct val="100000"/>
              </a:lnSpc>
              <a:spcBef>
                <a:spcPts val="0"/>
              </a:spcBef>
              <a:spcAft>
                <a:spcPts val="0"/>
              </a:spcAft>
              <a:buClr>
                <a:schemeClr val="lt2"/>
              </a:buClr>
              <a:buSzPts val="2100"/>
              <a:buNone/>
              <a:defRPr sz="2100">
                <a:solidFill>
                  <a:schemeClr val="lt2"/>
                </a:solidFill>
              </a:defRPr>
            </a:lvl4pPr>
            <a:lvl5pPr lvl="4" algn="ctr" rtl="0">
              <a:lnSpc>
                <a:spcPct val="100000"/>
              </a:lnSpc>
              <a:spcBef>
                <a:spcPts val="0"/>
              </a:spcBef>
              <a:spcAft>
                <a:spcPts val="0"/>
              </a:spcAft>
              <a:buClr>
                <a:schemeClr val="lt2"/>
              </a:buClr>
              <a:buSzPts val="2100"/>
              <a:buNone/>
              <a:defRPr sz="2100">
                <a:solidFill>
                  <a:schemeClr val="lt2"/>
                </a:solidFill>
              </a:defRPr>
            </a:lvl5pPr>
            <a:lvl6pPr lvl="5" algn="ctr" rtl="0">
              <a:lnSpc>
                <a:spcPct val="100000"/>
              </a:lnSpc>
              <a:spcBef>
                <a:spcPts val="0"/>
              </a:spcBef>
              <a:spcAft>
                <a:spcPts val="0"/>
              </a:spcAft>
              <a:buClr>
                <a:schemeClr val="lt2"/>
              </a:buClr>
              <a:buSzPts val="2100"/>
              <a:buNone/>
              <a:defRPr sz="2100">
                <a:solidFill>
                  <a:schemeClr val="lt2"/>
                </a:solidFill>
              </a:defRPr>
            </a:lvl6pPr>
            <a:lvl7pPr lvl="6" algn="ctr" rtl="0">
              <a:lnSpc>
                <a:spcPct val="100000"/>
              </a:lnSpc>
              <a:spcBef>
                <a:spcPts val="0"/>
              </a:spcBef>
              <a:spcAft>
                <a:spcPts val="0"/>
              </a:spcAft>
              <a:buClr>
                <a:schemeClr val="lt2"/>
              </a:buClr>
              <a:buSzPts val="2100"/>
              <a:buNone/>
              <a:defRPr sz="2100">
                <a:solidFill>
                  <a:schemeClr val="lt2"/>
                </a:solidFill>
              </a:defRPr>
            </a:lvl7pPr>
            <a:lvl8pPr lvl="7" algn="ctr" rtl="0">
              <a:lnSpc>
                <a:spcPct val="100000"/>
              </a:lnSpc>
              <a:spcBef>
                <a:spcPts val="0"/>
              </a:spcBef>
              <a:spcAft>
                <a:spcPts val="0"/>
              </a:spcAft>
              <a:buClr>
                <a:schemeClr val="lt2"/>
              </a:buClr>
              <a:buSzPts val="2100"/>
              <a:buNone/>
              <a:defRPr sz="2100">
                <a:solidFill>
                  <a:schemeClr val="lt2"/>
                </a:solidFill>
              </a:defRPr>
            </a:lvl8pPr>
            <a:lvl9pPr lvl="8" algn="ctr" rtl="0">
              <a:lnSpc>
                <a:spcPct val="100000"/>
              </a:lnSpc>
              <a:spcBef>
                <a:spcPts val="0"/>
              </a:spcBef>
              <a:spcAft>
                <a:spcPts val="0"/>
              </a:spcAft>
              <a:buClr>
                <a:schemeClr val="lt2"/>
              </a:buClr>
              <a:buSzPts val="2100"/>
              <a:buNone/>
              <a:defRPr sz="2100">
                <a:solidFill>
                  <a:schemeClr val="lt2"/>
                </a:solidFill>
              </a:defRPr>
            </a:lvl9pPr>
          </a:lstStyle>
          <a:p>
            <a:endParaRPr/>
          </a:p>
        </p:txBody>
      </p:sp>
      <p:sp>
        <p:nvSpPr>
          <p:cNvPr id="63" name="Google Shape;63;p14"/>
          <p:cNvSpPr txBox="1">
            <a:spLocks noGrp="1"/>
          </p:cNvSpPr>
          <p:nvPr>
            <p:ph type="title" idx="4"/>
          </p:nvPr>
        </p:nvSpPr>
        <p:spPr>
          <a:xfrm>
            <a:off x="4659763" y="1778850"/>
            <a:ext cx="1787400" cy="1482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64" name="Google Shape;64;p14"/>
          <p:cNvSpPr txBox="1">
            <a:spLocks noGrp="1"/>
          </p:cNvSpPr>
          <p:nvPr>
            <p:ph type="subTitle" idx="5"/>
          </p:nvPr>
        </p:nvSpPr>
        <p:spPr>
          <a:xfrm>
            <a:off x="4659763" y="3196350"/>
            <a:ext cx="1787400" cy="123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5" name="Google Shape;65;p14"/>
          <p:cNvSpPr txBox="1">
            <a:spLocks noGrp="1"/>
          </p:cNvSpPr>
          <p:nvPr>
            <p:ph type="title" idx="6"/>
          </p:nvPr>
        </p:nvSpPr>
        <p:spPr>
          <a:xfrm>
            <a:off x="6622688" y="1778850"/>
            <a:ext cx="1787400" cy="1482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66" name="Google Shape;66;p14"/>
          <p:cNvSpPr txBox="1">
            <a:spLocks noGrp="1"/>
          </p:cNvSpPr>
          <p:nvPr>
            <p:ph type="subTitle" idx="7"/>
          </p:nvPr>
        </p:nvSpPr>
        <p:spPr>
          <a:xfrm>
            <a:off x="6622688" y="3196350"/>
            <a:ext cx="1787400" cy="123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7" name="Google Shape;67;p14"/>
          <p:cNvSpPr txBox="1">
            <a:spLocks noGrp="1"/>
          </p:cNvSpPr>
          <p:nvPr>
            <p:ph type="title" idx="8" hasCustomPrompt="1"/>
          </p:nvPr>
        </p:nvSpPr>
        <p:spPr>
          <a:xfrm>
            <a:off x="701675" y="1260050"/>
            <a:ext cx="1851900" cy="1091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6000"/>
              <a:buNone/>
              <a:defRPr sz="6000">
                <a:solidFill>
                  <a:schemeClr val="lt2"/>
                </a:solidFill>
              </a:defRPr>
            </a:lvl1pPr>
            <a:lvl2pPr lvl="1" algn="ctr" rtl="0">
              <a:spcBef>
                <a:spcPts val="0"/>
              </a:spcBef>
              <a:spcAft>
                <a:spcPts val="0"/>
              </a:spcAft>
              <a:buClr>
                <a:schemeClr val="lt2"/>
              </a:buClr>
              <a:buSzPts val="6000"/>
              <a:buNone/>
              <a:defRPr sz="6000">
                <a:solidFill>
                  <a:schemeClr val="lt2"/>
                </a:solidFill>
              </a:defRPr>
            </a:lvl2pPr>
            <a:lvl3pPr lvl="2" algn="ctr" rtl="0">
              <a:spcBef>
                <a:spcPts val="0"/>
              </a:spcBef>
              <a:spcAft>
                <a:spcPts val="0"/>
              </a:spcAft>
              <a:buClr>
                <a:schemeClr val="lt2"/>
              </a:buClr>
              <a:buSzPts val="6000"/>
              <a:buNone/>
              <a:defRPr sz="6000">
                <a:solidFill>
                  <a:schemeClr val="lt2"/>
                </a:solidFill>
              </a:defRPr>
            </a:lvl3pPr>
            <a:lvl4pPr lvl="3" algn="ctr" rtl="0">
              <a:spcBef>
                <a:spcPts val="0"/>
              </a:spcBef>
              <a:spcAft>
                <a:spcPts val="0"/>
              </a:spcAft>
              <a:buClr>
                <a:schemeClr val="lt2"/>
              </a:buClr>
              <a:buSzPts val="6000"/>
              <a:buNone/>
              <a:defRPr sz="6000">
                <a:solidFill>
                  <a:schemeClr val="lt2"/>
                </a:solidFill>
              </a:defRPr>
            </a:lvl4pPr>
            <a:lvl5pPr lvl="4" algn="ctr" rtl="0">
              <a:spcBef>
                <a:spcPts val="0"/>
              </a:spcBef>
              <a:spcAft>
                <a:spcPts val="0"/>
              </a:spcAft>
              <a:buClr>
                <a:schemeClr val="lt2"/>
              </a:buClr>
              <a:buSzPts val="6000"/>
              <a:buNone/>
              <a:defRPr sz="6000">
                <a:solidFill>
                  <a:schemeClr val="lt2"/>
                </a:solidFill>
              </a:defRPr>
            </a:lvl5pPr>
            <a:lvl6pPr lvl="5" algn="ctr" rtl="0">
              <a:spcBef>
                <a:spcPts val="0"/>
              </a:spcBef>
              <a:spcAft>
                <a:spcPts val="0"/>
              </a:spcAft>
              <a:buClr>
                <a:schemeClr val="lt2"/>
              </a:buClr>
              <a:buSzPts val="6000"/>
              <a:buNone/>
              <a:defRPr sz="6000">
                <a:solidFill>
                  <a:schemeClr val="lt2"/>
                </a:solidFill>
              </a:defRPr>
            </a:lvl6pPr>
            <a:lvl7pPr lvl="6" algn="ctr" rtl="0">
              <a:spcBef>
                <a:spcPts val="0"/>
              </a:spcBef>
              <a:spcAft>
                <a:spcPts val="0"/>
              </a:spcAft>
              <a:buClr>
                <a:schemeClr val="lt2"/>
              </a:buClr>
              <a:buSzPts val="6000"/>
              <a:buNone/>
              <a:defRPr sz="6000">
                <a:solidFill>
                  <a:schemeClr val="lt2"/>
                </a:solidFill>
              </a:defRPr>
            </a:lvl7pPr>
            <a:lvl8pPr lvl="7" algn="ctr" rtl="0">
              <a:spcBef>
                <a:spcPts val="0"/>
              </a:spcBef>
              <a:spcAft>
                <a:spcPts val="0"/>
              </a:spcAft>
              <a:buClr>
                <a:schemeClr val="lt2"/>
              </a:buClr>
              <a:buSzPts val="6000"/>
              <a:buNone/>
              <a:defRPr sz="6000">
                <a:solidFill>
                  <a:schemeClr val="lt2"/>
                </a:solidFill>
              </a:defRPr>
            </a:lvl8pPr>
            <a:lvl9pPr lvl="8" algn="ctr" rtl="0">
              <a:spcBef>
                <a:spcPts val="0"/>
              </a:spcBef>
              <a:spcAft>
                <a:spcPts val="0"/>
              </a:spcAft>
              <a:buClr>
                <a:schemeClr val="lt2"/>
              </a:buClr>
              <a:buSzPts val="6000"/>
              <a:buNone/>
              <a:defRPr sz="6000">
                <a:solidFill>
                  <a:schemeClr val="lt2"/>
                </a:solidFill>
              </a:defRPr>
            </a:lvl9pPr>
          </a:lstStyle>
          <a:p>
            <a:r>
              <a:t>xx%</a:t>
            </a:r>
          </a:p>
        </p:txBody>
      </p:sp>
      <p:sp>
        <p:nvSpPr>
          <p:cNvPr id="68" name="Google Shape;68;p14"/>
          <p:cNvSpPr txBox="1">
            <a:spLocks noGrp="1"/>
          </p:cNvSpPr>
          <p:nvPr>
            <p:ph type="title" idx="9" hasCustomPrompt="1"/>
          </p:nvPr>
        </p:nvSpPr>
        <p:spPr>
          <a:xfrm>
            <a:off x="6590450" y="1260050"/>
            <a:ext cx="1851900" cy="1091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6000"/>
              <a:buNone/>
              <a:defRPr sz="6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69" name="Google Shape;69;p14"/>
          <p:cNvSpPr txBox="1">
            <a:spLocks noGrp="1"/>
          </p:cNvSpPr>
          <p:nvPr>
            <p:ph type="title" idx="13" hasCustomPrompt="1"/>
          </p:nvPr>
        </p:nvSpPr>
        <p:spPr>
          <a:xfrm>
            <a:off x="4611400" y="1260050"/>
            <a:ext cx="1851900" cy="1091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6000"/>
              <a:buNone/>
              <a:defRPr sz="6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70" name="Google Shape;70;p14"/>
          <p:cNvSpPr txBox="1">
            <a:spLocks noGrp="1"/>
          </p:cNvSpPr>
          <p:nvPr>
            <p:ph type="title" idx="14" hasCustomPrompt="1"/>
          </p:nvPr>
        </p:nvSpPr>
        <p:spPr>
          <a:xfrm>
            <a:off x="2656538" y="1260050"/>
            <a:ext cx="1851900" cy="1091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6000"/>
              <a:buNone/>
              <a:defRPr sz="6000">
                <a:solidFill>
                  <a:schemeClr val="lt2"/>
                </a:solidFill>
              </a:defRPr>
            </a:lvl1pPr>
            <a:lvl2pPr lvl="1" algn="ctr" rtl="0">
              <a:spcBef>
                <a:spcPts val="0"/>
              </a:spcBef>
              <a:spcAft>
                <a:spcPts val="0"/>
              </a:spcAft>
              <a:buClr>
                <a:schemeClr val="lt2"/>
              </a:buClr>
              <a:buSzPts val="6000"/>
              <a:buNone/>
              <a:defRPr sz="6000">
                <a:solidFill>
                  <a:schemeClr val="lt2"/>
                </a:solidFill>
              </a:defRPr>
            </a:lvl2pPr>
            <a:lvl3pPr lvl="2" algn="ctr" rtl="0">
              <a:spcBef>
                <a:spcPts val="0"/>
              </a:spcBef>
              <a:spcAft>
                <a:spcPts val="0"/>
              </a:spcAft>
              <a:buClr>
                <a:schemeClr val="lt2"/>
              </a:buClr>
              <a:buSzPts val="6000"/>
              <a:buNone/>
              <a:defRPr sz="6000">
                <a:solidFill>
                  <a:schemeClr val="lt2"/>
                </a:solidFill>
              </a:defRPr>
            </a:lvl3pPr>
            <a:lvl4pPr lvl="3" algn="ctr" rtl="0">
              <a:spcBef>
                <a:spcPts val="0"/>
              </a:spcBef>
              <a:spcAft>
                <a:spcPts val="0"/>
              </a:spcAft>
              <a:buClr>
                <a:schemeClr val="lt2"/>
              </a:buClr>
              <a:buSzPts val="6000"/>
              <a:buNone/>
              <a:defRPr sz="6000">
                <a:solidFill>
                  <a:schemeClr val="lt2"/>
                </a:solidFill>
              </a:defRPr>
            </a:lvl4pPr>
            <a:lvl5pPr lvl="4" algn="ctr" rtl="0">
              <a:spcBef>
                <a:spcPts val="0"/>
              </a:spcBef>
              <a:spcAft>
                <a:spcPts val="0"/>
              </a:spcAft>
              <a:buClr>
                <a:schemeClr val="lt2"/>
              </a:buClr>
              <a:buSzPts val="6000"/>
              <a:buNone/>
              <a:defRPr sz="6000">
                <a:solidFill>
                  <a:schemeClr val="lt2"/>
                </a:solidFill>
              </a:defRPr>
            </a:lvl5pPr>
            <a:lvl6pPr lvl="5" algn="ctr" rtl="0">
              <a:spcBef>
                <a:spcPts val="0"/>
              </a:spcBef>
              <a:spcAft>
                <a:spcPts val="0"/>
              </a:spcAft>
              <a:buClr>
                <a:schemeClr val="lt2"/>
              </a:buClr>
              <a:buSzPts val="6000"/>
              <a:buNone/>
              <a:defRPr sz="6000">
                <a:solidFill>
                  <a:schemeClr val="lt2"/>
                </a:solidFill>
              </a:defRPr>
            </a:lvl6pPr>
            <a:lvl7pPr lvl="6" algn="ctr" rtl="0">
              <a:spcBef>
                <a:spcPts val="0"/>
              </a:spcBef>
              <a:spcAft>
                <a:spcPts val="0"/>
              </a:spcAft>
              <a:buClr>
                <a:schemeClr val="lt2"/>
              </a:buClr>
              <a:buSzPts val="6000"/>
              <a:buNone/>
              <a:defRPr sz="6000">
                <a:solidFill>
                  <a:schemeClr val="lt2"/>
                </a:solidFill>
              </a:defRPr>
            </a:lvl7pPr>
            <a:lvl8pPr lvl="7" algn="ctr" rtl="0">
              <a:spcBef>
                <a:spcPts val="0"/>
              </a:spcBef>
              <a:spcAft>
                <a:spcPts val="0"/>
              </a:spcAft>
              <a:buClr>
                <a:schemeClr val="lt2"/>
              </a:buClr>
              <a:buSzPts val="6000"/>
              <a:buNone/>
              <a:defRPr sz="6000">
                <a:solidFill>
                  <a:schemeClr val="lt2"/>
                </a:solidFill>
              </a:defRPr>
            </a:lvl8pPr>
            <a:lvl9pPr lvl="8" algn="ctr" rtl="0">
              <a:spcBef>
                <a:spcPts val="0"/>
              </a:spcBef>
              <a:spcAft>
                <a:spcPts val="0"/>
              </a:spcAft>
              <a:buClr>
                <a:schemeClr val="lt2"/>
              </a:buClr>
              <a:buSzPts val="6000"/>
              <a:buNone/>
              <a:defRPr sz="6000">
                <a:solidFill>
                  <a:schemeClr val="lt2"/>
                </a:solidFill>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TITLE_AND_BODY_1">
    <p:bg>
      <p:bgPr>
        <a:solidFill>
          <a:schemeClr val="dk2"/>
        </a:solidFill>
        <a:effectLst/>
      </p:bgPr>
    </p:bg>
    <p:spTree>
      <p:nvGrpSpPr>
        <p:cNvPr id="1" name="Shape 71"/>
        <p:cNvGrpSpPr/>
        <p:nvPr/>
      </p:nvGrpSpPr>
      <p:grpSpPr>
        <a:xfrm>
          <a:off x="0" y="0"/>
          <a:ext cx="0" cy="0"/>
          <a:chOff x="0" y="0"/>
          <a:chExt cx="0" cy="0"/>
        </a:xfrm>
      </p:grpSpPr>
      <p:sp>
        <p:nvSpPr>
          <p:cNvPr id="72" name="Google Shape;72;p15"/>
          <p:cNvSpPr/>
          <p:nvPr/>
        </p:nvSpPr>
        <p:spPr>
          <a:xfrm>
            <a:off x="286800" y="280450"/>
            <a:ext cx="8583000" cy="4589100"/>
          </a:xfrm>
          <a:prstGeom prst="rect">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5"/>
          <p:cNvSpPr txBox="1">
            <a:spLocks noGrp="1"/>
          </p:cNvSpPr>
          <p:nvPr>
            <p:ph type="title"/>
          </p:nvPr>
        </p:nvSpPr>
        <p:spPr>
          <a:xfrm>
            <a:off x="5673000" y="4015536"/>
            <a:ext cx="2811000" cy="7338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lt2"/>
              </a:buClr>
              <a:buSzPts val="2400"/>
              <a:buNone/>
              <a:defRPr sz="2400" b="0">
                <a:solidFill>
                  <a:schemeClr val="lt2"/>
                </a:solidFill>
              </a:defRPr>
            </a:lvl1pPr>
            <a:lvl2pPr lvl="1" rtl="0">
              <a:spcBef>
                <a:spcPts val="0"/>
              </a:spcBef>
              <a:spcAft>
                <a:spcPts val="0"/>
              </a:spcAft>
              <a:buClr>
                <a:schemeClr val="lt2"/>
              </a:buClr>
              <a:buSzPts val="2400"/>
              <a:buNone/>
              <a:defRPr sz="2400" b="0">
                <a:solidFill>
                  <a:schemeClr val="lt2"/>
                </a:solidFill>
              </a:defRPr>
            </a:lvl2pPr>
            <a:lvl3pPr lvl="2" rtl="0">
              <a:spcBef>
                <a:spcPts val="0"/>
              </a:spcBef>
              <a:spcAft>
                <a:spcPts val="0"/>
              </a:spcAft>
              <a:buClr>
                <a:schemeClr val="lt2"/>
              </a:buClr>
              <a:buSzPts val="2400"/>
              <a:buNone/>
              <a:defRPr sz="2400" b="0">
                <a:solidFill>
                  <a:schemeClr val="lt2"/>
                </a:solidFill>
              </a:defRPr>
            </a:lvl3pPr>
            <a:lvl4pPr lvl="3" rtl="0">
              <a:spcBef>
                <a:spcPts val="0"/>
              </a:spcBef>
              <a:spcAft>
                <a:spcPts val="0"/>
              </a:spcAft>
              <a:buClr>
                <a:schemeClr val="lt2"/>
              </a:buClr>
              <a:buSzPts val="2400"/>
              <a:buNone/>
              <a:defRPr sz="2400" b="0">
                <a:solidFill>
                  <a:schemeClr val="lt2"/>
                </a:solidFill>
              </a:defRPr>
            </a:lvl4pPr>
            <a:lvl5pPr lvl="4" rtl="0">
              <a:spcBef>
                <a:spcPts val="0"/>
              </a:spcBef>
              <a:spcAft>
                <a:spcPts val="0"/>
              </a:spcAft>
              <a:buClr>
                <a:schemeClr val="lt2"/>
              </a:buClr>
              <a:buSzPts val="2400"/>
              <a:buNone/>
              <a:defRPr sz="2400" b="0">
                <a:solidFill>
                  <a:schemeClr val="lt2"/>
                </a:solidFill>
              </a:defRPr>
            </a:lvl5pPr>
            <a:lvl6pPr lvl="5" rtl="0">
              <a:spcBef>
                <a:spcPts val="0"/>
              </a:spcBef>
              <a:spcAft>
                <a:spcPts val="0"/>
              </a:spcAft>
              <a:buClr>
                <a:schemeClr val="lt2"/>
              </a:buClr>
              <a:buSzPts val="2400"/>
              <a:buNone/>
              <a:defRPr sz="2400" b="0">
                <a:solidFill>
                  <a:schemeClr val="lt2"/>
                </a:solidFill>
              </a:defRPr>
            </a:lvl6pPr>
            <a:lvl7pPr lvl="6" rtl="0">
              <a:spcBef>
                <a:spcPts val="0"/>
              </a:spcBef>
              <a:spcAft>
                <a:spcPts val="0"/>
              </a:spcAft>
              <a:buClr>
                <a:schemeClr val="lt2"/>
              </a:buClr>
              <a:buSzPts val="2400"/>
              <a:buNone/>
              <a:defRPr sz="2400" b="0">
                <a:solidFill>
                  <a:schemeClr val="lt2"/>
                </a:solidFill>
              </a:defRPr>
            </a:lvl7pPr>
            <a:lvl8pPr lvl="7" rtl="0">
              <a:spcBef>
                <a:spcPts val="0"/>
              </a:spcBef>
              <a:spcAft>
                <a:spcPts val="0"/>
              </a:spcAft>
              <a:buClr>
                <a:schemeClr val="lt2"/>
              </a:buClr>
              <a:buSzPts val="2400"/>
              <a:buNone/>
              <a:defRPr sz="2400" b="0">
                <a:solidFill>
                  <a:schemeClr val="lt2"/>
                </a:solidFill>
              </a:defRPr>
            </a:lvl8pPr>
            <a:lvl9pPr lvl="8" rtl="0">
              <a:spcBef>
                <a:spcPts val="0"/>
              </a:spcBef>
              <a:spcAft>
                <a:spcPts val="0"/>
              </a:spcAft>
              <a:buClr>
                <a:schemeClr val="lt2"/>
              </a:buClr>
              <a:buSzPts val="2400"/>
              <a:buNone/>
              <a:defRPr sz="2400" b="0">
                <a:solidFill>
                  <a:schemeClr val="lt2"/>
                </a:solidFill>
              </a:defRPr>
            </a:lvl9pPr>
          </a:lstStyle>
          <a:p>
            <a:endParaRPr/>
          </a:p>
        </p:txBody>
      </p:sp>
      <p:sp>
        <p:nvSpPr>
          <p:cNvPr id="74" name="Google Shape;74;p15"/>
          <p:cNvSpPr txBox="1">
            <a:spLocks noGrp="1"/>
          </p:cNvSpPr>
          <p:nvPr>
            <p:ph type="body" idx="1"/>
          </p:nvPr>
        </p:nvSpPr>
        <p:spPr>
          <a:xfrm>
            <a:off x="2134350" y="1470225"/>
            <a:ext cx="4887900" cy="1942200"/>
          </a:xfrm>
          <a:prstGeom prst="rect">
            <a:avLst/>
          </a:prstGeom>
        </p:spPr>
        <p:txBody>
          <a:bodyPr spcFirstLastPara="1" wrap="square" lIns="91425" tIns="91425" rIns="91425" bIns="91425" anchor="t" anchorCtr="0">
            <a:noAutofit/>
          </a:bodyPr>
          <a:lstStyle>
            <a:lvl1pPr marL="457200" lvl="0" indent="-381000" algn="ctr" rtl="0">
              <a:spcBef>
                <a:spcPts val="0"/>
              </a:spcBef>
              <a:spcAft>
                <a:spcPts val="0"/>
              </a:spcAft>
              <a:buClr>
                <a:schemeClr val="lt2"/>
              </a:buClr>
              <a:buSzPts val="2400"/>
              <a:buChar char="●"/>
              <a:defRPr sz="2400">
                <a:solidFill>
                  <a:schemeClr val="lt2"/>
                </a:solidFill>
              </a:defRPr>
            </a:lvl1pPr>
            <a:lvl2pPr marL="914400" lvl="1" indent="-381000" algn="ctr" rtl="0">
              <a:spcBef>
                <a:spcPts val="1600"/>
              </a:spcBef>
              <a:spcAft>
                <a:spcPts val="0"/>
              </a:spcAft>
              <a:buClr>
                <a:schemeClr val="lt2"/>
              </a:buClr>
              <a:buSzPts val="2400"/>
              <a:buChar char="○"/>
              <a:defRPr sz="2400">
                <a:solidFill>
                  <a:schemeClr val="lt2"/>
                </a:solidFill>
              </a:defRPr>
            </a:lvl2pPr>
            <a:lvl3pPr marL="1371600" lvl="2" indent="-381000" algn="ctr" rtl="0">
              <a:spcBef>
                <a:spcPts val="1600"/>
              </a:spcBef>
              <a:spcAft>
                <a:spcPts val="0"/>
              </a:spcAft>
              <a:buClr>
                <a:schemeClr val="lt2"/>
              </a:buClr>
              <a:buSzPts val="2400"/>
              <a:buChar char="■"/>
              <a:defRPr sz="2400">
                <a:solidFill>
                  <a:schemeClr val="lt2"/>
                </a:solidFill>
              </a:defRPr>
            </a:lvl3pPr>
            <a:lvl4pPr marL="1828800" lvl="3" indent="-381000" algn="ctr" rtl="0">
              <a:spcBef>
                <a:spcPts val="1600"/>
              </a:spcBef>
              <a:spcAft>
                <a:spcPts val="0"/>
              </a:spcAft>
              <a:buClr>
                <a:schemeClr val="lt2"/>
              </a:buClr>
              <a:buSzPts val="2400"/>
              <a:buChar char="●"/>
              <a:defRPr sz="2400">
                <a:solidFill>
                  <a:schemeClr val="lt2"/>
                </a:solidFill>
              </a:defRPr>
            </a:lvl4pPr>
            <a:lvl5pPr marL="2286000" lvl="4" indent="-381000" algn="ctr" rtl="0">
              <a:spcBef>
                <a:spcPts val="1600"/>
              </a:spcBef>
              <a:spcAft>
                <a:spcPts val="0"/>
              </a:spcAft>
              <a:buClr>
                <a:schemeClr val="lt2"/>
              </a:buClr>
              <a:buSzPts val="2400"/>
              <a:buChar char="○"/>
              <a:defRPr sz="2400">
                <a:solidFill>
                  <a:schemeClr val="lt2"/>
                </a:solidFill>
              </a:defRPr>
            </a:lvl5pPr>
            <a:lvl6pPr marL="2743200" lvl="5" indent="-381000" algn="ctr" rtl="0">
              <a:spcBef>
                <a:spcPts val="1600"/>
              </a:spcBef>
              <a:spcAft>
                <a:spcPts val="0"/>
              </a:spcAft>
              <a:buClr>
                <a:schemeClr val="lt2"/>
              </a:buClr>
              <a:buSzPts val="2400"/>
              <a:buChar char="■"/>
              <a:defRPr sz="2400">
                <a:solidFill>
                  <a:schemeClr val="lt2"/>
                </a:solidFill>
              </a:defRPr>
            </a:lvl6pPr>
            <a:lvl7pPr marL="3200400" lvl="6" indent="-381000" algn="ctr" rtl="0">
              <a:spcBef>
                <a:spcPts val="1600"/>
              </a:spcBef>
              <a:spcAft>
                <a:spcPts val="0"/>
              </a:spcAft>
              <a:buClr>
                <a:schemeClr val="lt2"/>
              </a:buClr>
              <a:buSzPts val="2400"/>
              <a:buChar char="●"/>
              <a:defRPr sz="2400">
                <a:solidFill>
                  <a:schemeClr val="lt2"/>
                </a:solidFill>
              </a:defRPr>
            </a:lvl7pPr>
            <a:lvl8pPr marL="3657600" lvl="7" indent="-381000" algn="ctr" rtl="0">
              <a:spcBef>
                <a:spcPts val="1600"/>
              </a:spcBef>
              <a:spcAft>
                <a:spcPts val="0"/>
              </a:spcAft>
              <a:buClr>
                <a:schemeClr val="lt2"/>
              </a:buClr>
              <a:buSzPts val="2400"/>
              <a:buChar char="○"/>
              <a:defRPr sz="2400">
                <a:solidFill>
                  <a:schemeClr val="lt2"/>
                </a:solidFill>
              </a:defRPr>
            </a:lvl8pPr>
            <a:lvl9pPr marL="4114800" lvl="8" indent="-381000" algn="ctr" rtl="0">
              <a:spcBef>
                <a:spcPts val="1600"/>
              </a:spcBef>
              <a:spcAft>
                <a:spcPts val="1600"/>
              </a:spcAft>
              <a:buClr>
                <a:schemeClr val="lt2"/>
              </a:buClr>
              <a:buSzPts val="2400"/>
              <a:buChar char="■"/>
              <a:defRPr sz="2400">
                <a:solidFill>
                  <a:schemeClr val="lt2"/>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Four Columns">
  <p:cSld name="ONE_COLUMN_TEXT_1">
    <p:spTree>
      <p:nvGrpSpPr>
        <p:cNvPr id="1" name="Shape 75"/>
        <p:cNvGrpSpPr/>
        <p:nvPr/>
      </p:nvGrpSpPr>
      <p:grpSpPr>
        <a:xfrm>
          <a:off x="0" y="0"/>
          <a:ext cx="0" cy="0"/>
          <a:chOff x="0" y="0"/>
          <a:chExt cx="0" cy="0"/>
        </a:xfrm>
      </p:grpSpPr>
      <p:sp>
        <p:nvSpPr>
          <p:cNvPr id="76" name="Google Shape;76;p16"/>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6"/>
          <p:cNvSpPr/>
          <p:nvPr/>
        </p:nvSpPr>
        <p:spPr>
          <a:xfrm rot="10800000" flipH="1">
            <a:off x="-2575" y="-12250"/>
            <a:ext cx="9144000" cy="17688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6"/>
          <p:cNvSpPr txBox="1">
            <a:spLocks noGrp="1"/>
          </p:cNvSpPr>
          <p:nvPr>
            <p:ph type="title"/>
          </p:nvPr>
        </p:nvSpPr>
        <p:spPr>
          <a:xfrm>
            <a:off x="701600" y="612675"/>
            <a:ext cx="5103000" cy="1349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600"/>
              <a:buNone/>
              <a:defRPr sz="3600">
                <a:solidFill>
                  <a:schemeClr val="lt2"/>
                </a:solidFill>
              </a:defRPr>
            </a:lvl1pPr>
            <a:lvl2pPr lvl="1" rtl="0">
              <a:spcBef>
                <a:spcPts val="0"/>
              </a:spcBef>
              <a:spcAft>
                <a:spcPts val="0"/>
              </a:spcAft>
              <a:buClr>
                <a:schemeClr val="lt2"/>
              </a:buClr>
              <a:buSzPts val="4800"/>
              <a:buNone/>
              <a:defRPr sz="4800">
                <a:solidFill>
                  <a:schemeClr val="lt2"/>
                </a:solidFill>
              </a:defRPr>
            </a:lvl2pPr>
            <a:lvl3pPr lvl="2" rtl="0">
              <a:spcBef>
                <a:spcPts val="0"/>
              </a:spcBef>
              <a:spcAft>
                <a:spcPts val="0"/>
              </a:spcAft>
              <a:buClr>
                <a:schemeClr val="lt2"/>
              </a:buClr>
              <a:buSzPts val="4800"/>
              <a:buNone/>
              <a:defRPr sz="4800">
                <a:solidFill>
                  <a:schemeClr val="lt2"/>
                </a:solidFill>
              </a:defRPr>
            </a:lvl3pPr>
            <a:lvl4pPr lvl="3" rtl="0">
              <a:spcBef>
                <a:spcPts val="0"/>
              </a:spcBef>
              <a:spcAft>
                <a:spcPts val="0"/>
              </a:spcAft>
              <a:buClr>
                <a:schemeClr val="lt2"/>
              </a:buClr>
              <a:buSzPts val="4800"/>
              <a:buNone/>
              <a:defRPr sz="4800">
                <a:solidFill>
                  <a:schemeClr val="lt2"/>
                </a:solidFill>
              </a:defRPr>
            </a:lvl4pPr>
            <a:lvl5pPr lvl="4" rtl="0">
              <a:spcBef>
                <a:spcPts val="0"/>
              </a:spcBef>
              <a:spcAft>
                <a:spcPts val="0"/>
              </a:spcAft>
              <a:buClr>
                <a:schemeClr val="lt2"/>
              </a:buClr>
              <a:buSzPts val="4800"/>
              <a:buNone/>
              <a:defRPr sz="4800">
                <a:solidFill>
                  <a:schemeClr val="lt2"/>
                </a:solidFill>
              </a:defRPr>
            </a:lvl5pPr>
            <a:lvl6pPr lvl="5" rtl="0">
              <a:spcBef>
                <a:spcPts val="0"/>
              </a:spcBef>
              <a:spcAft>
                <a:spcPts val="0"/>
              </a:spcAft>
              <a:buClr>
                <a:schemeClr val="lt2"/>
              </a:buClr>
              <a:buSzPts val="4800"/>
              <a:buNone/>
              <a:defRPr sz="4800">
                <a:solidFill>
                  <a:schemeClr val="lt2"/>
                </a:solidFill>
              </a:defRPr>
            </a:lvl6pPr>
            <a:lvl7pPr lvl="6" rtl="0">
              <a:spcBef>
                <a:spcPts val="0"/>
              </a:spcBef>
              <a:spcAft>
                <a:spcPts val="0"/>
              </a:spcAft>
              <a:buClr>
                <a:schemeClr val="lt2"/>
              </a:buClr>
              <a:buSzPts val="4800"/>
              <a:buNone/>
              <a:defRPr sz="4800">
                <a:solidFill>
                  <a:schemeClr val="lt2"/>
                </a:solidFill>
              </a:defRPr>
            </a:lvl7pPr>
            <a:lvl8pPr lvl="7" rtl="0">
              <a:spcBef>
                <a:spcPts val="0"/>
              </a:spcBef>
              <a:spcAft>
                <a:spcPts val="0"/>
              </a:spcAft>
              <a:buClr>
                <a:schemeClr val="lt2"/>
              </a:buClr>
              <a:buSzPts val="4800"/>
              <a:buNone/>
              <a:defRPr sz="4800">
                <a:solidFill>
                  <a:schemeClr val="lt2"/>
                </a:solidFill>
              </a:defRPr>
            </a:lvl8pPr>
            <a:lvl9pPr lvl="8" rtl="0">
              <a:spcBef>
                <a:spcPts val="0"/>
              </a:spcBef>
              <a:spcAft>
                <a:spcPts val="0"/>
              </a:spcAft>
              <a:buClr>
                <a:schemeClr val="lt2"/>
              </a:buClr>
              <a:buSzPts val="4800"/>
              <a:buNone/>
              <a:defRPr sz="4800">
                <a:solidFill>
                  <a:schemeClr val="lt2"/>
                </a:solidFill>
              </a:defRPr>
            </a:lvl9pPr>
          </a:lstStyle>
          <a:p>
            <a:endParaRPr/>
          </a:p>
        </p:txBody>
      </p:sp>
      <p:sp>
        <p:nvSpPr>
          <p:cNvPr id="79" name="Google Shape;79;p16"/>
          <p:cNvSpPr txBox="1">
            <a:spLocks noGrp="1"/>
          </p:cNvSpPr>
          <p:nvPr>
            <p:ph type="title" idx="2"/>
          </p:nvPr>
        </p:nvSpPr>
        <p:spPr>
          <a:xfrm>
            <a:off x="778650" y="2956150"/>
            <a:ext cx="1787400" cy="576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80" name="Google Shape;80;p16"/>
          <p:cNvSpPr txBox="1">
            <a:spLocks noGrp="1"/>
          </p:cNvSpPr>
          <p:nvPr>
            <p:ph type="subTitle" idx="1"/>
          </p:nvPr>
        </p:nvSpPr>
        <p:spPr>
          <a:xfrm>
            <a:off x="778650" y="3467900"/>
            <a:ext cx="1787400" cy="89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81" name="Google Shape;81;p16"/>
          <p:cNvSpPr txBox="1">
            <a:spLocks noGrp="1"/>
          </p:cNvSpPr>
          <p:nvPr>
            <p:ph type="title" idx="3"/>
          </p:nvPr>
        </p:nvSpPr>
        <p:spPr>
          <a:xfrm>
            <a:off x="2711750" y="2956100"/>
            <a:ext cx="1787400" cy="576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82" name="Google Shape;82;p16"/>
          <p:cNvSpPr txBox="1">
            <a:spLocks noGrp="1"/>
          </p:cNvSpPr>
          <p:nvPr>
            <p:ph type="subTitle" idx="4"/>
          </p:nvPr>
        </p:nvSpPr>
        <p:spPr>
          <a:xfrm>
            <a:off x="2711750" y="3467900"/>
            <a:ext cx="1787400" cy="89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83" name="Google Shape;83;p16"/>
          <p:cNvSpPr txBox="1">
            <a:spLocks noGrp="1"/>
          </p:cNvSpPr>
          <p:nvPr>
            <p:ph type="title" idx="5"/>
          </p:nvPr>
        </p:nvSpPr>
        <p:spPr>
          <a:xfrm>
            <a:off x="4644850" y="2956100"/>
            <a:ext cx="1787400" cy="576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84" name="Google Shape;84;p16"/>
          <p:cNvSpPr txBox="1">
            <a:spLocks noGrp="1"/>
          </p:cNvSpPr>
          <p:nvPr>
            <p:ph type="subTitle" idx="6"/>
          </p:nvPr>
        </p:nvSpPr>
        <p:spPr>
          <a:xfrm>
            <a:off x="4644850" y="3467900"/>
            <a:ext cx="1787400" cy="89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85" name="Google Shape;85;p16"/>
          <p:cNvSpPr txBox="1">
            <a:spLocks noGrp="1"/>
          </p:cNvSpPr>
          <p:nvPr>
            <p:ph type="title" idx="7"/>
          </p:nvPr>
        </p:nvSpPr>
        <p:spPr>
          <a:xfrm>
            <a:off x="6577950" y="2956100"/>
            <a:ext cx="1787400" cy="576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86" name="Google Shape;86;p16"/>
          <p:cNvSpPr txBox="1">
            <a:spLocks noGrp="1"/>
          </p:cNvSpPr>
          <p:nvPr>
            <p:ph type="subTitle" idx="8"/>
          </p:nvPr>
        </p:nvSpPr>
        <p:spPr>
          <a:xfrm>
            <a:off x="6577950" y="3467900"/>
            <a:ext cx="1787400" cy="89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Three Columns ">
  <p:cSld name="ONE_COLUMN_TEXT_1_1">
    <p:bg>
      <p:bgPr>
        <a:solidFill>
          <a:schemeClr val="dk2"/>
        </a:solidFill>
        <a:effectLst/>
      </p:bgPr>
    </p:bg>
    <p:spTree>
      <p:nvGrpSpPr>
        <p:cNvPr id="1" name="Shape 87"/>
        <p:cNvGrpSpPr/>
        <p:nvPr/>
      </p:nvGrpSpPr>
      <p:grpSpPr>
        <a:xfrm>
          <a:off x="0" y="0"/>
          <a:ext cx="0" cy="0"/>
          <a:chOff x="0" y="0"/>
          <a:chExt cx="0" cy="0"/>
        </a:xfrm>
      </p:grpSpPr>
      <p:sp>
        <p:nvSpPr>
          <p:cNvPr id="88" name="Google Shape;88;p17"/>
          <p:cNvSpPr/>
          <p:nvPr/>
        </p:nvSpPr>
        <p:spPr>
          <a:xfrm>
            <a:off x="286800" y="280450"/>
            <a:ext cx="8583000" cy="4589100"/>
          </a:xfrm>
          <a:prstGeom prst="rect">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89" name="Google Shape;89;p17"/>
          <p:cNvSpPr txBox="1">
            <a:spLocks noGrp="1"/>
          </p:cNvSpPr>
          <p:nvPr>
            <p:ph type="title"/>
          </p:nvPr>
        </p:nvSpPr>
        <p:spPr>
          <a:xfrm>
            <a:off x="701600" y="612675"/>
            <a:ext cx="5103000" cy="1349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600"/>
              <a:buNone/>
              <a:defRPr sz="3600">
                <a:solidFill>
                  <a:schemeClr val="lt2"/>
                </a:solidFill>
              </a:defRPr>
            </a:lvl1pPr>
            <a:lvl2pPr lvl="1" rtl="0">
              <a:spcBef>
                <a:spcPts val="0"/>
              </a:spcBef>
              <a:spcAft>
                <a:spcPts val="0"/>
              </a:spcAft>
              <a:buClr>
                <a:schemeClr val="lt2"/>
              </a:buClr>
              <a:buSzPts val="4800"/>
              <a:buNone/>
              <a:defRPr sz="4800">
                <a:solidFill>
                  <a:schemeClr val="lt2"/>
                </a:solidFill>
              </a:defRPr>
            </a:lvl2pPr>
            <a:lvl3pPr lvl="2" rtl="0">
              <a:spcBef>
                <a:spcPts val="0"/>
              </a:spcBef>
              <a:spcAft>
                <a:spcPts val="0"/>
              </a:spcAft>
              <a:buClr>
                <a:schemeClr val="lt2"/>
              </a:buClr>
              <a:buSzPts val="4800"/>
              <a:buNone/>
              <a:defRPr sz="4800">
                <a:solidFill>
                  <a:schemeClr val="lt2"/>
                </a:solidFill>
              </a:defRPr>
            </a:lvl3pPr>
            <a:lvl4pPr lvl="3" rtl="0">
              <a:spcBef>
                <a:spcPts val="0"/>
              </a:spcBef>
              <a:spcAft>
                <a:spcPts val="0"/>
              </a:spcAft>
              <a:buClr>
                <a:schemeClr val="lt2"/>
              </a:buClr>
              <a:buSzPts val="4800"/>
              <a:buNone/>
              <a:defRPr sz="4800">
                <a:solidFill>
                  <a:schemeClr val="lt2"/>
                </a:solidFill>
              </a:defRPr>
            </a:lvl4pPr>
            <a:lvl5pPr lvl="4" rtl="0">
              <a:spcBef>
                <a:spcPts val="0"/>
              </a:spcBef>
              <a:spcAft>
                <a:spcPts val="0"/>
              </a:spcAft>
              <a:buClr>
                <a:schemeClr val="lt2"/>
              </a:buClr>
              <a:buSzPts val="4800"/>
              <a:buNone/>
              <a:defRPr sz="4800">
                <a:solidFill>
                  <a:schemeClr val="lt2"/>
                </a:solidFill>
              </a:defRPr>
            </a:lvl5pPr>
            <a:lvl6pPr lvl="5" rtl="0">
              <a:spcBef>
                <a:spcPts val="0"/>
              </a:spcBef>
              <a:spcAft>
                <a:spcPts val="0"/>
              </a:spcAft>
              <a:buClr>
                <a:schemeClr val="lt2"/>
              </a:buClr>
              <a:buSzPts val="4800"/>
              <a:buNone/>
              <a:defRPr sz="4800">
                <a:solidFill>
                  <a:schemeClr val="lt2"/>
                </a:solidFill>
              </a:defRPr>
            </a:lvl6pPr>
            <a:lvl7pPr lvl="6" rtl="0">
              <a:spcBef>
                <a:spcPts val="0"/>
              </a:spcBef>
              <a:spcAft>
                <a:spcPts val="0"/>
              </a:spcAft>
              <a:buClr>
                <a:schemeClr val="lt2"/>
              </a:buClr>
              <a:buSzPts val="4800"/>
              <a:buNone/>
              <a:defRPr sz="4800">
                <a:solidFill>
                  <a:schemeClr val="lt2"/>
                </a:solidFill>
              </a:defRPr>
            </a:lvl7pPr>
            <a:lvl8pPr lvl="7" rtl="0">
              <a:spcBef>
                <a:spcPts val="0"/>
              </a:spcBef>
              <a:spcAft>
                <a:spcPts val="0"/>
              </a:spcAft>
              <a:buClr>
                <a:schemeClr val="lt2"/>
              </a:buClr>
              <a:buSzPts val="4800"/>
              <a:buNone/>
              <a:defRPr sz="4800">
                <a:solidFill>
                  <a:schemeClr val="lt2"/>
                </a:solidFill>
              </a:defRPr>
            </a:lvl8pPr>
            <a:lvl9pPr lvl="8" rtl="0">
              <a:spcBef>
                <a:spcPts val="0"/>
              </a:spcBef>
              <a:spcAft>
                <a:spcPts val="0"/>
              </a:spcAft>
              <a:buClr>
                <a:schemeClr val="lt2"/>
              </a:buClr>
              <a:buSzPts val="4800"/>
              <a:buNone/>
              <a:defRPr sz="4800">
                <a:solidFill>
                  <a:schemeClr val="lt2"/>
                </a:solidFill>
              </a:defRPr>
            </a:lvl9pPr>
          </a:lstStyle>
          <a:p>
            <a:endParaRPr/>
          </a:p>
        </p:txBody>
      </p:sp>
      <p:sp>
        <p:nvSpPr>
          <p:cNvPr id="90" name="Google Shape;90;p17"/>
          <p:cNvSpPr txBox="1">
            <a:spLocks noGrp="1"/>
          </p:cNvSpPr>
          <p:nvPr>
            <p:ph type="title" idx="2"/>
          </p:nvPr>
        </p:nvSpPr>
        <p:spPr>
          <a:xfrm>
            <a:off x="1288000" y="2984500"/>
            <a:ext cx="1787400" cy="548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1800"/>
              <a:buNone/>
              <a:defRPr sz="1800">
                <a:solidFill>
                  <a:schemeClr val="lt2"/>
                </a:solidFill>
              </a:defRPr>
            </a:lvl1pPr>
            <a:lvl2pPr lvl="1" algn="ctr" rtl="0">
              <a:spcBef>
                <a:spcPts val="0"/>
              </a:spcBef>
              <a:spcAft>
                <a:spcPts val="0"/>
              </a:spcAft>
              <a:buClr>
                <a:schemeClr val="lt2"/>
              </a:buClr>
              <a:buSzPts val="4200"/>
              <a:buNone/>
              <a:defRPr sz="4200">
                <a:solidFill>
                  <a:schemeClr val="lt2"/>
                </a:solidFill>
              </a:defRPr>
            </a:lvl2pPr>
            <a:lvl3pPr lvl="2" algn="ctr" rtl="0">
              <a:spcBef>
                <a:spcPts val="0"/>
              </a:spcBef>
              <a:spcAft>
                <a:spcPts val="0"/>
              </a:spcAft>
              <a:buClr>
                <a:schemeClr val="lt2"/>
              </a:buClr>
              <a:buSzPts val="4200"/>
              <a:buNone/>
              <a:defRPr sz="4200">
                <a:solidFill>
                  <a:schemeClr val="lt2"/>
                </a:solidFill>
              </a:defRPr>
            </a:lvl3pPr>
            <a:lvl4pPr lvl="3" algn="ctr" rtl="0">
              <a:spcBef>
                <a:spcPts val="0"/>
              </a:spcBef>
              <a:spcAft>
                <a:spcPts val="0"/>
              </a:spcAft>
              <a:buClr>
                <a:schemeClr val="lt2"/>
              </a:buClr>
              <a:buSzPts val="4200"/>
              <a:buNone/>
              <a:defRPr sz="4200">
                <a:solidFill>
                  <a:schemeClr val="lt2"/>
                </a:solidFill>
              </a:defRPr>
            </a:lvl4pPr>
            <a:lvl5pPr lvl="4" algn="ctr" rtl="0">
              <a:spcBef>
                <a:spcPts val="0"/>
              </a:spcBef>
              <a:spcAft>
                <a:spcPts val="0"/>
              </a:spcAft>
              <a:buClr>
                <a:schemeClr val="lt2"/>
              </a:buClr>
              <a:buSzPts val="4200"/>
              <a:buNone/>
              <a:defRPr sz="4200">
                <a:solidFill>
                  <a:schemeClr val="lt2"/>
                </a:solidFill>
              </a:defRPr>
            </a:lvl5pPr>
            <a:lvl6pPr lvl="5" algn="ctr" rtl="0">
              <a:spcBef>
                <a:spcPts val="0"/>
              </a:spcBef>
              <a:spcAft>
                <a:spcPts val="0"/>
              </a:spcAft>
              <a:buClr>
                <a:schemeClr val="lt2"/>
              </a:buClr>
              <a:buSzPts val="4200"/>
              <a:buNone/>
              <a:defRPr sz="4200">
                <a:solidFill>
                  <a:schemeClr val="lt2"/>
                </a:solidFill>
              </a:defRPr>
            </a:lvl6pPr>
            <a:lvl7pPr lvl="6" algn="ctr" rtl="0">
              <a:spcBef>
                <a:spcPts val="0"/>
              </a:spcBef>
              <a:spcAft>
                <a:spcPts val="0"/>
              </a:spcAft>
              <a:buClr>
                <a:schemeClr val="lt2"/>
              </a:buClr>
              <a:buSzPts val="4200"/>
              <a:buNone/>
              <a:defRPr sz="4200">
                <a:solidFill>
                  <a:schemeClr val="lt2"/>
                </a:solidFill>
              </a:defRPr>
            </a:lvl7pPr>
            <a:lvl8pPr lvl="7" algn="ctr" rtl="0">
              <a:spcBef>
                <a:spcPts val="0"/>
              </a:spcBef>
              <a:spcAft>
                <a:spcPts val="0"/>
              </a:spcAft>
              <a:buClr>
                <a:schemeClr val="lt2"/>
              </a:buClr>
              <a:buSzPts val="4200"/>
              <a:buNone/>
              <a:defRPr sz="4200">
                <a:solidFill>
                  <a:schemeClr val="lt2"/>
                </a:solidFill>
              </a:defRPr>
            </a:lvl8pPr>
            <a:lvl9pPr lvl="8" algn="ctr" rtl="0">
              <a:spcBef>
                <a:spcPts val="0"/>
              </a:spcBef>
              <a:spcAft>
                <a:spcPts val="0"/>
              </a:spcAft>
              <a:buClr>
                <a:schemeClr val="lt2"/>
              </a:buClr>
              <a:buSzPts val="4200"/>
              <a:buNone/>
              <a:defRPr sz="4200">
                <a:solidFill>
                  <a:schemeClr val="lt2"/>
                </a:solidFill>
              </a:defRPr>
            </a:lvl9pPr>
          </a:lstStyle>
          <a:p>
            <a:endParaRPr/>
          </a:p>
        </p:txBody>
      </p:sp>
      <p:sp>
        <p:nvSpPr>
          <p:cNvPr id="91" name="Google Shape;91;p17"/>
          <p:cNvSpPr txBox="1">
            <a:spLocks noGrp="1"/>
          </p:cNvSpPr>
          <p:nvPr>
            <p:ph type="subTitle" idx="1"/>
          </p:nvPr>
        </p:nvSpPr>
        <p:spPr>
          <a:xfrm>
            <a:off x="1288000" y="3467900"/>
            <a:ext cx="1787400" cy="89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None/>
              <a:defRPr sz="1400">
                <a:solidFill>
                  <a:schemeClr val="lt2"/>
                </a:solidFill>
              </a:defRPr>
            </a:lvl1pPr>
            <a:lvl2pPr lvl="1" algn="ctr" rtl="0">
              <a:lnSpc>
                <a:spcPct val="100000"/>
              </a:lnSpc>
              <a:spcBef>
                <a:spcPts val="0"/>
              </a:spcBef>
              <a:spcAft>
                <a:spcPts val="0"/>
              </a:spcAft>
              <a:buClr>
                <a:schemeClr val="lt2"/>
              </a:buClr>
              <a:buSzPts val="2100"/>
              <a:buNone/>
              <a:defRPr sz="2100">
                <a:solidFill>
                  <a:schemeClr val="lt2"/>
                </a:solidFill>
              </a:defRPr>
            </a:lvl2pPr>
            <a:lvl3pPr lvl="2" algn="ctr" rtl="0">
              <a:lnSpc>
                <a:spcPct val="100000"/>
              </a:lnSpc>
              <a:spcBef>
                <a:spcPts val="0"/>
              </a:spcBef>
              <a:spcAft>
                <a:spcPts val="0"/>
              </a:spcAft>
              <a:buClr>
                <a:schemeClr val="lt2"/>
              </a:buClr>
              <a:buSzPts val="2100"/>
              <a:buNone/>
              <a:defRPr sz="2100">
                <a:solidFill>
                  <a:schemeClr val="lt2"/>
                </a:solidFill>
              </a:defRPr>
            </a:lvl3pPr>
            <a:lvl4pPr lvl="3" algn="ctr" rtl="0">
              <a:lnSpc>
                <a:spcPct val="100000"/>
              </a:lnSpc>
              <a:spcBef>
                <a:spcPts val="0"/>
              </a:spcBef>
              <a:spcAft>
                <a:spcPts val="0"/>
              </a:spcAft>
              <a:buClr>
                <a:schemeClr val="lt2"/>
              </a:buClr>
              <a:buSzPts val="2100"/>
              <a:buNone/>
              <a:defRPr sz="2100">
                <a:solidFill>
                  <a:schemeClr val="lt2"/>
                </a:solidFill>
              </a:defRPr>
            </a:lvl4pPr>
            <a:lvl5pPr lvl="4" algn="ctr" rtl="0">
              <a:lnSpc>
                <a:spcPct val="100000"/>
              </a:lnSpc>
              <a:spcBef>
                <a:spcPts val="0"/>
              </a:spcBef>
              <a:spcAft>
                <a:spcPts val="0"/>
              </a:spcAft>
              <a:buClr>
                <a:schemeClr val="lt2"/>
              </a:buClr>
              <a:buSzPts val="2100"/>
              <a:buNone/>
              <a:defRPr sz="2100">
                <a:solidFill>
                  <a:schemeClr val="lt2"/>
                </a:solidFill>
              </a:defRPr>
            </a:lvl5pPr>
            <a:lvl6pPr lvl="5" algn="ctr" rtl="0">
              <a:lnSpc>
                <a:spcPct val="100000"/>
              </a:lnSpc>
              <a:spcBef>
                <a:spcPts val="0"/>
              </a:spcBef>
              <a:spcAft>
                <a:spcPts val="0"/>
              </a:spcAft>
              <a:buClr>
                <a:schemeClr val="lt2"/>
              </a:buClr>
              <a:buSzPts val="2100"/>
              <a:buNone/>
              <a:defRPr sz="2100">
                <a:solidFill>
                  <a:schemeClr val="lt2"/>
                </a:solidFill>
              </a:defRPr>
            </a:lvl6pPr>
            <a:lvl7pPr lvl="6" algn="ctr" rtl="0">
              <a:lnSpc>
                <a:spcPct val="100000"/>
              </a:lnSpc>
              <a:spcBef>
                <a:spcPts val="0"/>
              </a:spcBef>
              <a:spcAft>
                <a:spcPts val="0"/>
              </a:spcAft>
              <a:buClr>
                <a:schemeClr val="lt2"/>
              </a:buClr>
              <a:buSzPts val="2100"/>
              <a:buNone/>
              <a:defRPr sz="2100">
                <a:solidFill>
                  <a:schemeClr val="lt2"/>
                </a:solidFill>
              </a:defRPr>
            </a:lvl7pPr>
            <a:lvl8pPr lvl="7" algn="ctr" rtl="0">
              <a:lnSpc>
                <a:spcPct val="100000"/>
              </a:lnSpc>
              <a:spcBef>
                <a:spcPts val="0"/>
              </a:spcBef>
              <a:spcAft>
                <a:spcPts val="0"/>
              </a:spcAft>
              <a:buClr>
                <a:schemeClr val="lt2"/>
              </a:buClr>
              <a:buSzPts val="2100"/>
              <a:buNone/>
              <a:defRPr sz="2100">
                <a:solidFill>
                  <a:schemeClr val="lt2"/>
                </a:solidFill>
              </a:defRPr>
            </a:lvl8pPr>
            <a:lvl9pPr lvl="8" algn="ctr" rtl="0">
              <a:lnSpc>
                <a:spcPct val="100000"/>
              </a:lnSpc>
              <a:spcBef>
                <a:spcPts val="0"/>
              </a:spcBef>
              <a:spcAft>
                <a:spcPts val="0"/>
              </a:spcAft>
              <a:buClr>
                <a:schemeClr val="lt2"/>
              </a:buClr>
              <a:buSzPts val="2100"/>
              <a:buNone/>
              <a:defRPr sz="2100">
                <a:solidFill>
                  <a:schemeClr val="lt2"/>
                </a:solidFill>
              </a:defRPr>
            </a:lvl9pPr>
          </a:lstStyle>
          <a:p>
            <a:endParaRPr/>
          </a:p>
        </p:txBody>
      </p:sp>
      <p:sp>
        <p:nvSpPr>
          <p:cNvPr id="92" name="Google Shape;92;p17"/>
          <p:cNvSpPr txBox="1">
            <a:spLocks noGrp="1"/>
          </p:cNvSpPr>
          <p:nvPr>
            <p:ph type="title" idx="3"/>
          </p:nvPr>
        </p:nvSpPr>
        <p:spPr>
          <a:xfrm>
            <a:off x="3678300" y="2984600"/>
            <a:ext cx="1787400" cy="548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1800"/>
              <a:buNone/>
              <a:defRPr sz="1800">
                <a:solidFill>
                  <a:schemeClr val="lt2"/>
                </a:solidFill>
              </a:defRPr>
            </a:lvl1pPr>
            <a:lvl2pPr lvl="1" algn="ctr" rtl="0">
              <a:spcBef>
                <a:spcPts val="0"/>
              </a:spcBef>
              <a:spcAft>
                <a:spcPts val="0"/>
              </a:spcAft>
              <a:buClr>
                <a:schemeClr val="lt2"/>
              </a:buClr>
              <a:buSzPts val="4200"/>
              <a:buNone/>
              <a:defRPr sz="4200">
                <a:solidFill>
                  <a:schemeClr val="lt2"/>
                </a:solidFill>
              </a:defRPr>
            </a:lvl2pPr>
            <a:lvl3pPr lvl="2" algn="ctr" rtl="0">
              <a:spcBef>
                <a:spcPts val="0"/>
              </a:spcBef>
              <a:spcAft>
                <a:spcPts val="0"/>
              </a:spcAft>
              <a:buClr>
                <a:schemeClr val="lt2"/>
              </a:buClr>
              <a:buSzPts val="4200"/>
              <a:buNone/>
              <a:defRPr sz="4200">
                <a:solidFill>
                  <a:schemeClr val="lt2"/>
                </a:solidFill>
              </a:defRPr>
            </a:lvl3pPr>
            <a:lvl4pPr lvl="3" algn="ctr" rtl="0">
              <a:spcBef>
                <a:spcPts val="0"/>
              </a:spcBef>
              <a:spcAft>
                <a:spcPts val="0"/>
              </a:spcAft>
              <a:buClr>
                <a:schemeClr val="lt2"/>
              </a:buClr>
              <a:buSzPts val="4200"/>
              <a:buNone/>
              <a:defRPr sz="4200">
                <a:solidFill>
                  <a:schemeClr val="lt2"/>
                </a:solidFill>
              </a:defRPr>
            </a:lvl4pPr>
            <a:lvl5pPr lvl="4" algn="ctr" rtl="0">
              <a:spcBef>
                <a:spcPts val="0"/>
              </a:spcBef>
              <a:spcAft>
                <a:spcPts val="0"/>
              </a:spcAft>
              <a:buClr>
                <a:schemeClr val="lt2"/>
              </a:buClr>
              <a:buSzPts val="4200"/>
              <a:buNone/>
              <a:defRPr sz="4200">
                <a:solidFill>
                  <a:schemeClr val="lt2"/>
                </a:solidFill>
              </a:defRPr>
            </a:lvl5pPr>
            <a:lvl6pPr lvl="5" algn="ctr" rtl="0">
              <a:spcBef>
                <a:spcPts val="0"/>
              </a:spcBef>
              <a:spcAft>
                <a:spcPts val="0"/>
              </a:spcAft>
              <a:buClr>
                <a:schemeClr val="lt2"/>
              </a:buClr>
              <a:buSzPts val="4200"/>
              <a:buNone/>
              <a:defRPr sz="4200">
                <a:solidFill>
                  <a:schemeClr val="lt2"/>
                </a:solidFill>
              </a:defRPr>
            </a:lvl6pPr>
            <a:lvl7pPr lvl="6" algn="ctr" rtl="0">
              <a:spcBef>
                <a:spcPts val="0"/>
              </a:spcBef>
              <a:spcAft>
                <a:spcPts val="0"/>
              </a:spcAft>
              <a:buClr>
                <a:schemeClr val="lt2"/>
              </a:buClr>
              <a:buSzPts val="4200"/>
              <a:buNone/>
              <a:defRPr sz="4200">
                <a:solidFill>
                  <a:schemeClr val="lt2"/>
                </a:solidFill>
              </a:defRPr>
            </a:lvl7pPr>
            <a:lvl8pPr lvl="7" algn="ctr" rtl="0">
              <a:spcBef>
                <a:spcPts val="0"/>
              </a:spcBef>
              <a:spcAft>
                <a:spcPts val="0"/>
              </a:spcAft>
              <a:buClr>
                <a:schemeClr val="lt2"/>
              </a:buClr>
              <a:buSzPts val="4200"/>
              <a:buNone/>
              <a:defRPr sz="4200">
                <a:solidFill>
                  <a:schemeClr val="lt2"/>
                </a:solidFill>
              </a:defRPr>
            </a:lvl8pPr>
            <a:lvl9pPr lvl="8" algn="ctr" rtl="0">
              <a:spcBef>
                <a:spcPts val="0"/>
              </a:spcBef>
              <a:spcAft>
                <a:spcPts val="0"/>
              </a:spcAft>
              <a:buClr>
                <a:schemeClr val="lt2"/>
              </a:buClr>
              <a:buSzPts val="4200"/>
              <a:buNone/>
              <a:defRPr sz="4200">
                <a:solidFill>
                  <a:schemeClr val="lt2"/>
                </a:solidFill>
              </a:defRPr>
            </a:lvl9pPr>
          </a:lstStyle>
          <a:p>
            <a:endParaRPr/>
          </a:p>
        </p:txBody>
      </p:sp>
      <p:sp>
        <p:nvSpPr>
          <p:cNvPr id="93" name="Google Shape;93;p17"/>
          <p:cNvSpPr txBox="1">
            <a:spLocks noGrp="1"/>
          </p:cNvSpPr>
          <p:nvPr>
            <p:ph type="subTitle" idx="4"/>
          </p:nvPr>
        </p:nvSpPr>
        <p:spPr>
          <a:xfrm>
            <a:off x="3678300" y="3467900"/>
            <a:ext cx="1787400" cy="89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None/>
              <a:defRPr sz="1400">
                <a:solidFill>
                  <a:schemeClr val="lt2"/>
                </a:solidFill>
              </a:defRPr>
            </a:lvl1pPr>
            <a:lvl2pPr lvl="1" algn="ctr" rtl="0">
              <a:lnSpc>
                <a:spcPct val="100000"/>
              </a:lnSpc>
              <a:spcBef>
                <a:spcPts val="0"/>
              </a:spcBef>
              <a:spcAft>
                <a:spcPts val="0"/>
              </a:spcAft>
              <a:buClr>
                <a:schemeClr val="lt2"/>
              </a:buClr>
              <a:buSzPts val="2100"/>
              <a:buNone/>
              <a:defRPr sz="2100">
                <a:solidFill>
                  <a:schemeClr val="lt2"/>
                </a:solidFill>
              </a:defRPr>
            </a:lvl2pPr>
            <a:lvl3pPr lvl="2" algn="ctr" rtl="0">
              <a:lnSpc>
                <a:spcPct val="100000"/>
              </a:lnSpc>
              <a:spcBef>
                <a:spcPts val="0"/>
              </a:spcBef>
              <a:spcAft>
                <a:spcPts val="0"/>
              </a:spcAft>
              <a:buClr>
                <a:schemeClr val="lt2"/>
              </a:buClr>
              <a:buSzPts val="2100"/>
              <a:buNone/>
              <a:defRPr sz="2100">
                <a:solidFill>
                  <a:schemeClr val="lt2"/>
                </a:solidFill>
              </a:defRPr>
            </a:lvl3pPr>
            <a:lvl4pPr lvl="3" algn="ctr" rtl="0">
              <a:lnSpc>
                <a:spcPct val="100000"/>
              </a:lnSpc>
              <a:spcBef>
                <a:spcPts val="0"/>
              </a:spcBef>
              <a:spcAft>
                <a:spcPts val="0"/>
              </a:spcAft>
              <a:buClr>
                <a:schemeClr val="lt2"/>
              </a:buClr>
              <a:buSzPts val="2100"/>
              <a:buNone/>
              <a:defRPr sz="2100">
                <a:solidFill>
                  <a:schemeClr val="lt2"/>
                </a:solidFill>
              </a:defRPr>
            </a:lvl4pPr>
            <a:lvl5pPr lvl="4" algn="ctr" rtl="0">
              <a:lnSpc>
                <a:spcPct val="100000"/>
              </a:lnSpc>
              <a:spcBef>
                <a:spcPts val="0"/>
              </a:spcBef>
              <a:spcAft>
                <a:spcPts val="0"/>
              </a:spcAft>
              <a:buClr>
                <a:schemeClr val="lt2"/>
              </a:buClr>
              <a:buSzPts val="2100"/>
              <a:buNone/>
              <a:defRPr sz="2100">
                <a:solidFill>
                  <a:schemeClr val="lt2"/>
                </a:solidFill>
              </a:defRPr>
            </a:lvl5pPr>
            <a:lvl6pPr lvl="5" algn="ctr" rtl="0">
              <a:lnSpc>
                <a:spcPct val="100000"/>
              </a:lnSpc>
              <a:spcBef>
                <a:spcPts val="0"/>
              </a:spcBef>
              <a:spcAft>
                <a:spcPts val="0"/>
              </a:spcAft>
              <a:buClr>
                <a:schemeClr val="lt2"/>
              </a:buClr>
              <a:buSzPts val="2100"/>
              <a:buNone/>
              <a:defRPr sz="2100">
                <a:solidFill>
                  <a:schemeClr val="lt2"/>
                </a:solidFill>
              </a:defRPr>
            </a:lvl6pPr>
            <a:lvl7pPr lvl="6" algn="ctr" rtl="0">
              <a:lnSpc>
                <a:spcPct val="100000"/>
              </a:lnSpc>
              <a:spcBef>
                <a:spcPts val="0"/>
              </a:spcBef>
              <a:spcAft>
                <a:spcPts val="0"/>
              </a:spcAft>
              <a:buClr>
                <a:schemeClr val="lt2"/>
              </a:buClr>
              <a:buSzPts val="2100"/>
              <a:buNone/>
              <a:defRPr sz="2100">
                <a:solidFill>
                  <a:schemeClr val="lt2"/>
                </a:solidFill>
              </a:defRPr>
            </a:lvl7pPr>
            <a:lvl8pPr lvl="7" algn="ctr" rtl="0">
              <a:lnSpc>
                <a:spcPct val="100000"/>
              </a:lnSpc>
              <a:spcBef>
                <a:spcPts val="0"/>
              </a:spcBef>
              <a:spcAft>
                <a:spcPts val="0"/>
              </a:spcAft>
              <a:buClr>
                <a:schemeClr val="lt2"/>
              </a:buClr>
              <a:buSzPts val="2100"/>
              <a:buNone/>
              <a:defRPr sz="2100">
                <a:solidFill>
                  <a:schemeClr val="lt2"/>
                </a:solidFill>
              </a:defRPr>
            </a:lvl8pPr>
            <a:lvl9pPr lvl="8" algn="ctr" rtl="0">
              <a:lnSpc>
                <a:spcPct val="100000"/>
              </a:lnSpc>
              <a:spcBef>
                <a:spcPts val="0"/>
              </a:spcBef>
              <a:spcAft>
                <a:spcPts val="0"/>
              </a:spcAft>
              <a:buClr>
                <a:schemeClr val="lt2"/>
              </a:buClr>
              <a:buSzPts val="2100"/>
              <a:buNone/>
              <a:defRPr sz="2100">
                <a:solidFill>
                  <a:schemeClr val="lt2"/>
                </a:solidFill>
              </a:defRPr>
            </a:lvl9pPr>
          </a:lstStyle>
          <a:p>
            <a:endParaRPr/>
          </a:p>
        </p:txBody>
      </p:sp>
      <p:sp>
        <p:nvSpPr>
          <p:cNvPr id="94" name="Google Shape;94;p17"/>
          <p:cNvSpPr txBox="1">
            <a:spLocks noGrp="1"/>
          </p:cNvSpPr>
          <p:nvPr>
            <p:ph type="title" idx="5"/>
          </p:nvPr>
        </p:nvSpPr>
        <p:spPr>
          <a:xfrm>
            <a:off x="6068600" y="2984600"/>
            <a:ext cx="1787400" cy="548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1800"/>
              <a:buNone/>
              <a:defRPr sz="1800">
                <a:solidFill>
                  <a:schemeClr val="lt2"/>
                </a:solidFill>
              </a:defRPr>
            </a:lvl1pPr>
            <a:lvl2pPr lvl="1" algn="ctr" rtl="0">
              <a:spcBef>
                <a:spcPts val="0"/>
              </a:spcBef>
              <a:spcAft>
                <a:spcPts val="0"/>
              </a:spcAft>
              <a:buClr>
                <a:schemeClr val="lt2"/>
              </a:buClr>
              <a:buSzPts val="4200"/>
              <a:buNone/>
              <a:defRPr sz="4200">
                <a:solidFill>
                  <a:schemeClr val="lt2"/>
                </a:solidFill>
              </a:defRPr>
            </a:lvl2pPr>
            <a:lvl3pPr lvl="2" algn="ctr" rtl="0">
              <a:spcBef>
                <a:spcPts val="0"/>
              </a:spcBef>
              <a:spcAft>
                <a:spcPts val="0"/>
              </a:spcAft>
              <a:buClr>
                <a:schemeClr val="lt2"/>
              </a:buClr>
              <a:buSzPts val="4200"/>
              <a:buNone/>
              <a:defRPr sz="4200">
                <a:solidFill>
                  <a:schemeClr val="lt2"/>
                </a:solidFill>
              </a:defRPr>
            </a:lvl3pPr>
            <a:lvl4pPr lvl="3" algn="ctr" rtl="0">
              <a:spcBef>
                <a:spcPts val="0"/>
              </a:spcBef>
              <a:spcAft>
                <a:spcPts val="0"/>
              </a:spcAft>
              <a:buClr>
                <a:schemeClr val="lt2"/>
              </a:buClr>
              <a:buSzPts val="4200"/>
              <a:buNone/>
              <a:defRPr sz="4200">
                <a:solidFill>
                  <a:schemeClr val="lt2"/>
                </a:solidFill>
              </a:defRPr>
            </a:lvl4pPr>
            <a:lvl5pPr lvl="4" algn="ctr" rtl="0">
              <a:spcBef>
                <a:spcPts val="0"/>
              </a:spcBef>
              <a:spcAft>
                <a:spcPts val="0"/>
              </a:spcAft>
              <a:buClr>
                <a:schemeClr val="lt2"/>
              </a:buClr>
              <a:buSzPts val="4200"/>
              <a:buNone/>
              <a:defRPr sz="4200">
                <a:solidFill>
                  <a:schemeClr val="lt2"/>
                </a:solidFill>
              </a:defRPr>
            </a:lvl5pPr>
            <a:lvl6pPr lvl="5" algn="ctr" rtl="0">
              <a:spcBef>
                <a:spcPts val="0"/>
              </a:spcBef>
              <a:spcAft>
                <a:spcPts val="0"/>
              </a:spcAft>
              <a:buClr>
                <a:schemeClr val="lt2"/>
              </a:buClr>
              <a:buSzPts val="4200"/>
              <a:buNone/>
              <a:defRPr sz="4200">
                <a:solidFill>
                  <a:schemeClr val="lt2"/>
                </a:solidFill>
              </a:defRPr>
            </a:lvl6pPr>
            <a:lvl7pPr lvl="6" algn="ctr" rtl="0">
              <a:spcBef>
                <a:spcPts val="0"/>
              </a:spcBef>
              <a:spcAft>
                <a:spcPts val="0"/>
              </a:spcAft>
              <a:buClr>
                <a:schemeClr val="lt2"/>
              </a:buClr>
              <a:buSzPts val="4200"/>
              <a:buNone/>
              <a:defRPr sz="4200">
                <a:solidFill>
                  <a:schemeClr val="lt2"/>
                </a:solidFill>
              </a:defRPr>
            </a:lvl7pPr>
            <a:lvl8pPr lvl="7" algn="ctr" rtl="0">
              <a:spcBef>
                <a:spcPts val="0"/>
              </a:spcBef>
              <a:spcAft>
                <a:spcPts val="0"/>
              </a:spcAft>
              <a:buClr>
                <a:schemeClr val="lt2"/>
              </a:buClr>
              <a:buSzPts val="4200"/>
              <a:buNone/>
              <a:defRPr sz="4200">
                <a:solidFill>
                  <a:schemeClr val="lt2"/>
                </a:solidFill>
              </a:defRPr>
            </a:lvl8pPr>
            <a:lvl9pPr lvl="8" algn="ctr" rtl="0">
              <a:spcBef>
                <a:spcPts val="0"/>
              </a:spcBef>
              <a:spcAft>
                <a:spcPts val="0"/>
              </a:spcAft>
              <a:buClr>
                <a:schemeClr val="lt2"/>
              </a:buClr>
              <a:buSzPts val="4200"/>
              <a:buNone/>
              <a:defRPr sz="4200">
                <a:solidFill>
                  <a:schemeClr val="lt2"/>
                </a:solidFill>
              </a:defRPr>
            </a:lvl9pPr>
          </a:lstStyle>
          <a:p>
            <a:endParaRPr/>
          </a:p>
        </p:txBody>
      </p:sp>
      <p:sp>
        <p:nvSpPr>
          <p:cNvPr id="95" name="Google Shape;95;p17"/>
          <p:cNvSpPr txBox="1">
            <a:spLocks noGrp="1"/>
          </p:cNvSpPr>
          <p:nvPr>
            <p:ph type="subTitle" idx="6"/>
          </p:nvPr>
        </p:nvSpPr>
        <p:spPr>
          <a:xfrm>
            <a:off x="6068600" y="3467900"/>
            <a:ext cx="1787400" cy="89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None/>
              <a:defRPr sz="1400">
                <a:solidFill>
                  <a:schemeClr val="lt2"/>
                </a:solidFill>
              </a:defRPr>
            </a:lvl1pPr>
            <a:lvl2pPr lvl="1" algn="ctr" rtl="0">
              <a:lnSpc>
                <a:spcPct val="100000"/>
              </a:lnSpc>
              <a:spcBef>
                <a:spcPts val="0"/>
              </a:spcBef>
              <a:spcAft>
                <a:spcPts val="0"/>
              </a:spcAft>
              <a:buClr>
                <a:schemeClr val="lt2"/>
              </a:buClr>
              <a:buSzPts val="2100"/>
              <a:buNone/>
              <a:defRPr sz="2100">
                <a:solidFill>
                  <a:schemeClr val="lt2"/>
                </a:solidFill>
              </a:defRPr>
            </a:lvl2pPr>
            <a:lvl3pPr lvl="2" algn="ctr" rtl="0">
              <a:lnSpc>
                <a:spcPct val="100000"/>
              </a:lnSpc>
              <a:spcBef>
                <a:spcPts val="0"/>
              </a:spcBef>
              <a:spcAft>
                <a:spcPts val="0"/>
              </a:spcAft>
              <a:buClr>
                <a:schemeClr val="lt2"/>
              </a:buClr>
              <a:buSzPts val="2100"/>
              <a:buNone/>
              <a:defRPr sz="2100">
                <a:solidFill>
                  <a:schemeClr val="lt2"/>
                </a:solidFill>
              </a:defRPr>
            </a:lvl3pPr>
            <a:lvl4pPr lvl="3" algn="ctr" rtl="0">
              <a:lnSpc>
                <a:spcPct val="100000"/>
              </a:lnSpc>
              <a:spcBef>
                <a:spcPts val="0"/>
              </a:spcBef>
              <a:spcAft>
                <a:spcPts val="0"/>
              </a:spcAft>
              <a:buClr>
                <a:schemeClr val="lt2"/>
              </a:buClr>
              <a:buSzPts val="2100"/>
              <a:buNone/>
              <a:defRPr sz="2100">
                <a:solidFill>
                  <a:schemeClr val="lt2"/>
                </a:solidFill>
              </a:defRPr>
            </a:lvl4pPr>
            <a:lvl5pPr lvl="4" algn="ctr" rtl="0">
              <a:lnSpc>
                <a:spcPct val="100000"/>
              </a:lnSpc>
              <a:spcBef>
                <a:spcPts val="0"/>
              </a:spcBef>
              <a:spcAft>
                <a:spcPts val="0"/>
              </a:spcAft>
              <a:buClr>
                <a:schemeClr val="lt2"/>
              </a:buClr>
              <a:buSzPts val="2100"/>
              <a:buNone/>
              <a:defRPr sz="2100">
                <a:solidFill>
                  <a:schemeClr val="lt2"/>
                </a:solidFill>
              </a:defRPr>
            </a:lvl5pPr>
            <a:lvl6pPr lvl="5" algn="ctr" rtl="0">
              <a:lnSpc>
                <a:spcPct val="100000"/>
              </a:lnSpc>
              <a:spcBef>
                <a:spcPts val="0"/>
              </a:spcBef>
              <a:spcAft>
                <a:spcPts val="0"/>
              </a:spcAft>
              <a:buClr>
                <a:schemeClr val="lt2"/>
              </a:buClr>
              <a:buSzPts val="2100"/>
              <a:buNone/>
              <a:defRPr sz="2100">
                <a:solidFill>
                  <a:schemeClr val="lt2"/>
                </a:solidFill>
              </a:defRPr>
            </a:lvl6pPr>
            <a:lvl7pPr lvl="6" algn="ctr" rtl="0">
              <a:lnSpc>
                <a:spcPct val="100000"/>
              </a:lnSpc>
              <a:spcBef>
                <a:spcPts val="0"/>
              </a:spcBef>
              <a:spcAft>
                <a:spcPts val="0"/>
              </a:spcAft>
              <a:buClr>
                <a:schemeClr val="lt2"/>
              </a:buClr>
              <a:buSzPts val="2100"/>
              <a:buNone/>
              <a:defRPr sz="2100">
                <a:solidFill>
                  <a:schemeClr val="lt2"/>
                </a:solidFill>
              </a:defRPr>
            </a:lvl7pPr>
            <a:lvl8pPr lvl="7" algn="ctr" rtl="0">
              <a:lnSpc>
                <a:spcPct val="100000"/>
              </a:lnSpc>
              <a:spcBef>
                <a:spcPts val="0"/>
              </a:spcBef>
              <a:spcAft>
                <a:spcPts val="0"/>
              </a:spcAft>
              <a:buClr>
                <a:schemeClr val="lt2"/>
              </a:buClr>
              <a:buSzPts val="2100"/>
              <a:buNone/>
              <a:defRPr sz="2100">
                <a:solidFill>
                  <a:schemeClr val="lt2"/>
                </a:solidFill>
              </a:defRPr>
            </a:lvl8pPr>
            <a:lvl9pPr lvl="8" algn="ctr" rtl="0">
              <a:lnSpc>
                <a:spcPct val="100000"/>
              </a:lnSpc>
              <a:spcBef>
                <a:spcPts val="0"/>
              </a:spcBef>
              <a:spcAft>
                <a:spcPts val="0"/>
              </a:spcAft>
              <a:buClr>
                <a:schemeClr val="lt2"/>
              </a:buClr>
              <a:buSzPts val="2100"/>
              <a:buNone/>
              <a:defRPr sz="2100">
                <a:solidFill>
                  <a:schemeClr val="lt2"/>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ree Numbers">
  <p:cSld name="TITLE_AND_BODY_1_1">
    <p:bg>
      <p:bgPr>
        <a:solidFill>
          <a:schemeClr val="dk2"/>
        </a:solidFill>
        <a:effectLst/>
      </p:bgPr>
    </p:bg>
    <p:spTree>
      <p:nvGrpSpPr>
        <p:cNvPr id="1" name="Shape 96"/>
        <p:cNvGrpSpPr/>
        <p:nvPr/>
      </p:nvGrpSpPr>
      <p:grpSpPr>
        <a:xfrm>
          <a:off x="0" y="0"/>
          <a:ext cx="0" cy="0"/>
          <a:chOff x="0" y="0"/>
          <a:chExt cx="0" cy="0"/>
        </a:xfrm>
      </p:grpSpPr>
      <p:sp>
        <p:nvSpPr>
          <p:cNvPr id="97" name="Google Shape;97;p18"/>
          <p:cNvSpPr/>
          <p:nvPr/>
        </p:nvSpPr>
        <p:spPr>
          <a:xfrm>
            <a:off x="286800" y="280450"/>
            <a:ext cx="8583000" cy="4589100"/>
          </a:xfrm>
          <a:prstGeom prst="rect">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8"/>
          <p:cNvSpPr/>
          <p:nvPr/>
        </p:nvSpPr>
        <p:spPr>
          <a:xfrm>
            <a:off x="4516675" y="0"/>
            <a:ext cx="40272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8"/>
          <p:cNvSpPr txBox="1">
            <a:spLocks noGrp="1"/>
          </p:cNvSpPr>
          <p:nvPr>
            <p:ph type="subTitle" idx="1"/>
          </p:nvPr>
        </p:nvSpPr>
        <p:spPr>
          <a:xfrm>
            <a:off x="4954975" y="1287900"/>
            <a:ext cx="3150600" cy="3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00" name="Google Shape;100;p18"/>
          <p:cNvSpPr txBox="1">
            <a:spLocks noGrp="1"/>
          </p:cNvSpPr>
          <p:nvPr>
            <p:ph type="title" hasCustomPrompt="1"/>
          </p:nvPr>
        </p:nvSpPr>
        <p:spPr>
          <a:xfrm>
            <a:off x="4954975" y="732525"/>
            <a:ext cx="3150600" cy="675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4800"/>
              <a:buNone/>
              <a:defRPr sz="4800">
                <a:solidFill>
                  <a:schemeClr val="dk2"/>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
        <p:nvSpPr>
          <p:cNvPr id="101" name="Google Shape;101;p18"/>
          <p:cNvSpPr txBox="1">
            <a:spLocks noGrp="1"/>
          </p:cNvSpPr>
          <p:nvPr>
            <p:ph type="subTitle" idx="2"/>
          </p:nvPr>
        </p:nvSpPr>
        <p:spPr>
          <a:xfrm>
            <a:off x="4954975" y="2671038"/>
            <a:ext cx="3150600" cy="3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02" name="Google Shape;102;p18"/>
          <p:cNvSpPr txBox="1">
            <a:spLocks noGrp="1"/>
          </p:cNvSpPr>
          <p:nvPr>
            <p:ph type="title" idx="3" hasCustomPrompt="1"/>
          </p:nvPr>
        </p:nvSpPr>
        <p:spPr>
          <a:xfrm>
            <a:off x="4954975" y="2115663"/>
            <a:ext cx="3150600" cy="675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4800"/>
              <a:buNone/>
              <a:defRPr sz="4800">
                <a:solidFill>
                  <a:schemeClr val="dk2"/>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
        <p:nvSpPr>
          <p:cNvPr id="103" name="Google Shape;103;p18"/>
          <p:cNvSpPr txBox="1">
            <a:spLocks noGrp="1"/>
          </p:cNvSpPr>
          <p:nvPr>
            <p:ph type="subTitle" idx="4"/>
          </p:nvPr>
        </p:nvSpPr>
        <p:spPr>
          <a:xfrm>
            <a:off x="4954975" y="4054188"/>
            <a:ext cx="3150600" cy="3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04" name="Google Shape;104;p18"/>
          <p:cNvSpPr txBox="1">
            <a:spLocks noGrp="1"/>
          </p:cNvSpPr>
          <p:nvPr>
            <p:ph type="title" idx="5" hasCustomPrompt="1"/>
          </p:nvPr>
        </p:nvSpPr>
        <p:spPr>
          <a:xfrm>
            <a:off x="4954975" y="3498813"/>
            <a:ext cx="3150600" cy="675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4800"/>
              <a:buNone/>
              <a:defRPr sz="4800">
                <a:solidFill>
                  <a:schemeClr val="dk2"/>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Six Columns  ">
  <p:cSld name="ONE_COLUMN_TEXT_1_1_1">
    <p:bg>
      <p:bgPr>
        <a:solidFill>
          <a:schemeClr val="lt2"/>
        </a:solidFill>
        <a:effectLst/>
      </p:bgPr>
    </p:bg>
    <p:spTree>
      <p:nvGrpSpPr>
        <p:cNvPr id="1" name="Shape 105"/>
        <p:cNvGrpSpPr/>
        <p:nvPr/>
      </p:nvGrpSpPr>
      <p:grpSpPr>
        <a:xfrm>
          <a:off x="0" y="0"/>
          <a:ext cx="0" cy="0"/>
          <a:chOff x="0" y="0"/>
          <a:chExt cx="0" cy="0"/>
        </a:xfrm>
      </p:grpSpPr>
      <p:sp>
        <p:nvSpPr>
          <p:cNvPr id="106" name="Google Shape;106;p19"/>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07" name="Google Shape;107;p19"/>
          <p:cNvSpPr txBox="1">
            <a:spLocks noGrp="1"/>
          </p:cNvSpPr>
          <p:nvPr>
            <p:ph type="title"/>
          </p:nvPr>
        </p:nvSpPr>
        <p:spPr>
          <a:xfrm>
            <a:off x="701600" y="612675"/>
            <a:ext cx="5103000" cy="1349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600"/>
              <a:buNone/>
              <a:defRPr sz="3600">
                <a:solidFill>
                  <a:schemeClr val="dk2"/>
                </a:solidFill>
              </a:defRPr>
            </a:lvl1pPr>
            <a:lvl2pPr lvl="1" rtl="0">
              <a:spcBef>
                <a:spcPts val="0"/>
              </a:spcBef>
              <a:spcAft>
                <a:spcPts val="0"/>
              </a:spcAft>
              <a:buClr>
                <a:schemeClr val="dk2"/>
              </a:buClr>
              <a:buSzPts val="4800"/>
              <a:buNone/>
              <a:defRPr sz="4800">
                <a:solidFill>
                  <a:schemeClr val="dk2"/>
                </a:solidFill>
              </a:defRPr>
            </a:lvl2pPr>
            <a:lvl3pPr lvl="2" rtl="0">
              <a:spcBef>
                <a:spcPts val="0"/>
              </a:spcBef>
              <a:spcAft>
                <a:spcPts val="0"/>
              </a:spcAft>
              <a:buClr>
                <a:schemeClr val="dk2"/>
              </a:buClr>
              <a:buSzPts val="4800"/>
              <a:buNone/>
              <a:defRPr sz="4800">
                <a:solidFill>
                  <a:schemeClr val="dk2"/>
                </a:solidFill>
              </a:defRPr>
            </a:lvl3pPr>
            <a:lvl4pPr lvl="3" rtl="0">
              <a:spcBef>
                <a:spcPts val="0"/>
              </a:spcBef>
              <a:spcAft>
                <a:spcPts val="0"/>
              </a:spcAft>
              <a:buClr>
                <a:schemeClr val="dk2"/>
              </a:buClr>
              <a:buSzPts val="4800"/>
              <a:buNone/>
              <a:defRPr sz="4800">
                <a:solidFill>
                  <a:schemeClr val="dk2"/>
                </a:solidFill>
              </a:defRPr>
            </a:lvl4pPr>
            <a:lvl5pPr lvl="4" rtl="0">
              <a:spcBef>
                <a:spcPts val="0"/>
              </a:spcBef>
              <a:spcAft>
                <a:spcPts val="0"/>
              </a:spcAft>
              <a:buClr>
                <a:schemeClr val="dk2"/>
              </a:buClr>
              <a:buSzPts val="4800"/>
              <a:buNone/>
              <a:defRPr sz="4800">
                <a:solidFill>
                  <a:schemeClr val="dk2"/>
                </a:solidFill>
              </a:defRPr>
            </a:lvl5pPr>
            <a:lvl6pPr lvl="5" rtl="0">
              <a:spcBef>
                <a:spcPts val="0"/>
              </a:spcBef>
              <a:spcAft>
                <a:spcPts val="0"/>
              </a:spcAft>
              <a:buClr>
                <a:schemeClr val="dk2"/>
              </a:buClr>
              <a:buSzPts val="4800"/>
              <a:buNone/>
              <a:defRPr sz="4800">
                <a:solidFill>
                  <a:schemeClr val="dk2"/>
                </a:solidFill>
              </a:defRPr>
            </a:lvl6pPr>
            <a:lvl7pPr lvl="6" rtl="0">
              <a:spcBef>
                <a:spcPts val="0"/>
              </a:spcBef>
              <a:spcAft>
                <a:spcPts val="0"/>
              </a:spcAft>
              <a:buClr>
                <a:schemeClr val="dk2"/>
              </a:buClr>
              <a:buSzPts val="4800"/>
              <a:buNone/>
              <a:defRPr sz="4800">
                <a:solidFill>
                  <a:schemeClr val="dk2"/>
                </a:solidFill>
              </a:defRPr>
            </a:lvl7pPr>
            <a:lvl8pPr lvl="7" rtl="0">
              <a:spcBef>
                <a:spcPts val="0"/>
              </a:spcBef>
              <a:spcAft>
                <a:spcPts val="0"/>
              </a:spcAft>
              <a:buClr>
                <a:schemeClr val="dk2"/>
              </a:buClr>
              <a:buSzPts val="4800"/>
              <a:buNone/>
              <a:defRPr sz="4800">
                <a:solidFill>
                  <a:schemeClr val="dk2"/>
                </a:solidFill>
              </a:defRPr>
            </a:lvl8pPr>
            <a:lvl9pPr lvl="8" rtl="0">
              <a:spcBef>
                <a:spcPts val="0"/>
              </a:spcBef>
              <a:spcAft>
                <a:spcPts val="0"/>
              </a:spcAft>
              <a:buClr>
                <a:schemeClr val="dk2"/>
              </a:buClr>
              <a:buSzPts val="4800"/>
              <a:buNone/>
              <a:defRPr sz="4800">
                <a:solidFill>
                  <a:schemeClr val="dk2"/>
                </a:solidFill>
              </a:defRPr>
            </a:lvl9pPr>
          </a:lstStyle>
          <a:p>
            <a:endParaRPr/>
          </a:p>
        </p:txBody>
      </p:sp>
      <p:sp>
        <p:nvSpPr>
          <p:cNvPr id="108" name="Google Shape;108;p19"/>
          <p:cNvSpPr txBox="1">
            <a:spLocks noGrp="1"/>
          </p:cNvSpPr>
          <p:nvPr>
            <p:ph type="title" idx="2"/>
          </p:nvPr>
        </p:nvSpPr>
        <p:spPr>
          <a:xfrm>
            <a:off x="1288000" y="1829125"/>
            <a:ext cx="17874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800"/>
              <a:buNone/>
              <a:defRPr sz="1800">
                <a:solidFill>
                  <a:schemeClr val="dk2"/>
                </a:solidFill>
              </a:defRPr>
            </a:lvl1pPr>
            <a:lvl2pPr lvl="1" algn="ctr" rtl="0">
              <a:spcBef>
                <a:spcPts val="0"/>
              </a:spcBef>
              <a:spcAft>
                <a:spcPts val="0"/>
              </a:spcAft>
              <a:buClr>
                <a:schemeClr val="dk2"/>
              </a:buClr>
              <a:buSzPts val="4200"/>
              <a:buNone/>
              <a:defRPr sz="4200">
                <a:solidFill>
                  <a:schemeClr val="dk2"/>
                </a:solidFill>
              </a:defRPr>
            </a:lvl2pPr>
            <a:lvl3pPr lvl="2" algn="ctr" rtl="0">
              <a:spcBef>
                <a:spcPts val="0"/>
              </a:spcBef>
              <a:spcAft>
                <a:spcPts val="0"/>
              </a:spcAft>
              <a:buClr>
                <a:schemeClr val="dk2"/>
              </a:buClr>
              <a:buSzPts val="4200"/>
              <a:buNone/>
              <a:defRPr sz="4200">
                <a:solidFill>
                  <a:schemeClr val="dk2"/>
                </a:solidFill>
              </a:defRPr>
            </a:lvl3pPr>
            <a:lvl4pPr lvl="3" algn="ctr" rtl="0">
              <a:spcBef>
                <a:spcPts val="0"/>
              </a:spcBef>
              <a:spcAft>
                <a:spcPts val="0"/>
              </a:spcAft>
              <a:buClr>
                <a:schemeClr val="dk2"/>
              </a:buClr>
              <a:buSzPts val="4200"/>
              <a:buNone/>
              <a:defRPr sz="4200">
                <a:solidFill>
                  <a:schemeClr val="dk2"/>
                </a:solidFill>
              </a:defRPr>
            </a:lvl4pPr>
            <a:lvl5pPr lvl="4" algn="ctr" rtl="0">
              <a:spcBef>
                <a:spcPts val="0"/>
              </a:spcBef>
              <a:spcAft>
                <a:spcPts val="0"/>
              </a:spcAft>
              <a:buClr>
                <a:schemeClr val="dk2"/>
              </a:buClr>
              <a:buSzPts val="4200"/>
              <a:buNone/>
              <a:defRPr sz="4200">
                <a:solidFill>
                  <a:schemeClr val="dk2"/>
                </a:solidFill>
              </a:defRPr>
            </a:lvl5pPr>
            <a:lvl6pPr lvl="5" algn="ctr" rtl="0">
              <a:spcBef>
                <a:spcPts val="0"/>
              </a:spcBef>
              <a:spcAft>
                <a:spcPts val="0"/>
              </a:spcAft>
              <a:buClr>
                <a:schemeClr val="dk2"/>
              </a:buClr>
              <a:buSzPts val="4200"/>
              <a:buNone/>
              <a:defRPr sz="4200">
                <a:solidFill>
                  <a:schemeClr val="dk2"/>
                </a:solidFill>
              </a:defRPr>
            </a:lvl6pPr>
            <a:lvl7pPr lvl="6" algn="ctr" rtl="0">
              <a:spcBef>
                <a:spcPts val="0"/>
              </a:spcBef>
              <a:spcAft>
                <a:spcPts val="0"/>
              </a:spcAft>
              <a:buClr>
                <a:schemeClr val="dk2"/>
              </a:buClr>
              <a:buSzPts val="4200"/>
              <a:buNone/>
              <a:defRPr sz="4200">
                <a:solidFill>
                  <a:schemeClr val="dk2"/>
                </a:solidFill>
              </a:defRPr>
            </a:lvl7pPr>
            <a:lvl8pPr lvl="7" algn="ctr" rtl="0">
              <a:spcBef>
                <a:spcPts val="0"/>
              </a:spcBef>
              <a:spcAft>
                <a:spcPts val="0"/>
              </a:spcAft>
              <a:buClr>
                <a:schemeClr val="dk2"/>
              </a:buClr>
              <a:buSzPts val="4200"/>
              <a:buNone/>
              <a:defRPr sz="4200">
                <a:solidFill>
                  <a:schemeClr val="dk2"/>
                </a:solidFill>
              </a:defRPr>
            </a:lvl8pPr>
            <a:lvl9pPr lvl="8" algn="ctr" rtl="0">
              <a:spcBef>
                <a:spcPts val="0"/>
              </a:spcBef>
              <a:spcAft>
                <a:spcPts val="0"/>
              </a:spcAft>
              <a:buClr>
                <a:schemeClr val="dk2"/>
              </a:buClr>
              <a:buSzPts val="4200"/>
              <a:buNone/>
              <a:defRPr sz="4200">
                <a:solidFill>
                  <a:schemeClr val="dk2"/>
                </a:solidFill>
              </a:defRPr>
            </a:lvl9pPr>
          </a:lstStyle>
          <a:p>
            <a:endParaRPr/>
          </a:p>
        </p:txBody>
      </p:sp>
      <p:sp>
        <p:nvSpPr>
          <p:cNvPr id="109" name="Google Shape;109;p19"/>
          <p:cNvSpPr txBox="1">
            <a:spLocks noGrp="1"/>
          </p:cNvSpPr>
          <p:nvPr>
            <p:ph type="subTitle" idx="1"/>
          </p:nvPr>
        </p:nvSpPr>
        <p:spPr>
          <a:xfrm>
            <a:off x="1288000" y="2248700"/>
            <a:ext cx="1787400" cy="57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2100"/>
              <a:buNone/>
              <a:defRPr sz="2100">
                <a:solidFill>
                  <a:schemeClr val="dk2"/>
                </a:solidFill>
              </a:defRPr>
            </a:lvl2pPr>
            <a:lvl3pPr lvl="2" algn="ctr" rtl="0">
              <a:lnSpc>
                <a:spcPct val="100000"/>
              </a:lnSpc>
              <a:spcBef>
                <a:spcPts val="0"/>
              </a:spcBef>
              <a:spcAft>
                <a:spcPts val="0"/>
              </a:spcAft>
              <a:buClr>
                <a:schemeClr val="dk2"/>
              </a:buClr>
              <a:buSzPts val="2100"/>
              <a:buNone/>
              <a:defRPr sz="2100">
                <a:solidFill>
                  <a:schemeClr val="dk2"/>
                </a:solidFill>
              </a:defRPr>
            </a:lvl3pPr>
            <a:lvl4pPr lvl="3" algn="ctr" rtl="0">
              <a:lnSpc>
                <a:spcPct val="100000"/>
              </a:lnSpc>
              <a:spcBef>
                <a:spcPts val="0"/>
              </a:spcBef>
              <a:spcAft>
                <a:spcPts val="0"/>
              </a:spcAft>
              <a:buClr>
                <a:schemeClr val="dk2"/>
              </a:buClr>
              <a:buSzPts val="2100"/>
              <a:buNone/>
              <a:defRPr sz="2100">
                <a:solidFill>
                  <a:schemeClr val="dk2"/>
                </a:solidFill>
              </a:defRPr>
            </a:lvl4pPr>
            <a:lvl5pPr lvl="4" algn="ctr" rtl="0">
              <a:lnSpc>
                <a:spcPct val="100000"/>
              </a:lnSpc>
              <a:spcBef>
                <a:spcPts val="0"/>
              </a:spcBef>
              <a:spcAft>
                <a:spcPts val="0"/>
              </a:spcAft>
              <a:buClr>
                <a:schemeClr val="dk2"/>
              </a:buClr>
              <a:buSzPts val="2100"/>
              <a:buNone/>
              <a:defRPr sz="2100">
                <a:solidFill>
                  <a:schemeClr val="dk2"/>
                </a:solidFill>
              </a:defRPr>
            </a:lvl5pPr>
            <a:lvl6pPr lvl="5" algn="ctr" rtl="0">
              <a:lnSpc>
                <a:spcPct val="100000"/>
              </a:lnSpc>
              <a:spcBef>
                <a:spcPts val="0"/>
              </a:spcBef>
              <a:spcAft>
                <a:spcPts val="0"/>
              </a:spcAft>
              <a:buClr>
                <a:schemeClr val="dk2"/>
              </a:buClr>
              <a:buSzPts val="2100"/>
              <a:buNone/>
              <a:defRPr sz="2100">
                <a:solidFill>
                  <a:schemeClr val="dk2"/>
                </a:solidFill>
              </a:defRPr>
            </a:lvl6pPr>
            <a:lvl7pPr lvl="6" algn="ctr" rtl="0">
              <a:lnSpc>
                <a:spcPct val="100000"/>
              </a:lnSpc>
              <a:spcBef>
                <a:spcPts val="0"/>
              </a:spcBef>
              <a:spcAft>
                <a:spcPts val="0"/>
              </a:spcAft>
              <a:buClr>
                <a:schemeClr val="dk2"/>
              </a:buClr>
              <a:buSzPts val="2100"/>
              <a:buNone/>
              <a:defRPr sz="2100">
                <a:solidFill>
                  <a:schemeClr val="dk2"/>
                </a:solidFill>
              </a:defRPr>
            </a:lvl7pPr>
            <a:lvl8pPr lvl="7" algn="ctr" rtl="0">
              <a:lnSpc>
                <a:spcPct val="100000"/>
              </a:lnSpc>
              <a:spcBef>
                <a:spcPts val="0"/>
              </a:spcBef>
              <a:spcAft>
                <a:spcPts val="0"/>
              </a:spcAft>
              <a:buClr>
                <a:schemeClr val="dk2"/>
              </a:buClr>
              <a:buSzPts val="2100"/>
              <a:buNone/>
              <a:defRPr sz="2100">
                <a:solidFill>
                  <a:schemeClr val="dk2"/>
                </a:solidFill>
              </a:defRPr>
            </a:lvl8pPr>
            <a:lvl9pPr lvl="8" algn="ctr" rtl="0">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110" name="Google Shape;110;p19"/>
          <p:cNvSpPr txBox="1">
            <a:spLocks noGrp="1"/>
          </p:cNvSpPr>
          <p:nvPr>
            <p:ph type="title" idx="3"/>
          </p:nvPr>
        </p:nvSpPr>
        <p:spPr>
          <a:xfrm>
            <a:off x="3678300" y="1829000"/>
            <a:ext cx="17874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800"/>
              <a:buNone/>
              <a:defRPr sz="1800">
                <a:solidFill>
                  <a:schemeClr val="dk2"/>
                </a:solidFill>
              </a:defRPr>
            </a:lvl1pPr>
            <a:lvl2pPr lvl="1" algn="ctr" rtl="0">
              <a:spcBef>
                <a:spcPts val="0"/>
              </a:spcBef>
              <a:spcAft>
                <a:spcPts val="0"/>
              </a:spcAft>
              <a:buClr>
                <a:schemeClr val="dk2"/>
              </a:buClr>
              <a:buSzPts val="4200"/>
              <a:buNone/>
              <a:defRPr sz="4200">
                <a:solidFill>
                  <a:schemeClr val="dk2"/>
                </a:solidFill>
              </a:defRPr>
            </a:lvl2pPr>
            <a:lvl3pPr lvl="2" algn="ctr" rtl="0">
              <a:spcBef>
                <a:spcPts val="0"/>
              </a:spcBef>
              <a:spcAft>
                <a:spcPts val="0"/>
              </a:spcAft>
              <a:buClr>
                <a:schemeClr val="dk2"/>
              </a:buClr>
              <a:buSzPts val="4200"/>
              <a:buNone/>
              <a:defRPr sz="4200">
                <a:solidFill>
                  <a:schemeClr val="dk2"/>
                </a:solidFill>
              </a:defRPr>
            </a:lvl3pPr>
            <a:lvl4pPr lvl="3" algn="ctr" rtl="0">
              <a:spcBef>
                <a:spcPts val="0"/>
              </a:spcBef>
              <a:spcAft>
                <a:spcPts val="0"/>
              </a:spcAft>
              <a:buClr>
                <a:schemeClr val="dk2"/>
              </a:buClr>
              <a:buSzPts val="4200"/>
              <a:buNone/>
              <a:defRPr sz="4200">
                <a:solidFill>
                  <a:schemeClr val="dk2"/>
                </a:solidFill>
              </a:defRPr>
            </a:lvl4pPr>
            <a:lvl5pPr lvl="4" algn="ctr" rtl="0">
              <a:spcBef>
                <a:spcPts val="0"/>
              </a:spcBef>
              <a:spcAft>
                <a:spcPts val="0"/>
              </a:spcAft>
              <a:buClr>
                <a:schemeClr val="dk2"/>
              </a:buClr>
              <a:buSzPts val="4200"/>
              <a:buNone/>
              <a:defRPr sz="4200">
                <a:solidFill>
                  <a:schemeClr val="dk2"/>
                </a:solidFill>
              </a:defRPr>
            </a:lvl5pPr>
            <a:lvl6pPr lvl="5" algn="ctr" rtl="0">
              <a:spcBef>
                <a:spcPts val="0"/>
              </a:spcBef>
              <a:spcAft>
                <a:spcPts val="0"/>
              </a:spcAft>
              <a:buClr>
                <a:schemeClr val="dk2"/>
              </a:buClr>
              <a:buSzPts val="4200"/>
              <a:buNone/>
              <a:defRPr sz="4200">
                <a:solidFill>
                  <a:schemeClr val="dk2"/>
                </a:solidFill>
              </a:defRPr>
            </a:lvl6pPr>
            <a:lvl7pPr lvl="6" algn="ctr" rtl="0">
              <a:spcBef>
                <a:spcPts val="0"/>
              </a:spcBef>
              <a:spcAft>
                <a:spcPts val="0"/>
              </a:spcAft>
              <a:buClr>
                <a:schemeClr val="dk2"/>
              </a:buClr>
              <a:buSzPts val="4200"/>
              <a:buNone/>
              <a:defRPr sz="4200">
                <a:solidFill>
                  <a:schemeClr val="dk2"/>
                </a:solidFill>
              </a:defRPr>
            </a:lvl7pPr>
            <a:lvl8pPr lvl="7" algn="ctr" rtl="0">
              <a:spcBef>
                <a:spcPts val="0"/>
              </a:spcBef>
              <a:spcAft>
                <a:spcPts val="0"/>
              </a:spcAft>
              <a:buClr>
                <a:schemeClr val="dk2"/>
              </a:buClr>
              <a:buSzPts val="4200"/>
              <a:buNone/>
              <a:defRPr sz="4200">
                <a:solidFill>
                  <a:schemeClr val="dk2"/>
                </a:solidFill>
              </a:defRPr>
            </a:lvl8pPr>
            <a:lvl9pPr lvl="8" algn="ctr" rtl="0">
              <a:spcBef>
                <a:spcPts val="0"/>
              </a:spcBef>
              <a:spcAft>
                <a:spcPts val="0"/>
              </a:spcAft>
              <a:buClr>
                <a:schemeClr val="dk2"/>
              </a:buClr>
              <a:buSzPts val="4200"/>
              <a:buNone/>
              <a:defRPr sz="4200">
                <a:solidFill>
                  <a:schemeClr val="dk2"/>
                </a:solidFill>
              </a:defRPr>
            </a:lvl9pPr>
          </a:lstStyle>
          <a:p>
            <a:endParaRPr/>
          </a:p>
        </p:txBody>
      </p:sp>
      <p:sp>
        <p:nvSpPr>
          <p:cNvPr id="111" name="Google Shape;111;p19"/>
          <p:cNvSpPr txBox="1">
            <a:spLocks noGrp="1"/>
          </p:cNvSpPr>
          <p:nvPr>
            <p:ph type="subTitle" idx="4"/>
          </p:nvPr>
        </p:nvSpPr>
        <p:spPr>
          <a:xfrm>
            <a:off x="3678300" y="2248700"/>
            <a:ext cx="1787400" cy="57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2100"/>
              <a:buNone/>
              <a:defRPr sz="2100">
                <a:solidFill>
                  <a:schemeClr val="dk2"/>
                </a:solidFill>
              </a:defRPr>
            </a:lvl2pPr>
            <a:lvl3pPr lvl="2" algn="ctr" rtl="0">
              <a:lnSpc>
                <a:spcPct val="100000"/>
              </a:lnSpc>
              <a:spcBef>
                <a:spcPts val="0"/>
              </a:spcBef>
              <a:spcAft>
                <a:spcPts val="0"/>
              </a:spcAft>
              <a:buClr>
                <a:schemeClr val="dk2"/>
              </a:buClr>
              <a:buSzPts val="2100"/>
              <a:buNone/>
              <a:defRPr sz="2100">
                <a:solidFill>
                  <a:schemeClr val="dk2"/>
                </a:solidFill>
              </a:defRPr>
            </a:lvl3pPr>
            <a:lvl4pPr lvl="3" algn="ctr" rtl="0">
              <a:lnSpc>
                <a:spcPct val="100000"/>
              </a:lnSpc>
              <a:spcBef>
                <a:spcPts val="0"/>
              </a:spcBef>
              <a:spcAft>
                <a:spcPts val="0"/>
              </a:spcAft>
              <a:buClr>
                <a:schemeClr val="dk2"/>
              </a:buClr>
              <a:buSzPts val="2100"/>
              <a:buNone/>
              <a:defRPr sz="2100">
                <a:solidFill>
                  <a:schemeClr val="dk2"/>
                </a:solidFill>
              </a:defRPr>
            </a:lvl4pPr>
            <a:lvl5pPr lvl="4" algn="ctr" rtl="0">
              <a:lnSpc>
                <a:spcPct val="100000"/>
              </a:lnSpc>
              <a:spcBef>
                <a:spcPts val="0"/>
              </a:spcBef>
              <a:spcAft>
                <a:spcPts val="0"/>
              </a:spcAft>
              <a:buClr>
                <a:schemeClr val="dk2"/>
              </a:buClr>
              <a:buSzPts val="2100"/>
              <a:buNone/>
              <a:defRPr sz="2100">
                <a:solidFill>
                  <a:schemeClr val="dk2"/>
                </a:solidFill>
              </a:defRPr>
            </a:lvl5pPr>
            <a:lvl6pPr lvl="5" algn="ctr" rtl="0">
              <a:lnSpc>
                <a:spcPct val="100000"/>
              </a:lnSpc>
              <a:spcBef>
                <a:spcPts val="0"/>
              </a:spcBef>
              <a:spcAft>
                <a:spcPts val="0"/>
              </a:spcAft>
              <a:buClr>
                <a:schemeClr val="dk2"/>
              </a:buClr>
              <a:buSzPts val="2100"/>
              <a:buNone/>
              <a:defRPr sz="2100">
                <a:solidFill>
                  <a:schemeClr val="dk2"/>
                </a:solidFill>
              </a:defRPr>
            </a:lvl6pPr>
            <a:lvl7pPr lvl="6" algn="ctr" rtl="0">
              <a:lnSpc>
                <a:spcPct val="100000"/>
              </a:lnSpc>
              <a:spcBef>
                <a:spcPts val="0"/>
              </a:spcBef>
              <a:spcAft>
                <a:spcPts val="0"/>
              </a:spcAft>
              <a:buClr>
                <a:schemeClr val="dk2"/>
              </a:buClr>
              <a:buSzPts val="2100"/>
              <a:buNone/>
              <a:defRPr sz="2100">
                <a:solidFill>
                  <a:schemeClr val="dk2"/>
                </a:solidFill>
              </a:defRPr>
            </a:lvl7pPr>
            <a:lvl8pPr lvl="7" algn="ctr" rtl="0">
              <a:lnSpc>
                <a:spcPct val="100000"/>
              </a:lnSpc>
              <a:spcBef>
                <a:spcPts val="0"/>
              </a:spcBef>
              <a:spcAft>
                <a:spcPts val="0"/>
              </a:spcAft>
              <a:buClr>
                <a:schemeClr val="dk2"/>
              </a:buClr>
              <a:buSzPts val="2100"/>
              <a:buNone/>
              <a:defRPr sz="2100">
                <a:solidFill>
                  <a:schemeClr val="dk2"/>
                </a:solidFill>
              </a:defRPr>
            </a:lvl8pPr>
            <a:lvl9pPr lvl="8" algn="ctr" rtl="0">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112" name="Google Shape;112;p19"/>
          <p:cNvSpPr txBox="1">
            <a:spLocks noGrp="1"/>
          </p:cNvSpPr>
          <p:nvPr>
            <p:ph type="title" idx="5"/>
          </p:nvPr>
        </p:nvSpPr>
        <p:spPr>
          <a:xfrm>
            <a:off x="6068600" y="1829000"/>
            <a:ext cx="17874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800"/>
              <a:buNone/>
              <a:defRPr sz="1800">
                <a:solidFill>
                  <a:schemeClr val="dk2"/>
                </a:solidFill>
              </a:defRPr>
            </a:lvl1pPr>
            <a:lvl2pPr lvl="1" algn="ctr" rtl="0">
              <a:spcBef>
                <a:spcPts val="0"/>
              </a:spcBef>
              <a:spcAft>
                <a:spcPts val="0"/>
              </a:spcAft>
              <a:buClr>
                <a:schemeClr val="dk2"/>
              </a:buClr>
              <a:buSzPts val="4200"/>
              <a:buNone/>
              <a:defRPr sz="4200">
                <a:solidFill>
                  <a:schemeClr val="dk2"/>
                </a:solidFill>
              </a:defRPr>
            </a:lvl2pPr>
            <a:lvl3pPr lvl="2" algn="ctr" rtl="0">
              <a:spcBef>
                <a:spcPts val="0"/>
              </a:spcBef>
              <a:spcAft>
                <a:spcPts val="0"/>
              </a:spcAft>
              <a:buClr>
                <a:schemeClr val="dk2"/>
              </a:buClr>
              <a:buSzPts val="4200"/>
              <a:buNone/>
              <a:defRPr sz="4200">
                <a:solidFill>
                  <a:schemeClr val="dk2"/>
                </a:solidFill>
              </a:defRPr>
            </a:lvl3pPr>
            <a:lvl4pPr lvl="3" algn="ctr" rtl="0">
              <a:spcBef>
                <a:spcPts val="0"/>
              </a:spcBef>
              <a:spcAft>
                <a:spcPts val="0"/>
              </a:spcAft>
              <a:buClr>
                <a:schemeClr val="dk2"/>
              </a:buClr>
              <a:buSzPts val="4200"/>
              <a:buNone/>
              <a:defRPr sz="4200">
                <a:solidFill>
                  <a:schemeClr val="dk2"/>
                </a:solidFill>
              </a:defRPr>
            </a:lvl4pPr>
            <a:lvl5pPr lvl="4" algn="ctr" rtl="0">
              <a:spcBef>
                <a:spcPts val="0"/>
              </a:spcBef>
              <a:spcAft>
                <a:spcPts val="0"/>
              </a:spcAft>
              <a:buClr>
                <a:schemeClr val="dk2"/>
              </a:buClr>
              <a:buSzPts val="4200"/>
              <a:buNone/>
              <a:defRPr sz="4200">
                <a:solidFill>
                  <a:schemeClr val="dk2"/>
                </a:solidFill>
              </a:defRPr>
            </a:lvl5pPr>
            <a:lvl6pPr lvl="5" algn="ctr" rtl="0">
              <a:spcBef>
                <a:spcPts val="0"/>
              </a:spcBef>
              <a:spcAft>
                <a:spcPts val="0"/>
              </a:spcAft>
              <a:buClr>
                <a:schemeClr val="dk2"/>
              </a:buClr>
              <a:buSzPts val="4200"/>
              <a:buNone/>
              <a:defRPr sz="4200">
                <a:solidFill>
                  <a:schemeClr val="dk2"/>
                </a:solidFill>
              </a:defRPr>
            </a:lvl6pPr>
            <a:lvl7pPr lvl="6" algn="ctr" rtl="0">
              <a:spcBef>
                <a:spcPts val="0"/>
              </a:spcBef>
              <a:spcAft>
                <a:spcPts val="0"/>
              </a:spcAft>
              <a:buClr>
                <a:schemeClr val="dk2"/>
              </a:buClr>
              <a:buSzPts val="4200"/>
              <a:buNone/>
              <a:defRPr sz="4200">
                <a:solidFill>
                  <a:schemeClr val="dk2"/>
                </a:solidFill>
              </a:defRPr>
            </a:lvl7pPr>
            <a:lvl8pPr lvl="7" algn="ctr" rtl="0">
              <a:spcBef>
                <a:spcPts val="0"/>
              </a:spcBef>
              <a:spcAft>
                <a:spcPts val="0"/>
              </a:spcAft>
              <a:buClr>
                <a:schemeClr val="dk2"/>
              </a:buClr>
              <a:buSzPts val="4200"/>
              <a:buNone/>
              <a:defRPr sz="4200">
                <a:solidFill>
                  <a:schemeClr val="dk2"/>
                </a:solidFill>
              </a:defRPr>
            </a:lvl8pPr>
            <a:lvl9pPr lvl="8" algn="ctr" rtl="0">
              <a:spcBef>
                <a:spcPts val="0"/>
              </a:spcBef>
              <a:spcAft>
                <a:spcPts val="0"/>
              </a:spcAft>
              <a:buClr>
                <a:schemeClr val="dk2"/>
              </a:buClr>
              <a:buSzPts val="4200"/>
              <a:buNone/>
              <a:defRPr sz="4200">
                <a:solidFill>
                  <a:schemeClr val="dk2"/>
                </a:solidFill>
              </a:defRPr>
            </a:lvl9pPr>
          </a:lstStyle>
          <a:p>
            <a:endParaRPr/>
          </a:p>
        </p:txBody>
      </p:sp>
      <p:sp>
        <p:nvSpPr>
          <p:cNvPr id="113" name="Google Shape;113;p19"/>
          <p:cNvSpPr txBox="1">
            <a:spLocks noGrp="1"/>
          </p:cNvSpPr>
          <p:nvPr>
            <p:ph type="subTitle" idx="6"/>
          </p:nvPr>
        </p:nvSpPr>
        <p:spPr>
          <a:xfrm>
            <a:off x="6068600" y="2248700"/>
            <a:ext cx="1787400" cy="57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2100"/>
              <a:buNone/>
              <a:defRPr sz="2100">
                <a:solidFill>
                  <a:schemeClr val="dk2"/>
                </a:solidFill>
              </a:defRPr>
            </a:lvl2pPr>
            <a:lvl3pPr lvl="2" algn="ctr" rtl="0">
              <a:lnSpc>
                <a:spcPct val="100000"/>
              </a:lnSpc>
              <a:spcBef>
                <a:spcPts val="0"/>
              </a:spcBef>
              <a:spcAft>
                <a:spcPts val="0"/>
              </a:spcAft>
              <a:buClr>
                <a:schemeClr val="dk2"/>
              </a:buClr>
              <a:buSzPts val="2100"/>
              <a:buNone/>
              <a:defRPr sz="2100">
                <a:solidFill>
                  <a:schemeClr val="dk2"/>
                </a:solidFill>
              </a:defRPr>
            </a:lvl3pPr>
            <a:lvl4pPr lvl="3" algn="ctr" rtl="0">
              <a:lnSpc>
                <a:spcPct val="100000"/>
              </a:lnSpc>
              <a:spcBef>
                <a:spcPts val="0"/>
              </a:spcBef>
              <a:spcAft>
                <a:spcPts val="0"/>
              </a:spcAft>
              <a:buClr>
                <a:schemeClr val="dk2"/>
              </a:buClr>
              <a:buSzPts val="2100"/>
              <a:buNone/>
              <a:defRPr sz="2100">
                <a:solidFill>
                  <a:schemeClr val="dk2"/>
                </a:solidFill>
              </a:defRPr>
            </a:lvl4pPr>
            <a:lvl5pPr lvl="4" algn="ctr" rtl="0">
              <a:lnSpc>
                <a:spcPct val="100000"/>
              </a:lnSpc>
              <a:spcBef>
                <a:spcPts val="0"/>
              </a:spcBef>
              <a:spcAft>
                <a:spcPts val="0"/>
              </a:spcAft>
              <a:buClr>
                <a:schemeClr val="dk2"/>
              </a:buClr>
              <a:buSzPts val="2100"/>
              <a:buNone/>
              <a:defRPr sz="2100">
                <a:solidFill>
                  <a:schemeClr val="dk2"/>
                </a:solidFill>
              </a:defRPr>
            </a:lvl5pPr>
            <a:lvl6pPr lvl="5" algn="ctr" rtl="0">
              <a:lnSpc>
                <a:spcPct val="100000"/>
              </a:lnSpc>
              <a:spcBef>
                <a:spcPts val="0"/>
              </a:spcBef>
              <a:spcAft>
                <a:spcPts val="0"/>
              </a:spcAft>
              <a:buClr>
                <a:schemeClr val="dk2"/>
              </a:buClr>
              <a:buSzPts val="2100"/>
              <a:buNone/>
              <a:defRPr sz="2100">
                <a:solidFill>
                  <a:schemeClr val="dk2"/>
                </a:solidFill>
              </a:defRPr>
            </a:lvl6pPr>
            <a:lvl7pPr lvl="6" algn="ctr" rtl="0">
              <a:lnSpc>
                <a:spcPct val="100000"/>
              </a:lnSpc>
              <a:spcBef>
                <a:spcPts val="0"/>
              </a:spcBef>
              <a:spcAft>
                <a:spcPts val="0"/>
              </a:spcAft>
              <a:buClr>
                <a:schemeClr val="dk2"/>
              </a:buClr>
              <a:buSzPts val="2100"/>
              <a:buNone/>
              <a:defRPr sz="2100">
                <a:solidFill>
                  <a:schemeClr val="dk2"/>
                </a:solidFill>
              </a:defRPr>
            </a:lvl7pPr>
            <a:lvl8pPr lvl="7" algn="ctr" rtl="0">
              <a:lnSpc>
                <a:spcPct val="100000"/>
              </a:lnSpc>
              <a:spcBef>
                <a:spcPts val="0"/>
              </a:spcBef>
              <a:spcAft>
                <a:spcPts val="0"/>
              </a:spcAft>
              <a:buClr>
                <a:schemeClr val="dk2"/>
              </a:buClr>
              <a:buSzPts val="2100"/>
              <a:buNone/>
              <a:defRPr sz="2100">
                <a:solidFill>
                  <a:schemeClr val="dk2"/>
                </a:solidFill>
              </a:defRPr>
            </a:lvl8pPr>
            <a:lvl9pPr lvl="8" algn="ctr" rtl="0">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114" name="Google Shape;114;p19"/>
          <p:cNvSpPr txBox="1">
            <a:spLocks noGrp="1"/>
          </p:cNvSpPr>
          <p:nvPr>
            <p:ph type="title" idx="7"/>
          </p:nvPr>
        </p:nvSpPr>
        <p:spPr>
          <a:xfrm>
            <a:off x="1288000" y="3271725"/>
            <a:ext cx="17874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800"/>
              <a:buNone/>
              <a:defRPr sz="1800">
                <a:solidFill>
                  <a:schemeClr val="dk2"/>
                </a:solidFill>
              </a:defRPr>
            </a:lvl1pPr>
            <a:lvl2pPr lvl="1" algn="ctr" rtl="0">
              <a:spcBef>
                <a:spcPts val="0"/>
              </a:spcBef>
              <a:spcAft>
                <a:spcPts val="0"/>
              </a:spcAft>
              <a:buClr>
                <a:schemeClr val="dk2"/>
              </a:buClr>
              <a:buSzPts val="4200"/>
              <a:buNone/>
              <a:defRPr sz="4200">
                <a:solidFill>
                  <a:schemeClr val="dk2"/>
                </a:solidFill>
              </a:defRPr>
            </a:lvl2pPr>
            <a:lvl3pPr lvl="2" algn="ctr" rtl="0">
              <a:spcBef>
                <a:spcPts val="0"/>
              </a:spcBef>
              <a:spcAft>
                <a:spcPts val="0"/>
              </a:spcAft>
              <a:buClr>
                <a:schemeClr val="dk2"/>
              </a:buClr>
              <a:buSzPts val="4200"/>
              <a:buNone/>
              <a:defRPr sz="4200">
                <a:solidFill>
                  <a:schemeClr val="dk2"/>
                </a:solidFill>
              </a:defRPr>
            </a:lvl3pPr>
            <a:lvl4pPr lvl="3" algn="ctr" rtl="0">
              <a:spcBef>
                <a:spcPts val="0"/>
              </a:spcBef>
              <a:spcAft>
                <a:spcPts val="0"/>
              </a:spcAft>
              <a:buClr>
                <a:schemeClr val="dk2"/>
              </a:buClr>
              <a:buSzPts val="4200"/>
              <a:buNone/>
              <a:defRPr sz="4200">
                <a:solidFill>
                  <a:schemeClr val="dk2"/>
                </a:solidFill>
              </a:defRPr>
            </a:lvl4pPr>
            <a:lvl5pPr lvl="4" algn="ctr" rtl="0">
              <a:spcBef>
                <a:spcPts val="0"/>
              </a:spcBef>
              <a:spcAft>
                <a:spcPts val="0"/>
              </a:spcAft>
              <a:buClr>
                <a:schemeClr val="dk2"/>
              </a:buClr>
              <a:buSzPts val="4200"/>
              <a:buNone/>
              <a:defRPr sz="4200">
                <a:solidFill>
                  <a:schemeClr val="dk2"/>
                </a:solidFill>
              </a:defRPr>
            </a:lvl5pPr>
            <a:lvl6pPr lvl="5" algn="ctr" rtl="0">
              <a:spcBef>
                <a:spcPts val="0"/>
              </a:spcBef>
              <a:spcAft>
                <a:spcPts val="0"/>
              </a:spcAft>
              <a:buClr>
                <a:schemeClr val="dk2"/>
              </a:buClr>
              <a:buSzPts val="4200"/>
              <a:buNone/>
              <a:defRPr sz="4200">
                <a:solidFill>
                  <a:schemeClr val="dk2"/>
                </a:solidFill>
              </a:defRPr>
            </a:lvl6pPr>
            <a:lvl7pPr lvl="6" algn="ctr" rtl="0">
              <a:spcBef>
                <a:spcPts val="0"/>
              </a:spcBef>
              <a:spcAft>
                <a:spcPts val="0"/>
              </a:spcAft>
              <a:buClr>
                <a:schemeClr val="dk2"/>
              </a:buClr>
              <a:buSzPts val="4200"/>
              <a:buNone/>
              <a:defRPr sz="4200">
                <a:solidFill>
                  <a:schemeClr val="dk2"/>
                </a:solidFill>
              </a:defRPr>
            </a:lvl7pPr>
            <a:lvl8pPr lvl="7" algn="ctr" rtl="0">
              <a:spcBef>
                <a:spcPts val="0"/>
              </a:spcBef>
              <a:spcAft>
                <a:spcPts val="0"/>
              </a:spcAft>
              <a:buClr>
                <a:schemeClr val="dk2"/>
              </a:buClr>
              <a:buSzPts val="4200"/>
              <a:buNone/>
              <a:defRPr sz="4200">
                <a:solidFill>
                  <a:schemeClr val="dk2"/>
                </a:solidFill>
              </a:defRPr>
            </a:lvl8pPr>
            <a:lvl9pPr lvl="8" algn="ctr" rtl="0">
              <a:spcBef>
                <a:spcPts val="0"/>
              </a:spcBef>
              <a:spcAft>
                <a:spcPts val="0"/>
              </a:spcAft>
              <a:buClr>
                <a:schemeClr val="dk2"/>
              </a:buClr>
              <a:buSzPts val="4200"/>
              <a:buNone/>
              <a:defRPr sz="4200">
                <a:solidFill>
                  <a:schemeClr val="dk2"/>
                </a:solidFill>
              </a:defRPr>
            </a:lvl9pPr>
          </a:lstStyle>
          <a:p>
            <a:endParaRPr/>
          </a:p>
        </p:txBody>
      </p:sp>
      <p:sp>
        <p:nvSpPr>
          <p:cNvPr id="115" name="Google Shape;115;p19"/>
          <p:cNvSpPr txBox="1">
            <a:spLocks noGrp="1"/>
          </p:cNvSpPr>
          <p:nvPr>
            <p:ph type="subTitle" idx="8"/>
          </p:nvPr>
        </p:nvSpPr>
        <p:spPr>
          <a:xfrm>
            <a:off x="1288000" y="3691300"/>
            <a:ext cx="1787400" cy="57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2100"/>
              <a:buNone/>
              <a:defRPr sz="2100">
                <a:solidFill>
                  <a:schemeClr val="dk2"/>
                </a:solidFill>
              </a:defRPr>
            </a:lvl2pPr>
            <a:lvl3pPr lvl="2" algn="ctr" rtl="0">
              <a:lnSpc>
                <a:spcPct val="100000"/>
              </a:lnSpc>
              <a:spcBef>
                <a:spcPts val="0"/>
              </a:spcBef>
              <a:spcAft>
                <a:spcPts val="0"/>
              </a:spcAft>
              <a:buClr>
                <a:schemeClr val="dk2"/>
              </a:buClr>
              <a:buSzPts val="2100"/>
              <a:buNone/>
              <a:defRPr sz="2100">
                <a:solidFill>
                  <a:schemeClr val="dk2"/>
                </a:solidFill>
              </a:defRPr>
            </a:lvl3pPr>
            <a:lvl4pPr lvl="3" algn="ctr" rtl="0">
              <a:lnSpc>
                <a:spcPct val="100000"/>
              </a:lnSpc>
              <a:spcBef>
                <a:spcPts val="0"/>
              </a:spcBef>
              <a:spcAft>
                <a:spcPts val="0"/>
              </a:spcAft>
              <a:buClr>
                <a:schemeClr val="dk2"/>
              </a:buClr>
              <a:buSzPts val="2100"/>
              <a:buNone/>
              <a:defRPr sz="2100">
                <a:solidFill>
                  <a:schemeClr val="dk2"/>
                </a:solidFill>
              </a:defRPr>
            </a:lvl4pPr>
            <a:lvl5pPr lvl="4" algn="ctr" rtl="0">
              <a:lnSpc>
                <a:spcPct val="100000"/>
              </a:lnSpc>
              <a:spcBef>
                <a:spcPts val="0"/>
              </a:spcBef>
              <a:spcAft>
                <a:spcPts val="0"/>
              </a:spcAft>
              <a:buClr>
                <a:schemeClr val="dk2"/>
              </a:buClr>
              <a:buSzPts val="2100"/>
              <a:buNone/>
              <a:defRPr sz="2100">
                <a:solidFill>
                  <a:schemeClr val="dk2"/>
                </a:solidFill>
              </a:defRPr>
            </a:lvl5pPr>
            <a:lvl6pPr lvl="5" algn="ctr" rtl="0">
              <a:lnSpc>
                <a:spcPct val="100000"/>
              </a:lnSpc>
              <a:spcBef>
                <a:spcPts val="0"/>
              </a:spcBef>
              <a:spcAft>
                <a:spcPts val="0"/>
              </a:spcAft>
              <a:buClr>
                <a:schemeClr val="dk2"/>
              </a:buClr>
              <a:buSzPts val="2100"/>
              <a:buNone/>
              <a:defRPr sz="2100">
                <a:solidFill>
                  <a:schemeClr val="dk2"/>
                </a:solidFill>
              </a:defRPr>
            </a:lvl6pPr>
            <a:lvl7pPr lvl="6" algn="ctr" rtl="0">
              <a:lnSpc>
                <a:spcPct val="100000"/>
              </a:lnSpc>
              <a:spcBef>
                <a:spcPts val="0"/>
              </a:spcBef>
              <a:spcAft>
                <a:spcPts val="0"/>
              </a:spcAft>
              <a:buClr>
                <a:schemeClr val="dk2"/>
              </a:buClr>
              <a:buSzPts val="2100"/>
              <a:buNone/>
              <a:defRPr sz="2100">
                <a:solidFill>
                  <a:schemeClr val="dk2"/>
                </a:solidFill>
              </a:defRPr>
            </a:lvl7pPr>
            <a:lvl8pPr lvl="7" algn="ctr" rtl="0">
              <a:lnSpc>
                <a:spcPct val="100000"/>
              </a:lnSpc>
              <a:spcBef>
                <a:spcPts val="0"/>
              </a:spcBef>
              <a:spcAft>
                <a:spcPts val="0"/>
              </a:spcAft>
              <a:buClr>
                <a:schemeClr val="dk2"/>
              </a:buClr>
              <a:buSzPts val="2100"/>
              <a:buNone/>
              <a:defRPr sz="2100">
                <a:solidFill>
                  <a:schemeClr val="dk2"/>
                </a:solidFill>
              </a:defRPr>
            </a:lvl8pPr>
            <a:lvl9pPr lvl="8" algn="ctr" rtl="0">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116" name="Google Shape;116;p19"/>
          <p:cNvSpPr txBox="1">
            <a:spLocks noGrp="1"/>
          </p:cNvSpPr>
          <p:nvPr>
            <p:ph type="title" idx="9"/>
          </p:nvPr>
        </p:nvSpPr>
        <p:spPr>
          <a:xfrm>
            <a:off x="3678300" y="3271600"/>
            <a:ext cx="17874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800"/>
              <a:buNone/>
              <a:defRPr sz="1800">
                <a:solidFill>
                  <a:schemeClr val="dk2"/>
                </a:solidFill>
              </a:defRPr>
            </a:lvl1pPr>
            <a:lvl2pPr lvl="1" algn="ctr" rtl="0">
              <a:spcBef>
                <a:spcPts val="0"/>
              </a:spcBef>
              <a:spcAft>
                <a:spcPts val="0"/>
              </a:spcAft>
              <a:buClr>
                <a:schemeClr val="dk2"/>
              </a:buClr>
              <a:buSzPts val="4200"/>
              <a:buNone/>
              <a:defRPr sz="4200">
                <a:solidFill>
                  <a:schemeClr val="dk2"/>
                </a:solidFill>
              </a:defRPr>
            </a:lvl2pPr>
            <a:lvl3pPr lvl="2" algn="ctr" rtl="0">
              <a:spcBef>
                <a:spcPts val="0"/>
              </a:spcBef>
              <a:spcAft>
                <a:spcPts val="0"/>
              </a:spcAft>
              <a:buClr>
                <a:schemeClr val="dk2"/>
              </a:buClr>
              <a:buSzPts val="4200"/>
              <a:buNone/>
              <a:defRPr sz="4200">
                <a:solidFill>
                  <a:schemeClr val="dk2"/>
                </a:solidFill>
              </a:defRPr>
            </a:lvl3pPr>
            <a:lvl4pPr lvl="3" algn="ctr" rtl="0">
              <a:spcBef>
                <a:spcPts val="0"/>
              </a:spcBef>
              <a:spcAft>
                <a:spcPts val="0"/>
              </a:spcAft>
              <a:buClr>
                <a:schemeClr val="dk2"/>
              </a:buClr>
              <a:buSzPts val="4200"/>
              <a:buNone/>
              <a:defRPr sz="4200">
                <a:solidFill>
                  <a:schemeClr val="dk2"/>
                </a:solidFill>
              </a:defRPr>
            </a:lvl4pPr>
            <a:lvl5pPr lvl="4" algn="ctr" rtl="0">
              <a:spcBef>
                <a:spcPts val="0"/>
              </a:spcBef>
              <a:spcAft>
                <a:spcPts val="0"/>
              </a:spcAft>
              <a:buClr>
                <a:schemeClr val="dk2"/>
              </a:buClr>
              <a:buSzPts val="4200"/>
              <a:buNone/>
              <a:defRPr sz="4200">
                <a:solidFill>
                  <a:schemeClr val="dk2"/>
                </a:solidFill>
              </a:defRPr>
            </a:lvl5pPr>
            <a:lvl6pPr lvl="5" algn="ctr" rtl="0">
              <a:spcBef>
                <a:spcPts val="0"/>
              </a:spcBef>
              <a:spcAft>
                <a:spcPts val="0"/>
              </a:spcAft>
              <a:buClr>
                <a:schemeClr val="dk2"/>
              </a:buClr>
              <a:buSzPts val="4200"/>
              <a:buNone/>
              <a:defRPr sz="4200">
                <a:solidFill>
                  <a:schemeClr val="dk2"/>
                </a:solidFill>
              </a:defRPr>
            </a:lvl6pPr>
            <a:lvl7pPr lvl="6" algn="ctr" rtl="0">
              <a:spcBef>
                <a:spcPts val="0"/>
              </a:spcBef>
              <a:spcAft>
                <a:spcPts val="0"/>
              </a:spcAft>
              <a:buClr>
                <a:schemeClr val="dk2"/>
              </a:buClr>
              <a:buSzPts val="4200"/>
              <a:buNone/>
              <a:defRPr sz="4200">
                <a:solidFill>
                  <a:schemeClr val="dk2"/>
                </a:solidFill>
              </a:defRPr>
            </a:lvl7pPr>
            <a:lvl8pPr lvl="7" algn="ctr" rtl="0">
              <a:spcBef>
                <a:spcPts val="0"/>
              </a:spcBef>
              <a:spcAft>
                <a:spcPts val="0"/>
              </a:spcAft>
              <a:buClr>
                <a:schemeClr val="dk2"/>
              </a:buClr>
              <a:buSzPts val="4200"/>
              <a:buNone/>
              <a:defRPr sz="4200">
                <a:solidFill>
                  <a:schemeClr val="dk2"/>
                </a:solidFill>
              </a:defRPr>
            </a:lvl8pPr>
            <a:lvl9pPr lvl="8" algn="ctr" rtl="0">
              <a:spcBef>
                <a:spcPts val="0"/>
              </a:spcBef>
              <a:spcAft>
                <a:spcPts val="0"/>
              </a:spcAft>
              <a:buClr>
                <a:schemeClr val="dk2"/>
              </a:buClr>
              <a:buSzPts val="4200"/>
              <a:buNone/>
              <a:defRPr sz="4200">
                <a:solidFill>
                  <a:schemeClr val="dk2"/>
                </a:solidFill>
              </a:defRPr>
            </a:lvl9pPr>
          </a:lstStyle>
          <a:p>
            <a:endParaRPr/>
          </a:p>
        </p:txBody>
      </p:sp>
      <p:sp>
        <p:nvSpPr>
          <p:cNvPr id="117" name="Google Shape;117;p19"/>
          <p:cNvSpPr txBox="1">
            <a:spLocks noGrp="1"/>
          </p:cNvSpPr>
          <p:nvPr>
            <p:ph type="subTitle" idx="13"/>
          </p:nvPr>
        </p:nvSpPr>
        <p:spPr>
          <a:xfrm>
            <a:off x="3678300" y="3691300"/>
            <a:ext cx="1787400" cy="57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2100"/>
              <a:buNone/>
              <a:defRPr sz="2100">
                <a:solidFill>
                  <a:schemeClr val="dk2"/>
                </a:solidFill>
              </a:defRPr>
            </a:lvl2pPr>
            <a:lvl3pPr lvl="2" algn="ctr" rtl="0">
              <a:lnSpc>
                <a:spcPct val="100000"/>
              </a:lnSpc>
              <a:spcBef>
                <a:spcPts val="0"/>
              </a:spcBef>
              <a:spcAft>
                <a:spcPts val="0"/>
              </a:spcAft>
              <a:buClr>
                <a:schemeClr val="dk2"/>
              </a:buClr>
              <a:buSzPts val="2100"/>
              <a:buNone/>
              <a:defRPr sz="2100">
                <a:solidFill>
                  <a:schemeClr val="dk2"/>
                </a:solidFill>
              </a:defRPr>
            </a:lvl3pPr>
            <a:lvl4pPr lvl="3" algn="ctr" rtl="0">
              <a:lnSpc>
                <a:spcPct val="100000"/>
              </a:lnSpc>
              <a:spcBef>
                <a:spcPts val="0"/>
              </a:spcBef>
              <a:spcAft>
                <a:spcPts val="0"/>
              </a:spcAft>
              <a:buClr>
                <a:schemeClr val="dk2"/>
              </a:buClr>
              <a:buSzPts val="2100"/>
              <a:buNone/>
              <a:defRPr sz="2100">
                <a:solidFill>
                  <a:schemeClr val="dk2"/>
                </a:solidFill>
              </a:defRPr>
            </a:lvl4pPr>
            <a:lvl5pPr lvl="4" algn="ctr" rtl="0">
              <a:lnSpc>
                <a:spcPct val="100000"/>
              </a:lnSpc>
              <a:spcBef>
                <a:spcPts val="0"/>
              </a:spcBef>
              <a:spcAft>
                <a:spcPts val="0"/>
              </a:spcAft>
              <a:buClr>
                <a:schemeClr val="dk2"/>
              </a:buClr>
              <a:buSzPts val="2100"/>
              <a:buNone/>
              <a:defRPr sz="2100">
                <a:solidFill>
                  <a:schemeClr val="dk2"/>
                </a:solidFill>
              </a:defRPr>
            </a:lvl5pPr>
            <a:lvl6pPr lvl="5" algn="ctr" rtl="0">
              <a:lnSpc>
                <a:spcPct val="100000"/>
              </a:lnSpc>
              <a:spcBef>
                <a:spcPts val="0"/>
              </a:spcBef>
              <a:spcAft>
                <a:spcPts val="0"/>
              </a:spcAft>
              <a:buClr>
                <a:schemeClr val="dk2"/>
              </a:buClr>
              <a:buSzPts val="2100"/>
              <a:buNone/>
              <a:defRPr sz="2100">
                <a:solidFill>
                  <a:schemeClr val="dk2"/>
                </a:solidFill>
              </a:defRPr>
            </a:lvl6pPr>
            <a:lvl7pPr lvl="6" algn="ctr" rtl="0">
              <a:lnSpc>
                <a:spcPct val="100000"/>
              </a:lnSpc>
              <a:spcBef>
                <a:spcPts val="0"/>
              </a:spcBef>
              <a:spcAft>
                <a:spcPts val="0"/>
              </a:spcAft>
              <a:buClr>
                <a:schemeClr val="dk2"/>
              </a:buClr>
              <a:buSzPts val="2100"/>
              <a:buNone/>
              <a:defRPr sz="2100">
                <a:solidFill>
                  <a:schemeClr val="dk2"/>
                </a:solidFill>
              </a:defRPr>
            </a:lvl7pPr>
            <a:lvl8pPr lvl="7" algn="ctr" rtl="0">
              <a:lnSpc>
                <a:spcPct val="100000"/>
              </a:lnSpc>
              <a:spcBef>
                <a:spcPts val="0"/>
              </a:spcBef>
              <a:spcAft>
                <a:spcPts val="0"/>
              </a:spcAft>
              <a:buClr>
                <a:schemeClr val="dk2"/>
              </a:buClr>
              <a:buSzPts val="2100"/>
              <a:buNone/>
              <a:defRPr sz="2100">
                <a:solidFill>
                  <a:schemeClr val="dk2"/>
                </a:solidFill>
              </a:defRPr>
            </a:lvl8pPr>
            <a:lvl9pPr lvl="8" algn="ctr" rtl="0">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118" name="Google Shape;118;p19"/>
          <p:cNvSpPr txBox="1">
            <a:spLocks noGrp="1"/>
          </p:cNvSpPr>
          <p:nvPr>
            <p:ph type="title" idx="14"/>
          </p:nvPr>
        </p:nvSpPr>
        <p:spPr>
          <a:xfrm>
            <a:off x="6068600" y="3271600"/>
            <a:ext cx="17874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800"/>
              <a:buNone/>
              <a:defRPr sz="1800">
                <a:solidFill>
                  <a:schemeClr val="dk2"/>
                </a:solidFill>
              </a:defRPr>
            </a:lvl1pPr>
            <a:lvl2pPr lvl="1" algn="ctr" rtl="0">
              <a:spcBef>
                <a:spcPts val="0"/>
              </a:spcBef>
              <a:spcAft>
                <a:spcPts val="0"/>
              </a:spcAft>
              <a:buClr>
                <a:schemeClr val="dk2"/>
              </a:buClr>
              <a:buSzPts val="4200"/>
              <a:buNone/>
              <a:defRPr sz="4200">
                <a:solidFill>
                  <a:schemeClr val="dk2"/>
                </a:solidFill>
              </a:defRPr>
            </a:lvl2pPr>
            <a:lvl3pPr lvl="2" algn="ctr" rtl="0">
              <a:spcBef>
                <a:spcPts val="0"/>
              </a:spcBef>
              <a:spcAft>
                <a:spcPts val="0"/>
              </a:spcAft>
              <a:buClr>
                <a:schemeClr val="dk2"/>
              </a:buClr>
              <a:buSzPts val="4200"/>
              <a:buNone/>
              <a:defRPr sz="4200">
                <a:solidFill>
                  <a:schemeClr val="dk2"/>
                </a:solidFill>
              </a:defRPr>
            </a:lvl3pPr>
            <a:lvl4pPr lvl="3" algn="ctr" rtl="0">
              <a:spcBef>
                <a:spcPts val="0"/>
              </a:spcBef>
              <a:spcAft>
                <a:spcPts val="0"/>
              </a:spcAft>
              <a:buClr>
                <a:schemeClr val="dk2"/>
              </a:buClr>
              <a:buSzPts val="4200"/>
              <a:buNone/>
              <a:defRPr sz="4200">
                <a:solidFill>
                  <a:schemeClr val="dk2"/>
                </a:solidFill>
              </a:defRPr>
            </a:lvl4pPr>
            <a:lvl5pPr lvl="4" algn="ctr" rtl="0">
              <a:spcBef>
                <a:spcPts val="0"/>
              </a:spcBef>
              <a:spcAft>
                <a:spcPts val="0"/>
              </a:spcAft>
              <a:buClr>
                <a:schemeClr val="dk2"/>
              </a:buClr>
              <a:buSzPts val="4200"/>
              <a:buNone/>
              <a:defRPr sz="4200">
                <a:solidFill>
                  <a:schemeClr val="dk2"/>
                </a:solidFill>
              </a:defRPr>
            </a:lvl5pPr>
            <a:lvl6pPr lvl="5" algn="ctr" rtl="0">
              <a:spcBef>
                <a:spcPts val="0"/>
              </a:spcBef>
              <a:spcAft>
                <a:spcPts val="0"/>
              </a:spcAft>
              <a:buClr>
                <a:schemeClr val="dk2"/>
              </a:buClr>
              <a:buSzPts val="4200"/>
              <a:buNone/>
              <a:defRPr sz="4200">
                <a:solidFill>
                  <a:schemeClr val="dk2"/>
                </a:solidFill>
              </a:defRPr>
            </a:lvl6pPr>
            <a:lvl7pPr lvl="6" algn="ctr" rtl="0">
              <a:spcBef>
                <a:spcPts val="0"/>
              </a:spcBef>
              <a:spcAft>
                <a:spcPts val="0"/>
              </a:spcAft>
              <a:buClr>
                <a:schemeClr val="dk2"/>
              </a:buClr>
              <a:buSzPts val="4200"/>
              <a:buNone/>
              <a:defRPr sz="4200">
                <a:solidFill>
                  <a:schemeClr val="dk2"/>
                </a:solidFill>
              </a:defRPr>
            </a:lvl7pPr>
            <a:lvl8pPr lvl="7" algn="ctr" rtl="0">
              <a:spcBef>
                <a:spcPts val="0"/>
              </a:spcBef>
              <a:spcAft>
                <a:spcPts val="0"/>
              </a:spcAft>
              <a:buClr>
                <a:schemeClr val="dk2"/>
              </a:buClr>
              <a:buSzPts val="4200"/>
              <a:buNone/>
              <a:defRPr sz="4200">
                <a:solidFill>
                  <a:schemeClr val="dk2"/>
                </a:solidFill>
              </a:defRPr>
            </a:lvl8pPr>
            <a:lvl9pPr lvl="8" algn="ctr" rtl="0">
              <a:spcBef>
                <a:spcPts val="0"/>
              </a:spcBef>
              <a:spcAft>
                <a:spcPts val="0"/>
              </a:spcAft>
              <a:buClr>
                <a:schemeClr val="dk2"/>
              </a:buClr>
              <a:buSzPts val="4200"/>
              <a:buNone/>
              <a:defRPr sz="4200">
                <a:solidFill>
                  <a:schemeClr val="dk2"/>
                </a:solidFill>
              </a:defRPr>
            </a:lvl9pPr>
          </a:lstStyle>
          <a:p>
            <a:endParaRPr/>
          </a:p>
        </p:txBody>
      </p:sp>
      <p:sp>
        <p:nvSpPr>
          <p:cNvPr id="119" name="Google Shape;119;p19"/>
          <p:cNvSpPr txBox="1">
            <a:spLocks noGrp="1"/>
          </p:cNvSpPr>
          <p:nvPr>
            <p:ph type="subTitle" idx="15"/>
          </p:nvPr>
        </p:nvSpPr>
        <p:spPr>
          <a:xfrm>
            <a:off x="6068600" y="3691300"/>
            <a:ext cx="1787400" cy="57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2100"/>
              <a:buNone/>
              <a:defRPr sz="2100">
                <a:solidFill>
                  <a:schemeClr val="dk2"/>
                </a:solidFill>
              </a:defRPr>
            </a:lvl2pPr>
            <a:lvl3pPr lvl="2" algn="ctr" rtl="0">
              <a:lnSpc>
                <a:spcPct val="100000"/>
              </a:lnSpc>
              <a:spcBef>
                <a:spcPts val="0"/>
              </a:spcBef>
              <a:spcAft>
                <a:spcPts val="0"/>
              </a:spcAft>
              <a:buClr>
                <a:schemeClr val="dk2"/>
              </a:buClr>
              <a:buSzPts val="2100"/>
              <a:buNone/>
              <a:defRPr sz="2100">
                <a:solidFill>
                  <a:schemeClr val="dk2"/>
                </a:solidFill>
              </a:defRPr>
            </a:lvl3pPr>
            <a:lvl4pPr lvl="3" algn="ctr" rtl="0">
              <a:lnSpc>
                <a:spcPct val="100000"/>
              </a:lnSpc>
              <a:spcBef>
                <a:spcPts val="0"/>
              </a:spcBef>
              <a:spcAft>
                <a:spcPts val="0"/>
              </a:spcAft>
              <a:buClr>
                <a:schemeClr val="dk2"/>
              </a:buClr>
              <a:buSzPts val="2100"/>
              <a:buNone/>
              <a:defRPr sz="2100">
                <a:solidFill>
                  <a:schemeClr val="dk2"/>
                </a:solidFill>
              </a:defRPr>
            </a:lvl4pPr>
            <a:lvl5pPr lvl="4" algn="ctr" rtl="0">
              <a:lnSpc>
                <a:spcPct val="100000"/>
              </a:lnSpc>
              <a:spcBef>
                <a:spcPts val="0"/>
              </a:spcBef>
              <a:spcAft>
                <a:spcPts val="0"/>
              </a:spcAft>
              <a:buClr>
                <a:schemeClr val="dk2"/>
              </a:buClr>
              <a:buSzPts val="2100"/>
              <a:buNone/>
              <a:defRPr sz="2100">
                <a:solidFill>
                  <a:schemeClr val="dk2"/>
                </a:solidFill>
              </a:defRPr>
            </a:lvl5pPr>
            <a:lvl6pPr lvl="5" algn="ctr" rtl="0">
              <a:lnSpc>
                <a:spcPct val="100000"/>
              </a:lnSpc>
              <a:spcBef>
                <a:spcPts val="0"/>
              </a:spcBef>
              <a:spcAft>
                <a:spcPts val="0"/>
              </a:spcAft>
              <a:buClr>
                <a:schemeClr val="dk2"/>
              </a:buClr>
              <a:buSzPts val="2100"/>
              <a:buNone/>
              <a:defRPr sz="2100">
                <a:solidFill>
                  <a:schemeClr val="dk2"/>
                </a:solidFill>
              </a:defRPr>
            </a:lvl6pPr>
            <a:lvl7pPr lvl="6" algn="ctr" rtl="0">
              <a:lnSpc>
                <a:spcPct val="100000"/>
              </a:lnSpc>
              <a:spcBef>
                <a:spcPts val="0"/>
              </a:spcBef>
              <a:spcAft>
                <a:spcPts val="0"/>
              </a:spcAft>
              <a:buClr>
                <a:schemeClr val="dk2"/>
              </a:buClr>
              <a:buSzPts val="2100"/>
              <a:buNone/>
              <a:defRPr sz="2100">
                <a:solidFill>
                  <a:schemeClr val="dk2"/>
                </a:solidFill>
              </a:defRPr>
            </a:lvl7pPr>
            <a:lvl8pPr lvl="7" algn="ctr" rtl="0">
              <a:lnSpc>
                <a:spcPct val="100000"/>
              </a:lnSpc>
              <a:spcBef>
                <a:spcPts val="0"/>
              </a:spcBef>
              <a:spcAft>
                <a:spcPts val="0"/>
              </a:spcAft>
              <a:buClr>
                <a:schemeClr val="dk2"/>
              </a:buClr>
              <a:buSzPts val="2100"/>
              <a:buNone/>
              <a:defRPr sz="2100">
                <a:solidFill>
                  <a:schemeClr val="dk2"/>
                </a:solidFill>
              </a:defRPr>
            </a:lvl8pPr>
            <a:lvl9pPr lvl="8" algn="ctr" rtl="0">
              <a:lnSpc>
                <a:spcPct val="100000"/>
              </a:lnSpc>
              <a:spcBef>
                <a:spcPts val="0"/>
              </a:spcBef>
              <a:spcAft>
                <a:spcPts val="0"/>
              </a:spcAft>
              <a:buClr>
                <a:schemeClr val="dk2"/>
              </a:buClr>
              <a:buSzPts val="2100"/>
              <a:buNone/>
              <a:defRPr sz="2100">
                <a:solidFill>
                  <a:schemeClr val="dk2"/>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Two Columns">
  <p:cSld name="TITLE_ONLY_1_1">
    <p:spTree>
      <p:nvGrpSpPr>
        <p:cNvPr id="1" name="Shape 120"/>
        <p:cNvGrpSpPr/>
        <p:nvPr/>
      </p:nvGrpSpPr>
      <p:grpSpPr>
        <a:xfrm>
          <a:off x="0" y="0"/>
          <a:ext cx="0" cy="0"/>
          <a:chOff x="0" y="0"/>
          <a:chExt cx="0" cy="0"/>
        </a:xfrm>
      </p:grpSpPr>
      <p:sp>
        <p:nvSpPr>
          <p:cNvPr id="121" name="Google Shape;121;p20"/>
          <p:cNvSpPr/>
          <p:nvPr/>
        </p:nvSpPr>
        <p:spPr>
          <a:xfrm>
            <a:off x="296125" y="321150"/>
            <a:ext cx="4092300" cy="4501200"/>
          </a:xfrm>
          <a:prstGeom prst="rect">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0"/>
          <p:cNvSpPr/>
          <p:nvPr/>
        </p:nvSpPr>
        <p:spPr>
          <a:xfrm>
            <a:off x="4729400" y="321150"/>
            <a:ext cx="4092300" cy="45012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0"/>
          <p:cNvSpPr txBox="1">
            <a:spLocks noGrp="1"/>
          </p:cNvSpPr>
          <p:nvPr>
            <p:ph type="title"/>
          </p:nvPr>
        </p:nvSpPr>
        <p:spPr>
          <a:xfrm>
            <a:off x="1176463" y="1713125"/>
            <a:ext cx="2331600" cy="539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4200"/>
              <a:buNone/>
              <a:defRPr sz="4200">
                <a:solidFill>
                  <a:schemeClr val="lt1"/>
                </a:solidFill>
              </a:defRPr>
            </a:lvl2pPr>
            <a:lvl3pPr lvl="2" algn="ctr" rtl="0">
              <a:spcBef>
                <a:spcPts val="0"/>
              </a:spcBef>
              <a:spcAft>
                <a:spcPts val="0"/>
              </a:spcAft>
              <a:buClr>
                <a:schemeClr val="lt1"/>
              </a:buClr>
              <a:buSzPts val="4200"/>
              <a:buNone/>
              <a:defRPr sz="4200">
                <a:solidFill>
                  <a:schemeClr val="lt1"/>
                </a:solidFill>
              </a:defRPr>
            </a:lvl3pPr>
            <a:lvl4pPr lvl="3" algn="ctr" rtl="0">
              <a:spcBef>
                <a:spcPts val="0"/>
              </a:spcBef>
              <a:spcAft>
                <a:spcPts val="0"/>
              </a:spcAft>
              <a:buClr>
                <a:schemeClr val="lt1"/>
              </a:buClr>
              <a:buSzPts val="4200"/>
              <a:buNone/>
              <a:defRPr sz="4200">
                <a:solidFill>
                  <a:schemeClr val="lt1"/>
                </a:solidFill>
              </a:defRPr>
            </a:lvl4pPr>
            <a:lvl5pPr lvl="4" algn="ctr" rtl="0">
              <a:spcBef>
                <a:spcPts val="0"/>
              </a:spcBef>
              <a:spcAft>
                <a:spcPts val="0"/>
              </a:spcAft>
              <a:buClr>
                <a:schemeClr val="lt1"/>
              </a:buClr>
              <a:buSzPts val="4200"/>
              <a:buNone/>
              <a:defRPr sz="4200">
                <a:solidFill>
                  <a:schemeClr val="lt1"/>
                </a:solidFill>
              </a:defRPr>
            </a:lvl5pPr>
            <a:lvl6pPr lvl="5" algn="ctr" rtl="0">
              <a:spcBef>
                <a:spcPts val="0"/>
              </a:spcBef>
              <a:spcAft>
                <a:spcPts val="0"/>
              </a:spcAft>
              <a:buClr>
                <a:schemeClr val="lt1"/>
              </a:buClr>
              <a:buSzPts val="4200"/>
              <a:buNone/>
              <a:defRPr sz="4200">
                <a:solidFill>
                  <a:schemeClr val="lt1"/>
                </a:solidFill>
              </a:defRPr>
            </a:lvl6pPr>
            <a:lvl7pPr lvl="6" algn="ctr" rtl="0">
              <a:spcBef>
                <a:spcPts val="0"/>
              </a:spcBef>
              <a:spcAft>
                <a:spcPts val="0"/>
              </a:spcAft>
              <a:buClr>
                <a:schemeClr val="lt1"/>
              </a:buClr>
              <a:buSzPts val="4200"/>
              <a:buNone/>
              <a:defRPr sz="4200">
                <a:solidFill>
                  <a:schemeClr val="lt1"/>
                </a:solidFill>
              </a:defRPr>
            </a:lvl7pPr>
            <a:lvl8pPr lvl="7" algn="ctr" rtl="0">
              <a:spcBef>
                <a:spcPts val="0"/>
              </a:spcBef>
              <a:spcAft>
                <a:spcPts val="0"/>
              </a:spcAft>
              <a:buClr>
                <a:schemeClr val="lt1"/>
              </a:buClr>
              <a:buSzPts val="4200"/>
              <a:buNone/>
              <a:defRPr sz="4200">
                <a:solidFill>
                  <a:schemeClr val="lt1"/>
                </a:solidFill>
              </a:defRPr>
            </a:lvl8pPr>
            <a:lvl9pPr lvl="8" algn="ctr" rtl="0">
              <a:spcBef>
                <a:spcPts val="0"/>
              </a:spcBef>
              <a:spcAft>
                <a:spcPts val="0"/>
              </a:spcAft>
              <a:buClr>
                <a:schemeClr val="lt1"/>
              </a:buClr>
              <a:buSzPts val="4200"/>
              <a:buNone/>
              <a:defRPr sz="4200">
                <a:solidFill>
                  <a:schemeClr val="lt1"/>
                </a:solidFill>
              </a:defRPr>
            </a:lvl9pPr>
          </a:lstStyle>
          <a:p>
            <a:endParaRPr/>
          </a:p>
        </p:txBody>
      </p:sp>
      <p:sp>
        <p:nvSpPr>
          <p:cNvPr id="124" name="Google Shape;124;p20"/>
          <p:cNvSpPr txBox="1">
            <a:spLocks noGrp="1"/>
          </p:cNvSpPr>
          <p:nvPr>
            <p:ph type="subTitle" idx="1"/>
          </p:nvPr>
        </p:nvSpPr>
        <p:spPr>
          <a:xfrm>
            <a:off x="1176475" y="2187425"/>
            <a:ext cx="2331600" cy="183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endParaRPr/>
          </a:p>
        </p:txBody>
      </p:sp>
      <p:sp>
        <p:nvSpPr>
          <p:cNvPr id="125" name="Google Shape;125;p20"/>
          <p:cNvSpPr txBox="1">
            <a:spLocks noGrp="1"/>
          </p:cNvSpPr>
          <p:nvPr>
            <p:ph type="title" idx="2"/>
          </p:nvPr>
        </p:nvSpPr>
        <p:spPr>
          <a:xfrm>
            <a:off x="5609738" y="1713125"/>
            <a:ext cx="2331600" cy="539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6" name="Google Shape;126;p20"/>
          <p:cNvSpPr txBox="1">
            <a:spLocks noGrp="1"/>
          </p:cNvSpPr>
          <p:nvPr>
            <p:ph type="subTitle" idx="3"/>
          </p:nvPr>
        </p:nvSpPr>
        <p:spPr>
          <a:xfrm>
            <a:off x="5609750" y="2187450"/>
            <a:ext cx="2331600" cy="183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Text">
  <p:cSld name="TITLE_AND_BODY_2">
    <p:spTree>
      <p:nvGrpSpPr>
        <p:cNvPr id="1" name="Shape 127"/>
        <p:cNvGrpSpPr/>
        <p:nvPr/>
      </p:nvGrpSpPr>
      <p:grpSpPr>
        <a:xfrm>
          <a:off x="0" y="0"/>
          <a:ext cx="0" cy="0"/>
          <a:chOff x="0" y="0"/>
          <a:chExt cx="0" cy="0"/>
        </a:xfrm>
      </p:grpSpPr>
      <p:sp>
        <p:nvSpPr>
          <p:cNvPr id="128" name="Google Shape;128;p21"/>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1"/>
          <p:cNvSpPr txBox="1">
            <a:spLocks noGrp="1"/>
          </p:cNvSpPr>
          <p:nvPr>
            <p:ph type="body" idx="1"/>
          </p:nvPr>
        </p:nvSpPr>
        <p:spPr>
          <a:xfrm>
            <a:off x="701600" y="2702675"/>
            <a:ext cx="3226200" cy="17790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1600"/>
              </a:spcBef>
              <a:spcAft>
                <a:spcPts val="0"/>
              </a:spcAft>
              <a:buSzPts val="1800"/>
              <a:buChar char="○"/>
              <a:defRPr sz="1800"/>
            </a:lvl2pPr>
            <a:lvl3pPr marL="1371600" lvl="2" indent="-342900" rtl="0">
              <a:spcBef>
                <a:spcPts val="1600"/>
              </a:spcBef>
              <a:spcAft>
                <a:spcPts val="0"/>
              </a:spcAft>
              <a:buSzPts val="1800"/>
              <a:buChar char="■"/>
              <a:defRPr sz="1800"/>
            </a:lvl3pPr>
            <a:lvl4pPr marL="1828800" lvl="3" indent="-342900" rtl="0">
              <a:spcBef>
                <a:spcPts val="1600"/>
              </a:spcBef>
              <a:spcAft>
                <a:spcPts val="0"/>
              </a:spcAft>
              <a:buSzPts val="1800"/>
              <a:buChar char="●"/>
              <a:defRPr sz="1800"/>
            </a:lvl4pPr>
            <a:lvl5pPr marL="2286000" lvl="4" indent="-342900" rtl="0">
              <a:spcBef>
                <a:spcPts val="1600"/>
              </a:spcBef>
              <a:spcAft>
                <a:spcPts val="0"/>
              </a:spcAft>
              <a:buSzPts val="1800"/>
              <a:buChar char="○"/>
              <a:defRPr sz="1800"/>
            </a:lvl5pPr>
            <a:lvl6pPr marL="2743200" lvl="5" indent="-342900" rtl="0">
              <a:spcBef>
                <a:spcPts val="1600"/>
              </a:spcBef>
              <a:spcAft>
                <a:spcPts val="0"/>
              </a:spcAft>
              <a:buSzPts val="1800"/>
              <a:buChar char="■"/>
              <a:defRPr sz="1800"/>
            </a:lvl6pPr>
            <a:lvl7pPr marL="3200400" lvl="6" indent="-342900" rtl="0">
              <a:spcBef>
                <a:spcPts val="1600"/>
              </a:spcBef>
              <a:spcAft>
                <a:spcPts val="0"/>
              </a:spcAft>
              <a:buSzPts val="1800"/>
              <a:buChar char="●"/>
              <a:defRPr sz="1800"/>
            </a:lvl7pPr>
            <a:lvl8pPr marL="3657600" lvl="7" indent="-342900" rtl="0">
              <a:spcBef>
                <a:spcPts val="1600"/>
              </a:spcBef>
              <a:spcAft>
                <a:spcPts val="0"/>
              </a:spcAft>
              <a:buSzPts val="1800"/>
              <a:buChar char="○"/>
              <a:defRPr sz="1800"/>
            </a:lvl8pPr>
            <a:lvl9pPr marL="4114800" lvl="8" indent="-342900" rtl="0">
              <a:spcBef>
                <a:spcPts val="1600"/>
              </a:spcBef>
              <a:spcAft>
                <a:spcPts val="1600"/>
              </a:spcAft>
              <a:buSzPts val="1800"/>
              <a:buChar char="■"/>
              <a:defRPr sz="1800"/>
            </a:lvl9pPr>
          </a:lstStyle>
          <a:p>
            <a:endParaRPr/>
          </a:p>
        </p:txBody>
      </p:sp>
      <p:sp>
        <p:nvSpPr>
          <p:cNvPr id="130" name="Google Shape;130;p21"/>
          <p:cNvSpPr txBox="1">
            <a:spLocks noGrp="1"/>
          </p:cNvSpPr>
          <p:nvPr>
            <p:ph type="title"/>
          </p:nvPr>
        </p:nvSpPr>
        <p:spPr>
          <a:xfrm>
            <a:off x="701600" y="612675"/>
            <a:ext cx="3572100" cy="1349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600"/>
              <a:buNone/>
              <a:defRPr sz="3600">
                <a:solidFill>
                  <a:schemeClr val="dk2"/>
                </a:solidFill>
              </a:defRPr>
            </a:lvl1pPr>
            <a:lvl2pPr lvl="1" rtl="0">
              <a:spcBef>
                <a:spcPts val="0"/>
              </a:spcBef>
              <a:spcAft>
                <a:spcPts val="0"/>
              </a:spcAft>
              <a:buClr>
                <a:schemeClr val="dk2"/>
              </a:buClr>
              <a:buSzPts val="4800"/>
              <a:buNone/>
              <a:defRPr sz="4800">
                <a:solidFill>
                  <a:schemeClr val="dk2"/>
                </a:solidFill>
              </a:defRPr>
            </a:lvl2pPr>
            <a:lvl3pPr lvl="2" rtl="0">
              <a:spcBef>
                <a:spcPts val="0"/>
              </a:spcBef>
              <a:spcAft>
                <a:spcPts val="0"/>
              </a:spcAft>
              <a:buClr>
                <a:schemeClr val="dk2"/>
              </a:buClr>
              <a:buSzPts val="4800"/>
              <a:buNone/>
              <a:defRPr sz="4800">
                <a:solidFill>
                  <a:schemeClr val="dk2"/>
                </a:solidFill>
              </a:defRPr>
            </a:lvl3pPr>
            <a:lvl4pPr lvl="3" rtl="0">
              <a:spcBef>
                <a:spcPts val="0"/>
              </a:spcBef>
              <a:spcAft>
                <a:spcPts val="0"/>
              </a:spcAft>
              <a:buClr>
                <a:schemeClr val="dk2"/>
              </a:buClr>
              <a:buSzPts val="4800"/>
              <a:buNone/>
              <a:defRPr sz="4800">
                <a:solidFill>
                  <a:schemeClr val="dk2"/>
                </a:solidFill>
              </a:defRPr>
            </a:lvl4pPr>
            <a:lvl5pPr lvl="4" rtl="0">
              <a:spcBef>
                <a:spcPts val="0"/>
              </a:spcBef>
              <a:spcAft>
                <a:spcPts val="0"/>
              </a:spcAft>
              <a:buClr>
                <a:schemeClr val="dk2"/>
              </a:buClr>
              <a:buSzPts val="4800"/>
              <a:buNone/>
              <a:defRPr sz="4800">
                <a:solidFill>
                  <a:schemeClr val="dk2"/>
                </a:solidFill>
              </a:defRPr>
            </a:lvl5pPr>
            <a:lvl6pPr lvl="5" rtl="0">
              <a:spcBef>
                <a:spcPts val="0"/>
              </a:spcBef>
              <a:spcAft>
                <a:spcPts val="0"/>
              </a:spcAft>
              <a:buClr>
                <a:schemeClr val="dk2"/>
              </a:buClr>
              <a:buSzPts val="4800"/>
              <a:buNone/>
              <a:defRPr sz="4800">
                <a:solidFill>
                  <a:schemeClr val="dk2"/>
                </a:solidFill>
              </a:defRPr>
            </a:lvl6pPr>
            <a:lvl7pPr lvl="6" rtl="0">
              <a:spcBef>
                <a:spcPts val="0"/>
              </a:spcBef>
              <a:spcAft>
                <a:spcPts val="0"/>
              </a:spcAft>
              <a:buClr>
                <a:schemeClr val="dk2"/>
              </a:buClr>
              <a:buSzPts val="4800"/>
              <a:buNone/>
              <a:defRPr sz="4800">
                <a:solidFill>
                  <a:schemeClr val="dk2"/>
                </a:solidFill>
              </a:defRPr>
            </a:lvl7pPr>
            <a:lvl8pPr lvl="7" rtl="0">
              <a:spcBef>
                <a:spcPts val="0"/>
              </a:spcBef>
              <a:spcAft>
                <a:spcPts val="0"/>
              </a:spcAft>
              <a:buClr>
                <a:schemeClr val="dk2"/>
              </a:buClr>
              <a:buSzPts val="4800"/>
              <a:buNone/>
              <a:defRPr sz="4800">
                <a:solidFill>
                  <a:schemeClr val="dk2"/>
                </a:solidFill>
              </a:defRPr>
            </a:lvl8pPr>
            <a:lvl9pPr lvl="8" rtl="0">
              <a:spcBef>
                <a:spcPts val="0"/>
              </a:spcBef>
              <a:spcAft>
                <a:spcPts val="0"/>
              </a:spcAft>
              <a:buClr>
                <a:schemeClr val="dk2"/>
              </a:buClr>
              <a:buSzPts val="4800"/>
              <a:buNone/>
              <a:defRPr sz="4800">
                <a:solidFill>
                  <a:schemeClr val="dk2"/>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Design">
  <p:cSld name="TITLE_ONLY_2">
    <p:bg>
      <p:bgPr>
        <a:solidFill>
          <a:schemeClr val="dk2"/>
        </a:solidFill>
        <a:effectLst/>
      </p:bgPr>
    </p:bg>
    <p:spTree>
      <p:nvGrpSpPr>
        <p:cNvPr id="1" name="Shape 131"/>
        <p:cNvGrpSpPr/>
        <p:nvPr/>
      </p:nvGrpSpPr>
      <p:grpSpPr>
        <a:xfrm>
          <a:off x="0" y="0"/>
          <a:ext cx="0" cy="0"/>
          <a:chOff x="0" y="0"/>
          <a:chExt cx="0" cy="0"/>
        </a:xfrm>
      </p:grpSpPr>
      <p:sp>
        <p:nvSpPr>
          <p:cNvPr id="132" name="Google Shape;132;p22"/>
          <p:cNvSpPr/>
          <p:nvPr/>
        </p:nvSpPr>
        <p:spPr>
          <a:xfrm>
            <a:off x="286800" y="280450"/>
            <a:ext cx="8583000" cy="4589100"/>
          </a:xfrm>
          <a:prstGeom prst="rect">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3" name="Google Shape;133;p22"/>
          <p:cNvSpPr txBox="1">
            <a:spLocks noGrp="1"/>
          </p:cNvSpPr>
          <p:nvPr>
            <p:ph type="title"/>
          </p:nvPr>
        </p:nvSpPr>
        <p:spPr>
          <a:xfrm>
            <a:off x="701600" y="612666"/>
            <a:ext cx="2811000" cy="1349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600"/>
              <a:buNone/>
              <a:defRPr sz="3600">
                <a:solidFill>
                  <a:schemeClr val="lt2"/>
                </a:solidFill>
              </a:defRPr>
            </a:lvl1pPr>
            <a:lvl2pPr lvl="1" rtl="0">
              <a:spcBef>
                <a:spcPts val="0"/>
              </a:spcBef>
              <a:spcAft>
                <a:spcPts val="0"/>
              </a:spcAft>
              <a:buClr>
                <a:schemeClr val="dk2"/>
              </a:buClr>
              <a:buSzPts val="4800"/>
              <a:buNone/>
              <a:defRPr sz="4800">
                <a:solidFill>
                  <a:schemeClr val="dk2"/>
                </a:solidFill>
              </a:defRPr>
            </a:lvl2pPr>
            <a:lvl3pPr lvl="2" rtl="0">
              <a:spcBef>
                <a:spcPts val="0"/>
              </a:spcBef>
              <a:spcAft>
                <a:spcPts val="0"/>
              </a:spcAft>
              <a:buClr>
                <a:schemeClr val="dk2"/>
              </a:buClr>
              <a:buSzPts val="4800"/>
              <a:buNone/>
              <a:defRPr sz="4800">
                <a:solidFill>
                  <a:schemeClr val="dk2"/>
                </a:solidFill>
              </a:defRPr>
            </a:lvl3pPr>
            <a:lvl4pPr lvl="3" rtl="0">
              <a:spcBef>
                <a:spcPts val="0"/>
              </a:spcBef>
              <a:spcAft>
                <a:spcPts val="0"/>
              </a:spcAft>
              <a:buClr>
                <a:schemeClr val="dk2"/>
              </a:buClr>
              <a:buSzPts val="4800"/>
              <a:buNone/>
              <a:defRPr sz="4800">
                <a:solidFill>
                  <a:schemeClr val="dk2"/>
                </a:solidFill>
              </a:defRPr>
            </a:lvl4pPr>
            <a:lvl5pPr lvl="4" rtl="0">
              <a:spcBef>
                <a:spcPts val="0"/>
              </a:spcBef>
              <a:spcAft>
                <a:spcPts val="0"/>
              </a:spcAft>
              <a:buClr>
                <a:schemeClr val="dk2"/>
              </a:buClr>
              <a:buSzPts val="4800"/>
              <a:buNone/>
              <a:defRPr sz="4800">
                <a:solidFill>
                  <a:schemeClr val="dk2"/>
                </a:solidFill>
              </a:defRPr>
            </a:lvl5pPr>
            <a:lvl6pPr lvl="5" rtl="0">
              <a:spcBef>
                <a:spcPts val="0"/>
              </a:spcBef>
              <a:spcAft>
                <a:spcPts val="0"/>
              </a:spcAft>
              <a:buClr>
                <a:schemeClr val="dk2"/>
              </a:buClr>
              <a:buSzPts val="4800"/>
              <a:buNone/>
              <a:defRPr sz="4800">
                <a:solidFill>
                  <a:schemeClr val="dk2"/>
                </a:solidFill>
              </a:defRPr>
            </a:lvl6pPr>
            <a:lvl7pPr lvl="6" rtl="0">
              <a:spcBef>
                <a:spcPts val="0"/>
              </a:spcBef>
              <a:spcAft>
                <a:spcPts val="0"/>
              </a:spcAft>
              <a:buClr>
                <a:schemeClr val="dk2"/>
              </a:buClr>
              <a:buSzPts val="4800"/>
              <a:buNone/>
              <a:defRPr sz="4800">
                <a:solidFill>
                  <a:schemeClr val="dk2"/>
                </a:solidFill>
              </a:defRPr>
            </a:lvl7pPr>
            <a:lvl8pPr lvl="7" rtl="0">
              <a:spcBef>
                <a:spcPts val="0"/>
              </a:spcBef>
              <a:spcAft>
                <a:spcPts val="0"/>
              </a:spcAft>
              <a:buClr>
                <a:schemeClr val="dk2"/>
              </a:buClr>
              <a:buSzPts val="4800"/>
              <a:buNone/>
              <a:defRPr sz="4800">
                <a:solidFill>
                  <a:schemeClr val="dk2"/>
                </a:solidFill>
              </a:defRPr>
            </a:lvl8pPr>
            <a:lvl9pPr lvl="8" rtl="0">
              <a:spcBef>
                <a:spcPts val="0"/>
              </a:spcBef>
              <a:spcAft>
                <a:spcPts val="0"/>
              </a:spcAft>
              <a:buClr>
                <a:schemeClr val="dk2"/>
              </a:buClr>
              <a:buSzPts val="4800"/>
              <a:buNone/>
              <a:defRPr sz="4800">
                <a:solidFill>
                  <a:schemeClr val="dk2"/>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p:nvPr/>
        </p:nvSpPr>
        <p:spPr>
          <a:xfrm>
            <a:off x="286800" y="280450"/>
            <a:ext cx="8583000" cy="4589100"/>
          </a:xfrm>
          <a:prstGeom prst="rect">
            <a:avLst/>
          </a:prstGeom>
          <a:no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3"/>
          <p:cNvSpPr/>
          <p:nvPr/>
        </p:nvSpPr>
        <p:spPr>
          <a:xfrm>
            <a:off x="1613000" y="0"/>
            <a:ext cx="58101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txBox="1">
            <a:spLocks noGrp="1"/>
          </p:cNvSpPr>
          <p:nvPr>
            <p:ph type="title"/>
          </p:nvPr>
        </p:nvSpPr>
        <p:spPr>
          <a:xfrm>
            <a:off x="311700" y="23032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2"/>
              </a:buClr>
              <a:buSzPts val="3600"/>
              <a:buNone/>
              <a:defRPr sz="3600">
                <a:solidFill>
                  <a:schemeClr val="lt2"/>
                </a:solidFill>
              </a:defRPr>
            </a:lvl1pPr>
            <a:lvl2pPr lvl="1" algn="ctr">
              <a:spcBef>
                <a:spcPts val="0"/>
              </a:spcBef>
              <a:spcAft>
                <a:spcPts val="0"/>
              </a:spcAft>
              <a:buClr>
                <a:schemeClr val="lt2"/>
              </a:buClr>
              <a:buSzPts val="3600"/>
              <a:buNone/>
              <a:defRPr sz="3600">
                <a:solidFill>
                  <a:schemeClr val="lt2"/>
                </a:solidFill>
              </a:defRPr>
            </a:lvl2pPr>
            <a:lvl3pPr lvl="2" algn="ctr">
              <a:spcBef>
                <a:spcPts val="0"/>
              </a:spcBef>
              <a:spcAft>
                <a:spcPts val="0"/>
              </a:spcAft>
              <a:buClr>
                <a:schemeClr val="lt2"/>
              </a:buClr>
              <a:buSzPts val="3600"/>
              <a:buNone/>
              <a:defRPr sz="3600">
                <a:solidFill>
                  <a:schemeClr val="lt2"/>
                </a:solidFill>
              </a:defRPr>
            </a:lvl3pPr>
            <a:lvl4pPr lvl="3" algn="ctr">
              <a:spcBef>
                <a:spcPts val="0"/>
              </a:spcBef>
              <a:spcAft>
                <a:spcPts val="0"/>
              </a:spcAft>
              <a:buClr>
                <a:schemeClr val="lt2"/>
              </a:buClr>
              <a:buSzPts val="3600"/>
              <a:buNone/>
              <a:defRPr sz="3600">
                <a:solidFill>
                  <a:schemeClr val="lt2"/>
                </a:solidFill>
              </a:defRPr>
            </a:lvl4pPr>
            <a:lvl5pPr lvl="4" algn="ctr">
              <a:spcBef>
                <a:spcPts val="0"/>
              </a:spcBef>
              <a:spcAft>
                <a:spcPts val="0"/>
              </a:spcAft>
              <a:buClr>
                <a:schemeClr val="lt2"/>
              </a:buClr>
              <a:buSzPts val="3600"/>
              <a:buNone/>
              <a:defRPr sz="3600">
                <a:solidFill>
                  <a:schemeClr val="lt2"/>
                </a:solidFill>
              </a:defRPr>
            </a:lvl5pPr>
            <a:lvl6pPr lvl="5" algn="ctr">
              <a:spcBef>
                <a:spcPts val="0"/>
              </a:spcBef>
              <a:spcAft>
                <a:spcPts val="0"/>
              </a:spcAft>
              <a:buClr>
                <a:schemeClr val="lt2"/>
              </a:buClr>
              <a:buSzPts val="3600"/>
              <a:buNone/>
              <a:defRPr sz="3600">
                <a:solidFill>
                  <a:schemeClr val="lt2"/>
                </a:solidFill>
              </a:defRPr>
            </a:lvl6pPr>
            <a:lvl7pPr lvl="6" algn="ctr">
              <a:spcBef>
                <a:spcPts val="0"/>
              </a:spcBef>
              <a:spcAft>
                <a:spcPts val="0"/>
              </a:spcAft>
              <a:buClr>
                <a:schemeClr val="lt2"/>
              </a:buClr>
              <a:buSzPts val="3600"/>
              <a:buNone/>
              <a:defRPr sz="3600">
                <a:solidFill>
                  <a:schemeClr val="lt2"/>
                </a:solidFill>
              </a:defRPr>
            </a:lvl7pPr>
            <a:lvl8pPr lvl="7" algn="ctr">
              <a:spcBef>
                <a:spcPts val="0"/>
              </a:spcBef>
              <a:spcAft>
                <a:spcPts val="0"/>
              </a:spcAft>
              <a:buClr>
                <a:schemeClr val="lt2"/>
              </a:buClr>
              <a:buSzPts val="3600"/>
              <a:buNone/>
              <a:defRPr sz="3600">
                <a:solidFill>
                  <a:schemeClr val="lt2"/>
                </a:solidFill>
              </a:defRPr>
            </a:lvl8pPr>
            <a:lvl9pPr lvl="8" algn="ctr">
              <a:spcBef>
                <a:spcPts val="0"/>
              </a:spcBef>
              <a:spcAft>
                <a:spcPts val="0"/>
              </a:spcAft>
              <a:buClr>
                <a:schemeClr val="lt2"/>
              </a:buClr>
              <a:buSzPts val="3600"/>
              <a:buNone/>
              <a:defRPr sz="3600">
                <a:solidFill>
                  <a:schemeClr val="lt2"/>
                </a:solidFill>
              </a:defRPr>
            </a:lvl9pPr>
          </a:lstStyle>
          <a:p>
            <a:endParaRPr/>
          </a:p>
        </p:txBody>
      </p:sp>
      <p:sp>
        <p:nvSpPr>
          <p:cNvPr id="15" name="Google Shape;15;p3"/>
          <p:cNvSpPr txBox="1">
            <a:spLocks noGrp="1"/>
          </p:cNvSpPr>
          <p:nvPr>
            <p:ph type="title" idx="2" hasCustomPrompt="1"/>
          </p:nvPr>
        </p:nvSpPr>
        <p:spPr>
          <a:xfrm>
            <a:off x="2808750" y="1165625"/>
            <a:ext cx="3526500" cy="1043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7200"/>
              <a:buNone/>
              <a:defRPr sz="7200">
                <a:solidFill>
                  <a:schemeClr val="lt2"/>
                </a:solidFill>
              </a:defRPr>
            </a:lvl1pPr>
            <a:lvl2pPr lvl="1" algn="ctr" rtl="0">
              <a:spcBef>
                <a:spcPts val="0"/>
              </a:spcBef>
              <a:spcAft>
                <a:spcPts val="0"/>
              </a:spcAft>
              <a:buClr>
                <a:schemeClr val="lt2"/>
              </a:buClr>
              <a:buSzPts val="7200"/>
              <a:buNone/>
              <a:defRPr sz="7200">
                <a:solidFill>
                  <a:schemeClr val="lt2"/>
                </a:solidFill>
              </a:defRPr>
            </a:lvl2pPr>
            <a:lvl3pPr lvl="2" algn="ctr" rtl="0">
              <a:spcBef>
                <a:spcPts val="0"/>
              </a:spcBef>
              <a:spcAft>
                <a:spcPts val="0"/>
              </a:spcAft>
              <a:buClr>
                <a:schemeClr val="lt2"/>
              </a:buClr>
              <a:buSzPts val="7200"/>
              <a:buNone/>
              <a:defRPr sz="7200">
                <a:solidFill>
                  <a:schemeClr val="lt2"/>
                </a:solidFill>
              </a:defRPr>
            </a:lvl3pPr>
            <a:lvl4pPr lvl="3" algn="ctr" rtl="0">
              <a:spcBef>
                <a:spcPts val="0"/>
              </a:spcBef>
              <a:spcAft>
                <a:spcPts val="0"/>
              </a:spcAft>
              <a:buClr>
                <a:schemeClr val="lt2"/>
              </a:buClr>
              <a:buSzPts val="7200"/>
              <a:buNone/>
              <a:defRPr sz="7200">
                <a:solidFill>
                  <a:schemeClr val="lt2"/>
                </a:solidFill>
              </a:defRPr>
            </a:lvl4pPr>
            <a:lvl5pPr lvl="4" algn="ctr" rtl="0">
              <a:spcBef>
                <a:spcPts val="0"/>
              </a:spcBef>
              <a:spcAft>
                <a:spcPts val="0"/>
              </a:spcAft>
              <a:buClr>
                <a:schemeClr val="lt2"/>
              </a:buClr>
              <a:buSzPts val="7200"/>
              <a:buNone/>
              <a:defRPr sz="7200">
                <a:solidFill>
                  <a:schemeClr val="lt2"/>
                </a:solidFill>
              </a:defRPr>
            </a:lvl5pPr>
            <a:lvl6pPr lvl="5" algn="ctr" rtl="0">
              <a:spcBef>
                <a:spcPts val="0"/>
              </a:spcBef>
              <a:spcAft>
                <a:spcPts val="0"/>
              </a:spcAft>
              <a:buClr>
                <a:schemeClr val="lt2"/>
              </a:buClr>
              <a:buSzPts val="7200"/>
              <a:buNone/>
              <a:defRPr sz="7200">
                <a:solidFill>
                  <a:schemeClr val="lt2"/>
                </a:solidFill>
              </a:defRPr>
            </a:lvl6pPr>
            <a:lvl7pPr lvl="6" algn="ctr" rtl="0">
              <a:spcBef>
                <a:spcPts val="0"/>
              </a:spcBef>
              <a:spcAft>
                <a:spcPts val="0"/>
              </a:spcAft>
              <a:buClr>
                <a:schemeClr val="lt2"/>
              </a:buClr>
              <a:buSzPts val="7200"/>
              <a:buNone/>
              <a:defRPr sz="7200">
                <a:solidFill>
                  <a:schemeClr val="lt2"/>
                </a:solidFill>
              </a:defRPr>
            </a:lvl7pPr>
            <a:lvl8pPr lvl="7" algn="ctr" rtl="0">
              <a:spcBef>
                <a:spcPts val="0"/>
              </a:spcBef>
              <a:spcAft>
                <a:spcPts val="0"/>
              </a:spcAft>
              <a:buClr>
                <a:schemeClr val="lt2"/>
              </a:buClr>
              <a:buSzPts val="7200"/>
              <a:buNone/>
              <a:defRPr sz="7200">
                <a:solidFill>
                  <a:schemeClr val="lt2"/>
                </a:solidFill>
              </a:defRPr>
            </a:lvl8pPr>
            <a:lvl9pPr lvl="8" algn="ctr" rtl="0">
              <a:spcBef>
                <a:spcPts val="0"/>
              </a:spcBef>
              <a:spcAft>
                <a:spcPts val="0"/>
              </a:spcAft>
              <a:buClr>
                <a:schemeClr val="lt2"/>
              </a:buClr>
              <a:buSzPts val="7200"/>
              <a:buNone/>
              <a:defRPr sz="7200">
                <a:solidFill>
                  <a:schemeClr val="lt2"/>
                </a:solidFill>
              </a:defRPr>
            </a:lvl9pPr>
          </a:lstStyle>
          <a:p>
            <a:r>
              <a:t>xx%</a:t>
            </a:r>
          </a:p>
        </p:txBody>
      </p:sp>
      <p:sp>
        <p:nvSpPr>
          <p:cNvPr id="16" name="Google Shape;16;p3"/>
          <p:cNvSpPr txBox="1">
            <a:spLocks noGrp="1"/>
          </p:cNvSpPr>
          <p:nvPr>
            <p:ph type="subTitle" idx="1"/>
          </p:nvPr>
        </p:nvSpPr>
        <p:spPr>
          <a:xfrm>
            <a:off x="2694450" y="3171625"/>
            <a:ext cx="3755100" cy="89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800"/>
              <a:buNone/>
              <a:defRPr>
                <a:solidFill>
                  <a:schemeClr val="lt2"/>
                </a:solidFill>
              </a:defRPr>
            </a:lvl1pPr>
            <a:lvl2pPr lvl="1" algn="ctr" rtl="0">
              <a:lnSpc>
                <a:spcPct val="100000"/>
              </a:lnSpc>
              <a:spcBef>
                <a:spcPts val="0"/>
              </a:spcBef>
              <a:spcAft>
                <a:spcPts val="0"/>
              </a:spcAft>
              <a:buClr>
                <a:schemeClr val="lt2"/>
              </a:buClr>
              <a:buSzPts val="1800"/>
              <a:buNone/>
              <a:defRPr sz="1800">
                <a:solidFill>
                  <a:schemeClr val="lt2"/>
                </a:solidFill>
              </a:defRPr>
            </a:lvl2pPr>
            <a:lvl3pPr lvl="2" algn="ctr" rtl="0">
              <a:lnSpc>
                <a:spcPct val="100000"/>
              </a:lnSpc>
              <a:spcBef>
                <a:spcPts val="0"/>
              </a:spcBef>
              <a:spcAft>
                <a:spcPts val="0"/>
              </a:spcAft>
              <a:buClr>
                <a:schemeClr val="lt2"/>
              </a:buClr>
              <a:buSzPts val="1800"/>
              <a:buNone/>
              <a:defRPr sz="1800">
                <a:solidFill>
                  <a:schemeClr val="lt2"/>
                </a:solidFill>
              </a:defRPr>
            </a:lvl3pPr>
            <a:lvl4pPr lvl="3" algn="ctr" rtl="0">
              <a:lnSpc>
                <a:spcPct val="100000"/>
              </a:lnSpc>
              <a:spcBef>
                <a:spcPts val="0"/>
              </a:spcBef>
              <a:spcAft>
                <a:spcPts val="0"/>
              </a:spcAft>
              <a:buClr>
                <a:schemeClr val="lt2"/>
              </a:buClr>
              <a:buSzPts val="1800"/>
              <a:buNone/>
              <a:defRPr sz="1800">
                <a:solidFill>
                  <a:schemeClr val="lt2"/>
                </a:solidFill>
              </a:defRPr>
            </a:lvl4pPr>
            <a:lvl5pPr lvl="4" algn="ctr" rtl="0">
              <a:lnSpc>
                <a:spcPct val="100000"/>
              </a:lnSpc>
              <a:spcBef>
                <a:spcPts val="0"/>
              </a:spcBef>
              <a:spcAft>
                <a:spcPts val="0"/>
              </a:spcAft>
              <a:buClr>
                <a:schemeClr val="lt2"/>
              </a:buClr>
              <a:buSzPts val="1800"/>
              <a:buNone/>
              <a:defRPr sz="1800">
                <a:solidFill>
                  <a:schemeClr val="lt2"/>
                </a:solidFill>
              </a:defRPr>
            </a:lvl5pPr>
            <a:lvl6pPr lvl="5" algn="ctr" rtl="0">
              <a:lnSpc>
                <a:spcPct val="100000"/>
              </a:lnSpc>
              <a:spcBef>
                <a:spcPts val="0"/>
              </a:spcBef>
              <a:spcAft>
                <a:spcPts val="0"/>
              </a:spcAft>
              <a:buClr>
                <a:schemeClr val="lt2"/>
              </a:buClr>
              <a:buSzPts val="1800"/>
              <a:buNone/>
              <a:defRPr sz="1800">
                <a:solidFill>
                  <a:schemeClr val="lt2"/>
                </a:solidFill>
              </a:defRPr>
            </a:lvl6pPr>
            <a:lvl7pPr lvl="6" algn="ctr" rtl="0">
              <a:lnSpc>
                <a:spcPct val="100000"/>
              </a:lnSpc>
              <a:spcBef>
                <a:spcPts val="0"/>
              </a:spcBef>
              <a:spcAft>
                <a:spcPts val="0"/>
              </a:spcAft>
              <a:buClr>
                <a:schemeClr val="lt2"/>
              </a:buClr>
              <a:buSzPts val="1800"/>
              <a:buNone/>
              <a:defRPr sz="1800">
                <a:solidFill>
                  <a:schemeClr val="lt2"/>
                </a:solidFill>
              </a:defRPr>
            </a:lvl7pPr>
            <a:lvl8pPr lvl="7" algn="ctr" rtl="0">
              <a:lnSpc>
                <a:spcPct val="100000"/>
              </a:lnSpc>
              <a:spcBef>
                <a:spcPts val="0"/>
              </a:spcBef>
              <a:spcAft>
                <a:spcPts val="0"/>
              </a:spcAft>
              <a:buClr>
                <a:schemeClr val="lt2"/>
              </a:buClr>
              <a:buSzPts val="1800"/>
              <a:buNone/>
              <a:defRPr sz="1800">
                <a:solidFill>
                  <a:schemeClr val="lt2"/>
                </a:solidFill>
              </a:defRPr>
            </a:lvl8pPr>
            <a:lvl9pPr lvl="8" algn="ctr" rtl="0">
              <a:lnSpc>
                <a:spcPct val="100000"/>
              </a:lnSpc>
              <a:spcBef>
                <a:spcPts val="0"/>
              </a:spcBef>
              <a:spcAft>
                <a:spcPts val="0"/>
              </a:spcAft>
              <a:buClr>
                <a:schemeClr val="lt2"/>
              </a:buClr>
              <a:buSzPts val="1800"/>
              <a:buNone/>
              <a:defRPr sz="1800">
                <a:solidFill>
                  <a:schemeClr val="lt2"/>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Design 1">
  <p:cSld name="TITLE_ONLY_3">
    <p:spTree>
      <p:nvGrpSpPr>
        <p:cNvPr id="1" name="Shape 134"/>
        <p:cNvGrpSpPr/>
        <p:nvPr/>
      </p:nvGrpSpPr>
      <p:grpSpPr>
        <a:xfrm>
          <a:off x="0" y="0"/>
          <a:ext cx="0" cy="0"/>
          <a:chOff x="0" y="0"/>
          <a:chExt cx="0" cy="0"/>
        </a:xfrm>
      </p:grpSpPr>
      <p:sp>
        <p:nvSpPr>
          <p:cNvPr id="135" name="Google Shape;135;p23"/>
          <p:cNvSpPr/>
          <p:nvPr/>
        </p:nvSpPr>
        <p:spPr>
          <a:xfrm>
            <a:off x="2855675" y="814725"/>
            <a:ext cx="6336900" cy="432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3"/>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7" name="Google Shape;137;p23"/>
          <p:cNvSpPr txBox="1">
            <a:spLocks noGrp="1"/>
          </p:cNvSpPr>
          <p:nvPr>
            <p:ph type="title"/>
          </p:nvPr>
        </p:nvSpPr>
        <p:spPr>
          <a:xfrm>
            <a:off x="701600" y="612666"/>
            <a:ext cx="2811000" cy="1349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600"/>
              <a:buNone/>
              <a:defRPr sz="3600">
                <a:solidFill>
                  <a:schemeClr val="dk2"/>
                </a:solidFill>
              </a:defRPr>
            </a:lvl1pPr>
            <a:lvl2pPr lvl="1" rtl="0">
              <a:spcBef>
                <a:spcPts val="0"/>
              </a:spcBef>
              <a:spcAft>
                <a:spcPts val="0"/>
              </a:spcAft>
              <a:buClr>
                <a:schemeClr val="dk2"/>
              </a:buClr>
              <a:buSzPts val="4800"/>
              <a:buNone/>
              <a:defRPr sz="4800">
                <a:solidFill>
                  <a:schemeClr val="dk2"/>
                </a:solidFill>
              </a:defRPr>
            </a:lvl2pPr>
            <a:lvl3pPr lvl="2" rtl="0">
              <a:spcBef>
                <a:spcPts val="0"/>
              </a:spcBef>
              <a:spcAft>
                <a:spcPts val="0"/>
              </a:spcAft>
              <a:buClr>
                <a:schemeClr val="dk2"/>
              </a:buClr>
              <a:buSzPts val="4800"/>
              <a:buNone/>
              <a:defRPr sz="4800">
                <a:solidFill>
                  <a:schemeClr val="dk2"/>
                </a:solidFill>
              </a:defRPr>
            </a:lvl3pPr>
            <a:lvl4pPr lvl="3" rtl="0">
              <a:spcBef>
                <a:spcPts val="0"/>
              </a:spcBef>
              <a:spcAft>
                <a:spcPts val="0"/>
              </a:spcAft>
              <a:buClr>
                <a:schemeClr val="dk2"/>
              </a:buClr>
              <a:buSzPts val="4800"/>
              <a:buNone/>
              <a:defRPr sz="4800">
                <a:solidFill>
                  <a:schemeClr val="dk2"/>
                </a:solidFill>
              </a:defRPr>
            </a:lvl4pPr>
            <a:lvl5pPr lvl="4" rtl="0">
              <a:spcBef>
                <a:spcPts val="0"/>
              </a:spcBef>
              <a:spcAft>
                <a:spcPts val="0"/>
              </a:spcAft>
              <a:buClr>
                <a:schemeClr val="dk2"/>
              </a:buClr>
              <a:buSzPts val="4800"/>
              <a:buNone/>
              <a:defRPr sz="4800">
                <a:solidFill>
                  <a:schemeClr val="dk2"/>
                </a:solidFill>
              </a:defRPr>
            </a:lvl5pPr>
            <a:lvl6pPr lvl="5" rtl="0">
              <a:spcBef>
                <a:spcPts val="0"/>
              </a:spcBef>
              <a:spcAft>
                <a:spcPts val="0"/>
              </a:spcAft>
              <a:buClr>
                <a:schemeClr val="dk2"/>
              </a:buClr>
              <a:buSzPts val="4800"/>
              <a:buNone/>
              <a:defRPr sz="4800">
                <a:solidFill>
                  <a:schemeClr val="dk2"/>
                </a:solidFill>
              </a:defRPr>
            </a:lvl6pPr>
            <a:lvl7pPr lvl="6" rtl="0">
              <a:spcBef>
                <a:spcPts val="0"/>
              </a:spcBef>
              <a:spcAft>
                <a:spcPts val="0"/>
              </a:spcAft>
              <a:buClr>
                <a:schemeClr val="dk2"/>
              </a:buClr>
              <a:buSzPts val="4800"/>
              <a:buNone/>
              <a:defRPr sz="4800">
                <a:solidFill>
                  <a:schemeClr val="dk2"/>
                </a:solidFill>
              </a:defRPr>
            </a:lvl7pPr>
            <a:lvl8pPr lvl="7" rtl="0">
              <a:spcBef>
                <a:spcPts val="0"/>
              </a:spcBef>
              <a:spcAft>
                <a:spcPts val="0"/>
              </a:spcAft>
              <a:buClr>
                <a:schemeClr val="dk2"/>
              </a:buClr>
              <a:buSzPts val="4800"/>
              <a:buNone/>
              <a:defRPr sz="4800">
                <a:solidFill>
                  <a:schemeClr val="dk2"/>
                </a:solidFill>
              </a:defRPr>
            </a:lvl8pPr>
            <a:lvl9pPr lvl="8" rtl="0">
              <a:spcBef>
                <a:spcPts val="0"/>
              </a:spcBef>
              <a:spcAft>
                <a:spcPts val="0"/>
              </a:spcAft>
              <a:buClr>
                <a:schemeClr val="dk2"/>
              </a:buClr>
              <a:buSzPts val="4800"/>
              <a:buNone/>
              <a:defRPr sz="4800">
                <a:solidFill>
                  <a:schemeClr val="dk2"/>
                </a:solidFill>
              </a:defRPr>
            </a:lvl9pPr>
          </a:lstStyle>
          <a:p>
            <a:endParaRPr/>
          </a:p>
        </p:txBody>
      </p:sp>
      <p:cxnSp>
        <p:nvCxnSpPr>
          <p:cNvPr id="138" name="Google Shape;138;p23"/>
          <p:cNvCxnSpPr/>
          <p:nvPr/>
        </p:nvCxnSpPr>
        <p:spPr>
          <a:xfrm>
            <a:off x="2855675" y="4871925"/>
            <a:ext cx="6028200" cy="0"/>
          </a:xfrm>
          <a:prstGeom prst="straightConnector1">
            <a:avLst/>
          </a:prstGeom>
          <a:noFill/>
          <a:ln w="28575" cap="flat" cmpd="sng">
            <a:solidFill>
              <a:schemeClr val="lt2"/>
            </a:solidFill>
            <a:prstDash val="solid"/>
            <a:round/>
            <a:headEnd type="none" w="med" len="med"/>
            <a:tailEnd type="none" w="med" len="med"/>
          </a:ln>
        </p:spPr>
      </p:cxnSp>
      <p:cxnSp>
        <p:nvCxnSpPr>
          <p:cNvPr id="139" name="Google Shape;139;p23"/>
          <p:cNvCxnSpPr/>
          <p:nvPr/>
        </p:nvCxnSpPr>
        <p:spPr>
          <a:xfrm>
            <a:off x="8871505" y="814855"/>
            <a:ext cx="0" cy="4065300"/>
          </a:xfrm>
          <a:prstGeom prst="straightConnector1">
            <a:avLst/>
          </a:prstGeom>
          <a:noFill/>
          <a:ln w="28575" cap="flat" cmpd="sng">
            <a:solidFill>
              <a:schemeClr val="lt2"/>
            </a:solidFill>
            <a:prstDash val="solid"/>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Text 1">
  <p:cSld name="TITLE_AND_BODY_2_1">
    <p:spTree>
      <p:nvGrpSpPr>
        <p:cNvPr id="1" name="Shape 140"/>
        <p:cNvGrpSpPr/>
        <p:nvPr/>
      </p:nvGrpSpPr>
      <p:grpSpPr>
        <a:xfrm>
          <a:off x="0" y="0"/>
          <a:ext cx="0" cy="0"/>
          <a:chOff x="0" y="0"/>
          <a:chExt cx="0" cy="0"/>
        </a:xfrm>
      </p:grpSpPr>
      <p:sp>
        <p:nvSpPr>
          <p:cNvPr id="141" name="Google Shape;141;p24"/>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4"/>
          <p:cNvSpPr txBox="1">
            <a:spLocks noGrp="1"/>
          </p:cNvSpPr>
          <p:nvPr>
            <p:ph type="title"/>
          </p:nvPr>
        </p:nvSpPr>
        <p:spPr>
          <a:xfrm>
            <a:off x="701600" y="612675"/>
            <a:ext cx="3572100" cy="1349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600"/>
              <a:buNone/>
              <a:defRPr sz="3600">
                <a:solidFill>
                  <a:schemeClr val="dk2"/>
                </a:solidFill>
              </a:defRPr>
            </a:lvl1pPr>
            <a:lvl2pPr lvl="1" rtl="0">
              <a:spcBef>
                <a:spcPts val="0"/>
              </a:spcBef>
              <a:spcAft>
                <a:spcPts val="0"/>
              </a:spcAft>
              <a:buClr>
                <a:schemeClr val="dk2"/>
              </a:buClr>
              <a:buSzPts val="4800"/>
              <a:buNone/>
              <a:defRPr sz="4800">
                <a:solidFill>
                  <a:schemeClr val="dk2"/>
                </a:solidFill>
              </a:defRPr>
            </a:lvl2pPr>
            <a:lvl3pPr lvl="2" rtl="0">
              <a:spcBef>
                <a:spcPts val="0"/>
              </a:spcBef>
              <a:spcAft>
                <a:spcPts val="0"/>
              </a:spcAft>
              <a:buClr>
                <a:schemeClr val="dk2"/>
              </a:buClr>
              <a:buSzPts val="4800"/>
              <a:buNone/>
              <a:defRPr sz="4800">
                <a:solidFill>
                  <a:schemeClr val="dk2"/>
                </a:solidFill>
              </a:defRPr>
            </a:lvl3pPr>
            <a:lvl4pPr lvl="3" rtl="0">
              <a:spcBef>
                <a:spcPts val="0"/>
              </a:spcBef>
              <a:spcAft>
                <a:spcPts val="0"/>
              </a:spcAft>
              <a:buClr>
                <a:schemeClr val="dk2"/>
              </a:buClr>
              <a:buSzPts val="4800"/>
              <a:buNone/>
              <a:defRPr sz="4800">
                <a:solidFill>
                  <a:schemeClr val="dk2"/>
                </a:solidFill>
              </a:defRPr>
            </a:lvl4pPr>
            <a:lvl5pPr lvl="4" rtl="0">
              <a:spcBef>
                <a:spcPts val="0"/>
              </a:spcBef>
              <a:spcAft>
                <a:spcPts val="0"/>
              </a:spcAft>
              <a:buClr>
                <a:schemeClr val="dk2"/>
              </a:buClr>
              <a:buSzPts val="4800"/>
              <a:buNone/>
              <a:defRPr sz="4800">
                <a:solidFill>
                  <a:schemeClr val="dk2"/>
                </a:solidFill>
              </a:defRPr>
            </a:lvl5pPr>
            <a:lvl6pPr lvl="5" rtl="0">
              <a:spcBef>
                <a:spcPts val="0"/>
              </a:spcBef>
              <a:spcAft>
                <a:spcPts val="0"/>
              </a:spcAft>
              <a:buClr>
                <a:schemeClr val="dk2"/>
              </a:buClr>
              <a:buSzPts val="4800"/>
              <a:buNone/>
              <a:defRPr sz="4800">
                <a:solidFill>
                  <a:schemeClr val="dk2"/>
                </a:solidFill>
              </a:defRPr>
            </a:lvl6pPr>
            <a:lvl7pPr lvl="6" rtl="0">
              <a:spcBef>
                <a:spcPts val="0"/>
              </a:spcBef>
              <a:spcAft>
                <a:spcPts val="0"/>
              </a:spcAft>
              <a:buClr>
                <a:schemeClr val="dk2"/>
              </a:buClr>
              <a:buSzPts val="4800"/>
              <a:buNone/>
              <a:defRPr sz="4800">
                <a:solidFill>
                  <a:schemeClr val="dk2"/>
                </a:solidFill>
              </a:defRPr>
            </a:lvl7pPr>
            <a:lvl8pPr lvl="7" rtl="0">
              <a:spcBef>
                <a:spcPts val="0"/>
              </a:spcBef>
              <a:spcAft>
                <a:spcPts val="0"/>
              </a:spcAft>
              <a:buClr>
                <a:schemeClr val="dk2"/>
              </a:buClr>
              <a:buSzPts val="4800"/>
              <a:buNone/>
              <a:defRPr sz="4800">
                <a:solidFill>
                  <a:schemeClr val="dk2"/>
                </a:solidFill>
              </a:defRPr>
            </a:lvl8pPr>
            <a:lvl9pPr lvl="8" rtl="0">
              <a:spcBef>
                <a:spcPts val="0"/>
              </a:spcBef>
              <a:spcAft>
                <a:spcPts val="0"/>
              </a:spcAft>
              <a:buClr>
                <a:schemeClr val="dk2"/>
              </a:buClr>
              <a:buSzPts val="4800"/>
              <a:buNone/>
              <a:defRPr sz="4800">
                <a:solidFill>
                  <a:schemeClr val="dk2"/>
                </a:solidFill>
              </a:defRPr>
            </a:lvl9pPr>
          </a:lstStyle>
          <a:p>
            <a:endParaRPr/>
          </a:p>
        </p:txBody>
      </p:sp>
      <p:sp>
        <p:nvSpPr>
          <p:cNvPr id="143" name="Google Shape;143;p24"/>
          <p:cNvSpPr/>
          <p:nvPr/>
        </p:nvSpPr>
        <p:spPr>
          <a:xfrm>
            <a:off x="2469150" y="1806050"/>
            <a:ext cx="4205700" cy="3380400"/>
          </a:xfrm>
          <a:prstGeom prst="rect">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4"/>
          <p:cNvSpPr/>
          <p:nvPr/>
        </p:nvSpPr>
        <p:spPr>
          <a:xfrm>
            <a:off x="3086550" y="1131100"/>
            <a:ext cx="2970900" cy="1168500"/>
          </a:xfrm>
          <a:prstGeom prst="rect">
            <a:avLst/>
          </a:prstGeom>
          <a:solidFill>
            <a:srgbClr val="EEEEEE"/>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4"/>
          <p:cNvSpPr txBox="1">
            <a:spLocks noGrp="1"/>
          </p:cNvSpPr>
          <p:nvPr>
            <p:ph type="title" idx="2"/>
          </p:nvPr>
        </p:nvSpPr>
        <p:spPr>
          <a:xfrm>
            <a:off x="3412488" y="1445800"/>
            <a:ext cx="2331600" cy="539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46" name="Google Shape;146;p24"/>
          <p:cNvSpPr txBox="1">
            <a:spLocks noGrp="1"/>
          </p:cNvSpPr>
          <p:nvPr>
            <p:ph type="subTitle" idx="1"/>
          </p:nvPr>
        </p:nvSpPr>
        <p:spPr>
          <a:xfrm>
            <a:off x="3052200" y="3691300"/>
            <a:ext cx="3052200" cy="57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600"/>
              <a:buNone/>
              <a:defRPr sz="1600">
                <a:solidFill>
                  <a:schemeClr val="lt2"/>
                </a:solidFill>
              </a:defRPr>
            </a:lvl1pPr>
            <a:lvl2pPr lvl="1" algn="ctr" rtl="0">
              <a:lnSpc>
                <a:spcPct val="100000"/>
              </a:lnSpc>
              <a:spcBef>
                <a:spcPts val="0"/>
              </a:spcBef>
              <a:spcAft>
                <a:spcPts val="0"/>
              </a:spcAft>
              <a:buClr>
                <a:schemeClr val="lt2"/>
              </a:buClr>
              <a:buSzPts val="1600"/>
              <a:buNone/>
              <a:defRPr sz="1600">
                <a:solidFill>
                  <a:schemeClr val="lt2"/>
                </a:solidFill>
              </a:defRPr>
            </a:lvl2pPr>
            <a:lvl3pPr lvl="2" algn="ctr" rtl="0">
              <a:lnSpc>
                <a:spcPct val="100000"/>
              </a:lnSpc>
              <a:spcBef>
                <a:spcPts val="0"/>
              </a:spcBef>
              <a:spcAft>
                <a:spcPts val="0"/>
              </a:spcAft>
              <a:buClr>
                <a:schemeClr val="lt2"/>
              </a:buClr>
              <a:buSzPts val="1600"/>
              <a:buNone/>
              <a:defRPr sz="1600">
                <a:solidFill>
                  <a:schemeClr val="lt2"/>
                </a:solidFill>
              </a:defRPr>
            </a:lvl3pPr>
            <a:lvl4pPr lvl="3" algn="ctr" rtl="0">
              <a:lnSpc>
                <a:spcPct val="100000"/>
              </a:lnSpc>
              <a:spcBef>
                <a:spcPts val="0"/>
              </a:spcBef>
              <a:spcAft>
                <a:spcPts val="0"/>
              </a:spcAft>
              <a:buClr>
                <a:schemeClr val="lt2"/>
              </a:buClr>
              <a:buSzPts val="1600"/>
              <a:buNone/>
              <a:defRPr sz="1600">
                <a:solidFill>
                  <a:schemeClr val="lt2"/>
                </a:solidFill>
              </a:defRPr>
            </a:lvl4pPr>
            <a:lvl5pPr lvl="4" algn="ctr" rtl="0">
              <a:lnSpc>
                <a:spcPct val="100000"/>
              </a:lnSpc>
              <a:spcBef>
                <a:spcPts val="0"/>
              </a:spcBef>
              <a:spcAft>
                <a:spcPts val="0"/>
              </a:spcAft>
              <a:buClr>
                <a:schemeClr val="lt2"/>
              </a:buClr>
              <a:buSzPts val="1600"/>
              <a:buNone/>
              <a:defRPr sz="1600">
                <a:solidFill>
                  <a:schemeClr val="lt2"/>
                </a:solidFill>
              </a:defRPr>
            </a:lvl5pPr>
            <a:lvl6pPr lvl="5" algn="ctr" rtl="0">
              <a:lnSpc>
                <a:spcPct val="100000"/>
              </a:lnSpc>
              <a:spcBef>
                <a:spcPts val="0"/>
              </a:spcBef>
              <a:spcAft>
                <a:spcPts val="0"/>
              </a:spcAft>
              <a:buClr>
                <a:schemeClr val="lt2"/>
              </a:buClr>
              <a:buSzPts val="1600"/>
              <a:buNone/>
              <a:defRPr sz="1600">
                <a:solidFill>
                  <a:schemeClr val="lt2"/>
                </a:solidFill>
              </a:defRPr>
            </a:lvl6pPr>
            <a:lvl7pPr lvl="6" algn="ctr" rtl="0">
              <a:lnSpc>
                <a:spcPct val="100000"/>
              </a:lnSpc>
              <a:spcBef>
                <a:spcPts val="0"/>
              </a:spcBef>
              <a:spcAft>
                <a:spcPts val="0"/>
              </a:spcAft>
              <a:buClr>
                <a:schemeClr val="lt2"/>
              </a:buClr>
              <a:buSzPts val="1600"/>
              <a:buNone/>
              <a:defRPr sz="1600">
                <a:solidFill>
                  <a:schemeClr val="lt2"/>
                </a:solidFill>
              </a:defRPr>
            </a:lvl7pPr>
            <a:lvl8pPr lvl="7" algn="ctr" rtl="0">
              <a:lnSpc>
                <a:spcPct val="100000"/>
              </a:lnSpc>
              <a:spcBef>
                <a:spcPts val="0"/>
              </a:spcBef>
              <a:spcAft>
                <a:spcPts val="0"/>
              </a:spcAft>
              <a:buClr>
                <a:schemeClr val="lt2"/>
              </a:buClr>
              <a:buSzPts val="1600"/>
              <a:buNone/>
              <a:defRPr sz="1600">
                <a:solidFill>
                  <a:schemeClr val="lt2"/>
                </a:solidFill>
              </a:defRPr>
            </a:lvl8pPr>
            <a:lvl9pPr lvl="8" algn="ctr" rtl="0">
              <a:lnSpc>
                <a:spcPct val="100000"/>
              </a:lnSpc>
              <a:spcBef>
                <a:spcPts val="0"/>
              </a:spcBef>
              <a:spcAft>
                <a:spcPts val="0"/>
              </a:spcAft>
              <a:buClr>
                <a:schemeClr val="lt2"/>
              </a:buClr>
              <a:buSzPts val="1600"/>
              <a:buNone/>
              <a:defRPr sz="1600">
                <a:solidFill>
                  <a:schemeClr val="lt2"/>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 text 2">
  <p:cSld name="TITLE_ONLY_2_1">
    <p:bg>
      <p:bgPr>
        <a:solidFill>
          <a:schemeClr val="dk2"/>
        </a:solidFill>
        <a:effectLst/>
      </p:bgPr>
    </p:bg>
    <p:spTree>
      <p:nvGrpSpPr>
        <p:cNvPr id="1" name="Shape 147"/>
        <p:cNvGrpSpPr/>
        <p:nvPr/>
      </p:nvGrpSpPr>
      <p:grpSpPr>
        <a:xfrm>
          <a:off x="0" y="0"/>
          <a:ext cx="0" cy="0"/>
          <a:chOff x="0" y="0"/>
          <a:chExt cx="0" cy="0"/>
        </a:xfrm>
      </p:grpSpPr>
      <p:sp>
        <p:nvSpPr>
          <p:cNvPr id="148" name="Google Shape;148;p25"/>
          <p:cNvSpPr/>
          <p:nvPr/>
        </p:nvSpPr>
        <p:spPr>
          <a:xfrm>
            <a:off x="286800" y="280450"/>
            <a:ext cx="8583000" cy="4589100"/>
          </a:xfrm>
          <a:prstGeom prst="rect">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49" name="Google Shape;149;p25"/>
          <p:cNvSpPr txBox="1">
            <a:spLocks noGrp="1"/>
          </p:cNvSpPr>
          <p:nvPr>
            <p:ph type="title"/>
          </p:nvPr>
        </p:nvSpPr>
        <p:spPr>
          <a:xfrm>
            <a:off x="701600" y="612666"/>
            <a:ext cx="2811000" cy="1349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600"/>
              <a:buNone/>
              <a:defRPr sz="3600">
                <a:solidFill>
                  <a:schemeClr val="lt2"/>
                </a:solidFill>
              </a:defRPr>
            </a:lvl1pPr>
            <a:lvl2pPr lvl="1" rtl="0">
              <a:spcBef>
                <a:spcPts val="0"/>
              </a:spcBef>
              <a:spcAft>
                <a:spcPts val="0"/>
              </a:spcAft>
              <a:buClr>
                <a:schemeClr val="dk2"/>
              </a:buClr>
              <a:buSzPts val="4800"/>
              <a:buNone/>
              <a:defRPr sz="4800">
                <a:solidFill>
                  <a:schemeClr val="dk2"/>
                </a:solidFill>
              </a:defRPr>
            </a:lvl2pPr>
            <a:lvl3pPr lvl="2" rtl="0">
              <a:spcBef>
                <a:spcPts val="0"/>
              </a:spcBef>
              <a:spcAft>
                <a:spcPts val="0"/>
              </a:spcAft>
              <a:buClr>
                <a:schemeClr val="dk2"/>
              </a:buClr>
              <a:buSzPts val="4800"/>
              <a:buNone/>
              <a:defRPr sz="4800">
                <a:solidFill>
                  <a:schemeClr val="dk2"/>
                </a:solidFill>
              </a:defRPr>
            </a:lvl3pPr>
            <a:lvl4pPr lvl="3" rtl="0">
              <a:spcBef>
                <a:spcPts val="0"/>
              </a:spcBef>
              <a:spcAft>
                <a:spcPts val="0"/>
              </a:spcAft>
              <a:buClr>
                <a:schemeClr val="dk2"/>
              </a:buClr>
              <a:buSzPts val="4800"/>
              <a:buNone/>
              <a:defRPr sz="4800">
                <a:solidFill>
                  <a:schemeClr val="dk2"/>
                </a:solidFill>
              </a:defRPr>
            </a:lvl4pPr>
            <a:lvl5pPr lvl="4" rtl="0">
              <a:spcBef>
                <a:spcPts val="0"/>
              </a:spcBef>
              <a:spcAft>
                <a:spcPts val="0"/>
              </a:spcAft>
              <a:buClr>
                <a:schemeClr val="dk2"/>
              </a:buClr>
              <a:buSzPts val="4800"/>
              <a:buNone/>
              <a:defRPr sz="4800">
                <a:solidFill>
                  <a:schemeClr val="dk2"/>
                </a:solidFill>
              </a:defRPr>
            </a:lvl5pPr>
            <a:lvl6pPr lvl="5" rtl="0">
              <a:spcBef>
                <a:spcPts val="0"/>
              </a:spcBef>
              <a:spcAft>
                <a:spcPts val="0"/>
              </a:spcAft>
              <a:buClr>
                <a:schemeClr val="dk2"/>
              </a:buClr>
              <a:buSzPts val="4800"/>
              <a:buNone/>
              <a:defRPr sz="4800">
                <a:solidFill>
                  <a:schemeClr val="dk2"/>
                </a:solidFill>
              </a:defRPr>
            </a:lvl6pPr>
            <a:lvl7pPr lvl="6" rtl="0">
              <a:spcBef>
                <a:spcPts val="0"/>
              </a:spcBef>
              <a:spcAft>
                <a:spcPts val="0"/>
              </a:spcAft>
              <a:buClr>
                <a:schemeClr val="dk2"/>
              </a:buClr>
              <a:buSzPts val="4800"/>
              <a:buNone/>
              <a:defRPr sz="4800">
                <a:solidFill>
                  <a:schemeClr val="dk2"/>
                </a:solidFill>
              </a:defRPr>
            </a:lvl7pPr>
            <a:lvl8pPr lvl="7" rtl="0">
              <a:spcBef>
                <a:spcPts val="0"/>
              </a:spcBef>
              <a:spcAft>
                <a:spcPts val="0"/>
              </a:spcAft>
              <a:buClr>
                <a:schemeClr val="dk2"/>
              </a:buClr>
              <a:buSzPts val="4800"/>
              <a:buNone/>
              <a:defRPr sz="4800">
                <a:solidFill>
                  <a:schemeClr val="dk2"/>
                </a:solidFill>
              </a:defRPr>
            </a:lvl8pPr>
            <a:lvl9pPr lvl="8" rtl="0">
              <a:spcBef>
                <a:spcPts val="0"/>
              </a:spcBef>
              <a:spcAft>
                <a:spcPts val="0"/>
              </a:spcAft>
              <a:buClr>
                <a:schemeClr val="dk2"/>
              </a:buClr>
              <a:buSzPts val="4800"/>
              <a:buNone/>
              <a:defRPr sz="4800">
                <a:solidFill>
                  <a:schemeClr val="dk2"/>
                </a:solidFill>
              </a:defRPr>
            </a:lvl9pPr>
          </a:lstStyle>
          <a:p>
            <a:endParaRPr/>
          </a:p>
        </p:txBody>
      </p:sp>
      <p:sp>
        <p:nvSpPr>
          <p:cNvPr id="150" name="Google Shape;150;p25"/>
          <p:cNvSpPr txBox="1">
            <a:spLocks noGrp="1"/>
          </p:cNvSpPr>
          <p:nvPr>
            <p:ph type="subTitle" idx="1"/>
          </p:nvPr>
        </p:nvSpPr>
        <p:spPr>
          <a:xfrm>
            <a:off x="1527525" y="1809375"/>
            <a:ext cx="2859300" cy="59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151" name="Google Shape;151;p25"/>
          <p:cNvSpPr txBox="1">
            <a:spLocks noGrp="1"/>
          </p:cNvSpPr>
          <p:nvPr>
            <p:ph type="subTitle" idx="2"/>
          </p:nvPr>
        </p:nvSpPr>
        <p:spPr>
          <a:xfrm>
            <a:off x="1527525" y="2693825"/>
            <a:ext cx="2859300" cy="59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152" name="Google Shape;152;p25"/>
          <p:cNvSpPr txBox="1">
            <a:spLocks noGrp="1"/>
          </p:cNvSpPr>
          <p:nvPr>
            <p:ph type="subTitle" idx="3"/>
          </p:nvPr>
        </p:nvSpPr>
        <p:spPr>
          <a:xfrm>
            <a:off x="1527525" y="3578275"/>
            <a:ext cx="2859300" cy="59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 Credits">
  <p:cSld name="SECTION_HEADER_1">
    <p:spTree>
      <p:nvGrpSpPr>
        <p:cNvPr id="1" name="Shape 153"/>
        <p:cNvGrpSpPr/>
        <p:nvPr/>
      </p:nvGrpSpPr>
      <p:grpSpPr>
        <a:xfrm>
          <a:off x="0" y="0"/>
          <a:ext cx="0" cy="0"/>
          <a:chOff x="0" y="0"/>
          <a:chExt cx="0" cy="0"/>
        </a:xfrm>
      </p:grpSpPr>
      <p:sp>
        <p:nvSpPr>
          <p:cNvPr id="154" name="Google Shape;154;p26"/>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6"/>
          <p:cNvSpPr/>
          <p:nvPr/>
        </p:nvSpPr>
        <p:spPr>
          <a:xfrm>
            <a:off x="2075550" y="0"/>
            <a:ext cx="4992900" cy="5143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txBox="1">
            <a:spLocks noGrp="1"/>
          </p:cNvSpPr>
          <p:nvPr>
            <p:ph type="title"/>
          </p:nvPr>
        </p:nvSpPr>
        <p:spPr>
          <a:xfrm>
            <a:off x="2547300" y="903600"/>
            <a:ext cx="40494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6000"/>
              <a:buNone/>
              <a:defRPr sz="6000">
                <a:solidFill>
                  <a:schemeClr val="lt2"/>
                </a:solidFill>
              </a:defRPr>
            </a:lvl1pPr>
            <a:lvl2pPr lvl="1" algn="ctr" rtl="0">
              <a:spcBef>
                <a:spcPts val="0"/>
              </a:spcBef>
              <a:spcAft>
                <a:spcPts val="0"/>
              </a:spcAft>
              <a:buClr>
                <a:schemeClr val="lt2"/>
              </a:buClr>
              <a:buSzPts val="3600"/>
              <a:buNone/>
              <a:defRPr sz="3600">
                <a:solidFill>
                  <a:schemeClr val="lt2"/>
                </a:solidFill>
              </a:defRPr>
            </a:lvl2pPr>
            <a:lvl3pPr lvl="2" algn="ctr" rtl="0">
              <a:spcBef>
                <a:spcPts val="0"/>
              </a:spcBef>
              <a:spcAft>
                <a:spcPts val="0"/>
              </a:spcAft>
              <a:buClr>
                <a:schemeClr val="lt2"/>
              </a:buClr>
              <a:buSzPts val="3600"/>
              <a:buNone/>
              <a:defRPr sz="3600">
                <a:solidFill>
                  <a:schemeClr val="lt2"/>
                </a:solidFill>
              </a:defRPr>
            </a:lvl3pPr>
            <a:lvl4pPr lvl="3" algn="ctr" rtl="0">
              <a:spcBef>
                <a:spcPts val="0"/>
              </a:spcBef>
              <a:spcAft>
                <a:spcPts val="0"/>
              </a:spcAft>
              <a:buClr>
                <a:schemeClr val="lt2"/>
              </a:buClr>
              <a:buSzPts val="3600"/>
              <a:buNone/>
              <a:defRPr sz="3600">
                <a:solidFill>
                  <a:schemeClr val="lt2"/>
                </a:solidFill>
              </a:defRPr>
            </a:lvl4pPr>
            <a:lvl5pPr lvl="4" algn="ctr" rtl="0">
              <a:spcBef>
                <a:spcPts val="0"/>
              </a:spcBef>
              <a:spcAft>
                <a:spcPts val="0"/>
              </a:spcAft>
              <a:buClr>
                <a:schemeClr val="lt2"/>
              </a:buClr>
              <a:buSzPts val="3600"/>
              <a:buNone/>
              <a:defRPr sz="3600">
                <a:solidFill>
                  <a:schemeClr val="lt2"/>
                </a:solidFill>
              </a:defRPr>
            </a:lvl5pPr>
            <a:lvl6pPr lvl="5" algn="ctr" rtl="0">
              <a:spcBef>
                <a:spcPts val="0"/>
              </a:spcBef>
              <a:spcAft>
                <a:spcPts val="0"/>
              </a:spcAft>
              <a:buClr>
                <a:schemeClr val="lt2"/>
              </a:buClr>
              <a:buSzPts val="3600"/>
              <a:buNone/>
              <a:defRPr sz="3600">
                <a:solidFill>
                  <a:schemeClr val="lt2"/>
                </a:solidFill>
              </a:defRPr>
            </a:lvl6pPr>
            <a:lvl7pPr lvl="6" algn="ctr" rtl="0">
              <a:spcBef>
                <a:spcPts val="0"/>
              </a:spcBef>
              <a:spcAft>
                <a:spcPts val="0"/>
              </a:spcAft>
              <a:buClr>
                <a:schemeClr val="lt2"/>
              </a:buClr>
              <a:buSzPts val="3600"/>
              <a:buNone/>
              <a:defRPr sz="3600">
                <a:solidFill>
                  <a:schemeClr val="lt2"/>
                </a:solidFill>
              </a:defRPr>
            </a:lvl7pPr>
            <a:lvl8pPr lvl="7" algn="ctr" rtl="0">
              <a:spcBef>
                <a:spcPts val="0"/>
              </a:spcBef>
              <a:spcAft>
                <a:spcPts val="0"/>
              </a:spcAft>
              <a:buClr>
                <a:schemeClr val="lt2"/>
              </a:buClr>
              <a:buSzPts val="3600"/>
              <a:buNone/>
              <a:defRPr sz="3600">
                <a:solidFill>
                  <a:schemeClr val="lt2"/>
                </a:solidFill>
              </a:defRPr>
            </a:lvl8pPr>
            <a:lvl9pPr lvl="8" algn="ctr" rtl="0">
              <a:spcBef>
                <a:spcPts val="0"/>
              </a:spcBef>
              <a:spcAft>
                <a:spcPts val="0"/>
              </a:spcAft>
              <a:buClr>
                <a:schemeClr val="lt2"/>
              </a:buClr>
              <a:buSzPts val="3600"/>
              <a:buNone/>
              <a:defRPr sz="3600">
                <a:solidFill>
                  <a:schemeClr val="lt2"/>
                </a:solidFill>
              </a:defRPr>
            </a:lvl9pPr>
          </a:lstStyle>
          <a:p>
            <a:endParaRPr/>
          </a:p>
        </p:txBody>
      </p:sp>
      <p:sp>
        <p:nvSpPr>
          <p:cNvPr id="157" name="Google Shape;157;p26"/>
          <p:cNvSpPr txBox="1">
            <a:spLocks noGrp="1"/>
          </p:cNvSpPr>
          <p:nvPr>
            <p:ph type="subTitle" idx="1"/>
          </p:nvPr>
        </p:nvSpPr>
        <p:spPr>
          <a:xfrm>
            <a:off x="2694450" y="1745400"/>
            <a:ext cx="3755100" cy="89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600"/>
              <a:buNone/>
              <a:defRPr sz="1600">
                <a:solidFill>
                  <a:schemeClr val="lt2"/>
                </a:solidFill>
              </a:defRPr>
            </a:lvl1pPr>
            <a:lvl2pPr lvl="1" algn="ctr" rtl="0">
              <a:lnSpc>
                <a:spcPct val="100000"/>
              </a:lnSpc>
              <a:spcBef>
                <a:spcPts val="0"/>
              </a:spcBef>
              <a:spcAft>
                <a:spcPts val="0"/>
              </a:spcAft>
              <a:buClr>
                <a:schemeClr val="lt2"/>
              </a:buClr>
              <a:buSzPts val="1800"/>
              <a:buNone/>
              <a:defRPr sz="1800">
                <a:solidFill>
                  <a:schemeClr val="lt2"/>
                </a:solidFill>
              </a:defRPr>
            </a:lvl2pPr>
            <a:lvl3pPr lvl="2" algn="ctr" rtl="0">
              <a:lnSpc>
                <a:spcPct val="100000"/>
              </a:lnSpc>
              <a:spcBef>
                <a:spcPts val="0"/>
              </a:spcBef>
              <a:spcAft>
                <a:spcPts val="0"/>
              </a:spcAft>
              <a:buClr>
                <a:schemeClr val="lt2"/>
              </a:buClr>
              <a:buSzPts val="1800"/>
              <a:buNone/>
              <a:defRPr sz="1800">
                <a:solidFill>
                  <a:schemeClr val="lt2"/>
                </a:solidFill>
              </a:defRPr>
            </a:lvl3pPr>
            <a:lvl4pPr lvl="3" algn="ctr" rtl="0">
              <a:lnSpc>
                <a:spcPct val="100000"/>
              </a:lnSpc>
              <a:spcBef>
                <a:spcPts val="0"/>
              </a:spcBef>
              <a:spcAft>
                <a:spcPts val="0"/>
              </a:spcAft>
              <a:buClr>
                <a:schemeClr val="lt2"/>
              </a:buClr>
              <a:buSzPts val="1800"/>
              <a:buNone/>
              <a:defRPr sz="1800">
                <a:solidFill>
                  <a:schemeClr val="lt2"/>
                </a:solidFill>
              </a:defRPr>
            </a:lvl4pPr>
            <a:lvl5pPr lvl="4" algn="ctr" rtl="0">
              <a:lnSpc>
                <a:spcPct val="100000"/>
              </a:lnSpc>
              <a:spcBef>
                <a:spcPts val="0"/>
              </a:spcBef>
              <a:spcAft>
                <a:spcPts val="0"/>
              </a:spcAft>
              <a:buClr>
                <a:schemeClr val="lt2"/>
              </a:buClr>
              <a:buSzPts val="1800"/>
              <a:buNone/>
              <a:defRPr sz="1800">
                <a:solidFill>
                  <a:schemeClr val="lt2"/>
                </a:solidFill>
              </a:defRPr>
            </a:lvl5pPr>
            <a:lvl6pPr lvl="5" algn="ctr" rtl="0">
              <a:lnSpc>
                <a:spcPct val="100000"/>
              </a:lnSpc>
              <a:spcBef>
                <a:spcPts val="0"/>
              </a:spcBef>
              <a:spcAft>
                <a:spcPts val="0"/>
              </a:spcAft>
              <a:buClr>
                <a:schemeClr val="lt2"/>
              </a:buClr>
              <a:buSzPts val="1800"/>
              <a:buNone/>
              <a:defRPr sz="1800">
                <a:solidFill>
                  <a:schemeClr val="lt2"/>
                </a:solidFill>
              </a:defRPr>
            </a:lvl6pPr>
            <a:lvl7pPr lvl="6" algn="ctr" rtl="0">
              <a:lnSpc>
                <a:spcPct val="100000"/>
              </a:lnSpc>
              <a:spcBef>
                <a:spcPts val="0"/>
              </a:spcBef>
              <a:spcAft>
                <a:spcPts val="0"/>
              </a:spcAft>
              <a:buClr>
                <a:schemeClr val="lt2"/>
              </a:buClr>
              <a:buSzPts val="1800"/>
              <a:buNone/>
              <a:defRPr sz="1800">
                <a:solidFill>
                  <a:schemeClr val="lt2"/>
                </a:solidFill>
              </a:defRPr>
            </a:lvl7pPr>
            <a:lvl8pPr lvl="7" algn="ctr" rtl="0">
              <a:lnSpc>
                <a:spcPct val="100000"/>
              </a:lnSpc>
              <a:spcBef>
                <a:spcPts val="0"/>
              </a:spcBef>
              <a:spcAft>
                <a:spcPts val="0"/>
              </a:spcAft>
              <a:buClr>
                <a:schemeClr val="lt2"/>
              </a:buClr>
              <a:buSzPts val="1800"/>
              <a:buNone/>
              <a:defRPr sz="1800">
                <a:solidFill>
                  <a:schemeClr val="lt2"/>
                </a:solidFill>
              </a:defRPr>
            </a:lvl8pPr>
            <a:lvl9pPr lvl="8" algn="ctr" rtl="0">
              <a:lnSpc>
                <a:spcPct val="100000"/>
              </a:lnSpc>
              <a:spcBef>
                <a:spcPts val="0"/>
              </a:spcBef>
              <a:spcAft>
                <a:spcPts val="0"/>
              </a:spcAft>
              <a:buClr>
                <a:schemeClr val="lt2"/>
              </a:buClr>
              <a:buSzPts val="1800"/>
              <a:buNone/>
              <a:defRPr sz="1800">
                <a:solidFill>
                  <a:schemeClr val="lt2"/>
                </a:solidFill>
              </a:defRPr>
            </a:lvl9pPr>
          </a:lstStyle>
          <a:p>
            <a:endParaRPr/>
          </a:p>
        </p:txBody>
      </p:sp>
      <p:sp>
        <p:nvSpPr>
          <p:cNvPr id="158" name="Google Shape;158;p26"/>
          <p:cNvSpPr txBox="1"/>
          <p:nvPr/>
        </p:nvSpPr>
        <p:spPr>
          <a:xfrm>
            <a:off x="2967600" y="3591400"/>
            <a:ext cx="3208800" cy="10191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100">
                <a:solidFill>
                  <a:schemeClr val="lt2"/>
                </a:solidFill>
                <a:latin typeface="Raleway"/>
                <a:ea typeface="Raleway"/>
                <a:cs typeface="Raleway"/>
                <a:sym typeface="Raleway"/>
              </a:rPr>
              <a:t>CREDITS: This presentation template was created by </a:t>
            </a:r>
            <a:r>
              <a:rPr lang="en" sz="1100">
                <a:solidFill>
                  <a:schemeClr val="lt2"/>
                </a:solidFill>
                <a:uFill>
                  <a:noFill/>
                </a:uFill>
                <a:latin typeface="Raleway"/>
                <a:ea typeface="Raleway"/>
                <a:cs typeface="Raleway"/>
                <a:sym typeface="Raleway"/>
                <a:hlinkClick r:id="rId2"/>
              </a:rPr>
              <a:t>Slidesgo</a:t>
            </a:r>
            <a:r>
              <a:rPr lang="en" sz="1100">
                <a:solidFill>
                  <a:schemeClr val="lt2"/>
                </a:solidFill>
                <a:latin typeface="Raleway"/>
                <a:ea typeface="Raleway"/>
                <a:cs typeface="Raleway"/>
                <a:sym typeface="Raleway"/>
              </a:rPr>
              <a:t>, including icons by </a:t>
            </a:r>
            <a:r>
              <a:rPr lang="en" sz="1100">
                <a:solidFill>
                  <a:schemeClr val="lt2"/>
                </a:solidFill>
                <a:uFill>
                  <a:noFill/>
                </a:uFill>
                <a:latin typeface="Raleway"/>
                <a:ea typeface="Raleway"/>
                <a:cs typeface="Raleway"/>
                <a:sym typeface="Raleway"/>
                <a:hlinkClick r:id="rId3"/>
              </a:rPr>
              <a:t>Flaticon</a:t>
            </a:r>
            <a:r>
              <a:rPr lang="en" sz="1100">
                <a:solidFill>
                  <a:schemeClr val="lt2"/>
                </a:solidFill>
                <a:latin typeface="Raleway"/>
                <a:ea typeface="Raleway"/>
                <a:cs typeface="Raleway"/>
                <a:sym typeface="Raleway"/>
              </a:rPr>
              <a:t>, and infographics &amp; images by </a:t>
            </a:r>
            <a:r>
              <a:rPr lang="en" sz="1100">
                <a:solidFill>
                  <a:schemeClr val="lt2"/>
                </a:solidFill>
                <a:uFill>
                  <a:noFill/>
                </a:uFill>
                <a:latin typeface="Raleway"/>
                <a:ea typeface="Raleway"/>
                <a:cs typeface="Raleway"/>
                <a:sym typeface="Raleway"/>
                <a:hlinkClick r:id="rId4"/>
              </a:rPr>
              <a:t>Freepik</a:t>
            </a:r>
            <a:r>
              <a:rPr lang="en" sz="1100">
                <a:solidFill>
                  <a:schemeClr val="lt2"/>
                </a:solidFill>
                <a:latin typeface="Raleway"/>
                <a:ea typeface="Raleway"/>
                <a:cs typeface="Raleway"/>
                <a:sym typeface="Raleway"/>
              </a:rPr>
              <a:t>. </a:t>
            </a:r>
            <a:endParaRPr sz="1100">
              <a:solidFill>
                <a:schemeClr val="lt2"/>
              </a:solidFill>
              <a:latin typeface="Raleway"/>
              <a:ea typeface="Raleway"/>
              <a:cs typeface="Raleway"/>
              <a:sym typeface="Raleway"/>
            </a:endParaRPr>
          </a:p>
          <a:p>
            <a:pPr marL="0" lvl="0" indent="0" algn="ctr" rtl="0">
              <a:spcBef>
                <a:spcPts val="300"/>
              </a:spcBef>
              <a:spcAft>
                <a:spcPts val="0"/>
              </a:spcAft>
              <a:buNone/>
            </a:pPr>
            <a:endParaRPr sz="1100">
              <a:solidFill>
                <a:schemeClr val="lt2"/>
              </a:solidFill>
              <a:latin typeface="Raleway"/>
              <a:ea typeface="Raleway"/>
              <a:cs typeface="Raleway"/>
              <a:sym typeface="Raleway"/>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67"/>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16"/>
        <p:cNvGrpSpPr/>
        <p:nvPr/>
      </p:nvGrpSpPr>
      <p:grpSpPr>
        <a:xfrm>
          <a:off x="0" y="0"/>
          <a:ext cx="0" cy="0"/>
          <a:chOff x="0" y="0"/>
          <a:chExt cx="0" cy="0"/>
        </a:xfrm>
      </p:grpSpPr>
    </p:spTree>
    <p:extLst>
      <p:ext uri="{BB962C8B-B14F-4D97-AF65-F5344CB8AC3E}">
        <p14:creationId xmlns:p14="http://schemas.microsoft.com/office/powerpoint/2010/main" val="39460062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
        <p:cNvGrpSpPr/>
        <p:nvPr/>
      </p:nvGrpSpPr>
      <p:grpSpPr>
        <a:xfrm>
          <a:off x="0" y="0"/>
          <a:ext cx="0" cy="0"/>
          <a:chOff x="0" y="0"/>
          <a:chExt cx="0" cy="0"/>
        </a:xfrm>
      </p:grpSpPr>
      <p:sp>
        <p:nvSpPr>
          <p:cNvPr id="18" name="Google Shape;18;p4"/>
          <p:cNvSpPr/>
          <p:nvPr/>
        </p:nvSpPr>
        <p:spPr>
          <a:xfrm>
            <a:off x="286800" y="280450"/>
            <a:ext cx="8583000" cy="4589100"/>
          </a:xfrm>
          <a:prstGeom prst="rect">
            <a:avLst/>
          </a:prstGeom>
          <a:no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4"/>
          <p:cNvSpPr txBox="1">
            <a:spLocks noGrp="1"/>
          </p:cNvSpPr>
          <p:nvPr>
            <p:ph type="title"/>
          </p:nvPr>
        </p:nvSpPr>
        <p:spPr>
          <a:xfrm>
            <a:off x="5241175" y="655611"/>
            <a:ext cx="2811000" cy="7338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sz="3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20" name="Google Shape;20;p4"/>
          <p:cNvSpPr txBox="1">
            <a:spLocks noGrp="1"/>
          </p:cNvSpPr>
          <p:nvPr>
            <p:ph type="body" idx="1"/>
          </p:nvPr>
        </p:nvSpPr>
        <p:spPr>
          <a:xfrm>
            <a:off x="5241175" y="2539375"/>
            <a:ext cx="3226200" cy="19422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6"/>
        <p:cNvGrpSpPr/>
        <p:nvPr/>
      </p:nvGrpSpPr>
      <p:grpSpPr>
        <a:xfrm>
          <a:off x="0" y="0"/>
          <a:ext cx="0" cy="0"/>
          <a:chOff x="0" y="0"/>
          <a:chExt cx="0" cy="0"/>
        </a:xfrm>
      </p:grpSpPr>
      <p:sp>
        <p:nvSpPr>
          <p:cNvPr id="27" name="Google Shape;27;p6"/>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8" name="Google Shape;28;p6"/>
          <p:cNvSpPr txBox="1">
            <a:spLocks noGrp="1"/>
          </p:cNvSpPr>
          <p:nvPr>
            <p:ph type="title"/>
          </p:nvPr>
        </p:nvSpPr>
        <p:spPr>
          <a:xfrm>
            <a:off x="701600" y="612666"/>
            <a:ext cx="2811000" cy="1349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600"/>
              <a:buNone/>
              <a:defRPr sz="3600">
                <a:solidFill>
                  <a:schemeClr val="dk2"/>
                </a:solidFill>
              </a:defRPr>
            </a:lvl1pPr>
            <a:lvl2pPr lvl="1" rtl="0">
              <a:spcBef>
                <a:spcPts val="0"/>
              </a:spcBef>
              <a:spcAft>
                <a:spcPts val="0"/>
              </a:spcAft>
              <a:buClr>
                <a:schemeClr val="dk2"/>
              </a:buClr>
              <a:buSzPts val="4800"/>
              <a:buNone/>
              <a:defRPr sz="4800">
                <a:solidFill>
                  <a:schemeClr val="dk2"/>
                </a:solidFill>
              </a:defRPr>
            </a:lvl2pPr>
            <a:lvl3pPr lvl="2" rtl="0">
              <a:spcBef>
                <a:spcPts val="0"/>
              </a:spcBef>
              <a:spcAft>
                <a:spcPts val="0"/>
              </a:spcAft>
              <a:buClr>
                <a:schemeClr val="dk2"/>
              </a:buClr>
              <a:buSzPts val="4800"/>
              <a:buNone/>
              <a:defRPr sz="4800">
                <a:solidFill>
                  <a:schemeClr val="dk2"/>
                </a:solidFill>
              </a:defRPr>
            </a:lvl3pPr>
            <a:lvl4pPr lvl="3" rtl="0">
              <a:spcBef>
                <a:spcPts val="0"/>
              </a:spcBef>
              <a:spcAft>
                <a:spcPts val="0"/>
              </a:spcAft>
              <a:buClr>
                <a:schemeClr val="dk2"/>
              </a:buClr>
              <a:buSzPts val="4800"/>
              <a:buNone/>
              <a:defRPr sz="4800">
                <a:solidFill>
                  <a:schemeClr val="dk2"/>
                </a:solidFill>
              </a:defRPr>
            </a:lvl4pPr>
            <a:lvl5pPr lvl="4" rtl="0">
              <a:spcBef>
                <a:spcPts val="0"/>
              </a:spcBef>
              <a:spcAft>
                <a:spcPts val="0"/>
              </a:spcAft>
              <a:buClr>
                <a:schemeClr val="dk2"/>
              </a:buClr>
              <a:buSzPts val="4800"/>
              <a:buNone/>
              <a:defRPr sz="4800">
                <a:solidFill>
                  <a:schemeClr val="dk2"/>
                </a:solidFill>
              </a:defRPr>
            </a:lvl5pPr>
            <a:lvl6pPr lvl="5" rtl="0">
              <a:spcBef>
                <a:spcPts val="0"/>
              </a:spcBef>
              <a:spcAft>
                <a:spcPts val="0"/>
              </a:spcAft>
              <a:buClr>
                <a:schemeClr val="dk2"/>
              </a:buClr>
              <a:buSzPts val="4800"/>
              <a:buNone/>
              <a:defRPr sz="4800">
                <a:solidFill>
                  <a:schemeClr val="dk2"/>
                </a:solidFill>
              </a:defRPr>
            </a:lvl6pPr>
            <a:lvl7pPr lvl="6" rtl="0">
              <a:spcBef>
                <a:spcPts val="0"/>
              </a:spcBef>
              <a:spcAft>
                <a:spcPts val="0"/>
              </a:spcAft>
              <a:buClr>
                <a:schemeClr val="dk2"/>
              </a:buClr>
              <a:buSzPts val="4800"/>
              <a:buNone/>
              <a:defRPr sz="4800">
                <a:solidFill>
                  <a:schemeClr val="dk2"/>
                </a:solidFill>
              </a:defRPr>
            </a:lvl7pPr>
            <a:lvl8pPr lvl="7" rtl="0">
              <a:spcBef>
                <a:spcPts val="0"/>
              </a:spcBef>
              <a:spcAft>
                <a:spcPts val="0"/>
              </a:spcAft>
              <a:buClr>
                <a:schemeClr val="dk2"/>
              </a:buClr>
              <a:buSzPts val="4800"/>
              <a:buNone/>
              <a:defRPr sz="4800">
                <a:solidFill>
                  <a:schemeClr val="dk2"/>
                </a:solidFill>
              </a:defRPr>
            </a:lvl8pPr>
            <a:lvl9pPr lvl="8" rtl="0">
              <a:spcBef>
                <a:spcPts val="0"/>
              </a:spcBef>
              <a:spcAft>
                <a:spcPts val="0"/>
              </a:spcAft>
              <a:buClr>
                <a:schemeClr val="dk2"/>
              </a:buClr>
              <a:buSzPts val="4800"/>
              <a:buNone/>
              <a:defRPr sz="4800">
                <a:solidFill>
                  <a:schemeClr val="dk2"/>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9"/>
        <p:cNvGrpSpPr/>
        <p:nvPr/>
      </p:nvGrpSpPr>
      <p:grpSpPr>
        <a:xfrm>
          <a:off x="0" y="0"/>
          <a:ext cx="0" cy="0"/>
          <a:chOff x="0" y="0"/>
          <a:chExt cx="0" cy="0"/>
        </a:xfrm>
      </p:grpSpPr>
      <p:sp>
        <p:nvSpPr>
          <p:cNvPr id="30" name="Google Shape;30;p7"/>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7"/>
          <p:cNvSpPr/>
          <p:nvPr/>
        </p:nvSpPr>
        <p:spPr>
          <a:xfrm>
            <a:off x="-2575" y="-15925"/>
            <a:ext cx="6279600" cy="51594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7"/>
          <p:cNvSpPr txBox="1">
            <a:spLocks noGrp="1"/>
          </p:cNvSpPr>
          <p:nvPr>
            <p:ph type="title"/>
          </p:nvPr>
        </p:nvSpPr>
        <p:spPr>
          <a:xfrm>
            <a:off x="701600" y="612666"/>
            <a:ext cx="2811000" cy="1349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600"/>
              <a:buNone/>
              <a:defRPr sz="3600">
                <a:solidFill>
                  <a:schemeClr val="lt2"/>
                </a:solidFill>
              </a:defRPr>
            </a:lvl1pPr>
            <a:lvl2pPr lvl="1" rtl="0">
              <a:spcBef>
                <a:spcPts val="0"/>
              </a:spcBef>
              <a:spcAft>
                <a:spcPts val="0"/>
              </a:spcAft>
              <a:buClr>
                <a:schemeClr val="lt2"/>
              </a:buClr>
              <a:buSzPts val="4800"/>
              <a:buNone/>
              <a:defRPr sz="4800">
                <a:solidFill>
                  <a:schemeClr val="lt2"/>
                </a:solidFill>
              </a:defRPr>
            </a:lvl2pPr>
            <a:lvl3pPr lvl="2" rtl="0">
              <a:spcBef>
                <a:spcPts val="0"/>
              </a:spcBef>
              <a:spcAft>
                <a:spcPts val="0"/>
              </a:spcAft>
              <a:buClr>
                <a:schemeClr val="lt2"/>
              </a:buClr>
              <a:buSzPts val="4800"/>
              <a:buNone/>
              <a:defRPr sz="4800">
                <a:solidFill>
                  <a:schemeClr val="lt2"/>
                </a:solidFill>
              </a:defRPr>
            </a:lvl3pPr>
            <a:lvl4pPr lvl="3" rtl="0">
              <a:spcBef>
                <a:spcPts val="0"/>
              </a:spcBef>
              <a:spcAft>
                <a:spcPts val="0"/>
              </a:spcAft>
              <a:buClr>
                <a:schemeClr val="lt2"/>
              </a:buClr>
              <a:buSzPts val="4800"/>
              <a:buNone/>
              <a:defRPr sz="4800">
                <a:solidFill>
                  <a:schemeClr val="lt2"/>
                </a:solidFill>
              </a:defRPr>
            </a:lvl4pPr>
            <a:lvl5pPr lvl="4" rtl="0">
              <a:spcBef>
                <a:spcPts val="0"/>
              </a:spcBef>
              <a:spcAft>
                <a:spcPts val="0"/>
              </a:spcAft>
              <a:buClr>
                <a:schemeClr val="lt2"/>
              </a:buClr>
              <a:buSzPts val="4800"/>
              <a:buNone/>
              <a:defRPr sz="4800">
                <a:solidFill>
                  <a:schemeClr val="lt2"/>
                </a:solidFill>
              </a:defRPr>
            </a:lvl5pPr>
            <a:lvl6pPr lvl="5" rtl="0">
              <a:spcBef>
                <a:spcPts val="0"/>
              </a:spcBef>
              <a:spcAft>
                <a:spcPts val="0"/>
              </a:spcAft>
              <a:buClr>
                <a:schemeClr val="lt2"/>
              </a:buClr>
              <a:buSzPts val="4800"/>
              <a:buNone/>
              <a:defRPr sz="4800">
                <a:solidFill>
                  <a:schemeClr val="lt2"/>
                </a:solidFill>
              </a:defRPr>
            </a:lvl6pPr>
            <a:lvl7pPr lvl="6" rtl="0">
              <a:spcBef>
                <a:spcPts val="0"/>
              </a:spcBef>
              <a:spcAft>
                <a:spcPts val="0"/>
              </a:spcAft>
              <a:buClr>
                <a:schemeClr val="lt2"/>
              </a:buClr>
              <a:buSzPts val="4800"/>
              <a:buNone/>
              <a:defRPr sz="4800">
                <a:solidFill>
                  <a:schemeClr val="lt2"/>
                </a:solidFill>
              </a:defRPr>
            </a:lvl7pPr>
            <a:lvl8pPr lvl="7" rtl="0">
              <a:spcBef>
                <a:spcPts val="0"/>
              </a:spcBef>
              <a:spcAft>
                <a:spcPts val="0"/>
              </a:spcAft>
              <a:buClr>
                <a:schemeClr val="lt2"/>
              </a:buClr>
              <a:buSzPts val="4800"/>
              <a:buNone/>
              <a:defRPr sz="4800">
                <a:solidFill>
                  <a:schemeClr val="lt2"/>
                </a:solidFill>
              </a:defRPr>
            </a:lvl8pPr>
            <a:lvl9pPr lvl="8" rtl="0">
              <a:spcBef>
                <a:spcPts val="0"/>
              </a:spcBef>
              <a:spcAft>
                <a:spcPts val="0"/>
              </a:spcAft>
              <a:buClr>
                <a:schemeClr val="lt2"/>
              </a:buClr>
              <a:buSzPts val="4800"/>
              <a:buNone/>
              <a:defRPr sz="4800">
                <a:solidFill>
                  <a:schemeClr val="lt2"/>
                </a:solidFill>
              </a:defRPr>
            </a:lvl9pPr>
          </a:lstStyle>
          <a:p>
            <a:endParaRPr/>
          </a:p>
        </p:txBody>
      </p:sp>
      <p:sp>
        <p:nvSpPr>
          <p:cNvPr id="33" name="Google Shape;33;p7"/>
          <p:cNvSpPr txBox="1">
            <a:spLocks noGrp="1"/>
          </p:cNvSpPr>
          <p:nvPr>
            <p:ph type="body" idx="1"/>
          </p:nvPr>
        </p:nvSpPr>
        <p:spPr>
          <a:xfrm>
            <a:off x="701600" y="2344725"/>
            <a:ext cx="2811000" cy="2134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lt2"/>
              </a:buClr>
              <a:buSzPts val="1400"/>
              <a:buChar char="●"/>
              <a:defRPr sz="1400">
                <a:solidFill>
                  <a:schemeClr val="lt2"/>
                </a:solidFill>
              </a:defRPr>
            </a:lvl1pPr>
            <a:lvl2pPr marL="914400" lvl="1" indent="-317500" rtl="0">
              <a:spcBef>
                <a:spcPts val="1600"/>
              </a:spcBef>
              <a:spcAft>
                <a:spcPts val="0"/>
              </a:spcAft>
              <a:buClr>
                <a:schemeClr val="lt2"/>
              </a:buClr>
              <a:buSzPts val="1400"/>
              <a:buChar char="○"/>
              <a:defRPr>
                <a:solidFill>
                  <a:schemeClr val="lt2"/>
                </a:solidFill>
              </a:defRPr>
            </a:lvl2pPr>
            <a:lvl3pPr marL="1371600" lvl="2" indent="-317500" rtl="0">
              <a:spcBef>
                <a:spcPts val="1600"/>
              </a:spcBef>
              <a:spcAft>
                <a:spcPts val="0"/>
              </a:spcAft>
              <a:buClr>
                <a:schemeClr val="lt2"/>
              </a:buClr>
              <a:buSzPts val="1400"/>
              <a:buChar char="■"/>
              <a:defRPr>
                <a:solidFill>
                  <a:schemeClr val="lt2"/>
                </a:solidFill>
              </a:defRPr>
            </a:lvl3pPr>
            <a:lvl4pPr marL="1828800" lvl="3" indent="-317500" rtl="0">
              <a:spcBef>
                <a:spcPts val="1600"/>
              </a:spcBef>
              <a:spcAft>
                <a:spcPts val="0"/>
              </a:spcAft>
              <a:buClr>
                <a:schemeClr val="lt2"/>
              </a:buClr>
              <a:buSzPts val="1400"/>
              <a:buChar char="●"/>
              <a:defRPr>
                <a:solidFill>
                  <a:schemeClr val="lt2"/>
                </a:solidFill>
              </a:defRPr>
            </a:lvl4pPr>
            <a:lvl5pPr marL="2286000" lvl="4" indent="-317500" rtl="0">
              <a:spcBef>
                <a:spcPts val="1600"/>
              </a:spcBef>
              <a:spcAft>
                <a:spcPts val="0"/>
              </a:spcAft>
              <a:buClr>
                <a:schemeClr val="lt2"/>
              </a:buClr>
              <a:buSzPts val="1400"/>
              <a:buChar char="○"/>
              <a:defRPr>
                <a:solidFill>
                  <a:schemeClr val="lt2"/>
                </a:solidFill>
              </a:defRPr>
            </a:lvl5pPr>
            <a:lvl6pPr marL="2743200" lvl="5" indent="-317500" rtl="0">
              <a:spcBef>
                <a:spcPts val="1600"/>
              </a:spcBef>
              <a:spcAft>
                <a:spcPts val="0"/>
              </a:spcAft>
              <a:buClr>
                <a:schemeClr val="lt2"/>
              </a:buClr>
              <a:buSzPts val="1400"/>
              <a:buChar char="■"/>
              <a:defRPr>
                <a:solidFill>
                  <a:schemeClr val="lt2"/>
                </a:solidFill>
              </a:defRPr>
            </a:lvl6pPr>
            <a:lvl7pPr marL="3200400" lvl="6" indent="-317500" rtl="0">
              <a:spcBef>
                <a:spcPts val="1600"/>
              </a:spcBef>
              <a:spcAft>
                <a:spcPts val="0"/>
              </a:spcAft>
              <a:buClr>
                <a:schemeClr val="lt2"/>
              </a:buClr>
              <a:buSzPts val="1400"/>
              <a:buChar char="●"/>
              <a:defRPr>
                <a:solidFill>
                  <a:schemeClr val="lt2"/>
                </a:solidFill>
              </a:defRPr>
            </a:lvl7pPr>
            <a:lvl8pPr marL="3657600" lvl="7" indent="-317500" rtl="0">
              <a:spcBef>
                <a:spcPts val="1600"/>
              </a:spcBef>
              <a:spcAft>
                <a:spcPts val="0"/>
              </a:spcAft>
              <a:buClr>
                <a:schemeClr val="lt2"/>
              </a:buClr>
              <a:buSzPts val="1400"/>
              <a:buChar char="○"/>
              <a:defRPr>
                <a:solidFill>
                  <a:schemeClr val="lt2"/>
                </a:solidFill>
              </a:defRPr>
            </a:lvl8pPr>
            <a:lvl9pPr marL="4114800" lvl="8" indent="-317500" rtl="0">
              <a:spcBef>
                <a:spcPts val="1600"/>
              </a:spcBef>
              <a:spcAft>
                <a:spcPts val="1600"/>
              </a:spcAft>
              <a:buClr>
                <a:schemeClr val="lt2"/>
              </a:buClr>
              <a:buSzPts val="1400"/>
              <a:buChar char="■"/>
              <a:defRPr>
                <a:solidFill>
                  <a:schemeClr val="lt2"/>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4"/>
        <p:cNvGrpSpPr/>
        <p:nvPr/>
      </p:nvGrpSpPr>
      <p:grpSpPr>
        <a:xfrm>
          <a:off x="0" y="0"/>
          <a:ext cx="0" cy="0"/>
          <a:chOff x="0" y="0"/>
          <a:chExt cx="0" cy="0"/>
        </a:xfrm>
      </p:grpSpPr>
      <p:sp>
        <p:nvSpPr>
          <p:cNvPr id="35" name="Google Shape;35;p8"/>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36" name="Google Shape;36;p8"/>
          <p:cNvSpPr txBox="1">
            <a:spLocks noGrp="1"/>
          </p:cNvSpPr>
          <p:nvPr>
            <p:ph type="title"/>
          </p:nvPr>
        </p:nvSpPr>
        <p:spPr>
          <a:xfrm>
            <a:off x="1388100" y="526350"/>
            <a:ext cx="6367800" cy="409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2"/>
        </a:solidFill>
        <a:effectLst/>
      </p:bgPr>
    </p:bg>
    <p:spTree>
      <p:nvGrpSpPr>
        <p:cNvPr id="1" name="Shape 37"/>
        <p:cNvGrpSpPr/>
        <p:nvPr/>
      </p:nvGrpSpPr>
      <p:grpSpPr>
        <a:xfrm>
          <a:off x="0" y="0"/>
          <a:ext cx="0" cy="0"/>
          <a:chOff x="0" y="0"/>
          <a:chExt cx="0" cy="0"/>
        </a:xfrm>
      </p:grpSpPr>
      <p:sp>
        <p:nvSpPr>
          <p:cNvPr id="38" name="Google Shape;38;p9"/>
          <p:cNvSpPr/>
          <p:nvPr/>
        </p:nvSpPr>
        <p:spPr>
          <a:xfrm>
            <a:off x="286800" y="280450"/>
            <a:ext cx="8583000" cy="4589100"/>
          </a:xfrm>
          <a:prstGeom prst="rect">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9"/>
          <p:cNvSpPr txBox="1">
            <a:spLocks noGrp="1"/>
          </p:cNvSpPr>
          <p:nvPr>
            <p:ph type="subTitle" idx="1"/>
          </p:nvPr>
        </p:nvSpPr>
        <p:spPr>
          <a:xfrm>
            <a:off x="701600" y="1556900"/>
            <a:ext cx="2097600" cy="8265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lt2"/>
              </a:buClr>
              <a:buSzPts val="1800"/>
              <a:buNone/>
              <a:defRPr>
                <a:solidFill>
                  <a:schemeClr val="lt2"/>
                </a:solidFill>
              </a:defRPr>
            </a:lvl1pPr>
            <a:lvl2pPr lvl="1" algn="ctr">
              <a:lnSpc>
                <a:spcPct val="100000"/>
              </a:lnSpc>
              <a:spcBef>
                <a:spcPts val="0"/>
              </a:spcBef>
              <a:spcAft>
                <a:spcPts val="0"/>
              </a:spcAft>
              <a:buClr>
                <a:schemeClr val="lt2"/>
              </a:buClr>
              <a:buSzPts val="1800"/>
              <a:buNone/>
              <a:defRPr sz="1800">
                <a:solidFill>
                  <a:schemeClr val="lt2"/>
                </a:solidFill>
              </a:defRPr>
            </a:lvl2pPr>
            <a:lvl3pPr lvl="2" algn="ctr">
              <a:lnSpc>
                <a:spcPct val="100000"/>
              </a:lnSpc>
              <a:spcBef>
                <a:spcPts val="0"/>
              </a:spcBef>
              <a:spcAft>
                <a:spcPts val="0"/>
              </a:spcAft>
              <a:buClr>
                <a:schemeClr val="lt2"/>
              </a:buClr>
              <a:buSzPts val="1800"/>
              <a:buNone/>
              <a:defRPr sz="1800">
                <a:solidFill>
                  <a:schemeClr val="lt2"/>
                </a:solidFill>
              </a:defRPr>
            </a:lvl3pPr>
            <a:lvl4pPr lvl="3" algn="ctr">
              <a:lnSpc>
                <a:spcPct val="100000"/>
              </a:lnSpc>
              <a:spcBef>
                <a:spcPts val="0"/>
              </a:spcBef>
              <a:spcAft>
                <a:spcPts val="0"/>
              </a:spcAft>
              <a:buClr>
                <a:schemeClr val="lt2"/>
              </a:buClr>
              <a:buSzPts val="1800"/>
              <a:buNone/>
              <a:defRPr sz="1800">
                <a:solidFill>
                  <a:schemeClr val="lt2"/>
                </a:solidFill>
              </a:defRPr>
            </a:lvl4pPr>
            <a:lvl5pPr lvl="4" algn="ctr">
              <a:lnSpc>
                <a:spcPct val="100000"/>
              </a:lnSpc>
              <a:spcBef>
                <a:spcPts val="0"/>
              </a:spcBef>
              <a:spcAft>
                <a:spcPts val="0"/>
              </a:spcAft>
              <a:buClr>
                <a:schemeClr val="lt2"/>
              </a:buClr>
              <a:buSzPts val="1800"/>
              <a:buNone/>
              <a:defRPr sz="1800">
                <a:solidFill>
                  <a:schemeClr val="lt2"/>
                </a:solidFill>
              </a:defRPr>
            </a:lvl5pPr>
            <a:lvl6pPr lvl="5" algn="ctr">
              <a:lnSpc>
                <a:spcPct val="100000"/>
              </a:lnSpc>
              <a:spcBef>
                <a:spcPts val="0"/>
              </a:spcBef>
              <a:spcAft>
                <a:spcPts val="0"/>
              </a:spcAft>
              <a:buClr>
                <a:schemeClr val="lt2"/>
              </a:buClr>
              <a:buSzPts val="1800"/>
              <a:buNone/>
              <a:defRPr sz="1800">
                <a:solidFill>
                  <a:schemeClr val="lt2"/>
                </a:solidFill>
              </a:defRPr>
            </a:lvl6pPr>
            <a:lvl7pPr lvl="6" algn="ctr">
              <a:lnSpc>
                <a:spcPct val="100000"/>
              </a:lnSpc>
              <a:spcBef>
                <a:spcPts val="0"/>
              </a:spcBef>
              <a:spcAft>
                <a:spcPts val="0"/>
              </a:spcAft>
              <a:buClr>
                <a:schemeClr val="lt2"/>
              </a:buClr>
              <a:buSzPts val="1800"/>
              <a:buNone/>
              <a:defRPr sz="1800">
                <a:solidFill>
                  <a:schemeClr val="lt2"/>
                </a:solidFill>
              </a:defRPr>
            </a:lvl7pPr>
            <a:lvl8pPr lvl="7" algn="ctr">
              <a:lnSpc>
                <a:spcPct val="100000"/>
              </a:lnSpc>
              <a:spcBef>
                <a:spcPts val="0"/>
              </a:spcBef>
              <a:spcAft>
                <a:spcPts val="0"/>
              </a:spcAft>
              <a:buClr>
                <a:schemeClr val="lt2"/>
              </a:buClr>
              <a:buSzPts val="1800"/>
              <a:buNone/>
              <a:defRPr sz="1800">
                <a:solidFill>
                  <a:schemeClr val="lt2"/>
                </a:solidFill>
              </a:defRPr>
            </a:lvl8pPr>
            <a:lvl9pPr lvl="8" algn="ctr">
              <a:lnSpc>
                <a:spcPct val="100000"/>
              </a:lnSpc>
              <a:spcBef>
                <a:spcPts val="0"/>
              </a:spcBef>
              <a:spcAft>
                <a:spcPts val="0"/>
              </a:spcAft>
              <a:buClr>
                <a:schemeClr val="lt2"/>
              </a:buClr>
              <a:buSzPts val="1800"/>
              <a:buNone/>
              <a:defRPr sz="1800">
                <a:solidFill>
                  <a:schemeClr val="lt2"/>
                </a:solidFill>
              </a:defRPr>
            </a:lvl9pPr>
          </a:lstStyle>
          <a:p>
            <a:endParaRPr/>
          </a:p>
        </p:txBody>
      </p:sp>
      <p:sp>
        <p:nvSpPr>
          <p:cNvPr id="40" name="Google Shape;40;p9"/>
          <p:cNvSpPr txBox="1">
            <a:spLocks noGrp="1"/>
          </p:cNvSpPr>
          <p:nvPr>
            <p:ph type="body" idx="2"/>
          </p:nvPr>
        </p:nvSpPr>
        <p:spPr>
          <a:xfrm>
            <a:off x="701600" y="2431825"/>
            <a:ext cx="3452700" cy="23013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Clr>
                <a:schemeClr val="lt2"/>
              </a:buClr>
              <a:buSzPts val="1400"/>
              <a:buChar char="●"/>
              <a:defRPr sz="1400">
                <a:solidFill>
                  <a:schemeClr val="lt2"/>
                </a:solidFill>
              </a:defRPr>
            </a:lvl1pPr>
            <a:lvl2pPr marL="914400" lvl="1" indent="-317500">
              <a:spcBef>
                <a:spcPts val="1600"/>
              </a:spcBef>
              <a:spcAft>
                <a:spcPts val="0"/>
              </a:spcAft>
              <a:buClr>
                <a:schemeClr val="lt2"/>
              </a:buClr>
              <a:buSzPts val="1400"/>
              <a:buChar char="○"/>
              <a:defRPr>
                <a:solidFill>
                  <a:schemeClr val="lt2"/>
                </a:solidFill>
              </a:defRPr>
            </a:lvl2pPr>
            <a:lvl3pPr marL="1371600" lvl="2" indent="-317500">
              <a:spcBef>
                <a:spcPts val="1600"/>
              </a:spcBef>
              <a:spcAft>
                <a:spcPts val="0"/>
              </a:spcAft>
              <a:buClr>
                <a:schemeClr val="lt2"/>
              </a:buClr>
              <a:buSzPts val="1400"/>
              <a:buChar char="■"/>
              <a:defRPr>
                <a:solidFill>
                  <a:schemeClr val="lt2"/>
                </a:solidFill>
              </a:defRPr>
            </a:lvl3pPr>
            <a:lvl4pPr marL="1828800" lvl="3" indent="-317500">
              <a:spcBef>
                <a:spcPts val="1600"/>
              </a:spcBef>
              <a:spcAft>
                <a:spcPts val="0"/>
              </a:spcAft>
              <a:buClr>
                <a:schemeClr val="lt2"/>
              </a:buClr>
              <a:buSzPts val="1400"/>
              <a:buChar char="●"/>
              <a:defRPr>
                <a:solidFill>
                  <a:schemeClr val="lt2"/>
                </a:solidFill>
              </a:defRPr>
            </a:lvl4pPr>
            <a:lvl5pPr marL="2286000" lvl="4" indent="-317500">
              <a:spcBef>
                <a:spcPts val="1600"/>
              </a:spcBef>
              <a:spcAft>
                <a:spcPts val="0"/>
              </a:spcAft>
              <a:buClr>
                <a:schemeClr val="lt2"/>
              </a:buClr>
              <a:buSzPts val="1400"/>
              <a:buChar char="○"/>
              <a:defRPr>
                <a:solidFill>
                  <a:schemeClr val="lt2"/>
                </a:solidFill>
              </a:defRPr>
            </a:lvl5pPr>
            <a:lvl6pPr marL="2743200" lvl="5" indent="-317500">
              <a:spcBef>
                <a:spcPts val="1600"/>
              </a:spcBef>
              <a:spcAft>
                <a:spcPts val="0"/>
              </a:spcAft>
              <a:buClr>
                <a:schemeClr val="lt2"/>
              </a:buClr>
              <a:buSzPts val="1400"/>
              <a:buChar char="■"/>
              <a:defRPr>
                <a:solidFill>
                  <a:schemeClr val="lt2"/>
                </a:solidFill>
              </a:defRPr>
            </a:lvl6pPr>
            <a:lvl7pPr marL="3200400" lvl="6" indent="-317500">
              <a:spcBef>
                <a:spcPts val="1600"/>
              </a:spcBef>
              <a:spcAft>
                <a:spcPts val="0"/>
              </a:spcAft>
              <a:buClr>
                <a:schemeClr val="lt2"/>
              </a:buClr>
              <a:buSzPts val="1400"/>
              <a:buChar char="●"/>
              <a:defRPr>
                <a:solidFill>
                  <a:schemeClr val="lt2"/>
                </a:solidFill>
              </a:defRPr>
            </a:lvl7pPr>
            <a:lvl8pPr marL="3657600" lvl="7" indent="-317500">
              <a:spcBef>
                <a:spcPts val="1600"/>
              </a:spcBef>
              <a:spcAft>
                <a:spcPts val="0"/>
              </a:spcAft>
              <a:buClr>
                <a:schemeClr val="lt2"/>
              </a:buClr>
              <a:buSzPts val="1400"/>
              <a:buChar char="○"/>
              <a:defRPr>
                <a:solidFill>
                  <a:schemeClr val="lt2"/>
                </a:solidFill>
              </a:defRPr>
            </a:lvl8pPr>
            <a:lvl9pPr marL="4114800" lvl="8" indent="-317500">
              <a:spcBef>
                <a:spcPts val="1600"/>
              </a:spcBef>
              <a:spcAft>
                <a:spcPts val="1600"/>
              </a:spcAft>
              <a:buClr>
                <a:schemeClr val="lt2"/>
              </a:buClr>
              <a:buSzPts val="1400"/>
              <a:buChar char="■"/>
              <a:defRPr>
                <a:solidFill>
                  <a:schemeClr val="lt2"/>
                </a:solidFill>
              </a:defRPr>
            </a:lvl9pPr>
          </a:lstStyle>
          <a:p>
            <a:endParaRPr/>
          </a:p>
        </p:txBody>
      </p:sp>
      <p:sp>
        <p:nvSpPr>
          <p:cNvPr id="41" name="Google Shape;41;p9"/>
          <p:cNvSpPr txBox="1">
            <a:spLocks noGrp="1"/>
          </p:cNvSpPr>
          <p:nvPr>
            <p:ph type="title"/>
          </p:nvPr>
        </p:nvSpPr>
        <p:spPr>
          <a:xfrm>
            <a:off x="701600" y="612675"/>
            <a:ext cx="5103000" cy="705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600"/>
              <a:buNone/>
              <a:defRPr sz="3600">
                <a:solidFill>
                  <a:schemeClr val="lt2"/>
                </a:solidFill>
              </a:defRPr>
            </a:lvl1pPr>
            <a:lvl2pPr lvl="1" rtl="0">
              <a:spcBef>
                <a:spcPts val="0"/>
              </a:spcBef>
              <a:spcAft>
                <a:spcPts val="0"/>
              </a:spcAft>
              <a:buClr>
                <a:schemeClr val="lt2"/>
              </a:buClr>
              <a:buSzPts val="4800"/>
              <a:buNone/>
              <a:defRPr sz="4800">
                <a:solidFill>
                  <a:schemeClr val="lt2"/>
                </a:solidFill>
              </a:defRPr>
            </a:lvl2pPr>
            <a:lvl3pPr lvl="2" rtl="0">
              <a:spcBef>
                <a:spcPts val="0"/>
              </a:spcBef>
              <a:spcAft>
                <a:spcPts val="0"/>
              </a:spcAft>
              <a:buClr>
                <a:schemeClr val="lt2"/>
              </a:buClr>
              <a:buSzPts val="4800"/>
              <a:buNone/>
              <a:defRPr sz="4800">
                <a:solidFill>
                  <a:schemeClr val="lt2"/>
                </a:solidFill>
              </a:defRPr>
            </a:lvl3pPr>
            <a:lvl4pPr lvl="3" rtl="0">
              <a:spcBef>
                <a:spcPts val="0"/>
              </a:spcBef>
              <a:spcAft>
                <a:spcPts val="0"/>
              </a:spcAft>
              <a:buClr>
                <a:schemeClr val="lt2"/>
              </a:buClr>
              <a:buSzPts val="4800"/>
              <a:buNone/>
              <a:defRPr sz="4800">
                <a:solidFill>
                  <a:schemeClr val="lt2"/>
                </a:solidFill>
              </a:defRPr>
            </a:lvl4pPr>
            <a:lvl5pPr lvl="4" rtl="0">
              <a:spcBef>
                <a:spcPts val="0"/>
              </a:spcBef>
              <a:spcAft>
                <a:spcPts val="0"/>
              </a:spcAft>
              <a:buClr>
                <a:schemeClr val="lt2"/>
              </a:buClr>
              <a:buSzPts val="4800"/>
              <a:buNone/>
              <a:defRPr sz="4800">
                <a:solidFill>
                  <a:schemeClr val="lt2"/>
                </a:solidFill>
              </a:defRPr>
            </a:lvl5pPr>
            <a:lvl6pPr lvl="5" rtl="0">
              <a:spcBef>
                <a:spcPts val="0"/>
              </a:spcBef>
              <a:spcAft>
                <a:spcPts val="0"/>
              </a:spcAft>
              <a:buClr>
                <a:schemeClr val="lt2"/>
              </a:buClr>
              <a:buSzPts val="4800"/>
              <a:buNone/>
              <a:defRPr sz="4800">
                <a:solidFill>
                  <a:schemeClr val="lt2"/>
                </a:solidFill>
              </a:defRPr>
            </a:lvl6pPr>
            <a:lvl7pPr lvl="6" rtl="0">
              <a:spcBef>
                <a:spcPts val="0"/>
              </a:spcBef>
              <a:spcAft>
                <a:spcPts val="0"/>
              </a:spcAft>
              <a:buClr>
                <a:schemeClr val="lt2"/>
              </a:buClr>
              <a:buSzPts val="4800"/>
              <a:buNone/>
              <a:defRPr sz="4800">
                <a:solidFill>
                  <a:schemeClr val="lt2"/>
                </a:solidFill>
              </a:defRPr>
            </a:lvl7pPr>
            <a:lvl8pPr lvl="7" rtl="0">
              <a:spcBef>
                <a:spcPts val="0"/>
              </a:spcBef>
              <a:spcAft>
                <a:spcPts val="0"/>
              </a:spcAft>
              <a:buClr>
                <a:schemeClr val="lt2"/>
              </a:buClr>
              <a:buSzPts val="4800"/>
              <a:buNone/>
              <a:defRPr sz="4800">
                <a:solidFill>
                  <a:schemeClr val="lt2"/>
                </a:solidFill>
              </a:defRPr>
            </a:lvl8pPr>
            <a:lvl9pPr lvl="8" rtl="0">
              <a:spcBef>
                <a:spcPts val="0"/>
              </a:spcBef>
              <a:spcAft>
                <a:spcPts val="0"/>
              </a:spcAft>
              <a:buClr>
                <a:schemeClr val="lt2"/>
              </a:buClr>
              <a:buSzPts val="4800"/>
              <a:buNone/>
              <a:defRPr sz="4800">
                <a:solidFill>
                  <a:schemeClr val="lt2"/>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2"/>
        <p:cNvGrpSpPr/>
        <p:nvPr/>
      </p:nvGrpSpPr>
      <p:grpSpPr>
        <a:xfrm>
          <a:off x="0" y="0"/>
          <a:ext cx="0" cy="0"/>
          <a:chOff x="0" y="0"/>
          <a:chExt cx="0" cy="0"/>
        </a:xfrm>
      </p:grpSpPr>
      <p:sp>
        <p:nvSpPr>
          <p:cNvPr id="43" name="Google Shape;43;p10"/>
          <p:cNvSpPr/>
          <p:nvPr/>
        </p:nvSpPr>
        <p:spPr>
          <a:xfrm>
            <a:off x="5280900" y="277200"/>
            <a:ext cx="3863100" cy="45891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10"/>
          <p:cNvSpPr txBox="1">
            <a:spLocks noGrp="1"/>
          </p:cNvSpPr>
          <p:nvPr>
            <p:ph type="title"/>
          </p:nvPr>
        </p:nvSpPr>
        <p:spPr>
          <a:xfrm>
            <a:off x="5976000" y="1445100"/>
            <a:ext cx="2472900" cy="2253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800"/>
              <a:buFont typeface="Raleway"/>
              <a:buNone/>
              <a:defRPr sz="1800" b="0">
                <a:solidFill>
                  <a:schemeClr val="lt2"/>
                </a:solidFill>
                <a:latin typeface="Raleway"/>
                <a:ea typeface="Raleway"/>
                <a:cs typeface="Raleway"/>
                <a:sym typeface="Raleway"/>
              </a:defRPr>
            </a:lvl1pPr>
            <a:lvl2pPr lvl="1" rtl="0">
              <a:spcBef>
                <a:spcPts val="0"/>
              </a:spcBef>
              <a:spcAft>
                <a:spcPts val="0"/>
              </a:spcAft>
              <a:buClr>
                <a:schemeClr val="lt2"/>
              </a:buClr>
              <a:buSzPts val="1800"/>
              <a:buFont typeface="Raleway"/>
              <a:buNone/>
              <a:defRPr sz="1800" b="0">
                <a:solidFill>
                  <a:schemeClr val="lt2"/>
                </a:solidFill>
                <a:latin typeface="Raleway"/>
                <a:ea typeface="Raleway"/>
                <a:cs typeface="Raleway"/>
                <a:sym typeface="Raleway"/>
              </a:defRPr>
            </a:lvl2pPr>
            <a:lvl3pPr lvl="2" rtl="0">
              <a:spcBef>
                <a:spcPts val="0"/>
              </a:spcBef>
              <a:spcAft>
                <a:spcPts val="0"/>
              </a:spcAft>
              <a:buClr>
                <a:schemeClr val="lt2"/>
              </a:buClr>
              <a:buSzPts val="1800"/>
              <a:buFont typeface="Raleway"/>
              <a:buNone/>
              <a:defRPr sz="1800" b="0">
                <a:solidFill>
                  <a:schemeClr val="lt2"/>
                </a:solidFill>
                <a:latin typeface="Raleway"/>
                <a:ea typeface="Raleway"/>
                <a:cs typeface="Raleway"/>
                <a:sym typeface="Raleway"/>
              </a:defRPr>
            </a:lvl3pPr>
            <a:lvl4pPr lvl="3" rtl="0">
              <a:spcBef>
                <a:spcPts val="0"/>
              </a:spcBef>
              <a:spcAft>
                <a:spcPts val="0"/>
              </a:spcAft>
              <a:buClr>
                <a:schemeClr val="lt2"/>
              </a:buClr>
              <a:buSzPts val="1800"/>
              <a:buFont typeface="Raleway"/>
              <a:buNone/>
              <a:defRPr sz="1800" b="0">
                <a:solidFill>
                  <a:schemeClr val="lt2"/>
                </a:solidFill>
                <a:latin typeface="Raleway"/>
                <a:ea typeface="Raleway"/>
                <a:cs typeface="Raleway"/>
                <a:sym typeface="Raleway"/>
              </a:defRPr>
            </a:lvl4pPr>
            <a:lvl5pPr lvl="4" rtl="0">
              <a:spcBef>
                <a:spcPts val="0"/>
              </a:spcBef>
              <a:spcAft>
                <a:spcPts val="0"/>
              </a:spcAft>
              <a:buClr>
                <a:schemeClr val="lt2"/>
              </a:buClr>
              <a:buSzPts val="1800"/>
              <a:buFont typeface="Raleway"/>
              <a:buNone/>
              <a:defRPr sz="1800" b="0">
                <a:solidFill>
                  <a:schemeClr val="lt2"/>
                </a:solidFill>
                <a:latin typeface="Raleway"/>
                <a:ea typeface="Raleway"/>
                <a:cs typeface="Raleway"/>
                <a:sym typeface="Raleway"/>
              </a:defRPr>
            </a:lvl5pPr>
            <a:lvl6pPr lvl="5" rtl="0">
              <a:spcBef>
                <a:spcPts val="0"/>
              </a:spcBef>
              <a:spcAft>
                <a:spcPts val="0"/>
              </a:spcAft>
              <a:buClr>
                <a:schemeClr val="lt2"/>
              </a:buClr>
              <a:buSzPts val="1800"/>
              <a:buFont typeface="Raleway"/>
              <a:buNone/>
              <a:defRPr sz="1800" b="0">
                <a:solidFill>
                  <a:schemeClr val="lt2"/>
                </a:solidFill>
                <a:latin typeface="Raleway"/>
                <a:ea typeface="Raleway"/>
                <a:cs typeface="Raleway"/>
                <a:sym typeface="Raleway"/>
              </a:defRPr>
            </a:lvl6pPr>
            <a:lvl7pPr lvl="6" rtl="0">
              <a:spcBef>
                <a:spcPts val="0"/>
              </a:spcBef>
              <a:spcAft>
                <a:spcPts val="0"/>
              </a:spcAft>
              <a:buClr>
                <a:schemeClr val="lt2"/>
              </a:buClr>
              <a:buSzPts val="1800"/>
              <a:buFont typeface="Raleway"/>
              <a:buNone/>
              <a:defRPr sz="1800" b="0">
                <a:solidFill>
                  <a:schemeClr val="lt2"/>
                </a:solidFill>
                <a:latin typeface="Raleway"/>
                <a:ea typeface="Raleway"/>
                <a:cs typeface="Raleway"/>
                <a:sym typeface="Raleway"/>
              </a:defRPr>
            </a:lvl7pPr>
            <a:lvl8pPr lvl="7" rtl="0">
              <a:spcBef>
                <a:spcPts val="0"/>
              </a:spcBef>
              <a:spcAft>
                <a:spcPts val="0"/>
              </a:spcAft>
              <a:buClr>
                <a:schemeClr val="lt2"/>
              </a:buClr>
              <a:buSzPts val="1800"/>
              <a:buFont typeface="Raleway"/>
              <a:buNone/>
              <a:defRPr sz="1800" b="0">
                <a:solidFill>
                  <a:schemeClr val="lt2"/>
                </a:solidFill>
                <a:latin typeface="Raleway"/>
                <a:ea typeface="Raleway"/>
                <a:cs typeface="Raleway"/>
                <a:sym typeface="Raleway"/>
              </a:defRPr>
            </a:lvl8pPr>
            <a:lvl9pPr lvl="8" rtl="0">
              <a:spcBef>
                <a:spcPts val="0"/>
              </a:spcBef>
              <a:spcAft>
                <a:spcPts val="0"/>
              </a:spcAft>
              <a:buClr>
                <a:schemeClr val="lt2"/>
              </a:buClr>
              <a:buSzPts val="1800"/>
              <a:buFont typeface="Raleway"/>
              <a:buNone/>
              <a:defRPr sz="1800" b="0">
                <a:solidFill>
                  <a:schemeClr val="lt2"/>
                </a:solidFill>
                <a:latin typeface="Raleway"/>
                <a:ea typeface="Raleway"/>
                <a:cs typeface="Raleway"/>
                <a:sym typeface="Raleway"/>
              </a:defRPr>
            </a:lvl9pPr>
          </a:lstStyle>
          <a:p>
            <a:endParaRPr/>
          </a:p>
        </p:txBody>
      </p:sp>
      <p:sp>
        <p:nvSpPr>
          <p:cNvPr id="45" name="Google Shape;45;p10"/>
          <p:cNvSpPr/>
          <p:nvPr/>
        </p:nvSpPr>
        <p:spPr>
          <a:xfrm>
            <a:off x="286800" y="280450"/>
            <a:ext cx="46506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6"/>
        <p:cNvGrpSpPr/>
        <p:nvPr/>
      </p:nvGrpSpPr>
      <p:grpSpPr>
        <a:xfrm>
          <a:off x="0" y="0"/>
          <a:ext cx="0" cy="0"/>
          <a:chOff x="0" y="0"/>
          <a:chExt cx="0" cy="0"/>
        </a:xfrm>
      </p:grpSpPr>
      <p:sp>
        <p:nvSpPr>
          <p:cNvPr id="47" name="Google Shape;47;p11"/>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11"/>
          <p:cNvSpPr/>
          <p:nvPr/>
        </p:nvSpPr>
        <p:spPr>
          <a:xfrm>
            <a:off x="-24750" y="1324150"/>
            <a:ext cx="9193500" cy="2501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11"/>
          <p:cNvSpPr txBox="1">
            <a:spLocks noGrp="1"/>
          </p:cNvSpPr>
          <p:nvPr>
            <p:ph type="title" hasCustomPrompt="1"/>
          </p:nvPr>
        </p:nvSpPr>
        <p:spPr>
          <a:xfrm>
            <a:off x="311700" y="9537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2"/>
              </a:buClr>
              <a:buSzPts val="7200"/>
              <a:buNone/>
              <a:defRPr sz="7200">
                <a:solidFill>
                  <a:schemeClr val="lt2"/>
                </a:solidFill>
              </a:defRPr>
            </a:lvl1pPr>
            <a:lvl2pPr lvl="1" algn="ctr">
              <a:spcBef>
                <a:spcPts val="0"/>
              </a:spcBef>
              <a:spcAft>
                <a:spcPts val="0"/>
              </a:spcAft>
              <a:buClr>
                <a:schemeClr val="lt2"/>
              </a:buClr>
              <a:buSzPts val="7200"/>
              <a:buNone/>
              <a:defRPr sz="7200">
                <a:solidFill>
                  <a:schemeClr val="lt2"/>
                </a:solidFill>
              </a:defRPr>
            </a:lvl2pPr>
            <a:lvl3pPr lvl="2" algn="ctr">
              <a:spcBef>
                <a:spcPts val="0"/>
              </a:spcBef>
              <a:spcAft>
                <a:spcPts val="0"/>
              </a:spcAft>
              <a:buClr>
                <a:schemeClr val="lt2"/>
              </a:buClr>
              <a:buSzPts val="7200"/>
              <a:buNone/>
              <a:defRPr sz="7200">
                <a:solidFill>
                  <a:schemeClr val="lt2"/>
                </a:solidFill>
              </a:defRPr>
            </a:lvl3pPr>
            <a:lvl4pPr lvl="3" algn="ctr">
              <a:spcBef>
                <a:spcPts val="0"/>
              </a:spcBef>
              <a:spcAft>
                <a:spcPts val="0"/>
              </a:spcAft>
              <a:buClr>
                <a:schemeClr val="lt2"/>
              </a:buClr>
              <a:buSzPts val="7200"/>
              <a:buNone/>
              <a:defRPr sz="7200">
                <a:solidFill>
                  <a:schemeClr val="lt2"/>
                </a:solidFill>
              </a:defRPr>
            </a:lvl4pPr>
            <a:lvl5pPr lvl="4" algn="ctr">
              <a:spcBef>
                <a:spcPts val="0"/>
              </a:spcBef>
              <a:spcAft>
                <a:spcPts val="0"/>
              </a:spcAft>
              <a:buClr>
                <a:schemeClr val="lt2"/>
              </a:buClr>
              <a:buSzPts val="7200"/>
              <a:buNone/>
              <a:defRPr sz="7200">
                <a:solidFill>
                  <a:schemeClr val="lt2"/>
                </a:solidFill>
              </a:defRPr>
            </a:lvl5pPr>
            <a:lvl6pPr lvl="5" algn="ctr">
              <a:spcBef>
                <a:spcPts val="0"/>
              </a:spcBef>
              <a:spcAft>
                <a:spcPts val="0"/>
              </a:spcAft>
              <a:buClr>
                <a:schemeClr val="lt2"/>
              </a:buClr>
              <a:buSzPts val="7200"/>
              <a:buNone/>
              <a:defRPr sz="7200">
                <a:solidFill>
                  <a:schemeClr val="lt2"/>
                </a:solidFill>
              </a:defRPr>
            </a:lvl6pPr>
            <a:lvl7pPr lvl="6" algn="ctr">
              <a:spcBef>
                <a:spcPts val="0"/>
              </a:spcBef>
              <a:spcAft>
                <a:spcPts val="0"/>
              </a:spcAft>
              <a:buClr>
                <a:schemeClr val="lt2"/>
              </a:buClr>
              <a:buSzPts val="7200"/>
              <a:buNone/>
              <a:defRPr sz="7200">
                <a:solidFill>
                  <a:schemeClr val="lt2"/>
                </a:solidFill>
              </a:defRPr>
            </a:lvl7pPr>
            <a:lvl8pPr lvl="7" algn="ctr">
              <a:spcBef>
                <a:spcPts val="0"/>
              </a:spcBef>
              <a:spcAft>
                <a:spcPts val="0"/>
              </a:spcAft>
              <a:buClr>
                <a:schemeClr val="lt2"/>
              </a:buClr>
              <a:buSzPts val="7200"/>
              <a:buNone/>
              <a:defRPr sz="7200">
                <a:solidFill>
                  <a:schemeClr val="lt2"/>
                </a:solidFill>
              </a:defRPr>
            </a:lvl8pPr>
            <a:lvl9pPr lvl="8" algn="ctr">
              <a:spcBef>
                <a:spcPts val="0"/>
              </a:spcBef>
              <a:spcAft>
                <a:spcPts val="0"/>
              </a:spcAft>
              <a:buClr>
                <a:schemeClr val="lt2"/>
              </a:buClr>
              <a:buSzPts val="7200"/>
              <a:buNone/>
              <a:defRPr sz="7200">
                <a:solidFill>
                  <a:schemeClr val="lt2"/>
                </a:solidFill>
              </a:defRPr>
            </a:lvl9pPr>
          </a:lstStyle>
          <a:p>
            <a:r>
              <a:t>xx%</a:t>
            </a:r>
          </a:p>
        </p:txBody>
      </p:sp>
      <p:sp>
        <p:nvSpPr>
          <p:cNvPr id="50" name="Google Shape;50;p11"/>
          <p:cNvSpPr txBox="1">
            <a:spLocks noGrp="1"/>
          </p:cNvSpPr>
          <p:nvPr>
            <p:ph type="body" idx="1"/>
          </p:nvPr>
        </p:nvSpPr>
        <p:spPr>
          <a:xfrm>
            <a:off x="311700" y="29998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Clr>
                <a:schemeClr val="lt2"/>
              </a:buClr>
              <a:buSzPts val="1800"/>
              <a:buChar char="●"/>
              <a:defRPr>
                <a:solidFill>
                  <a:schemeClr val="lt2"/>
                </a:solidFill>
              </a:defRPr>
            </a:lvl1pPr>
            <a:lvl2pPr marL="914400" lvl="1" indent="-317500" algn="ctr">
              <a:spcBef>
                <a:spcPts val="1600"/>
              </a:spcBef>
              <a:spcAft>
                <a:spcPts val="0"/>
              </a:spcAft>
              <a:buClr>
                <a:schemeClr val="lt2"/>
              </a:buClr>
              <a:buSzPts val="1400"/>
              <a:buChar char="○"/>
              <a:defRPr>
                <a:solidFill>
                  <a:schemeClr val="lt2"/>
                </a:solidFill>
              </a:defRPr>
            </a:lvl2pPr>
            <a:lvl3pPr marL="1371600" lvl="2" indent="-317500" algn="ctr">
              <a:spcBef>
                <a:spcPts val="1600"/>
              </a:spcBef>
              <a:spcAft>
                <a:spcPts val="0"/>
              </a:spcAft>
              <a:buClr>
                <a:schemeClr val="lt2"/>
              </a:buClr>
              <a:buSzPts val="1400"/>
              <a:buChar char="■"/>
              <a:defRPr>
                <a:solidFill>
                  <a:schemeClr val="lt2"/>
                </a:solidFill>
              </a:defRPr>
            </a:lvl3pPr>
            <a:lvl4pPr marL="1828800" lvl="3" indent="-317500" algn="ctr">
              <a:spcBef>
                <a:spcPts val="1600"/>
              </a:spcBef>
              <a:spcAft>
                <a:spcPts val="0"/>
              </a:spcAft>
              <a:buClr>
                <a:schemeClr val="lt2"/>
              </a:buClr>
              <a:buSzPts val="1400"/>
              <a:buChar char="●"/>
              <a:defRPr>
                <a:solidFill>
                  <a:schemeClr val="lt2"/>
                </a:solidFill>
              </a:defRPr>
            </a:lvl4pPr>
            <a:lvl5pPr marL="2286000" lvl="4" indent="-317500" algn="ctr">
              <a:spcBef>
                <a:spcPts val="1600"/>
              </a:spcBef>
              <a:spcAft>
                <a:spcPts val="0"/>
              </a:spcAft>
              <a:buClr>
                <a:schemeClr val="lt2"/>
              </a:buClr>
              <a:buSzPts val="1400"/>
              <a:buChar char="○"/>
              <a:defRPr>
                <a:solidFill>
                  <a:schemeClr val="lt2"/>
                </a:solidFill>
              </a:defRPr>
            </a:lvl5pPr>
            <a:lvl6pPr marL="2743200" lvl="5" indent="-317500" algn="ctr">
              <a:spcBef>
                <a:spcPts val="1600"/>
              </a:spcBef>
              <a:spcAft>
                <a:spcPts val="0"/>
              </a:spcAft>
              <a:buClr>
                <a:schemeClr val="lt2"/>
              </a:buClr>
              <a:buSzPts val="1400"/>
              <a:buChar char="■"/>
              <a:defRPr>
                <a:solidFill>
                  <a:schemeClr val="lt2"/>
                </a:solidFill>
              </a:defRPr>
            </a:lvl6pPr>
            <a:lvl7pPr marL="3200400" lvl="6" indent="-317500" algn="ctr">
              <a:spcBef>
                <a:spcPts val="1600"/>
              </a:spcBef>
              <a:spcAft>
                <a:spcPts val="0"/>
              </a:spcAft>
              <a:buClr>
                <a:schemeClr val="lt2"/>
              </a:buClr>
              <a:buSzPts val="1400"/>
              <a:buChar char="●"/>
              <a:defRPr>
                <a:solidFill>
                  <a:schemeClr val="lt2"/>
                </a:solidFill>
              </a:defRPr>
            </a:lvl7pPr>
            <a:lvl8pPr marL="3657600" lvl="7" indent="-317500" algn="ctr">
              <a:spcBef>
                <a:spcPts val="1600"/>
              </a:spcBef>
              <a:spcAft>
                <a:spcPts val="0"/>
              </a:spcAft>
              <a:buClr>
                <a:schemeClr val="lt2"/>
              </a:buClr>
              <a:buSzPts val="1400"/>
              <a:buChar char="○"/>
              <a:defRPr>
                <a:solidFill>
                  <a:schemeClr val="lt2"/>
                </a:solidFill>
              </a:defRPr>
            </a:lvl8pPr>
            <a:lvl9pPr marL="4114800" lvl="8" indent="-317500" algn="ctr">
              <a:spcBef>
                <a:spcPts val="1600"/>
              </a:spcBef>
              <a:spcAft>
                <a:spcPts val="1600"/>
              </a:spcAft>
              <a:buClr>
                <a:schemeClr val="lt2"/>
              </a:buClr>
              <a:buSzPts val="1400"/>
              <a:buChar char="■"/>
              <a:defRPr>
                <a:solidFill>
                  <a:schemeClr val="lt2"/>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2800"/>
              <a:buFont typeface="Staatliches"/>
              <a:buNone/>
              <a:defRPr sz="2800" b="1">
                <a:solidFill>
                  <a:schemeClr val="dk2"/>
                </a:solidFill>
                <a:latin typeface="Staatliches"/>
                <a:ea typeface="Staatliches"/>
                <a:cs typeface="Staatliches"/>
                <a:sym typeface="Staatliches"/>
              </a:defRPr>
            </a:lvl1pPr>
            <a:lvl2pPr lvl="1">
              <a:spcBef>
                <a:spcPts val="0"/>
              </a:spcBef>
              <a:spcAft>
                <a:spcPts val="0"/>
              </a:spcAft>
              <a:buClr>
                <a:srgbClr val="434343"/>
              </a:buClr>
              <a:buSzPts val="2800"/>
              <a:buFont typeface="Staatliches"/>
              <a:buNone/>
              <a:defRPr sz="2800" b="1">
                <a:solidFill>
                  <a:srgbClr val="434343"/>
                </a:solidFill>
                <a:latin typeface="Staatliches"/>
                <a:ea typeface="Staatliches"/>
                <a:cs typeface="Staatliches"/>
                <a:sym typeface="Staatliches"/>
              </a:defRPr>
            </a:lvl2pPr>
            <a:lvl3pPr lvl="2">
              <a:spcBef>
                <a:spcPts val="0"/>
              </a:spcBef>
              <a:spcAft>
                <a:spcPts val="0"/>
              </a:spcAft>
              <a:buClr>
                <a:srgbClr val="434343"/>
              </a:buClr>
              <a:buSzPts val="2800"/>
              <a:buFont typeface="Staatliches"/>
              <a:buNone/>
              <a:defRPr sz="2800" b="1">
                <a:solidFill>
                  <a:srgbClr val="434343"/>
                </a:solidFill>
                <a:latin typeface="Staatliches"/>
                <a:ea typeface="Staatliches"/>
                <a:cs typeface="Staatliches"/>
                <a:sym typeface="Staatliches"/>
              </a:defRPr>
            </a:lvl3pPr>
            <a:lvl4pPr lvl="3">
              <a:spcBef>
                <a:spcPts val="0"/>
              </a:spcBef>
              <a:spcAft>
                <a:spcPts val="0"/>
              </a:spcAft>
              <a:buClr>
                <a:srgbClr val="434343"/>
              </a:buClr>
              <a:buSzPts val="2800"/>
              <a:buFont typeface="Staatliches"/>
              <a:buNone/>
              <a:defRPr sz="2800" b="1">
                <a:solidFill>
                  <a:srgbClr val="434343"/>
                </a:solidFill>
                <a:latin typeface="Staatliches"/>
                <a:ea typeface="Staatliches"/>
                <a:cs typeface="Staatliches"/>
                <a:sym typeface="Staatliches"/>
              </a:defRPr>
            </a:lvl4pPr>
            <a:lvl5pPr lvl="4">
              <a:spcBef>
                <a:spcPts val="0"/>
              </a:spcBef>
              <a:spcAft>
                <a:spcPts val="0"/>
              </a:spcAft>
              <a:buClr>
                <a:srgbClr val="434343"/>
              </a:buClr>
              <a:buSzPts val="2800"/>
              <a:buFont typeface="Staatliches"/>
              <a:buNone/>
              <a:defRPr sz="2800" b="1">
                <a:solidFill>
                  <a:srgbClr val="434343"/>
                </a:solidFill>
                <a:latin typeface="Staatliches"/>
                <a:ea typeface="Staatliches"/>
                <a:cs typeface="Staatliches"/>
                <a:sym typeface="Staatliches"/>
              </a:defRPr>
            </a:lvl5pPr>
            <a:lvl6pPr lvl="5">
              <a:spcBef>
                <a:spcPts val="0"/>
              </a:spcBef>
              <a:spcAft>
                <a:spcPts val="0"/>
              </a:spcAft>
              <a:buClr>
                <a:srgbClr val="434343"/>
              </a:buClr>
              <a:buSzPts val="2800"/>
              <a:buFont typeface="Staatliches"/>
              <a:buNone/>
              <a:defRPr sz="2800" b="1">
                <a:solidFill>
                  <a:srgbClr val="434343"/>
                </a:solidFill>
                <a:latin typeface="Staatliches"/>
                <a:ea typeface="Staatliches"/>
                <a:cs typeface="Staatliches"/>
                <a:sym typeface="Staatliches"/>
              </a:defRPr>
            </a:lvl6pPr>
            <a:lvl7pPr lvl="6">
              <a:spcBef>
                <a:spcPts val="0"/>
              </a:spcBef>
              <a:spcAft>
                <a:spcPts val="0"/>
              </a:spcAft>
              <a:buClr>
                <a:srgbClr val="434343"/>
              </a:buClr>
              <a:buSzPts val="2800"/>
              <a:buFont typeface="Staatliches"/>
              <a:buNone/>
              <a:defRPr sz="2800" b="1">
                <a:solidFill>
                  <a:srgbClr val="434343"/>
                </a:solidFill>
                <a:latin typeface="Staatliches"/>
                <a:ea typeface="Staatliches"/>
                <a:cs typeface="Staatliches"/>
                <a:sym typeface="Staatliches"/>
              </a:defRPr>
            </a:lvl7pPr>
            <a:lvl8pPr lvl="7">
              <a:spcBef>
                <a:spcPts val="0"/>
              </a:spcBef>
              <a:spcAft>
                <a:spcPts val="0"/>
              </a:spcAft>
              <a:buClr>
                <a:srgbClr val="434343"/>
              </a:buClr>
              <a:buSzPts val="2800"/>
              <a:buFont typeface="Staatliches"/>
              <a:buNone/>
              <a:defRPr sz="2800" b="1">
                <a:solidFill>
                  <a:srgbClr val="434343"/>
                </a:solidFill>
                <a:latin typeface="Staatliches"/>
                <a:ea typeface="Staatliches"/>
                <a:cs typeface="Staatliches"/>
                <a:sym typeface="Staatliches"/>
              </a:defRPr>
            </a:lvl8pPr>
            <a:lvl9pPr lvl="8">
              <a:spcBef>
                <a:spcPts val="0"/>
              </a:spcBef>
              <a:spcAft>
                <a:spcPts val="0"/>
              </a:spcAft>
              <a:buClr>
                <a:srgbClr val="434343"/>
              </a:buClr>
              <a:buSzPts val="2800"/>
              <a:buFont typeface="Staatliches"/>
              <a:buNone/>
              <a:defRPr sz="2800" b="1">
                <a:solidFill>
                  <a:srgbClr val="434343"/>
                </a:solidFill>
                <a:latin typeface="Staatliches"/>
                <a:ea typeface="Staatliches"/>
                <a:cs typeface="Staatliches"/>
                <a:sym typeface="Staatliche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rgbClr val="434343"/>
              </a:buClr>
              <a:buSzPts val="1800"/>
              <a:buFont typeface="Raleway"/>
              <a:buChar char="●"/>
              <a:defRPr sz="1800">
                <a:solidFill>
                  <a:srgbClr val="434343"/>
                </a:solidFill>
                <a:latin typeface="Raleway"/>
                <a:ea typeface="Raleway"/>
                <a:cs typeface="Raleway"/>
                <a:sym typeface="Raleway"/>
              </a:defRPr>
            </a:lvl1pPr>
            <a:lvl2pPr marL="914400" lvl="1" indent="-317500">
              <a:lnSpc>
                <a:spcPct val="100000"/>
              </a:lnSpc>
              <a:spcBef>
                <a:spcPts val="1600"/>
              </a:spcBef>
              <a:spcAft>
                <a:spcPts val="0"/>
              </a:spcAft>
              <a:buClr>
                <a:srgbClr val="434343"/>
              </a:buClr>
              <a:buSzPts val="1400"/>
              <a:buFont typeface="Raleway"/>
              <a:buChar char="○"/>
              <a:defRPr>
                <a:solidFill>
                  <a:srgbClr val="434343"/>
                </a:solidFill>
                <a:latin typeface="Raleway"/>
                <a:ea typeface="Raleway"/>
                <a:cs typeface="Raleway"/>
                <a:sym typeface="Raleway"/>
              </a:defRPr>
            </a:lvl2pPr>
            <a:lvl3pPr marL="1371600" lvl="2" indent="-317500">
              <a:lnSpc>
                <a:spcPct val="100000"/>
              </a:lnSpc>
              <a:spcBef>
                <a:spcPts val="1600"/>
              </a:spcBef>
              <a:spcAft>
                <a:spcPts val="0"/>
              </a:spcAft>
              <a:buClr>
                <a:srgbClr val="434343"/>
              </a:buClr>
              <a:buSzPts val="1400"/>
              <a:buFont typeface="Raleway"/>
              <a:buChar char="■"/>
              <a:defRPr>
                <a:solidFill>
                  <a:srgbClr val="434343"/>
                </a:solidFill>
                <a:latin typeface="Raleway"/>
                <a:ea typeface="Raleway"/>
                <a:cs typeface="Raleway"/>
                <a:sym typeface="Raleway"/>
              </a:defRPr>
            </a:lvl3pPr>
            <a:lvl4pPr marL="1828800" lvl="3" indent="-317500">
              <a:lnSpc>
                <a:spcPct val="100000"/>
              </a:lnSpc>
              <a:spcBef>
                <a:spcPts val="1600"/>
              </a:spcBef>
              <a:spcAft>
                <a:spcPts val="0"/>
              </a:spcAft>
              <a:buClr>
                <a:srgbClr val="434343"/>
              </a:buClr>
              <a:buSzPts val="1400"/>
              <a:buFont typeface="Raleway"/>
              <a:buChar char="●"/>
              <a:defRPr>
                <a:solidFill>
                  <a:srgbClr val="434343"/>
                </a:solidFill>
                <a:latin typeface="Raleway"/>
                <a:ea typeface="Raleway"/>
                <a:cs typeface="Raleway"/>
                <a:sym typeface="Raleway"/>
              </a:defRPr>
            </a:lvl4pPr>
            <a:lvl5pPr marL="2286000" lvl="4" indent="-317500">
              <a:lnSpc>
                <a:spcPct val="100000"/>
              </a:lnSpc>
              <a:spcBef>
                <a:spcPts val="1600"/>
              </a:spcBef>
              <a:spcAft>
                <a:spcPts val="0"/>
              </a:spcAft>
              <a:buClr>
                <a:srgbClr val="434343"/>
              </a:buClr>
              <a:buSzPts val="1400"/>
              <a:buFont typeface="Raleway"/>
              <a:buChar char="○"/>
              <a:defRPr>
                <a:solidFill>
                  <a:srgbClr val="434343"/>
                </a:solidFill>
                <a:latin typeface="Raleway"/>
                <a:ea typeface="Raleway"/>
                <a:cs typeface="Raleway"/>
                <a:sym typeface="Raleway"/>
              </a:defRPr>
            </a:lvl5pPr>
            <a:lvl6pPr marL="2743200" lvl="5" indent="-317500">
              <a:lnSpc>
                <a:spcPct val="100000"/>
              </a:lnSpc>
              <a:spcBef>
                <a:spcPts val="1600"/>
              </a:spcBef>
              <a:spcAft>
                <a:spcPts val="0"/>
              </a:spcAft>
              <a:buClr>
                <a:srgbClr val="434343"/>
              </a:buClr>
              <a:buSzPts val="1400"/>
              <a:buFont typeface="Raleway"/>
              <a:buChar char="■"/>
              <a:defRPr>
                <a:solidFill>
                  <a:srgbClr val="434343"/>
                </a:solidFill>
                <a:latin typeface="Raleway"/>
                <a:ea typeface="Raleway"/>
                <a:cs typeface="Raleway"/>
                <a:sym typeface="Raleway"/>
              </a:defRPr>
            </a:lvl6pPr>
            <a:lvl7pPr marL="3200400" lvl="6" indent="-317500">
              <a:lnSpc>
                <a:spcPct val="100000"/>
              </a:lnSpc>
              <a:spcBef>
                <a:spcPts val="1600"/>
              </a:spcBef>
              <a:spcAft>
                <a:spcPts val="0"/>
              </a:spcAft>
              <a:buClr>
                <a:srgbClr val="434343"/>
              </a:buClr>
              <a:buSzPts val="1400"/>
              <a:buFont typeface="Raleway"/>
              <a:buChar char="●"/>
              <a:defRPr>
                <a:solidFill>
                  <a:srgbClr val="434343"/>
                </a:solidFill>
                <a:latin typeface="Raleway"/>
                <a:ea typeface="Raleway"/>
                <a:cs typeface="Raleway"/>
                <a:sym typeface="Raleway"/>
              </a:defRPr>
            </a:lvl7pPr>
            <a:lvl8pPr marL="3657600" lvl="7" indent="-317500">
              <a:lnSpc>
                <a:spcPct val="100000"/>
              </a:lnSpc>
              <a:spcBef>
                <a:spcPts val="1600"/>
              </a:spcBef>
              <a:spcAft>
                <a:spcPts val="0"/>
              </a:spcAft>
              <a:buClr>
                <a:srgbClr val="434343"/>
              </a:buClr>
              <a:buSzPts val="1400"/>
              <a:buFont typeface="Raleway"/>
              <a:buChar char="○"/>
              <a:defRPr>
                <a:solidFill>
                  <a:srgbClr val="434343"/>
                </a:solidFill>
                <a:latin typeface="Raleway"/>
                <a:ea typeface="Raleway"/>
                <a:cs typeface="Raleway"/>
                <a:sym typeface="Raleway"/>
              </a:defRPr>
            </a:lvl8pPr>
            <a:lvl9pPr marL="4114800" lvl="8" indent="-317500">
              <a:lnSpc>
                <a:spcPct val="100000"/>
              </a:lnSpc>
              <a:spcBef>
                <a:spcPts val="1600"/>
              </a:spcBef>
              <a:spcAft>
                <a:spcPts val="1600"/>
              </a:spcAft>
              <a:buClr>
                <a:srgbClr val="434343"/>
              </a:buClr>
              <a:buSzPts val="1400"/>
              <a:buFont typeface="Raleway"/>
              <a:buChar char="■"/>
              <a:defRPr>
                <a:solidFill>
                  <a:srgbClr val="434343"/>
                </a:solidFill>
                <a:latin typeface="Raleway"/>
                <a:ea typeface="Raleway"/>
                <a:cs typeface="Raleway"/>
                <a:sym typeface="Raleway"/>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6" r:id="rId8"/>
    <p:sldLayoutId id="2147483657" r:id="rId9"/>
    <p:sldLayoutId id="2147483658"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4"/>
        <p:cNvGrpSpPr/>
        <p:nvPr/>
      </p:nvGrpSpPr>
      <p:grpSpPr>
        <a:xfrm>
          <a:off x="0" y="0"/>
          <a:ext cx="0" cy="0"/>
          <a:chOff x="0" y="0"/>
          <a:chExt cx="0" cy="0"/>
        </a:xfrm>
      </p:grpSpPr>
      <p:sp>
        <p:nvSpPr>
          <p:cNvPr id="165" name="Google Shape;165;p2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66" name="Google Shape;166;p2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
        <p:cNvGrpSpPr/>
        <p:nvPr/>
      </p:nvGrpSpPr>
      <p:grpSpPr>
        <a:xfrm>
          <a:off x="0" y="0"/>
          <a:ext cx="0" cy="0"/>
          <a:chOff x="0" y="0"/>
          <a:chExt cx="0" cy="0"/>
        </a:xfrm>
      </p:grpSpPr>
      <p:sp>
        <p:nvSpPr>
          <p:cNvPr id="114" name="Google Shape;11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5" name="Google Shape;11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927287000"/>
      </p:ext>
    </p:extLst>
  </p:cSld>
  <p:clrMap bg1="lt1" tx1="dk1" bg2="dk2" tx2="lt2" accent1="accent1" accent2="accent2" accent3="accent3" accent4="accent4" accent5="accent5" accent6="accent6" hlink="hlink" folHlink="folHlink"/>
  <p:sldLayoutIdLst>
    <p:sldLayoutId id="214748367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hyperlink" Target="https://docs.google.com/spreadsheets/d/1fi58mn7atCfOkuiYTwL12uZfUF651iuFu1j_eFqj7x8/copy" TargetMode="External"/><Relationship Id="rId2" Type="http://schemas.openxmlformats.org/officeDocument/2006/relationships/notesSlide" Target="../notesSlides/notesSlide19.xml"/><Relationship Id="rId1" Type="http://schemas.openxmlformats.org/officeDocument/2006/relationships/slideLayout" Target="../slideLayouts/slideLayout20.xml"/><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3.xml"/><Relationship Id="rId1" Type="http://schemas.openxmlformats.org/officeDocument/2006/relationships/slideLayout" Target="../slideLayouts/slideLayout2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hyperlink" Target="https://fonts.google.com/specimen/Fira+Sans+Extra+Condensed" TargetMode="External"/><Relationship Id="rId2" Type="http://schemas.openxmlformats.org/officeDocument/2006/relationships/notesSlide" Target="../notesSlides/notesSlide25.xml"/><Relationship Id="rId1" Type="http://schemas.openxmlformats.org/officeDocument/2006/relationships/slideLayout" Target="../slideLayouts/slideLayout24.xml"/><Relationship Id="rId4" Type="http://schemas.openxmlformats.org/officeDocument/2006/relationships/hyperlink" Target="https://fonts.google.com/specimen/Roboto+Slab" TargetMode="Externa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9.xml"/><Relationship Id="rId1" Type="http://schemas.openxmlformats.org/officeDocument/2006/relationships/slideLayout" Target="../slideLayouts/slideLayout25.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1"/>
        <p:cNvGrpSpPr/>
        <p:nvPr/>
      </p:nvGrpSpPr>
      <p:grpSpPr>
        <a:xfrm>
          <a:off x="0" y="0"/>
          <a:ext cx="0" cy="0"/>
          <a:chOff x="0" y="0"/>
          <a:chExt cx="0" cy="0"/>
        </a:xfrm>
      </p:grpSpPr>
      <p:sp>
        <p:nvSpPr>
          <p:cNvPr id="172" name="Google Shape;172;p30"/>
          <p:cNvSpPr/>
          <p:nvPr/>
        </p:nvSpPr>
        <p:spPr>
          <a:xfrm>
            <a:off x="286800" y="280450"/>
            <a:ext cx="4297200" cy="4589100"/>
          </a:xfrm>
          <a:prstGeom prst="rect">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0"/>
          <p:cNvSpPr txBox="1">
            <a:spLocks noGrp="1"/>
          </p:cNvSpPr>
          <p:nvPr>
            <p:ph type="ctrTitle"/>
          </p:nvPr>
        </p:nvSpPr>
        <p:spPr>
          <a:xfrm>
            <a:off x="758706" y="26550"/>
            <a:ext cx="3787200" cy="3129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LAW LESSON</a:t>
            </a:r>
            <a:endParaRPr/>
          </a:p>
        </p:txBody>
      </p:sp>
      <p:sp>
        <p:nvSpPr>
          <p:cNvPr id="174" name="Google Shape;174;p30"/>
          <p:cNvSpPr txBox="1">
            <a:spLocks noGrp="1"/>
          </p:cNvSpPr>
          <p:nvPr>
            <p:ph type="subTitle" idx="1"/>
          </p:nvPr>
        </p:nvSpPr>
        <p:spPr>
          <a:xfrm>
            <a:off x="758700" y="3348475"/>
            <a:ext cx="23712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the lesson begins</a:t>
            </a:r>
            <a:endParaRPr/>
          </a:p>
        </p:txBody>
      </p:sp>
      <p:pic>
        <p:nvPicPr>
          <p:cNvPr id="175" name="Google Shape;175;p30"/>
          <p:cNvPicPr preferRelativeResize="0"/>
          <p:nvPr/>
        </p:nvPicPr>
        <p:blipFill rotWithShape="1">
          <a:blip r:embed="rId3">
            <a:alphaModFix/>
          </a:blip>
          <a:srcRect l="27351" t="10778"/>
          <a:stretch/>
        </p:blipFill>
        <p:spPr>
          <a:xfrm>
            <a:off x="5258725" y="280450"/>
            <a:ext cx="3885276" cy="4589101"/>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90"/>
        <p:cNvGrpSpPr/>
        <p:nvPr/>
      </p:nvGrpSpPr>
      <p:grpSpPr>
        <a:xfrm>
          <a:off x="0" y="0"/>
          <a:ext cx="0" cy="0"/>
          <a:chOff x="0" y="0"/>
          <a:chExt cx="0" cy="0"/>
        </a:xfrm>
      </p:grpSpPr>
      <p:sp>
        <p:nvSpPr>
          <p:cNvPr id="291" name="Google Shape;291;p40"/>
          <p:cNvSpPr txBox="1">
            <a:spLocks noGrp="1"/>
          </p:cNvSpPr>
          <p:nvPr>
            <p:ph type="title"/>
          </p:nvPr>
        </p:nvSpPr>
        <p:spPr>
          <a:xfrm>
            <a:off x="701600" y="612675"/>
            <a:ext cx="51030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PRACTICAL USES</a:t>
            </a:r>
            <a:endParaRPr/>
          </a:p>
        </p:txBody>
      </p:sp>
      <p:sp>
        <p:nvSpPr>
          <p:cNvPr id="292" name="Google Shape;292;p40"/>
          <p:cNvSpPr txBox="1">
            <a:spLocks noGrp="1"/>
          </p:cNvSpPr>
          <p:nvPr>
            <p:ph type="title" idx="2"/>
          </p:nvPr>
        </p:nvSpPr>
        <p:spPr>
          <a:xfrm>
            <a:off x="1288000" y="1829125"/>
            <a:ext cx="17874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93" name="Google Shape;293;p40"/>
          <p:cNvSpPr txBox="1">
            <a:spLocks noGrp="1"/>
          </p:cNvSpPr>
          <p:nvPr>
            <p:ph type="subTitle" idx="1"/>
          </p:nvPr>
        </p:nvSpPr>
        <p:spPr>
          <a:xfrm>
            <a:off x="1288000" y="2248700"/>
            <a:ext cx="17874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smallest planet of them all</a:t>
            </a:r>
            <a:endParaRPr/>
          </a:p>
        </p:txBody>
      </p:sp>
      <p:sp>
        <p:nvSpPr>
          <p:cNvPr id="294" name="Google Shape;294;p40"/>
          <p:cNvSpPr txBox="1">
            <a:spLocks noGrp="1"/>
          </p:cNvSpPr>
          <p:nvPr>
            <p:ph type="title" idx="3"/>
          </p:nvPr>
        </p:nvSpPr>
        <p:spPr>
          <a:xfrm>
            <a:off x="3678300" y="1829000"/>
            <a:ext cx="17874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95" name="Google Shape;295;p40"/>
          <p:cNvSpPr txBox="1">
            <a:spLocks noGrp="1"/>
          </p:cNvSpPr>
          <p:nvPr>
            <p:ph type="subTitle" idx="4"/>
          </p:nvPr>
        </p:nvSpPr>
        <p:spPr>
          <a:xfrm>
            <a:off x="3678300" y="2248700"/>
            <a:ext cx="17874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a:t>
            </a:r>
            <a:endParaRPr/>
          </a:p>
          <a:p>
            <a:pPr marL="0" lvl="0" indent="0" algn="ctr" rtl="0">
              <a:spcBef>
                <a:spcPts val="0"/>
              </a:spcBef>
              <a:spcAft>
                <a:spcPts val="0"/>
              </a:spcAft>
              <a:buNone/>
            </a:pPr>
            <a:r>
              <a:rPr lang="en"/>
              <a:t>beautiful name</a:t>
            </a:r>
            <a:endParaRPr/>
          </a:p>
        </p:txBody>
      </p:sp>
      <p:sp>
        <p:nvSpPr>
          <p:cNvPr id="296" name="Google Shape;296;p40"/>
          <p:cNvSpPr txBox="1">
            <a:spLocks noGrp="1"/>
          </p:cNvSpPr>
          <p:nvPr>
            <p:ph type="title" idx="5"/>
          </p:nvPr>
        </p:nvSpPr>
        <p:spPr>
          <a:xfrm>
            <a:off x="6068600" y="1829000"/>
            <a:ext cx="17874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97" name="Google Shape;297;p40"/>
          <p:cNvSpPr txBox="1">
            <a:spLocks noGrp="1"/>
          </p:cNvSpPr>
          <p:nvPr>
            <p:ph type="subTitle" idx="6"/>
          </p:nvPr>
        </p:nvSpPr>
        <p:spPr>
          <a:xfrm>
            <a:off x="6068600" y="2248700"/>
            <a:ext cx="17874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a:t>
            </a:r>
            <a:endParaRPr/>
          </a:p>
          <a:p>
            <a:pPr marL="0" lvl="0" indent="0" algn="ctr" rtl="0">
              <a:spcBef>
                <a:spcPts val="0"/>
              </a:spcBef>
              <a:spcAft>
                <a:spcPts val="0"/>
              </a:spcAft>
              <a:buNone/>
            </a:pPr>
            <a:r>
              <a:rPr lang="en"/>
              <a:t>Mars is cold</a:t>
            </a:r>
            <a:endParaRPr/>
          </a:p>
        </p:txBody>
      </p:sp>
      <p:sp>
        <p:nvSpPr>
          <p:cNvPr id="298" name="Google Shape;298;p40"/>
          <p:cNvSpPr txBox="1">
            <a:spLocks noGrp="1"/>
          </p:cNvSpPr>
          <p:nvPr>
            <p:ph type="title" idx="7"/>
          </p:nvPr>
        </p:nvSpPr>
        <p:spPr>
          <a:xfrm>
            <a:off x="1288000" y="3271725"/>
            <a:ext cx="17874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99" name="Google Shape;299;p40"/>
          <p:cNvSpPr txBox="1">
            <a:spLocks noGrp="1"/>
          </p:cNvSpPr>
          <p:nvPr>
            <p:ph type="subTitle" idx="8"/>
          </p:nvPr>
        </p:nvSpPr>
        <p:spPr>
          <a:xfrm>
            <a:off x="1288000" y="3691300"/>
            <a:ext cx="17874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biggest planet of them all</a:t>
            </a:r>
            <a:endParaRPr/>
          </a:p>
        </p:txBody>
      </p:sp>
      <p:sp>
        <p:nvSpPr>
          <p:cNvPr id="300" name="Google Shape;300;p40"/>
          <p:cNvSpPr txBox="1">
            <a:spLocks noGrp="1"/>
          </p:cNvSpPr>
          <p:nvPr>
            <p:ph type="title" idx="9"/>
          </p:nvPr>
        </p:nvSpPr>
        <p:spPr>
          <a:xfrm>
            <a:off x="3678300" y="3271600"/>
            <a:ext cx="17874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301" name="Google Shape;301;p40"/>
          <p:cNvSpPr txBox="1">
            <a:spLocks noGrp="1"/>
          </p:cNvSpPr>
          <p:nvPr>
            <p:ph type="subTitle" idx="13"/>
          </p:nvPr>
        </p:nvSpPr>
        <p:spPr>
          <a:xfrm>
            <a:off x="3678300" y="3691300"/>
            <a:ext cx="17874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has rings</a:t>
            </a:r>
            <a:endParaRPr/>
          </a:p>
        </p:txBody>
      </p:sp>
      <p:sp>
        <p:nvSpPr>
          <p:cNvPr id="302" name="Google Shape;302;p40"/>
          <p:cNvSpPr txBox="1">
            <a:spLocks noGrp="1"/>
          </p:cNvSpPr>
          <p:nvPr>
            <p:ph type="title" idx="14"/>
          </p:nvPr>
        </p:nvSpPr>
        <p:spPr>
          <a:xfrm>
            <a:off x="6068600" y="3271600"/>
            <a:ext cx="17874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303" name="Google Shape;303;p40"/>
          <p:cNvSpPr txBox="1">
            <a:spLocks noGrp="1"/>
          </p:cNvSpPr>
          <p:nvPr>
            <p:ph type="subTitle" idx="15"/>
          </p:nvPr>
        </p:nvSpPr>
        <p:spPr>
          <a:xfrm>
            <a:off x="6068600" y="3691300"/>
            <a:ext cx="17874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one from the Sun</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07"/>
        <p:cNvGrpSpPr/>
        <p:nvPr/>
      </p:nvGrpSpPr>
      <p:grpSpPr>
        <a:xfrm>
          <a:off x="0" y="0"/>
          <a:ext cx="0" cy="0"/>
          <a:chOff x="0" y="0"/>
          <a:chExt cx="0" cy="0"/>
        </a:xfrm>
      </p:grpSpPr>
      <p:grpSp>
        <p:nvGrpSpPr>
          <p:cNvPr id="308" name="Google Shape;308;p41"/>
          <p:cNvGrpSpPr/>
          <p:nvPr/>
        </p:nvGrpSpPr>
        <p:grpSpPr>
          <a:xfrm>
            <a:off x="978789" y="1478112"/>
            <a:ext cx="3177218" cy="2207987"/>
            <a:chOff x="978789" y="1478112"/>
            <a:chExt cx="3177218" cy="2207987"/>
          </a:xfrm>
        </p:grpSpPr>
        <p:sp>
          <p:nvSpPr>
            <p:cNvPr id="309" name="Google Shape;309;p41"/>
            <p:cNvSpPr/>
            <p:nvPr/>
          </p:nvSpPr>
          <p:spPr>
            <a:xfrm>
              <a:off x="978789" y="1478112"/>
              <a:ext cx="3177218" cy="2207987"/>
            </a:xfrm>
            <a:custGeom>
              <a:avLst/>
              <a:gdLst/>
              <a:ahLst/>
              <a:cxnLst/>
              <a:rect l="l" t="t" r="r" b="b"/>
              <a:pathLst>
                <a:path w="285721" h="198560" extrusionOk="0">
                  <a:moveTo>
                    <a:pt x="4894" y="1"/>
                  </a:moveTo>
                  <a:cubicBezTo>
                    <a:pt x="2320" y="1"/>
                    <a:pt x="0" y="2065"/>
                    <a:pt x="0" y="4901"/>
                  </a:cubicBezTo>
                  <a:lnTo>
                    <a:pt x="0" y="193405"/>
                  </a:lnTo>
                  <a:cubicBezTo>
                    <a:pt x="0" y="196239"/>
                    <a:pt x="2320" y="198560"/>
                    <a:pt x="4894" y="198560"/>
                  </a:cubicBezTo>
                  <a:lnTo>
                    <a:pt x="281292" y="198560"/>
                  </a:lnTo>
                  <a:cubicBezTo>
                    <a:pt x="283867" y="198560"/>
                    <a:pt x="285720" y="196239"/>
                    <a:pt x="285720" y="193405"/>
                  </a:cubicBezTo>
                  <a:lnTo>
                    <a:pt x="285719" y="4901"/>
                  </a:lnTo>
                  <a:cubicBezTo>
                    <a:pt x="285719" y="2065"/>
                    <a:pt x="283865" y="1"/>
                    <a:pt x="28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1"/>
            <p:cNvSpPr/>
            <p:nvPr/>
          </p:nvSpPr>
          <p:spPr>
            <a:xfrm>
              <a:off x="1018555" y="3323754"/>
              <a:ext cx="3093250" cy="350625"/>
            </a:xfrm>
            <a:custGeom>
              <a:avLst/>
              <a:gdLst/>
              <a:ahLst/>
              <a:cxnLst/>
              <a:rect l="l" t="t" r="r" b="b"/>
              <a:pathLst>
                <a:path w="278170" h="31531" extrusionOk="0">
                  <a:moveTo>
                    <a:pt x="1" y="0"/>
                  </a:moveTo>
                  <a:lnTo>
                    <a:pt x="1" y="31531"/>
                  </a:lnTo>
                  <a:lnTo>
                    <a:pt x="278169" y="31531"/>
                  </a:lnTo>
                  <a:lnTo>
                    <a:pt x="278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1"/>
            <p:cNvSpPr/>
            <p:nvPr/>
          </p:nvSpPr>
          <p:spPr>
            <a:xfrm>
              <a:off x="1118746" y="3379243"/>
              <a:ext cx="2878935" cy="16057"/>
            </a:xfrm>
            <a:custGeom>
              <a:avLst/>
              <a:gdLst/>
              <a:ahLst/>
              <a:cxnLst/>
              <a:rect l="l" t="t" r="r" b="b"/>
              <a:pathLst>
                <a:path w="258897" h="1444" extrusionOk="0">
                  <a:moveTo>
                    <a:pt x="0" y="0"/>
                  </a:moveTo>
                  <a:lnTo>
                    <a:pt x="0" y="1443"/>
                  </a:lnTo>
                  <a:lnTo>
                    <a:pt x="258897" y="1443"/>
                  </a:lnTo>
                  <a:lnTo>
                    <a:pt x="258897"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1"/>
            <p:cNvSpPr/>
            <p:nvPr/>
          </p:nvSpPr>
          <p:spPr>
            <a:xfrm>
              <a:off x="1118746" y="3379243"/>
              <a:ext cx="1175751" cy="16057"/>
            </a:xfrm>
            <a:custGeom>
              <a:avLst/>
              <a:gdLst/>
              <a:ahLst/>
              <a:cxnLst/>
              <a:rect l="l" t="t" r="r" b="b"/>
              <a:pathLst>
                <a:path w="105733" h="1444" extrusionOk="0">
                  <a:moveTo>
                    <a:pt x="0" y="0"/>
                  </a:moveTo>
                  <a:lnTo>
                    <a:pt x="0" y="1443"/>
                  </a:lnTo>
                  <a:lnTo>
                    <a:pt x="105732" y="1443"/>
                  </a:lnTo>
                  <a:lnTo>
                    <a:pt x="105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1"/>
            <p:cNvSpPr/>
            <p:nvPr/>
          </p:nvSpPr>
          <p:spPr>
            <a:xfrm>
              <a:off x="1670231" y="3468526"/>
              <a:ext cx="76239" cy="107252"/>
            </a:xfrm>
            <a:custGeom>
              <a:avLst/>
              <a:gdLst/>
              <a:ahLst/>
              <a:cxnLst/>
              <a:rect l="l" t="t" r="r" b="b"/>
              <a:pathLst>
                <a:path w="6856" h="9645" extrusionOk="0">
                  <a:moveTo>
                    <a:pt x="0" y="0"/>
                  </a:moveTo>
                  <a:lnTo>
                    <a:pt x="0" y="9644"/>
                  </a:lnTo>
                  <a:lnTo>
                    <a:pt x="6855" y="4822"/>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1"/>
            <p:cNvSpPr/>
            <p:nvPr/>
          </p:nvSpPr>
          <p:spPr>
            <a:xfrm>
              <a:off x="1759691" y="3468526"/>
              <a:ext cx="17859" cy="107252"/>
            </a:xfrm>
            <a:custGeom>
              <a:avLst/>
              <a:gdLst/>
              <a:ahLst/>
              <a:cxnLst/>
              <a:rect l="l" t="t" r="r" b="b"/>
              <a:pathLst>
                <a:path w="1606" h="9645" extrusionOk="0">
                  <a:moveTo>
                    <a:pt x="1" y="0"/>
                  </a:moveTo>
                  <a:lnTo>
                    <a:pt x="1" y="9644"/>
                  </a:lnTo>
                  <a:lnTo>
                    <a:pt x="1605" y="9644"/>
                  </a:lnTo>
                  <a:lnTo>
                    <a:pt x="16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1"/>
            <p:cNvSpPr/>
            <p:nvPr/>
          </p:nvSpPr>
          <p:spPr>
            <a:xfrm>
              <a:off x="1453891" y="3468526"/>
              <a:ext cx="76261" cy="107252"/>
            </a:xfrm>
            <a:custGeom>
              <a:avLst/>
              <a:gdLst/>
              <a:ahLst/>
              <a:cxnLst/>
              <a:rect l="l" t="t" r="r" b="b"/>
              <a:pathLst>
                <a:path w="6858" h="9645" extrusionOk="0">
                  <a:moveTo>
                    <a:pt x="1" y="0"/>
                  </a:moveTo>
                  <a:lnTo>
                    <a:pt x="1" y="9644"/>
                  </a:lnTo>
                  <a:lnTo>
                    <a:pt x="6857" y="482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1"/>
            <p:cNvSpPr/>
            <p:nvPr/>
          </p:nvSpPr>
          <p:spPr>
            <a:xfrm>
              <a:off x="1237574" y="3468526"/>
              <a:ext cx="76250" cy="107252"/>
            </a:xfrm>
            <a:custGeom>
              <a:avLst/>
              <a:gdLst/>
              <a:ahLst/>
              <a:cxnLst/>
              <a:rect l="l" t="t" r="r" b="b"/>
              <a:pathLst>
                <a:path w="6857" h="9645" extrusionOk="0">
                  <a:moveTo>
                    <a:pt x="6857" y="0"/>
                  </a:moveTo>
                  <a:lnTo>
                    <a:pt x="0" y="4822"/>
                  </a:lnTo>
                  <a:lnTo>
                    <a:pt x="6857" y="9644"/>
                  </a:lnTo>
                  <a:lnTo>
                    <a:pt x="68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1"/>
            <p:cNvSpPr/>
            <p:nvPr/>
          </p:nvSpPr>
          <p:spPr>
            <a:xfrm>
              <a:off x="1206494" y="3468526"/>
              <a:ext cx="17859" cy="107252"/>
            </a:xfrm>
            <a:custGeom>
              <a:avLst/>
              <a:gdLst/>
              <a:ahLst/>
              <a:cxnLst/>
              <a:rect l="l" t="t" r="r" b="b"/>
              <a:pathLst>
                <a:path w="1606" h="9645" extrusionOk="0">
                  <a:moveTo>
                    <a:pt x="0" y="0"/>
                  </a:moveTo>
                  <a:lnTo>
                    <a:pt x="0" y="9644"/>
                  </a:lnTo>
                  <a:lnTo>
                    <a:pt x="1605" y="9644"/>
                  </a:lnTo>
                  <a:lnTo>
                    <a:pt x="16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1"/>
            <p:cNvSpPr/>
            <p:nvPr/>
          </p:nvSpPr>
          <p:spPr>
            <a:xfrm>
              <a:off x="3335395" y="3449911"/>
              <a:ext cx="139356" cy="136320"/>
            </a:xfrm>
            <a:custGeom>
              <a:avLst/>
              <a:gdLst/>
              <a:ahLst/>
              <a:cxnLst/>
              <a:rect l="l" t="t" r="r" b="b"/>
              <a:pathLst>
                <a:path w="12532" h="12259" extrusionOk="0">
                  <a:moveTo>
                    <a:pt x="6266" y="4165"/>
                  </a:moveTo>
                  <a:cubicBezTo>
                    <a:pt x="7372" y="4165"/>
                    <a:pt x="8275" y="5046"/>
                    <a:pt x="8275" y="6128"/>
                  </a:cubicBezTo>
                  <a:cubicBezTo>
                    <a:pt x="8275" y="7212"/>
                    <a:pt x="7374" y="8094"/>
                    <a:pt x="6266" y="8094"/>
                  </a:cubicBezTo>
                  <a:cubicBezTo>
                    <a:pt x="5158" y="8094"/>
                    <a:pt x="4257" y="7212"/>
                    <a:pt x="4257" y="6128"/>
                  </a:cubicBezTo>
                  <a:cubicBezTo>
                    <a:pt x="4257" y="5046"/>
                    <a:pt x="5159" y="4165"/>
                    <a:pt x="6266" y="4165"/>
                  </a:cubicBezTo>
                  <a:close/>
                  <a:moveTo>
                    <a:pt x="5550" y="0"/>
                  </a:moveTo>
                  <a:cubicBezTo>
                    <a:pt x="5454" y="0"/>
                    <a:pt x="4829" y="1686"/>
                    <a:pt x="4829" y="1686"/>
                  </a:cubicBezTo>
                  <a:lnTo>
                    <a:pt x="4064" y="1996"/>
                  </a:lnTo>
                  <a:cubicBezTo>
                    <a:pt x="4064" y="1996"/>
                    <a:pt x="2509" y="1336"/>
                    <a:pt x="2319" y="1336"/>
                  </a:cubicBezTo>
                  <a:cubicBezTo>
                    <a:pt x="2310" y="1336"/>
                    <a:pt x="2304" y="1338"/>
                    <a:pt x="2301" y="1340"/>
                  </a:cubicBezTo>
                  <a:lnTo>
                    <a:pt x="1328" y="2292"/>
                  </a:lnTo>
                  <a:cubicBezTo>
                    <a:pt x="1261" y="2357"/>
                    <a:pt x="2035" y="3983"/>
                    <a:pt x="2035" y="3983"/>
                  </a:cubicBezTo>
                  <a:lnTo>
                    <a:pt x="1719" y="4733"/>
                  </a:lnTo>
                  <a:cubicBezTo>
                    <a:pt x="1719" y="4733"/>
                    <a:pt x="0" y="5394"/>
                    <a:pt x="0" y="5484"/>
                  </a:cubicBezTo>
                  <a:lnTo>
                    <a:pt x="0" y="6830"/>
                  </a:lnTo>
                  <a:cubicBezTo>
                    <a:pt x="0" y="6924"/>
                    <a:pt x="1724" y="7537"/>
                    <a:pt x="1724" y="7537"/>
                  </a:cubicBezTo>
                  <a:lnTo>
                    <a:pt x="2039" y="8285"/>
                  </a:lnTo>
                  <a:cubicBezTo>
                    <a:pt x="2039" y="8285"/>
                    <a:pt x="1304" y="9944"/>
                    <a:pt x="1369" y="10007"/>
                  </a:cubicBezTo>
                  <a:lnTo>
                    <a:pt x="2342" y="10961"/>
                  </a:lnTo>
                  <a:cubicBezTo>
                    <a:pt x="2345" y="10963"/>
                    <a:pt x="2350" y="10964"/>
                    <a:pt x="2358" y="10964"/>
                  </a:cubicBezTo>
                  <a:cubicBezTo>
                    <a:pt x="2540" y="10964"/>
                    <a:pt x="4069" y="10267"/>
                    <a:pt x="4069" y="10267"/>
                  </a:cubicBezTo>
                  <a:lnTo>
                    <a:pt x="4836" y="10579"/>
                  </a:lnTo>
                  <a:cubicBezTo>
                    <a:pt x="4836" y="10579"/>
                    <a:pt x="5513" y="12259"/>
                    <a:pt x="5607" y="12259"/>
                  </a:cubicBezTo>
                  <a:lnTo>
                    <a:pt x="6983" y="12259"/>
                  </a:lnTo>
                  <a:cubicBezTo>
                    <a:pt x="7077" y="12259"/>
                    <a:pt x="7704" y="10573"/>
                    <a:pt x="7704" y="10573"/>
                  </a:cubicBezTo>
                  <a:lnTo>
                    <a:pt x="8471" y="10263"/>
                  </a:lnTo>
                  <a:cubicBezTo>
                    <a:pt x="8471" y="10263"/>
                    <a:pt x="10025" y="10924"/>
                    <a:pt x="10212" y="10924"/>
                  </a:cubicBezTo>
                  <a:cubicBezTo>
                    <a:pt x="10220" y="10924"/>
                    <a:pt x="10226" y="10923"/>
                    <a:pt x="10229" y="10920"/>
                  </a:cubicBezTo>
                  <a:lnTo>
                    <a:pt x="11203" y="9968"/>
                  </a:lnTo>
                  <a:cubicBezTo>
                    <a:pt x="11271" y="9902"/>
                    <a:pt x="10495" y="8276"/>
                    <a:pt x="10495" y="8276"/>
                  </a:cubicBezTo>
                  <a:lnTo>
                    <a:pt x="10811" y="7526"/>
                  </a:lnTo>
                  <a:cubicBezTo>
                    <a:pt x="10811" y="7526"/>
                    <a:pt x="12531" y="6865"/>
                    <a:pt x="12531" y="6773"/>
                  </a:cubicBezTo>
                  <a:lnTo>
                    <a:pt x="12531" y="5427"/>
                  </a:lnTo>
                  <a:cubicBezTo>
                    <a:pt x="12531" y="5334"/>
                    <a:pt x="10809" y="4724"/>
                    <a:pt x="10809" y="4724"/>
                  </a:cubicBezTo>
                  <a:lnTo>
                    <a:pt x="10492" y="3972"/>
                  </a:lnTo>
                  <a:cubicBezTo>
                    <a:pt x="10492" y="3972"/>
                    <a:pt x="11229" y="2313"/>
                    <a:pt x="11163" y="2249"/>
                  </a:cubicBezTo>
                  <a:lnTo>
                    <a:pt x="10190" y="1298"/>
                  </a:lnTo>
                  <a:cubicBezTo>
                    <a:pt x="10187" y="1296"/>
                    <a:pt x="10181" y="1294"/>
                    <a:pt x="10173" y="1294"/>
                  </a:cubicBezTo>
                  <a:cubicBezTo>
                    <a:pt x="9987" y="1294"/>
                    <a:pt x="8462" y="1991"/>
                    <a:pt x="8462" y="1991"/>
                  </a:cubicBezTo>
                  <a:lnTo>
                    <a:pt x="7695" y="1682"/>
                  </a:lnTo>
                  <a:cubicBezTo>
                    <a:pt x="7695" y="1682"/>
                    <a:pt x="7019" y="0"/>
                    <a:pt x="69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1"/>
            <p:cNvSpPr/>
            <p:nvPr/>
          </p:nvSpPr>
          <p:spPr>
            <a:xfrm>
              <a:off x="3573441" y="3464889"/>
              <a:ext cx="158983" cy="104506"/>
            </a:xfrm>
            <a:custGeom>
              <a:avLst/>
              <a:gdLst/>
              <a:ahLst/>
              <a:cxnLst/>
              <a:rect l="l" t="t" r="r" b="b"/>
              <a:pathLst>
                <a:path w="14297" h="9398" extrusionOk="0">
                  <a:moveTo>
                    <a:pt x="13244" y="1052"/>
                  </a:moveTo>
                  <a:lnTo>
                    <a:pt x="13244" y="8346"/>
                  </a:lnTo>
                  <a:lnTo>
                    <a:pt x="1053" y="8346"/>
                  </a:lnTo>
                  <a:lnTo>
                    <a:pt x="1053" y="1052"/>
                  </a:lnTo>
                  <a:close/>
                  <a:moveTo>
                    <a:pt x="0" y="1"/>
                  </a:moveTo>
                  <a:lnTo>
                    <a:pt x="0" y="9398"/>
                  </a:lnTo>
                  <a:lnTo>
                    <a:pt x="14296" y="9398"/>
                  </a:lnTo>
                  <a:lnTo>
                    <a:pt x="142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1"/>
            <p:cNvSpPr/>
            <p:nvPr/>
          </p:nvSpPr>
          <p:spPr>
            <a:xfrm>
              <a:off x="3903194" y="3453803"/>
              <a:ext cx="52075" cy="52019"/>
            </a:xfrm>
            <a:custGeom>
              <a:avLst/>
              <a:gdLst/>
              <a:ahLst/>
              <a:cxnLst/>
              <a:rect l="l" t="t" r="r" b="b"/>
              <a:pathLst>
                <a:path w="4683" h="4678" extrusionOk="0">
                  <a:moveTo>
                    <a:pt x="1" y="1"/>
                  </a:moveTo>
                  <a:lnTo>
                    <a:pt x="1" y="1052"/>
                  </a:lnTo>
                  <a:lnTo>
                    <a:pt x="3630" y="1052"/>
                  </a:lnTo>
                  <a:lnTo>
                    <a:pt x="3630" y="4678"/>
                  </a:lnTo>
                  <a:lnTo>
                    <a:pt x="4682" y="4678"/>
                  </a:lnTo>
                  <a:lnTo>
                    <a:pt x="46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1"/>
            <p:cNvSpPr/>
            <p:nvPr/>
          </p:nvSpPr>
          <p:spPr>
            <a:xfrm>
              <a:off x="3828478" y="3453803"/>
              <a:ext cx="52053" cy="52019"/>
            </a:xfrm>
            <a:custGeom>
              <a:avLst/>
              <a:gdLst/>
              <a:ahLst/>
              <a:cxnLst/>
              <a:rect l="l" t="t" r="r" b="b"/>
              <a:pathLst>
                <a:path w="4681" h="4678" extrusionOk="0">
                  <a:moveTo>
                    <a:pt x="1" y="1"/>
                  </a:moveTo>
                  <a:lnTo>
                    <a:pt x="1" y="4678"/>
                  </a:lnTo>
                  <a:lnTo>
                    <a:pt x="1053" y="4678"/>
                  </a:lnTo>
                  <a:lnTo>
                    <a:pt x="1053" y="1052"/>
                  </a:lnTo>
                  <a:lnTo>
                    <a:pt x="4681" y="1052"/>
                  </a:lnTo>
                  <a:lnTo>
                    <a:pt x="46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1"/>
            <p:cNvSpPr/>
            <p:nvPr/>
          </p:nvSpPr>
          <p:spPr>
            <a:xfrm>
              <a:off x="3903194" y="3528473"/>
              <a:ext cx="52075" cy="52019"/>
            </a:xfrm>
            <a:custGeom>
              <a:avLst/>
              <a:gdLst/>
              <a:ahLst/>
              <a:cxnLst/>
              <a:rect l="l" t="t" r="r" b="b"/>
              <a:pathLst>
                <a:path w="4683" h="4678" extrusionOk="0">
                  <a:moveTo>
                    <a:pt x="3630" y="0"/>
                  </a:moveTo>
                  <a:lnTo>
                    <a:pt x="3630" y="3626"/>
                  </a:lnTo>
                  <a:lnTo>
                    <a:pt x="1" y="3626"/>
                  </a:lnTo>
                  <a:lnTo>
                    <a:pt x="1" y="4677"/>
                  </a:lnTo>
                  <a:lnTo>
                    <a:pt x="4682" y="4677"/>
                  </a:lnTo>
                  <a:lnTo>
                    <a:pt x="46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1"/>
            <p:cNvSpPr/>
            <p:nvPr/>
          </p:nvSpPr>
          <p:spPr>
            <a:xfrm>
              <a:off x="3828478" y="3528473"/>
              <a:ext cx="52053" cy="52019"/>
            </a:xfrm>
            <a:custGeom>
              <a:avLst/>
              <a:gdLst/>
              <a:ahLst/>
              <a:cxnLst/>
              <a:rect l="l" t="t" r="r" b="b"/>
              <a:pathLst>
                <a:path w="4681" h="4678" extrusionOk="0">
                  <a:moveTo>
                    <a:pt x="1" y="0"/>
                  </a:moveTo>
                  <a:lnTo>
                    <a:pt x="1" y="4677"/>
                  </a:lnTo>
                  <a:lnTo>
                    <a:pt x="4681" y="4677"/>
                  </a:lnTo>
                  <a:lnTo>
                    <a:pt x="4681" y="3626"/>
                  </a:lnTo>
                  <a:lnTo>
                    <a:pt x="1053" y="3626"/>
                  </a:lnTo>
                  <a:lnTo>
                    <a:pt x="10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1"/>
            <p:cNvSpPr/>
            <p:nvPr/>
          </p:nvSpPr>
          <p:spPr>
            <a:xfrm>
              <a:off x="2265818" y="3359183"/>
              <a:ext cx="57490" cy="55300"/>
            </a:xfrm>
            <a:custGeom>
              <a:avLst/>
              <a:gdLst/>
              <a:ahLst/>
              <a:cxnLst/>
              <a:rect l="l" t="t" r="r" b="b"/>
              <a:pathLst>
                <a:path w="5170" h="4973" extrusionOk="0">
                  <a:moveTo>
                    <a:pt x="2684" y="0"/>
                  </a:moveTo>
                  <a:cubicBezTo>
                    <a:pt x="2683" y="0"/>
                    <a:pt x="2682" y="0"/>
                    <a:pt x="2681" y="0"/>
                  </a:cubicBezTo>
                  <a:cubicBezTo>
                    <a:pt x="1675" y="0"/>
                    <a:pt x="768" y="607"/>
                    <a:pt x="385" y="1536"/>
                  </a:cubicBezTo>
                  <a:cubicBezTo>
                    <a:pt x="0" y="2464"/>
                    <a:pt x="213" y="3535"/>
                    <a:pt x="925" y="4246"/>
                  </a:cubicBezTo>
                  <a:cubicBezTo>
                    <a:pt x="1400" y="4721"/>
                    <a:pt x="2035" y="4973"/>
                    <a:pt x="2682" y="4973"/>
                  </a:cubicBezTo>
                  <a:cubicBezTo>
                    <a:pt x="3003" y="4973"/>
                    <a:pt x="3328" y="4910"/>
                    <a:pt x="3637" y="4782"/>
                  </a:cubicBezTo>
                  <a:cubicBezTo>
                    <a:pt x="4565" y="4397"/>
                    <a:pt x="5170" y="3488"/>
                    <a:pt x="5170" y="2482"/>
                  </a:cubicBezTo>
                  <a:cubicBezTo>
                    <a:pt x="5168" y="1112"/>
                    <a:pt x="4056" y="0"/>
                    <a:pt x="26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 name="Google Shape;325;p41"/>
          <p:cNvSpPr txBox="1">
            <a:spLocks noGrp="1"/>
          </p:cNvSpPr>
          <p:nvPr>
            <p:ph type="title"/>
          </p:nvPr>
        </p:nvSpPr>
        <p:spPr>
          <a:xfrm>
            <a:off x="5976000" y="1445100"/>
            <a:ext cx="2472900" cy="225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actually a cold place. It’s full of iron oxide dust, which gives the planet its reddish cast</a:t>
            </a:r>
            <a:endParaRPr/>
          </a:p>
        </p:txBody>
      </p:sp>
      <p:sp>
        <p:nvSpPr>
          <p:cNvPr id="326" name="Google Shape;326;p41"/>
          <p:cNvSpPr/>
          <p:nvPr/>
        </p:nvSpPr>
        <p:spPr>
          <a:xfrm>
            <a:off x="978789" y="1457396"/>
            <a:ext cx="3177218" cy="232252"/>
          </a:xfrm>
          <a:custGeom>
            <a:avLst/>
            <a:gdLst/>
            <a:ahLst/>
            <a:cxnLst/>
            <a:rect l="l" t="t" r="r" b="b"/>
            <a:pathLst>
              <a:path w="285721" h="20886" extrusionOk="0">
                <a:moveTo>
                  <a:pt x="4894" y="0"/>
                </a:moveTo>
                <a:cubicBezTo>
                  <a:pt x="2320" y="0"/>
                  <a:pt x="0" y="2064"/>
                  <a:pt x="0" y="4898"/>
                </a:cubicBezTo>
                <a:lnTo>
                  <a:pt x="0" y="20886"/>
                </a:lnTo>
                <a:lnTo>
                  <a:pt x="285720" y="20886"/>
                </a:lnTo>
                <a:lnTo>
                  <a:pt x="285720" y="4898"/>
                </a:lnTo>
                <a:cubicBezTo>
                  <a:pt x="285720" y="2064"/>
                  <a:pt x="283865" y="0"/>
                  <a:pt x="281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27" name="Google Shape;327;p41"/>
          <p:cNvPicPr preferRelativeResize="0"/>
          <p:nvPr/>
        </p:nvPicPr>
        <p:blipFill rotWithShape="1">
          <a:blip r:embed="rId3">
            <a:alphaModFix/>
          </a:blip>
          <a:srcRect t="7045" r="2562"/>
          <a:stretch/>
        </p:blipFill>
        <p:spPr>
          <a:xfrm>
            <a:off x="1119200" y="1574650"/>
            <a:ext cx="2863928" cy="1708423"/>
          </a:xfrm>
          <a:prstGeom prst="rect">
            <a:avLst/>
          </a:prstGeom>
          <a:noFill/>
          <a:ln>
            <a:noFill/>
          </a:ln>
        </p:spPr>
      </p:pic>
      <p:grpSp>
        <p:nvGrpSpPr>
          <p:cNvPr id="328" name="Google Shape;328;p41"/>
          <p:cNvGrpSpPr/>
          <p:nvPr/>
        </p:nvGrpSpPr>
        <p:grpSpPr>
          <a:xfrm>
            <a:off x="2155752" y="2043019"/>
            <a:ext cx="820845" cy="820823"/>
            <a:chOff x="2155752" y="2043019"/>
            <a:chExt cx="820845" cy="820823"/>
          </a:xfrm>
        </p:grpSpPr>
        <p:sp>
          <p:nvSpPr>
            <p:cNvPr id="329" name="Google Shape;329;p41"/>
            <p:cNvSpPr/>
            <p:nvPr/>
          </p:nvSpPr>
          <p:spPr>
            <a:xfrm>
              <a:off x="2155752" y="2043019"/>
              <a:ext cx="820845" cy="820823"/>
            </a:xfrm>
            <a:custGeom>
              <a:avLst/>
              <a:gdLst/>
              <a:ahLst/>
              <a:cxnLst/>
              <a:rect l="l" t="t" r="r" b="b"/>
              <a:pathLst>
                <a:path w="73817" h="73815" extrusionOk="0">
                  <a:moveTo>
                    <a:pt x="36909" y="1"/>
                  </a:moveTo>
                  <a:cubicBezTo>
                    <a:pt x="27121" y="1"/>
                    <a:pt x="17732" y="3888"/>
                    <a:pt x="10811" y="10811"/>
                  </a:cubicBezTo>
                  <a:cubicBezTo>
                    <a:pt x="3890" y="17732"/>
                    <a:pt x="1" y="27119"/>
                    <a:pt x="1" y="36908"/>
                  </a:cubicBezTo>
                  <a:cubicBezTo>
                    <a:pt x="1" y="46696"/>
                    <a:pt x="3890" y="56083"/>
                    <a:pt x="10811" y="63005"/>
                  </a:cubicBezTo>
                  <a:cubicBezTo>
                    <a:pt x="17732" y="69926"/>
                    <a:pt x="27121" y="73814"/>
                    <a:pt x="36909" y="73814"/>
                  </a:cubicBezTo>
                  <a:cubicBezTo>
                    <a:pt x="46697" y="73814"/>
                    <a:pt x="56085" y="69926"/>
                    <a:pt x="63006" y="63005"/>
                  </a:cubicBezTo>
                  <a:cubicBezTo>
                    <a:pt x="69927" y="56083"/>
                    <a:pt x="73817" y="46696"/>
                    <a:pt x="73817" y="36908"/>
                  </a:cubicBezTo>
                  <a:cubicBezTo>
                    <a:pt x="73817" y="27119"/>
                    <a:pt x="69927" y="17732"/>
                    <a:pt x="63006" y="10811"/>
                  </a:cubicBezTo>
                  <a:cubicBezTo>
                    <a:pt x="56085" y="3888"/>
                    <a:pt x="46697" y="1"/>
                    <a:pt x="36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1"/>
            <p:cNvSpPr/>
            <p:nvPr/>
          </p:nvSpPr>
          <p:spPr>
            <a:xfrm>
              <a:off x="2457394" y="2235651"/>
              <a:ext cx="328674" cy="435559"/>
            </a:xfrm>
            <a:custGeom>
              <a:avLst/>
              <a:gdLst/>
              <a:ahLst/>
              <a:cxnLst/>
              <a:rect l="l" t="t" r="r" b="b"/>
              <a:pathLst>
                <a:path w="29557" h="39169" extrusionOk="0">
                  <a:moveTo>
                    <a:pt x="1" y="0"/>
                  </a:moveTo>
                  <a:lnTo>
                    <a:pt x="1" y="39169"/>
                  </a:lnTo>
                  <a:lnTo>
                    <a:pt x="29556" y="19584"/>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 name="Google Shape;331;p41"/>
          <p:cNvSpPr txBox="1"/>
          <p:nvPr/>
        </p:nvSpPr>
        <p:spPr>
          <a:xfrm>
            <a:off x="1067400" y="3793850"/>
            <a:ext cx="3000000" cy="42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latin typeface="Raleway"/>
                <a:ea typeface="Raleway"/>
                <a:cs typeface="Raleway"/>
                <a:sym typeface="Raleway"/>
              </a:rPr>
              <a:t>Insert your multimedia content here</a:t>
            </a:r>
            <a:endParaRPr sz="1200">
              <a:latin typeface="Raleway"/>
              <a:ea typeface="Raleway"/>
              <a:cs typeface="Raleway"/>
              <a:sym typeface="Raleway"/>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35"/>
        <p:cNvGrpSpPr/>
        <p:nvPr/>
      </p:nvGrpSpPr>
      <p:grpSpPr>
        <a:xfrm>
          <a:off x="0" y="0"/>
          <a:ext cx="0" cy="0"/>
          <a:chOff x="0" y="0"/>
          <a:chExt cx="0" cy="0"/>
        </a:xfrm>
      </p:grpSpPr>
      <p:pic>
        <p:nvPicPr>
          <p:cNvPr id="336" name="Google Shape;336;p42"/>
          <p:cNvPicPr preferRelativeResize="0"/>
          <p:nvPr/>
        </p:nvPicPr>
        <p:blipFill rotWithShape="1">
          <a:blip r:embed="rId3">
            <a:alphaModFix/>
          </a:blip>
          <a:srcRect t="3695" b="8937"/>
          <a:stretch/>
        </p:blipFill>
        <p:spPr>
          <a:xfrm>
            <a:off x="5299850" y="0"/>
            <a:ext cx="3925501" cy="5143501"/>
          </a:xfrm>
          <a:prstGeom prst="rect">
            <a:avLst/>
          </a:prstGeom>
          <a:noFill/>
          <a:ln>
            <a:noFill/>
          </a:ln>
        </p:spPr>
      </p:pic>
      <p:sp>
        <p:nvSpPr>
          <p:cNvPr id="337" name="Google Shape;337;p42"/>
          <p:cNvSpPr txBox="1">
            <a:spLocks noGrp="1"/>
          </p:cNvSpPr>
          <p:nvPr>
            <p:ph type="subTitle" idx="1"/>
          </p:nvPr>
        </p:nvSpPr>
        <p:spPr>
          <a:xfrm>
            <a:off x="701600" y="1556900"/>
            <a:ext cx="2097600" cy="826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cold</a:t>
            </a:r>
            <a:endParaRPr/>
          </a:p>
        </p:txBody>
      </p:sp>
      <p:sp>
        <p:nvSpPr>
          <p:cNvPr id="338" name="Google Shape;338;p42"/>
          <p:cNvSpPr txBox="1">
            <a:spLocks noGrp="1"/>
          </p:cNvSpPr>
          <p:nvPr>
            <p:ph type="body" idx="2"/>
          </p:nvPr>
        </p:nvSpPr>
        <p:spPr>
          <a:xfrm>
            <a:off x="701600" y="2431825"/>
            <a:ext cx="3452700" cy="2301300"/>
          </a:xfrm>
          <a:prstGeom prst="rect">
            <a:avLst/>
          </a:prstGeom>
        </p:spPr>
        <p:txBody>
          <a:bodyPr spcFirstLastPara="1" wrap="square" lIns="91425" tIns="91425" rIns="91425" bIns="91425" anchor="t" anchorCtr="0">
            <a:noAutofit/>
          </a:bodyPr>
          <a:lstStyle/>
          <a:p>
            <a:pPr marL="457200" lvl="0" indent="-317500" algn="l" rtl="0">
              <a:lnSpc>
                <a:spcPct val="100000"/>
              </a:lnSpc>
              <a:spcBef>
                <a:spcPts val="0"/>
              </a:spcBef>
              <a:spcAft>
                <a:spcPts val="0"/>
              </a:spcAft>
              <a:buSzPts val="1400"/>
              <a:buChar char="●"/>
            </a:pPr>
            <a:r>
              <a:rPr lang="en"/>
              <a:t>Here you can write about something important</a:t>
            </a:r>
            <a:endParaRPr/>
          </a:p>
          <a:p>
            <a:pPr marL="457200" lvl="0" indent="-317500" algn="l" rtl="0">
              <a:lnSpc>
                <a:spcPct val="100000"/>
              </a:lnSpc>
              <a:spcBef>
                <a:spcPts val="1000"/>
              </a:spcBef>
              <a:spcAft>
                <a:spcPts val="0"/>
              </a:spcAft>
              <a:buSzPts val="1400"/>
              <a:buChar char="●"/>
            </a:pPr>
            <a:r>
              <a:rPr lang="en"/>
              <a:t>Here you can write about something important</a:t>
            </a:r>
            <a:endParaRPr/>
          </a:p>
          <a:p>
            <a:pPr marL="457200" lvl="0" indent="-317500" algn="l" rtl="0">
              <a:lnSpc>
                <a:spcPct val="100000"/>
              </a:lnSpc>
              <a:spcBef>
                <a:spcPts val="1000"/>
              </a:spcBef>
              <a:spcAft>
                <a:spcPts val="0"/>
              </a:spcAft>
              <a:buSzPts val="1400"/>
              <a:buChar char="●"/>
            </a:pPr>
            <a:r>
              <a:rPr lang="en"/>
              <a:t>Here you can write about something important</a:t>
            </a:r>
            <a:endParaRPr/>
          </a:p>
          <a:p>
            <a:pPr marL="457200" lvl="0" indent="-317500" algn="l" rtl="0">
              <a:lnSpc>
                <a:spcPct val="100000"/>
              </a:lnSpc>
              <a:spcBef>
                <a:spcPts val="1000"/>
              </a:spcBef>
              <a:spcAft>
                <a:spcPts val="0"/>
              </a:spcAft>
              <a:buSzPts val="1400"/>
              <a:buChar char="●"/>
            </a:pPr>
            <a:r>
              <a:rPr lang="en"/>
              <a:t>Here you can write about something important</a:t>
            </a:r>
            <a:endParaRPr/>
          </a:p>
          <a:p>
            <a:pPr marL="0" lvl="0" indent="0" algn="l" rtl="0">
              <a:spcBef>
                <a:spcPts val="1000"/>
              </a:spcBef>
              <a:spcAft>
                <a:spcPts val="1600"/>
              </a:spcAft>
              <a:buNone/>
            </a:pPr>
            <a:endParaRPr/>
          </a:p>
        </p:txBody>
      </p:sp>
      <p:sp>
        <p:nvSpPr>
          <p:cNvPr id="339" name="Google Shape;339;p42"/>
          <p:cNvSpPr txBox="1">
            <a:spLocks noGrp="1"/>
          </p:cNvSpPr>
          <p:nvPr>
            <p:ph type="title"/>
          </p:nvPr>
        </p:nvSpPr>
        <p:spPr>
          <a:xfrm>
            <a:off x="701600" y="612675"/>
            <a:ext cx="5103000" cy="70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KNOW THIS?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43"/>
        <p:cNvGrpSpPr/>
        <p:nvPr/>
      </p:nvGrpSpPr>
      <p:grpSpPr>
        <a:xfrm>
          <a:off x="0" y="0"/>
          <a:ext cx="0" cy="0"/>
          <a:chOff x="0" y="0"/>
          <a:chExt cx="0" cy="0"/>
        </a:xfrm>
      </p:grpSpPr>
      <p:sp>
        <p:nvSpPr>
          <p:cNvPr id="344" name="Google Shape;344;p43"/>
          <p:cNvSpPr txBox="1">
            <a:spLocks noGrp="1"/>
          </p:cNvSpPr>
          <p:nvPr>
            <p:ph type="title"/>
          </p:nvPr>
        </p:nvSpPr>
        <p:spPr>
          <a:xfrm>
            <a:off x="1176463" y="1713125"/>
            <a:ext cx="2331600" cy="539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a:t>
            </a:r>
            <a:endParaRPr/>
          </a:p>
        </p:txBody>
      </p:sp>
      <p:sp>
        <p:nvSpPr>
          <p:cNvPr id="345" name="Google Shape;345;p43"/>
          <p:cNvSpPr txBox="1">
            <a:spLocks noGrp="1"/>
          </p:cNvSpPr>
          <p:nvPr>
            <p:ph type="subTitle" idx="1"/>
          </p:nvPr>
        </p:nvSpPr>
        <p:spPr>
          <a:xfrm>
            <a:off x="1176475" y="2187425"/>
            <a:ext cx="2331600" cy="183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the Solar System. In fact, it’s only a bit larger than the Moon</a:t>
            </a:r>
            <a:endParaRPr/>
          </a:p>
        </p:txBody>
      </p:sp>
      <p:sp>
        <p:nvSpPr>
          <p:cNvPr id="346" name="Google Shape;346;p43"/>
          <p:cNvSpPr txBox="1">
            <a:spLocks noGrp="1"/>
          </p:cNvSpPr>
          <p:nvPr>
            <p:ph type="title" idx="2"/>
          </p:nvPr>
        </p:nvSpPr>
        <p:spPr>
          <a:xfrm>
            <a:off x="5609738" y="1713125"/>
            <a:ext cx="2331600" cy="539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sp>
        <p:nvSpPr>
          <p:cNvPr id="347" name="Google Shape;347;p43"/>
          <p:cNvSpPr txBox="1">
            <a:spLocks noGrp="1"/>
          </p:cNvSpPr>
          <p:nvPr>
            <p:ph type="subTitle" idx="3"/>
          </p:nvPr>
        </p:nvSpPr>
        <p:spPr>
          <a:xfrm>
            <a:off x="5609750" y="2187450"/>
            <a:ext cx="2331600" cy="183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Jupiter is a gas giant, the biggest planet in the Solar System and the fourth-brightest object in the sky</a:t>
            </a:r>
            <a:endParaRPr/>
          </a:p>
          <a:p>
            <a:pPr marL="0" lvl="0" indent="0" algn="ctr"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51"/>
        <p:cNvGrpSpPr/>
        <p:nvPr/>
      </p:nvGrpSpPr>
      <p:grpSpPr>
        <a:xfrm>
          <a:off x="0" y="0"/>
          <a:ext cx="0" cy="0"/>
          <a:chOff x="0" y="0"/>
          <a:chExt cx="0" cy="0"/>
        </a:xfrm>
      </p:grpSpPr>
      <p:sp>
        <p:nvSpPr>
          <p:cNvPr id="352" name="Google Shape;352;p44"/>
          <p:cNvSpPr txBox="1">
            <a:spLocks noGrp="1"/>
          </p:cNvSpPr>
          <p:nvPr>
            <p:ph type="title"/>
          </p:nvPr>
        </p:nvSpPr>
        <p:spPr>
          <a:xfrm>
            <a:off x="701600" y="612666"/>
            <a:ext cx="28110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PROCESS</a:t>
            </a:r>
            <a:endParaRPr/>
          </a:p>
        </p:txBody>
      </p:sp>
      <p:sp>
        <p:nvSpPr>
          <p:cNvPr id="353" name="Google Shape;353;p44"/>
          <p:cNvSpPr/>
          <p:nvPr/>
        </p:nvSpPr>
        <p:spPr>
          <a:xfrm>
            <a:off x="1448813" y="2718825"/>
            <a:ext cx="740700" cy="740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4"/>
          <p:cNvSpPr txBox="1">
            <a:spLocks noGrp="1"/>
          </p:cNvSpPr>
          <p:nvPr>
            <p:ph type="title" idx="4294967295"/>
          </p:nvPr>
        </p:nvSpPr>
        <p:spPr>
          <a:xfrm>
            <a:off x="925463" y="1961773"/>
            <a:ext cx="17874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STEP 1</a:t>
            </a:r>
            <a:endParaRPr sz="1800"/>
          </a:p>
        </p:txBody>
      </p:sp>
      <p:sp>
        <p:nvSpPr>
          <p:cNvPr id="355" name="Google Shape;355;p44"/>
          <p:cNvSpPr txBox="1">
            <a:spLocks noGrp="1"/>
          </p:cNvSpPr>
          <p:nvPr>
            <p:ph type="subTitle" idx="4294967295"/>
          </p:nvPr>
        </p:nvSpPr>
        <p:spPr>
          <a:xfrm>
            <a:off x="925463" y="3733100"/>
            <a:ext cx="17874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400"/>
              <a:t>Mercury is the smallest planet</a:t>
            </a:r>
            <a:endParaRPr sz="1400"/>
          </a:p>
        </p:txBody>
      </p:sp>
      <p:sp>
        <p:nvSpPr>
          <p:cNvPr id="356" name="Google Shape;356;p44"/>
          <p:cNvSpPr/>
          <p:nvPr/>
        </p:nvSpPr>
        <p:spPr>
          <a:xfrm>
            <a:off x="3284038" y="2718825"/>
            <a:ext cx="740700" cy="740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4"/>
          <p:cNvSpPr txBox="1">
            <a:spLocks noGrp="1"/>
          </p:cNvSpPr>
          <p:nvPr>
            <p:ph type="title" idx="4294967295"/>
          </p:nvPr>
        </p:nvSpPr>
        <p:spPr>
          <a:xfrm>
            <a:off x="2760688" y="1961773"/>
            <a:ext cx="17874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STEP 2</a:t>
            </a:r>
            <a:endParaRPr sz="1800"/>
          </a:p>
        </p:txBody>
      </p:sp>
      <p:sp>
        <p:nvSpPr>
          <p:cNvPr id="358" name="Google Shape;358;p44"/>
          <p:cNvSpPr txBox="1">
            <a:spLocks noGrp="1"/>
          </p:cNvSpPr>
          <p:nvPr>
            <p:ph type="subTitle" idx="4294967295"/>
          </p:nvPr>
        </p:nvSpPr>
        <p:spPr>
          <a:xfrm>
            <a:off x="2760688" y="3733100"/>
            <a:ext cx="17874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400"/>
              <a:t>Despite being red, Mars is cold</a:t>
            </a:r>
            <a:endParaRPr sz="1400"/>
          </a:p>
        </p:txBody>
      </p:sp>
      <p:sp>
        <p:nvSpPr>
          <p:cNvPr id="359" name="Google Shape;359;p44"/>
          <p:cNvSpPr/>
          <p:nvPr/>
        </p:nvSpPr>
        <p:spPr>
          <a:xfrm>
            <a:off x="5119263" y="2718825"/>
            <a:ext cx="740700" cy="740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4"/>
          <p:cNvSpPr txBox="1">
            <a:spLocks noGrp="1"/>
          </p:cNvSpPr>
          <p:nvPr>
            <p:ph type="title" idx="4294967295"/>
          </p:nvPr>
        </p:nvSpPr>
        <p:spPr>
          <a:xfrm>
            <a:off x="4595913" y="1961773"/>
            <a:ext cx="17874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STEP 3</a:t>
            </a:r>
            <a:endParaRPr sz="1800"/>
          </a:p>
        </p:txBody>
      </p:sp>
      <p:sp>
        <p:nvSpPr>
          <p:cNvPr id="361" name="Google Shape;361;p44"/>
          <p:cNvSpPr txBox="1">
            <a:spLocks noGrp="1"/>
          </p:cNvSpPr>
          <p:nvPr>
            <p:ph type="subTitle" idx="4294967295"/>
          </p:nvPr>
        </p:nvSpPr>
        <p:spPr>
          <a:xfrm>
            <a:off x="4595913" y="3733100"/>
            <a:ext cx="17874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400"/>
              <a:t>Venus has a beautiful name</a:t>
            </a:r>
            <a:endParaRPr sz="1400"/>
          </a:p>
        </p:txBody>
      </p:sp>
      <p:sp>
        <p:nvSpPr>
          <p:cNvPr id="362" name="Google Shape;362;p44"/>
          <p:cNvSpPr/>
          <p:nvPr/>
        </p:nvSpPr>
        <p:spPr>
          <a:xfrm>
            <a:off x="6954488" y="2718825"/>
            <a:ext cx="740700" cy="740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4"/>
          <p:cNvSpPr txBox="1">
            <a:spLocks noGrp="1"/>
          </p:cNvSpPr>
          <p:nvPr>
            <p:ph type="title" idx="4294967295"/>
          </p:nvPr>
        </p:nvSpPr>
        <p:spPr>
          <a:xfrm>
            <a:off x="6431138" y="1961773"/>
            <a:ext cx="17874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STEP 4</a:t>
            </a:r>
            <a:endParaRPr sz="1800"/>
          </a:p>
        </p:txBody>
      </p:sp>
      <p:sp>
        <p:nvSpPr>
          <p:cNvPr id="364" name="Google Shape;364;p44"/>
          <p:cNvSpPr txBox="1">
            <a:spLocks noGrp="1"/>
          </p:cNvSpPr>
          <p:nvPr>
            <p:ph type="subTitle" idx="4294967295"/>
          </p:nvPr>
        </p:nvSpPr>
        <p:spPr>
          <a:xfrm>
            <a:off x="6431138" y="3733100"/>
            <a:ext cx="17874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400"/>
              <a:t>Jupiter is the biggest planet </a:t>
            </a:r>
            <a:endParaRPr sz="1400"/>
          </a:p>
        </p:txBody>
      </p:sp>
      <p:grpSp>
        <p:nvGrpSpPr>
          <p:cNvPr id="365" name="Google Shape;365;p44"/>
          <p:cNvGrpSpPr/>
          <p:nvPr/>
        </p:nvGrpSpPr>
        <p:grpSpPr>
          <a:xfrm>
            <a:off x="7119677" y="2869310"/>
            <a:ext cx="410346" cy="440749"/>
            <a:chOff x="6847768" y="2666978"/>
            <a:chExt cx="442804" cy="475611"/>
          </a:xfrm>
        </p:grpSpPr>
        <p:sp>
          <p:nvSpPr>
            <p:cNvPr id="366" name="Google Shape;366;p44"/>
            <p:cNvSpPr/>
            <p:nvPr/>
          </p:nvSpPr>
          <p:spPr>
            <a:xfrm>
              <a:off x="6847768" y="2666978"/>
              <a:ext cx="442804" cy="475611"/>
            </a:xfrm>
            <a:custGeom>
              <a:avLst/>
              <a:gdLst/>
              <a:ahLst/>
              <a:cxnLst/>
              <a:rect l="l" t="t" r="r" b="b"/>
              <a:pathLst>
                <a:path w="23404" h="25138" extrusionOk="0">
                  <a:moveTo>
                    <a:pt x="11706" y="816"/>
                  </a:moveTo>
                  <a:cubicBezTo>
                    <a:pt x="11819" y="816"/>
                    <a:pt x="11935" y="858"/>
                    <a:pt x="12029" y="952"/>
                  </a:cubicBezTo>
                  <a:cubicBezTo>
                    <a:pt x="12319" y="1243"/>
                    <a:pt x="12113" y="1739"/>
                    <a:pt x="11701" y="1739"/>
                  </a:cubicBezTo>
                  <a:cubicBezTo>
                    <a:pt x="11447" y="1739"/>
                    <a:pt x="11240" y="1533"/>
                    <a:pt x="11240" y="1278"/>
                  </a:cubicBezTo>
                  <a:cubicBezTo>
                    <a:pt x="11240" y="1000"/>
                    <a:pt x="11468" y="816"/>
                    <a:pt x="11706" y="816"/>
                  </a:cubicBezTo>
                  <a:close/>
                  <a:moveTo>
                    <a:pt x="16161" y="2554"/>
                  </a:moveTo>
                  <a:lnTo>
                    <a:pt x="17248" y="6123"/>
                  </a:lnTo>
                  <a:cubicBezTo>
                    <a:pt x="17249" y="6131"/>
                    <a:pt x="17248" y="6138"/>
                    <a:pt x="17243" y="6146"/>
                  </a:cubicBezTo>
                  <a:cubicBezTo>
                    <a:pt x="17240" y="6152"/>
                    <a:pt x="17232" y="6157"/>
                    <a:pt x="17225" y="6158"/>
                  </a:cubicBezTo>
                  <a:lnTo>
                    <a:pt x="11701" y="6947"/>
                  </a:lnTo>
                  <a:lnTo>
                    <a:pt x="6180" y="6157"/>
                  </a:lnTo>
                  <a:cubicBezTo>
                    <a:pt x="6171" y="6157"/>
                    <a:pt x="6164" y="6152"/>
                    <a:pt x="6160" y="6144"/>
                  </a:cubicBezTo>
                  <a:cubicBezTo>
                    <a:pt x="6155" y="6138"/>
                    <a:pt x="6154" y="6131"/>
                    <a:pt x="6157" y="6125"/>
                  </a:cubicBezTo>
                  <a:lnTo>
                    <a:pt x="7243" y="2554"/>
                  </a:lnTo>
                  <a:close/>
                  <a:moveTo>
                    <a:pt x="16941" y="7021"/>
                  </a:moveTo>
                  <a:lnTo>
                    <a:pt x="16941" y="8393"/>
                  </a:lnTo>
                  <a:cubicBezTo>
                    <a:pt x="16941" y="8408"/>
                    <a:pt x="16928" y="8420"/>
                    <a:pt x="16914" y="8420"/>
                  </a:cubicBezTo>
                  <a:cubicBezTo>
                    <a:pt x="16910" y="8420"/>
                    <a:pt x="16906" y="8419"/>
                    <a:pt x="16902" y="8417"/>
                  </a:cubicBezTo>
                  <a:lnTo>
                    <a:pt x="15890" y="7912"/>
                  </a:lnTo>
                  <a:lnTo>
                    <a:pt x="15439" y="7235"/>
                  </a:lnTo>
                  <a:lnTo>
                    <a:pt x="16941" y="7021"/>
                  </a:lnTo>
                  <a:close/>
                  <a:moveTo>
                    <a:pt x="6465" y="7021"/>
                  </a:moveTo>
                  <a:lnTo>
                    <a:pt x="7965" y="7237"/>
                  </a:lnTo>
                  <a:lnTo>
                    <a:pt x="7515" y="7912"/>
                  </a:lnTo>
                  <a:lnTo>
                    <a:pt x="6503" y="8418"/>
                  </a:lnTo>
                  <a:cubicBezTo>
                    <a:pt x="6499" y="8420"/>
                    <a:pt x="6495" y="8421"/>
                    <a:pt x="6491" y="8421"/>
                  </a:cubicBezTo>
                  <a:cubicBezTo>
                    <a:pt x="6488" y="8421"/>
                    <a:pt x="6486" y="8421"/>
                    <a:pt x="6483" y="8420"/>
                  </a:cubicBezTo>
                  <a:cubicBezTo>
                    <a:pt x="6477" y="8411"/>
                    <a:pt x="6471" y="8403"/>
                    <a:pt x="6465" y="8396"/>
                  </a:cubicBezTo>
                  <a:lnTo>
                    <a:pt x="6465" y="7021"/>
                  </a:lnTo>
                  <a:close/>
                  <a:moveTo>
                    <a:pt x="14544" y="7364"/>
                  </a:moveTo>
                  <a:lnTo>
                    <a:pt x="15271" y="8453"/>
                  </a:lnTo>
                  <a:cubicBezTo>
                    <a:pt x="15309" y="8512"/>
                    <a:pt x="15363" y="8559"/>
                    <a:pt x="15427" y="8591"/>
                  </a:cubicBezTo>
                  <a:lnTo>
                    <a:pt x="16536" y="9147"/>
                  </a:lnTo>
                  <a:cubicBezTo>
                    <a:pt x="16642" y="9200"/>
                    <a:pt x="16759" y="9228"/>
                    <a:pt x="16879" y="9233"/>
                  </a:cubicBezTo>
                  <a:cubicBezTo>
                    <a:pt x="16917" y="9476"/>
                    <a:pt x="16937" y="9720"/>
                    <a:pt x="16940" y="9964"/>
                  </a:cubicBezTo>
                  <a:lnTo>
                    <a:pt x="16940" y="9993"/>
                  </a:lnTo>
                  <a:cubicBezTo>
                    <a:pt x="16931" y="9993"/>
                    <a:pt x="16920" y="9992"/>
                    <a:pt x="16912" y="9992"/>
                  </a:cubicBezTo>
                  <a:lnTo>
                    <a:pt x="15583" y="9992"/>
                  </a:lnTo>
                  <a:lnTo>
                    <a:pt x="15583" y="9530"/>
                  </a:lnTo>
                  <a:cubicBezTo>
                    <a:pt x="15583" y="9307"/>
                    <a:pt x="15403" y="9124"/>
                    <a:pt x="15180" y="9124"/>
                  </a:cubicBezTo>
                  <a:cubicBezTo>
                    <a:pt x="15179" y="9124"/>
                    <a:pt x="15178" y="9124"/>
                    <a:pt x="15177" y="9124"/>
                  </a:cubicBezTo>
                  <a:lnTo>
                    <a:pt x="12571" y="9124"/>
                  </a:lnTo>
                  <a:cubicBezTo>
                    <a:pt x="12346" y="9124"/>
                    <a:pt x="12164" y="9306"/>
                    <a:pt x="12164" y="9530"/>
                  </a:cubicBezTo>
                  <a:lnTo>
                    <a:pt x="12164" y="9644"/>
                  </a:lnTo>
                  <a:cubicBezTo>
                    <a:pt x="12015" y="9586"/>
                    <a:pt x="11859" y="9558"/>
                    <a:pt x="11702" y="9558"/>
                  </a:cubicBezTo>
                  <a:cubicBezTo>
                    <a:pt x="11546" y="9558"/>
                    <a:pt x="11389" y="9586"/>
                    <a:pt x="11240" y="9644"/>
                  </a:cubicBezTo>
                  <a:lnTo>
                    <a:pt x="11240" y="9530"/>
                  </a:lnTo>
                  <a:cubicBezTo>
                    <a:pt x="11240" y="9307"/>
                    <a:pt x="11060" y="9124"/>
                    <a:pt x="10837" y="9124"/>
                  </a:cubicBezTo>
                  <a:cubicBezTo>
                    <a:pt x="10836" y="9124"/>
                    <a:pt x="10835" y="9124"/>
                    <a:pt x="10834" y="9124"/>
                  </a:cubicBezTo>
                  <a:lnTo>
                    <a:pt x="8228" y="9124"/>
                  </a:lnTo>
                  <a:cubicBezTo>
                    <a:pt x="8003" y="9124"/>
                    <a:pt x="7821" y="9306"/>
                    <a:pt x="7821" y="9530"/>
                  </a:cubicBezTo>
                  <a:lnTo>
                    <a:pt x="7821" y="9992"/>
                  </a:lnTo>
                  <a:lnTo>
                    <a:pt x="6491" y="9992"/>
                  </a:lnTo>
                  <a:cubicBezTo>
                    <a:pt x="6480" y="9992"/>
                    <a:pt x="6471" y="9992"/>
                    <a:pt x="6463" y="9993"/>
                  </a:cubicBezTo>
                  <a:lnTo>
                    <a:pt x="6463" y="9964"/>
                  </a:lnTo>
                  <a:cubicBezTo>
                    <a:pt x="6463" y="9721"/>
                    <a:pt x="6475" y="9477"/>
                    <a:pt x="6497" y="9235"/>
                  </a:cubicBezTo>
                  <a:cubicBezTo>
                    <a:pt x="6626" y="9235"/>
                    <a:pt x="6752" y="9204"/>
                    <a:pt x="6867" y="9147"/>
                  </a:cubicBezTo>
                  <a:lnTo>
                    <a:pt x="7976" y="8591"/>
                  </a:lnTo>
                  <a:cubicBezTo>
                    <a:pt x="8038" y="8559"/>
                    <a:pt x="8093" y="8512"/>
                    <a:pt x="8132" y="8453"/>
                  </a:cubicBezTo>
                  <a:lnTo>
                    <a:pt x="8859" y="7364"/>
                  </a:lnTo>
                  <a:lnTo>
                    <a:pt x="11644" y="7762"/>
                  </a:lnTo>
                  <a:cubicBezTo>
                    <a:pt x="11664" y="7765"/>
                    <a:pt x="11682" y="7766"/>
                    <a:pt x="11701" y="7766"/>
                  </a:cubicBezTo>
                  <a:cubicBezTo>
                    <a:pt x="11720" y="7766"/>
                    <a:pt x="11739" y="7765"/>
                    <a:pt x="11758" y="7762"/>
                  </a:cubicBezTo>
                  <a:lnTo>
                    <a:pt x="14544" y="7364"/>
                  </a:lnTo>
                  <a:close/>
                  <a:moveTo>
                    <a:pt x="19954" y="10372"/>
                  </a:moveTo>
                  <a:cubicBezTo>
                    <a:pt x="20209" y="10372"/>
                    <a:pt x="20415" y="10579"/>
                    <a:pt x="20415" y="10833"/>
                  </a:cubicBezTo>
                  <a:lnTo>
                    <a:pt x="20415" y="13032"/>
                  </a:lnTo>
                  <a:lnTo>
                    <a:pt x="19493" y="13032"/>
                  </a:lnTo>
                  <a:lnTo>
                    <a:pt x="19493" y="10833"/>
                  </a:lnTo>
                  <a:cubicBezTo>
                    <a:pt x="19493" y="10579"/>
                    <a:pt x="19699" y="10372"/>
                    <a:pt x="19954" y="10372"/>
                  </a:cubicBezTo>
                  <a:close/>
                  <a:moveTo>
                    <a:pt x="14772" y="9935"/>
                  </a:moveTo>
                  <a:lnTo>
                    <a:pt x="14772" y="10833"/>
                  </a:lnTo>
                  <a:cubicBezTo>
                    <a:pt x="14772" y="11058"/>
                    <a:pt x="14954" y="11242"/>
                    <a:pt x="15178" y="11242"/>
                  </a:cubicBezTo>
                  <a:cubicBezTo>
                    <a:pt x="15404" y="11242"/>
                    <a:pt x="15586" y="11058"/>
                    <a:pt x="15586" y="10833"/>
                  </a:cubicBezTo>
                  <a:lnTo>
                    <a:pt x="15586" y="10806"/>
                  </a:lnTo>
                  <a:lnTo>
                    <a:pt x="16900" y="10806"/>
                  </a:lnTo>
                  <a:cubicBezTo>
                    <a:pt x="16569" y="14018"/>
                    <a:pt x="14365" y="16507"/>
                    <a:pt x="11704" y="16507"/>
                  </a:cubicBezTo>
                  <a:cubicBezTo>
                    <a:pt x="9045" y="16507"/>
                    <a:pt x="6841" y="14018"/>
                    <a:pt x="6509" y="10806"/>
                  </a:cubicBezTo>
                  <a:lnTo>
                    <a:pt x="7819" y="10806"/>
                  </a:lnTo>
                  <a:lnTo>
                    <a:pt x="7819" y="10833"/>
                  </a:lnTo>
                  <a:cubicBezTo>
                    <a:pt x="7821" y="11058"/>
                    <a:pt x="8003" y="11240"/>
                    <a:pt x="8228" y="11240"/>
                  </a:cubicBezTo>
                  <a:cubicBezTo>
                    <a:pt x="8452" y="11240"/>
                    <a:pt x="8634" y="11058"/>
                    <a:pt x="8634" y="10833"/>
                  </a:cubicBezTo>
                  <a:lnTo>
                    <a:pt x="8634" y="9937"/>
                  </a:lnTo>
                  <a:lnTo>
                    <a:pt x="9123" y="9937"/>
                  </a:lnTo>
                  <a:lnTo>
                    <a:pt x="9123" y="10398"/>
                  </a:lnTo>
                  <a:cubicBezTo>
                    <a:pt x="9123" y="10623"/>
                    <a:pt x="9306" y="10805"/>
                    <a:pt x="9531" y="10805"/>
                  </a:cubicBezTo>
                  <a:cubicBezTo>
                    <a:pt x="9755" y="10805"/>
                    <a:pt x="9937" y="10623"/>
                    <a:pt x="9937" y="10398"/>
                  </a:cubicBezTo>
                  <a:lnTo>
                    <a:pt x="9937" y="9935"/>
                  </a:lnTo>
                  <a:lnTo>
                    <a:pt x="10426" y="9935"/>
                  </a:lnTo>
                  <a:lnTo>
                    <a:pt x="10426" y="10833"/>
                  </a:lnTo>
                  <a:cubicBezTo>
                    <a:pt x="10426" y="11058"/>
                    <a:pt x="10609" y="11242"/>
                    <a:pt x="10834" y="11242"/>
                  </a:cubicBezTo>
                  <a:cubicBezTo>
                    <a:pt x="11060" y="11242"/>
                    <a:pt x="11242" y="11058"/>
                    <a:pt x="11242" y="10833"/>
                  </a:cubicBezTo>
                  <a:cubicBezTo>
                    <a:pt x="11242" y="10579"/>
                    <a:pt x="11448" y="10372"/>
                    <a:pt x="11703" y="10372"/>
                  </a:cubicBezTo>
                  <a:cubicBezTo>
                    <a:pt x="11958" y="10372"/>
                    <a:pt x="12164" y="10579"/>
                    <a:pt x="12164" y="10833"/>
                  </a:cubicBezTo>
                  <a:cubicBezTo>
                    <a:pt x="12164" y="11058"/>
                    <a:pt x="12346" y="11240"/>
                    <a:pt x="12572" y="11240"/>
                  </a:cubicBezTo>
                  <a:cubicBezTo>
                    <a:pt x="12797" y="11240"/>
                    <a:pt x="12979" y="11058"/>
                    <a:pt x="12979" y="10833"/>
                  </a:cubicBezTo>
                  <a:lnTo>
                    <a:pt x="12979" y="9937"/>
                  </a:lnTo>
                  <a:lnTo>
                    <a:pt x="13467" y="9937"/>
                  </a:lnTo>
                  <a:lnTo>
                    <a:pt x="13467" y="10398"/>
                  </a:lnTo>
                  <a:cubicBezTo>
                    <a:pt x="13467" y="10623"/>
                    <a:pt x="13649" y="10805"/>
                    <a:pt x="13875" y="10805"/>
                  </a:cubicBezTo>
                  <a:cubicBezTo>
                    <a:pt x="14100" y="10805"/>
                    <a:pt x="14282" y="10623"/>
                    <a:pt x="14282" y="10398"/>
                  </a:cubicBezTo>
                  <a:lnTo>
                    <a:pt x="14282" y="9935"/>
                  </a:lnTo>
                  <a:close/>
                  <a:moveTo>
                    <a:pt x="9638" y="16880"/>
                  </a:moveTo>
                  <a:lnTo>
                    <a:pt x="9638" y="16880"/>
                  </a:lnTo>
                  <a:cubicBezTo>
                    <a:pt x="10288" y="17170"/>
                    <a:pt x="10992" y="17319"/>
                    <a:pt x="11701" y="17320"/>
                  </a:cubicBezTo>
                  <a:cubicBezTo>
                    <a:pt x="12413" y="17319"/>
                    <a:pt x="13115" y="17170"/>
                    <a:pt x="13765" y="16880"/>
                  </a:cubicBezTo>
                  <a:lnTo>
                    <a:pt x="13765" y="16880"/>
                  </a:lnTo>
                  <a:lnTo>
                    <a:pt x="11701" y="18943"/>
                  </a:lnTo>
                  <a:lnTo>
                    <a:pt x="9638" y="16880"/>
                  </a:lnTo>
                  <a:close/>
                  <a:moveTo>
                    <a:pt x="8176" y="16569"/>
                  </a:moveTo>
                  <a:lnTo>
                    <a:pt x="10988" y="19382"/>
                  </a:lnTo>
                  <a:cubicBezTo>
                    <a:pt x="10552" y="19597"/>
                    <a:pt x="9914" y="19975"/>
                    <a:pt x="9217" y="20588"/>
                  </a:cubicBezTo>
                  <a:cubicBezTo>
                    <a:pt x="8928" y="20013"/>
                    <a:pt x="8388" y="18933"/>
                    <a:pt x="7631" y="17417"/>
                  </a:cubicBezTo>
                  <a:cubicBezTo>
                    <a:pt x="7528" y="17209"/>
                    <a:pt x="7595" y="16956"/>
                    <a:pt x="7788" y="16827"/>
                  </a:cubicBezTo>
                  <a:lnTo>
                    <a:pt x="8176" y="16569"/>
                  </a:lnTo>
                  <a:close/>
                  <a:moveTo>
                    <a:pt x="15228" y="16569"/>
                  </a:moveTo>
                  <a:lnTo>
                    <a:pt x="15615" y="16827"/>
                  </a:lnTo>
                  <a:cubicBezTo>
                    <a:pt x="15809" y="16956"/>
                    <a:pt x="15876" y="17209"/>
                    <a:pt x="15773" y="17417"/>
                  </a:cubicBezTo>
                  <a:cubicBezTo>
                    <a:pt x="15016" y="18933"/>
                    <a:pt x="14476" y="20013"/>
                    <a:pt x="14188" y="20588"/>
                  </a:cubicBezTo>
                  <a:cubicBezTo>
                    <a:pt x="13488" y="19975"/>
                    <a:pt x="12853" y="19597"/>
                    <a:pt x="12416" y="19382"/>
                  </a:cubicBezTo>
                  <a:lnTo>
                    <a:pt x="15228" y="16569"/>
                  </a:lnTo>
                  <a:close/>
                  <a:moveTo>
                    <a:pt x="11703" y="19952"/>
                  </a:moveTo>
                  <a:lnTo>
                    <a:pt x="11701" y="19954"/>
                  </a:lnTo>
                  <a:cubicBezTo>
                    <a:pt x="11859" y="20016"/>
                    <a:pt x="12014" y="20089"/>
                    <a:pt x="12164" y="20167"/>
                  </a:cubicBezTo>
                  <a:lnTo>
                    <a:pt x="12164" y="20823"/>
                  </a:lnTo>
                  <a:cubicBezTo>
                    <a:pt x="12163" y="20836"/>
                    <a:pt x="12150" y="20849"/>
                    <a:pt x="12137" y="20849"/>
                  </a:cubicBezTo>
                  <a:lnTo>
                    <a:pt x="11269" y="20849"/>
                  </a:lnTo>
                  <a:cubicBezTo>
                    <a:pt x="11254" y="20849"/>
                    <a:pt x="11242" y="20836"/>
                    <a:pt x="11242" y="20823"/>
                  </a:cubicBezTo>
                  <a:lnTo>
                    <a:pt x="11242" y="20167"/>
                  </a:lnTo>
                  <a:cubicBezTo>
                    <a:pt x="11392" y="20087"/>
                    <a:pt x="11545" y="20016"/>
                    <a:pt x="11703" y="19952"/>
                  </a:cubicBezTo>
                  <a:close/>
                  <a:moveTo>
                    <a:pt x="6947" y="17871"/>
                  </a:moveTo>
                  <a:cubicBezTo>
                    <a:pt x="7252" y="18479"/>
                    <a:pt x="7683" y="19342"/>
                    <a:pt x="8046" y="20069"/>
                  </a:cubicBezTo>
                  <a:lnTo>
                    <a:pt x="8678" y="21333"/>
                  </a:lnTo>
                  <a:cubicBezTo>
                    <a:pt x="8760" y="21495"/>
                    <a:pt x="8824" y="21624"/>
                    <a:pt x="9027" y="21657"/>
                  </a:cubicBezTo>
                  <a:cubicBezTo>
                    <a:pt x="9050" y="21662"/>
                    <a:pt x="9073" y="21663"/>
                    <a:pt x="9097" y="21663"/>
                  </a:cubicBezTo>
                  <a:cubicBezTo>
                    <a:pt x="9203" y="21663"/>
                    <a:pt x="9306" y="21621"/>
                    <a:pt x="9382" y="21546"/>
                  </a:cubicBezTo>
                  <a:cubicBezTo>
                    <a:pt x="9705" y="21226"/>
                    <a:pt x="10056" y="20932"/>
                    <a:pt x="10426" y="20668"/>
                  </a:cubicBezTo>
                  <a:lnTo>
                    <a:pt x="10426" y="20823"/>
                  </a:lnTo>
                  <a:cubicBezTo>
                    <a:pt x="10427" y="21113"/>
                    <a:pt x="10576" y="21381"/>
                    <a:pt x="10823" y="21534"/>
                  </a:cubicBezTo>
                  <a:lnTo>
                    <a:pt x="10650" y="22915"/>
                  </a:lnTo>
                  <a:cubicBezTo>
                    <a:pt x="8329" y="22440"/>
                    <a:pt x="6563" y="20425"/>
                    <a:pt x="6468" y="17991"/>
                  </a:cubicBezTo>
                  <a:lnTo>
                    <a:pt x="6947" y="17871"/>
                  </a:lnTo>
                  <a:close/>
                  <a:moveTo>
                    <a:pt x="16456" y="17871"/>
                  </a:moveTo>
                  <a:lnTo>
                    <a:pt x="16937" y="17991"/>
                  </a:lnTo>
                  <a:cubicBezTo>
                    <a:pt x="16841" y="20427"/>
                    <a:pt x="15074" y="22440"/>
                    <a:pt x="12754" y="22915"/>
                  </a:cubicBezTo>
                  <a:lnTo>
                    <a:pt x="12581" y="21536"/>
                  </a:lnTo>
                  <a:cubicBezTo>
                    <a:pt x="12827" y="21383"/>
                    <a:pt x="12977" y="21113"/>
                    <a:pt x="12977" y="20823"/>
                  </a:cubicBezTo>
                  <a:lnTo>
                    <a:pt x="12977" y="20668"/>
                  </a:lnTo>
                  <a:cubicBezTo>
                    <a:pt x="13349" y="20932"/>
                    <a:pt x="13698" y="21226"/>
                    <a:pt x="14022" y="21546"/>
                  </a:cubicBezTo>
                  <a:cubicBezTo>
                    <a:pt x="14098" y="21622"/>
                    <a:pt x="14201" y="21663"/>
                    <a:pt x="14308" y="21663"/>
                  </a:cubicBezTo>
                  <a:cubicBezTo>
                    <a:pt x="14330" y="21663"/>
                    <a:pt x="14353" y="21662"/>
                    <a:pt x="14376" y="21659"/>
                  </a:cubicBezTo>
                  <a:cubicBezTo>
                    <a:pt x="14579" y="21624"/>
                    <a:pt x="14644" y="21495"/>
                    <a:pt x="14725" y="21333"/>
                  </a:cubicBezTo>
                  <a:lnTo>
                    <a:pt x="15357" y="20069"/>
                  </a:lnTo>
                  <a:cubicBezTo>
                    <a:pt x="15720" y="19344"/>
                    <a:pt x="16152" y="18479"/>
                    <a:pt x="16456" y="17871"/>
                  </a:cubicBezTo>
                  <a:close/>
                  <a:moveTo>
                    <a:pt x="11777" y="21663"/>
                  </a:moveTo>
                  <a:lnTo>
                    <a:pt x="11946" y="23015"/>
                  </a:lnTo>
                  <a:cubicBezTo>
                    <a:pt x="11865" y="23018"/>
                    <a:pt x="11783" y="23021"/>
                    <a:pt x="11701" y="23021"/>
                  </a:cubicBezTo>
                  <a:cubicBezTo>
                    <a:pt x="11620" y="23021"/>
                    <a:pt x="11539" y="23018"/>
                    <a:pt x="11459" y="23015"/>
                  </a:cubicBezTo>
                  <a:lnTo>
                    <a:pt x="11627" y="21663"/>
                  </a:lnTo>
                  <a:close/>
                  <a:moveTo>
                    <a:pt x="17741" y="18191"/>
                  </a:moveTo>
                  <a:lnTo>
                    <a:pt x="20593" y="18904"/>
                  </a:lnTo>
                  <a:cubicBezTo>
                    <a:pt x="21765" y="19195"/>
                    <a:pt x="22589" y="20249"/>
                    <a:pt x="22587" y="21458"/>
                  </a:cubicBezTo>
                  <a:lnTo>
                    <a:pt x="22587" y="23863"/>
                  </a:lnTo>
                  <a:cubicBezTo>
                    <a:pt x="22586" y="24116"/>
                    <a:pt x="22380" y="24322"/>
                    <a:pt x="22126" y="24324"/>
                  </a:cubicBezTo>
                  <a:lnTo>
                    <a:pt x="19493" y="24324"/>
                  </a:lnTo>
                  <a:lnTo>
                    <a:pt x="19493" y="22994"/>
                  </a:lnTo>
                  <a:cubicBezTo>
                    <a:pt x="19493" y="22768"/>
                    <a:pt x="19309" y="22586"/>
                    <a:pt x="19085" y="22586"/>
                  </a:cubicBezTo>
                  <a:cubicBezTo>
                    <a:pt x="18860" y="22586"/>
                    <a:pt x="18677" y="22768"/>
                    <a:pt x="18677" y="22994"/>
                  </a:cubicBezTo>
                  <a:lnTo>
                    <a:pt x="18677" y="24324"/>
                  </a:lnTo>
                  <a:lnTo>
                    <a:pt x="4726" y="24324"/>
                  </a:lnTo>
                  <a:lnTo>
                    <a:pt x="4726" y="22994"/>
                  </a:lnTo>
                  <a:cubicBezTo>
                    <a:pt x="4722" y="22772"/>
                    <a:pt x="4541" y="22595"/>
                    <a:pt x="4320" y="22595"/>
                  </a:cubicBezTo>
                  <a:cubicBezTo>
                    <a:pt x="4098" y="22595"/>
                    <a:pt x="3916" y="22772"/>
                    <a:pt x="3912" y="22994"/>
                  </a:cubicBezTo>
                  <a:lnTo>
                    <a:pt x="3912" y="24324"/>
                  </a:lnTo>
                  <a:lnTo>
                    <a:pt x="1280" y="24324"/>
                  </a:lnTo>
                  <a:cubicBezTo>
                    <a:pt x="1025" y="24322"/>
                    <a:pt x="819" y="24116"/>
                    <a:pt x="817" y="23863"/>
                  </a:cubicBezTo>
                  <a:lnTo>
                    <a:pt x="817" y="21458"/>
                  </a:lnTo>
                  <a:cubicBezTo>
                    <a:pt x="816" y="20249"/>
                    <a:pt x="1638" y="19195"/>
                    <a:pt x="2812" y="18904"/>
                  </a:cubicBezTo>
                  <a:lnTo>
                    <a:pt x="5662" y="18191"/>
                  </a:lnTo>
                  <a:cubicBezTo>
                    <a:pt x="5875" y="21339"/>
                    <a:pt x="8502" y="23834"/>
                    <a:pt x="11701" y="23834"/>
                  </a:cubicBezTo>
                  <a:cubicBezTo>
                    <a:pt x="14902" y="23834"/>
                    <a:pt x="17530" y="21339"/>
                    <a:pt x="17741" y="18191"/>
                  </a:cubicBezTo>
                  <a:close/>
                  <a:moveTo>
                    <a:pt x="11701" y="1"/>
                  </a:moveTo>
                  <a:cubicBezTo>
                    <a:pt x="10805" y="1"/>
                    <a:pt x="10188" y="903"/>
                    <a:pt x="10514" y="1739"/>
                  </a:cubicBezTo>
                  <a:lnTo>
                    <a:pt x="2147" y="1739"/>
                  </a:lnTo>
                  <a:cubicBezTo>
                    <a:pt x="1923" y="1739"/>
                    <a:pt x="1741" y="1921"/>
                    <a:pt x="1741" y="2146"/>
                  </a:cubicBezTo>
                  <a:cubicBezTo>
                    <a:pt x="1741" y="2372"/>
                    <a:pt x="1923" y="2554"/>
                    <a:pt x="2147" y="2554"/>
                  </a:cubicBezTo>
                  <a:lnTo>
                    <a:pt x="6392" y="2554"/>
                  </a:lnTo>
                  <a:lnTo>
                    <a:pt x="5377" y="5890"/>
                  </a:lnTo>
                  <a:cubicBezTo>
                    <a:pt x="5277" y="6223"/>
                    <a:pt x="5392" y="6584"/>
                    <a:pt x="5670" y="6797"/>
                  </a:cubicBezTo>
                  <a:cubicBezTo>
                    <a:pt x="5656" y="6838"/>
                    <a:pt x="5649" y="6880"/>
                    <a:pt x="5649" y="6923"/>
                  </a:cubicBezTo>
                  <a:lnTo>
                    <a:pt x="5649" y="8393"/>
                  </a:lnTo>
                  <a:cubicBezTo>
                    <a:pt x="5649" y="8519"/>
                    <a:pt x="5676" y="8641"/>
                    <a:pt x="5731" y="8755"/>
                  </a:cubicBezTo>
                  <a:cubicBezTo>
                    <a:pt x="5676" y="9156"/>
                    <a:pt x="5649" y="9559"/>
                    <a:pt x="5649" y="9964"/>
                  </a:cubicBezTo>
                  <a:cubicBezTo>
                    <a:pt x="5649" y="12302"/>
                    <a:pt x="6551" y="14388"/>
                    <a:pt x="7954" y="15736"/>
                  </a:cubicBezTo>
                  <a:lnTo>
                    <a:pt x="7337" y="16149"/>
                  </a:lnTo>
                  <a:cubicBezTo>
                    <a:pt x="7023" y="16358"/>
                    <a:pt x="6818" y="16697"/>
                    <a:pt x="6777" y="17073"/>
                  </a:cubicBezTo>
                  <a:lnTo>
                    <a:pt x="2615" y="18113"/>
                  </a:lnTo>
                  <a:cubicBezTo>
                    <a:pt x="1078" y="18496"/>
                    <a:pt x="1" y="19876"/>
                    <a:pt x="2" y="21458"/>
                  </a:cubicBezTo>
                  <a:lnTo>
                    <a:pt x="2" y="23861"/>
                  </a:lnTo>
                  <a:cubicBezTo>
                    <a:pt x="4" y="24565"/>
                    <a:pt x="574" y="25137"/>
                    <a:pt x="1278" y="25137"/>
                  </a:cubicBezTo>
                  <a:lnTo>
                    <a:pt x="22126" y="25137"/>
                  </a:lnTo>
                  <a:cubicBezTo>
                    <a:pt x="22830" y="25137"/>
                    <a:pt x="23401" y="24565"/>
                    <a:pt x="23402" y="23861"/>
                  </a:cubicBezTo>
                  <a:lnTo>
                    <a:pt x="23402" y="21458"/>
                  </a:lnTo>
                  <a:cubicBezTo>
                    <a:pt x="23404" y="19876"/>
                    <a:pt x="22326" y="18496"/>
                    <a:pt x="20790" y="18113"/>
                  </a:cubicBezTo>
                  <a:lnTo>
                    <a:pt x="16627" y="17073"/>
                  </a:lnTo>
                  <a:cubicBezTo>
                    <a:pt x="16586" y="16697"/>
                    <a:pt x="16381" y="16358"/>
                    <a:pt x="16067" y="16147"/>
                  </a:cubicBezTo>
                  <a:lnTo>
                    <a:pt x="15450" y="15736"/>
                  </a:lnTo>
                  <a:cubicBezTo>
                    <a:pt x="16853" y="14388"/>
                    <a:pt x="17756" y="12302"/>
                    <a:pt x="17756" y="9963"/>
                  </a:cubicBezTo>
                  <a:cubicBezTo>
                    <a:pt x="17756" y="9620"/>
                    <a:pt x="17715" y="9238"/>
                    <a:pt x="17636" y="8823"/>
                  </a:cubicBezTo>
                  <a:cubicBezTo>
                    <a:pt x="17715" y="8693"/>
                    <a:pt x="17756" y="8544"/>
                    <a:pt x="17756" y="8393"/>
                  </a:cubicBezTo>
                  <a:lnTo>
                    <a:pt x="17756" y="6924"/>
                  </a:lnTo>
                  <a:cubicBezTo>
                    <a:pt x="17756" y="6880"/>
                    <a:pt x="17748" y="6838"/>
                    <a:pt x="17735" y="6797"/>
                  </a:cubicBezTo>
                  <a:cubicBezTo>
                    <a:pt x="18012" y="6584"/>
                    <a:pt x="18129" y="6222"/>
                    <a:pt x="18027" y="5888"/>
                  </a:cubicBezTo>
                  <a:lnTo>
                    <a:pt x="17012" y="2554"/>
                  </a:lnTo>
                  <a:lnTo>
                    <a:pt x="19547" y="2554"/>
                  </a:lnTo>
                  <a:lnTo>
                    <a:pt x="19547" y="9624"/>
                  </a:lnTo>
                  <a:cubicBezTo>
                    <a:pt x="19029" y="9799"/>
                    <a:pt x="18678" y="10284"/>
                    <a:pt x="18678" y="10832"/>
                  </a:cubicBezTo>
                  <a:lnTo>
                    <a:pt x="18678" y="13438"/>
                  </a:lnTo>
                  <a:cubicBezTo>
                    <a:pt x="18678" y="13663"/>
                    <a:pt x="18860" y="13845"/>
                    <a:pt x="19085" y="13845"/>
                  </a:cubicBezTo>
                  <a:lnTo>
                    <a:pt x="20823" y="13845"/>
                  </a:lnTo>
                  <a:cubicBezTo>
                    <a:pt x="21048" y="13845"/>
                    <a:pt x="21230" y="13663"/>
                    <a:pt x="21230" y="13438"/>
                  </a:cubicBezTo>
                  <a:lnTo>
                    <a:pt x="21230" y="10833"/>
                  </a:lnTo>
                  <a:cubicBezTo>
                    <a:pt x="21230" y="10286"/>
                    <a:pt x="20879" y="9800"/>
                    <a:pt x="20360" y="9624"/>
                  </a:cubicBezTo>
                  <a:lnTo>
                    <a:pt x="20360" y="2554"/>
                  </a:lnTo>
                  <a:lnTo>
                    <a:pt x="21257" y="2554"/>
                  </a:lnTo>
                  <a:cubicBezTo>
                    <a:pt x="21482" y="2554"/>
                    <a:pt x="21664" y="2372"/>
                    <a:pt x="21664" y="2146"/>
                  </a:cubicBezTo>
                  <a:cubicBezTo>
                    <a:pt x="21664" y="1921"/>
                    <a:pt x="21482" y="1739"/>
                    <a:pt x="21257" y="1739"/>
                  </a:cubicBezTo>
                  <a:lnTo>
                    <a:pt x="12891" y="1739"/>
                  </a:lnTo>
                  <a:cubicBezTo>
                    <a:pt x="13217" y="903"/>
                    <a:pt x="12600" y="1"/>
                    <a:pt x="11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67" name="Google Shape;367;p44"/>
            <p:cNvSpPr/>
            <p:nvPr/>
          </p:nvSpPr>
          <p:spPr>
            <a:xfrm>
              <a:off x="7045009" y="2921736"/>
              <a:ext cx="48303" cy="15439"/>
            </a:xfrm>
            <a:custGeom>
              <a:avLst/>
              <a:gdLst/>
              <a:ahLst/>
              <a:cxnLst/>
              <a:rect l="l" t="t" r="r" b="b"/>
              <a:pathLst>
                <a:path w="2553" h="816" extrusionOk="0">
                  <a:moveTo>
                    <a:pt x="409" y="0"/>
                  </a:moveTo>
                  <a:cubicBezTo>
                    <a:pt x="184" y="0"/>
                    <a:pt x="1" y="182"/>
                    <a:pt x="1" y="407"/>
                  </a:cubicBezTo>
                  <a:cubicBezTo>
                    <a:pt x="1" y="631"/>
                    <a:pt x="184" y="815"/>
                    <a:pt x="409" y="815"/>
                  </a:cubicBezTo>
                  <a:lnTo>
                    <a:pt x="2146" y="815"/>
                  </a:lnTo>
                  <a:cubicBezTo>
                    <a:pt x="2370" y="815"/>
                    <a:pt x="2552" y="631"/>
                    <a:pt x="2552" y="407"/>
                  </a:cubicBezTo>
                  <a:cubicBezTo>
                    <a:pt x="2552" y="182"/>
                    <a:pt x="2370" y="0"/>
                    <a:pt x="2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368" name="Google Shape;368;p44"/>
          <p:cNvGrpSpPr/>
          <p:nvPr/>
        </p:nvGrpSpPr>
        <p:grpSpPr>
          <a:xfrm>
            <a:off x="3434046" y="2869324"/>
            <a:ext cx="440714" cy="440749"/>
            <a:chOff x="5538522" y="1424805"/>
            <a:chExt cx="475573" cy="475611"/>
          </a:xfrm>
        </p:grpSpPr>
        <p:sp>
          <p:nvSpPr>
            <p:cNvPr id="369" name="Google Shape;369;p44"/>
            <p:cNvSpPr/>
            <p:nvPr/>
          </p:nvSpPr>
          <p:spPr>
            <a:xfrm>
              <a:off x="5686590" y="1843883"/>
              <a:ext cx="179778" cy="15439"/>
            </a:xfrm>
            <a:custGeom>
              <a:avLst/>
              <a:gdLst/>
              <a:ahLst/>
              <a:cxnLst/>
              <a:rect l="l" t="t" r="r" b="b"/>
              <a:pathLst>
                <a:path w="9502" h="816" extrusionOk="0">
                  <a:moveTo>
                    <a:pt x="9094" y="0"/>
                  </a:moveTo>
                  <a:cubicBezTo>
                    <a:pt x="9092" y="0"/>
                    <a:pt x="9089" y="0"/>
                    <a:pt x="9086" y="0"/>
                  </a:cubicBezTo>
                  <a:lnTo>
                    <a:pt x="400" y="0"/>
                  </a:lnTo>
                  <a:cubicBezTo>
                    <a:pt x="178" y="6"/>
                    <a:pt x="1" y="187"/>
                    <a:pt x="1" y="408"/>
                  </a:cubicBezTo>
                  <a:cubicBezTo>
                    <a:pt x="1" y="630"/>
                    <a:pt x="178" y="810"/>
                    <a:pt x="400" y="815"/>
                  </a:cubicBezTo>
                  <a:lnTo>
                    <a:pt x="9086" y="815"/>
                  </a:lnTo>
                  <a:cubicBezTo>
                    <a:pt x="9089" y="815"/>
                    <a:pt x="9092" y="815"/>
                    <a:pt x="9094" y="815"/>
                  </a:cubicBezTo>
                  <a:cubicBezTo>
                    <a:pt x="9318" y="815"/>
                    <a:pt x="9502" y="633"/>
                    <a:pt x="9502" y="408"/>
                  </a:cubicBezTo>
                  <a:cubicBezTo>
                    <a:pt x="9502" y="182"/>
                    <a:pt x="9318" y="0"/>
                    <a:pt x="9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70" name="Google Shape;370;p44"/>
            <p:cNvSpPr/>
            <p:nvPr/>
          </p:nvSpPr>
          <p:spPr>
            <a:xfrm>
              <a:off x="5760397" y="1811019"/>
              <a:ext cx="31842" cy="15439"/>
            </a:xfrm>
            <a:custGeom>
              <a:avLst/>
              <a:gdLst/>
              <a:ahLst/>
              <a:cxnLst/>
              <a:rect l="l" t="t" r="r" b="b"/>
              <a:pathLst>
                <a:path w="1683" h="816" extrusionOk="0">
                  <a:moveTo>
                    <a:pt x="407" y="0"/>
                  </a:moveTo>
                  <a:cubicBezTo>
                    <a:pt x="182" y="0"/>
                    <a:pt x="0" y="184"/>
                    <a:pt x="0" y="409"/>
                  </a:cubicBezTo>
                  <a:cubicBezTo>
                    <a:pt x="0" y="633"/>
                    <a:pt x="182" y="815"/>
                    <a:pt x="407" y="815"/>
                  </a:cubicBezTo>
                  <a:lnTo>
                    <a:pt x="1276" y="815"/>
                  </a:lnTo>
                  <a:cubicBezTo>
                    <a:pt x="1500" y="815"/>
                    <a:pt x="1682" y="633"/>
                    <a:pt x="1682" y="409"/>
                  </a:cubicBezTo>
                  <a:cubicBezTo>
                    <a:pt x="1682" y="184"/>
                    <a:pt x="1500" y="0"/>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71" name="Google Shape;371;p44"/>
            <p:cNvSpPr/>
            <p:nvPr/>
          </p:nvSpPr>
          <p:spPr>
            <a:xfrm>
              <a:off x="5809703" y="1811019"/>
              <a:ext cx="31842" cy="15439"/>
            </a:xfrm>
            <a:custGeom>
              <a:avLst/>
              <a:gdLst/>
              <a:ahLst/>
              <a:cxnLst/>
              <a:rect l="l" t="t" r="r" b="b"/>
              <a:pathLst>
                <a:path w="1683" h="816" extrusionOk="0">
                  <a:moveTo>
                    <a:pt x="407" y="0"/>
                  </a:moveTo>
                  <a:cubicBezTo>
                    <a:pt x="182" y="0"/>
                    <a:pt x="0" y="184"/>
                    <a:pt x="0" y="409"/>
                  </a:cubicBezTo>
                  <a:cubicBezTo>
                    <a:pt x="0" y="633"/>
                    <a:pt x="182" y="815"/>
                    <a:pt x="407" y="815"/>
                  </a:cubicBezTo>
                  <a:lnTo>
                    <a:pt x="1276" y="815"/>
                  </a:lnTo>
                  <a:cubicBezTo>
                    <a:pt x="1501" y="815"/>
                    <a:pt x="1683" y="633"/>
                    <a:pt x="1683" y="409"/>
                  </a:cubicBezTo>
                  <a:cubicBezTo>
                    <a:pt x="1683" y="184"/>
                    <a:pt x="1501" y="0"/>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72" name="Google Shape;372;p44"/>
            <p:cNvSpPr/>
            <p:nvPr/>
          </p:nvSpPr>
          <p:spPr>
            <a:xfrm>
              <a:off x="5859008" y="1811019"/>
              <a:ext cx="31842" cy="15439"/>
            </a:xfrm>
            <a:custGeom>
              <a:avLst/>
              <a:gdLst/>
              <a:ahLst/>
              <a:cxnLst/>
              <a:rect l="l" t="t" r="r" b="b"/>
              <a:pathLst>
                <a:path w="1683" h="816" extrusionOk="0">
                  <a:moveTo>
                    <a:pt x="407" y="0"/>
                  </a:moveTo>
                  <a:cubicBezTo>
                    <a:pt x="183" y="0"/>
                    <a:pt x="0" y="184"/>
                    <a:pt x="0" y="409"/>
                  </a:cubicBezTo>
                  <a:cubicBezTo>
                    <a:pt x="0" y="633"/>
                    <a:pt x="183" y="815"/>
                    <a:pt x="407" y="815"/>
                  </a:cubicBezTo>
                  <a:lnTo>
                    <a:pt x="1275" y="815"/>
                  </a:lnTo>
                  <a:cubicBezTo>
                    <a:pt x="1499" y="815"/>
                    <a:pt x="1681" y="633"/>
                    <a:pt x="1681" y="409"/>
                  </a:cubicBezTo>
                  <a:lnTo>
                    <a:pt x="1683" y="409"/>
                  </a:lnTo>
                  <a:cubicBezTo>
                    <a:pt x="1683" y="184"/>
                    <a:pt x="1501" y="0"/>
                    <a:pt x="1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73" name="Google Shape;373;p44"/>
            <p:cNvSpPr/>
            <p:nvPr/>
          </p:nvSpPr>
          <p:spPr>
            <a:xfrm>
              <a:off x="5908295" y="1811019"/>
              <a:ext cx="31861" cy="15439"/>
            </a:xfrm>
            <a:custGeom>
              <a:avLst/>
              <a:gdLst/>
              <a:ahLst/>
              <a:cxnLst/>
              <a:rect l="l" t="t" r="r" b="b"/>
              <a:pathLst>
                <a:path w="1684" h="816" extrusionOk="0">
                  <a:moveTo>
                    <a:pt x="408" y="0"/>
                  </a:moveTo>
                  <a:cubicBezTo>
                    <a:pt x="184" y="0"/>
                    <a:pt x="0" y="184"/>
                    <a:pt x="0" y="409"/>
                  </a:cubicBezTo>
                  <a:cubicBezTo>
                    <a:pt x="0" y="633"/>
                    <a:pt x="184" y="815"/>
                    <a:pt x="408" y="815"/>
                  </a:cubicBezTo>
                  <a:lnTo>
                    <a:pt x="1276" y="815"/>
                  </a:lnTo>
                  <a:cubicBezTo>
                    <a:pt x="1502" y="815"/>
                    <a:pt x="1684" y="633"/>
                    <a:pt x="1684" y="409"/>
                  </a:cubicBezTo>
                  <a:cubicBezTo>
                    <a:pt x="1684" y="184"/>
                    <a:pt x="1502" y="0"/>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74" name="Google Shape;374;p44"/>
            <p:cNvSpPr/>
            <p:nvPr/>
          </p:nvSpPr>
          <p:spPr>
            <a:xfrm>
              <a:off x="5612500" y="1811019"/>
              <a:ext cx="31842" cy="15439"/>
            </a:xfrm>
            <a:custGeom>
              <a:avLst/>
              <a:gdLst/>
              <a:ahLst/>
              <a:cxnLst/>
              <a:rect l="l" t="t" r="r" b="b"/>
              <a:pathLst>
                <a:path w="1683" h="816" extrusionOk="0">
                  <a:moveTo>
                    <a:pt x="407" y="0"/>
                  </a:moveTo>
                  <a:cubicBezTo>
                    <a:pt x="182" y="0"/>
                    <a:pt x="0" y="184"/>
                    <a:pt x="0" y="409"/>
                  </a:cubicBezTo>
                  <a:cubicBezTo>
                    <a:pt x="0" y="633"/>
                    <a:pt x="182" y="815"/>
                    <a:pt x="407" y="815"/>
                  </a:cubicBezTo>
                  <a:lnTo>
                    <a:pt x="1276" y="815"/>
                  </a:lnTo>
                  <a:cubicBezTo>
                    <a:pt x="1500" y="815"/>
                    <a:pt x="1682" y="633"/>
                    <a:pt x="1682" y="409"/>
                  </a:cubicBezTo>
                  <a:cubicBezTo>
                    <a:pt x="1682" y="184"/>
                    <a:pt x="1500" y="0"/>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75" name="Google Shape;375;p44"/>
            <p:cNvSpPr/>
            <p:nvPr/>
          </p:nvSpPr>
          <p:spPr>
            <a:xfrm>
              <a:off x="5661767" y="1811019"/>
              <a:ext cx="31880" cy="15439"/>
            </a:xfrm>
            <a:custGeom>
              <a:avLst/>
              <a:gdLst/>
              <a:ahLst/>
              <a:cxnLst/>
              <a:rect l="l" t="t" r="r" b="b"/>
              <a:pathLst>
                <a:path w="1685" h="816" extrusionOk="0">
                  <a:moveTo>
                    <a:pt x="409" y="0"/>
                  </a:moveTo>
                  <a:cubicBezTo>
                    <a:pt x="184" y="0"/>
                    <a:pt x="1" y="184"/>
                    <a:pt x="1" y="409"/>
                  </a:cubicBezTo>
                  <a:cubicBezTo>
                    <a:pt x="1" y="633"/>
                    <a:pt x="184" y="815"/>
                    <a:pt x="409" y="815"/>
                  </a:cubicBezTo>
                  <a:lnTo>
                    <a:pt x="1276" y="815"/>
                  </a:lnTo>
                  <a:cubicBezTo>
                    <a:pt x="1503" y="815"/>
                    <a:pt x="1685" y="633"/>
                    <a:pt x="1685" y="409"/>
                  </a:cubicBezTo>
                  <a:cubicBezTo>
                    <a:pt x="1685" y="184"/>
                    <a:pt x="1503" y="0"/>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76" name="Google Shape;376;p44"/>
            <p:cNvSpPr/>
            <p:nvPr/>
          </p:nvSpPr>
          <p:spPr>
            <a:xfrm>
              <a:off x="5711111" y="1811019"/>
              <a:ext cx="31842" cy="15439"/>
            </a:xfrm>
            <a:custGeom>
              <a:avLst/>
              <a:gdLst/>
              <a:ahLst/>
              <a:cxnLst/>
              <a:rect l="l" t="t" r="r" b="b"/>
              <a:pathLst>
                <a:path w="1683" h="816" extrusionOk="0">
                  <a:moveTo>
                    <a:pt x="407" y="0"/>
                  </a:moveTo>
                  <a:cubicBezTo>
                    <a:pt x="182" y="0"/>
                    <a:pt x="0" y="184"/>
                    <a:pt x="0" y="409"/>
                  </a:cubicBezTo>
                  <a:cubicBezTo>
                    <a:pt x="0" y="633"/>
                    <a:pt x="182" y="815"/>
                    <a:pt x="407" y="815"/>
                  </a:cubicBezTo>
                  <a:lnTo>
                    <a:pt x="1276" y="815"/>
                  </a:lnTo>
                  <a:cubicBezTo>
                    <a:pt x="1501" y="815"/>
                    <a:pt x="1683" y="633"/>
                    <a:pt x="1683" y="409"/>
                  </a:cubicBezTo>
                  <a:cubicBezTo>
                    <a:pt x="1683" y="184"/>
                    <a:pt x="1501" y="0"/>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77" name="Google Shape;377;p44"/>
            <p:cNvSpPr/>
            <p:nvPr/>
          </p:nvSpPr>
          <p:spPr>
            <a:xfrm>
              <a:off x="5760397" y="1745272"/>
              <a:ext cx="31861" cy="15458"/>
            </a:xfrm>
            <a:custGeom>
              <a:avLst/>
              <a:gdLst/>
              <a:ahLst/>
              <a:cxnLst/>
              <a:rect l="l" t="t" r="r" b="b"/>
              <a:pathLst>
                <a:path w="1684" h="817" extrusionOk="0">
                  <a:moveTo>
                    <a:pt x="407" y="0"/>
                  </a:moveTo>
                  <a:cubicBezTo>
                    <a:pt x="182" y="0"/>
                    <a:pt x="0" y="184"/>
                    <a:pt x="0" y="408"/>
                  </a:cubicBezTo>
                  <a:cubicBezTo>
                    <a:pt x="0" y="634"/>
                    <a:pt x="182" y="816"/>
                    <a:pt x="407" y="816"/>
                  </a:cubicBezTo>
                  <a:lnTo>
                    <a:pt x="1276" y="816"/>
                  </a:lnTo>
                  <a:cubicBezTo>
                    <a:pt x="1500" y="816"/>
                    <a:pt x="1684" y="634"/>
                    <a:pt x="1684" y="408"/>
                  </a:cubicBezTo>
                  <a:cubicBezTo>
                    <a:pt x="1684" y="184"/>
                    <a:pt x="1500" y="0"/>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78" name="Google Shape;378;p44"/>
            <p:cNvSpPr/>
            <p:nvPr/>
          </p:nvSpPr>
          <p:spPr>
            <a:xfrm>
              <a:off x="5809665" y="1745272"/>
              <a:ext cx="31880" cy="15458"/>
            </a:xfrm>
            <a:custGeom>
              <a:avLst/>
              <a:gdLst/>
              <a:ahLst/>
              <a:cxnLst/>
              <a:rect l="l" t="t" r="r" b="b"/>
              <a:pathLst>
                <a:path w="1685" h="817" extrusionOk="0">
                  <a:moveTo>
                    <a:pt x="409" y="0"/>
                  </a:moveTo>
                  <a:cubicBezTo>
                    <a:pt x="184" y="0"/>
                    <a:pt x="1" y="184"/>
                    <a:pt x="1" y="408"/>
                  </a:cubicBezTo>
                  <a:cubicBezTo>
                    <a:pt x="1" y="634"/>
                    <a:pt x="184" y="816"/>
                    <a:pt x="409" y="816"/>
                  </a:cubicBezTo>
                  <a:lnTo>
                    <a:pt x="1278" y="816"/>
                  </a:lnTo>
                  <a:cubicBezTo>
                    <a:pt x="1503" y="816"/>
                    <a:pt x="1685" y="634"/>
                    <a:pt x="1685" y="408"/>
                  </a:cubicBezTo>
                  <a:cubicBezTo>
                    <a:pt x="1685" y="184"/>
                    <a:pt x="1503" y="0"/>
                    <a:pt x="1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79" name="Google Shape;379;p44"/>
            <p:cNvSpPr/>
            <p:nvPr/>
          </p:nvSpPr>
          <p:spPr>
            <a:xfrm>
              <a:off x="5858970" y="1745272"/>
              <a:ext cx="31880" cy="15458"/>
            </a:xfrm>
            <a:custGeom>
              <a:avLst/>
              <a:gdLst/>
              <a:ahLst/>
              <a:cxnLst/>
              <a:rect l="l" t="t" r="r" b="b"/>
              <a:pathLst>
                <a:path w="1685" h="817" extrusionOk="0">
                  <a:moveTo>
                    <a:pt x="409" y="0"/>
                  </a:moveTo>
                  <a:cubicBezTo>
                    <a:pt x="183" y="0"/>
                    <a:pt x="1" y="184"/>
                    <a:pt x="1" y="408"/>
                  </a:cubicBezTo>
                  <a:cubicBezTo>
                    <a:pt x="1" y="634"/>
                    <a:pt x="183" y="816"/>
                    <a:pt x="409" y="816"/>
                  </a:cubicBezTo>
                  <a:lnTo>
                    <a:pt x="1277" y="816"/>
                  </a:lnTo>
                  <a:cubicBezTo>
                    <a:pt x="1501" y="816"/>
                    <a:pt x="1685" y="634"/>
                    <a:pt x="1685" y="408"/>
                  </a:cubicBezTo>
                  <a:cubicBezTo>
                    <a:pt x="1685" y="184"/>
                    <a:pt x="1501" y="0"/>
                    <a:pt x="1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80" name="Google Shape;380;p44"/>
            <p:cNvSpPr/>
            <p:nvPr/>
          </p:nvSpPr>
          <p:spPr>
            <a:xfrm>
              <a:off x="5908295" y="1745272"/>
              <a:ext cx="31861" cy="15458"/>
            </a:xfrm>
            <a:custGeom>
              <a:avLst/>
              <a:gdLst/>
              <a:ahLst/>
              <a:cxnLst/>
              <a:rect l="l" t="t" r="r" b="b"/>
              <a:pathLst>
                <a:path w="1684" h="817" extrusionOk="0">
                  <a:moveTo>
                    <a:pt x="408" y="0"/>
                  </a:moveTo>
                  <a:cubicBezTo>
                    <a:pt x="182" y="0"/>
                    <a:pt x="0" y="184"/>
                    <a:pt x="0" y="408"/>
                  </a:cubicBezTo>
                  <a:cubicBezTo>
                    <a:pt x="0" y="634"/>
                    <a:pt x="182" y="816"/>
                    <a:pt x="408" y="816"/>
                  </a:cubicBezTo>
                  <a:lnTo>
                    <a:pt x="1276" y="816"/>
                  </a:lnTo>
                  <a:cubicBezTo>
                    <a:pt x="1502" y="816"/>
                    <a:pt x="1684" y="634"/>
                    <a:pt x="1684" y="408"/>
                  </a:cubicBezTo>
                  <a:cubicBezTo>
                    <a:pt x="1684" y="184"/>
                    <a:pt x="1502" y="0"/>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81" name="Google Shape;381;p44"/>
            <p:cNvSpPr/>
            <p:nvPr/>
          </p:nvSpPr>
          <p:spPr>
            <a:xfrm>
              <a:off x="5612462" y="1745272"/>
              <a:ext cx="31880" cy="15458"/>
            </a:xfrm>
            <a:custGeom>
              <a:avLst/>
              <a:gdLst/>
              <a:ahLst/>
              <a:cxnLst/>
              <a:rect l="l" t="t" r="r" b="b"/>
              <a:pathLst>
                <a:path w="1685" h="817" extrusionOk="0">
                  <a:moveTo>
                    <a:pt x="409" y="0"/>
                  </a:moveTo>
                  <a:cubicBezTo>
                    <a:pt x="184" y="0"/>
                    <a:pt x="0" y="184"/>
                    <a:pt x="0" y="408"/>
                  </a:cubicBezTo>
                  <a:cubicBezTo>
                    <a:pt x="0" y="634"/>
                    <a:pt x="184" y="816"/>
                    <a:pt x="409" y="816"/>
                  </a:cubicBezTo>
                  <a:lnTo>
                    <a:pt x="1278" y="816"/>
                  </a:lnTo>
                  <a:cubicBezTo>
                    <a:pt x="1502" y="816"/>
                    <a:pt x="1684" y="634"/>
                    <a:pt x="1684" y="408"/>
                  </a:cubicBezTo>
                  <a:cubicBezTo>
                    <a:pt x="1684" y="184"/>
                    <a:pt x="1502" y="0"/>
                    <a:pt x="1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82" name="Google Shape;382;p44"/>
            <p:cNvSpPr/>
            <p:nvPr/>
          </p:nvSpPr>
          <p:spPr>
            <a:xfrm>
              <a:off x="5661767" y="1745272"/>
              <a:ext cx="31880" cy="15458"/>
            </a:xfrm>
            <a:custGeom>
              <a:avLst/>
              <a:gdLst/>
              <a:ahLst/>
              <a:cxnLst/>
              <a:rect l="l" t="t" r="r" b="b"/>
              <a:pathLst>
                <a:path w="1685" h="817" extrusionOk="0">
                  <a:moveTo>
                    <a:pt x="409" y="0"/>
                  </a:moveTo>
                  <a:cubicBezTo>
                    <a:pt x="183" y="0"/>
                    <a:pt x="1" y="184"/>
                    <a:pt x="1" y="408"/>
                  </a:cubicBezTo>
                  <a:cubicBezTo>
                    <a:pt x="1" y="634"/>
                    <a:pt x="183" y="816"/>
                    <a:pt x="409" y="816"/>
                  </a:cubicBezTo>
                  <a:lnTo>
                    <a:pt x="1276" y="816"/>
                  </a:lnTo>
                  <a:cubicBezTo>
                    <a:pt x="1503" y="816"/>
                    <a:pt x="1685" y="634"/>
                    <a:pt x="1685" y="408"/>
                  </a:cubicBezTo>
                  <a:cubicBezTo>
                    <a:pt x="1685" y="184"/>
                    <a:pt x="1503" y="0"/>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83" name="Google Shape;383;p44"/>
            <p:cNvSpPr/>
            <p:nvPr/>
          </p:nvSpPr>
          <p:spPr>
            <a:xfrm>
              <a:off x="5711073" y="1745272"/>
              <a:ext cx="31880" cy="15458"/>
            </a:xfrm>
            <a:custGeom>
              <a:avLst/>
              <a:gdLst/>
              <a:ahLst/>
              <a:cxnLst/>
              <a:rect l="l" t="t" r="r" b="b"/>
              <a:pathLst>
                <a:path w="1685" h="817" extrusionOk="0">
                  <a:moveTo>
                    <a:pt x="409" y="0"/>
                  </a:moveTo>
                  <a:cubicBezTo>
                    <a:pt x="184" y="0"/>
                    <a:pt x="1" y="184"/>
                    <a:pt x="1" y="408"/>
                  </a:cubicBezTo>
                  <a:cubicBezTo>
                    <a:pt x="1" y="634"/>
                    <a:pt x="184" y="816"/>
                    <a:pt x="409" y="816"/>
                  </a:cubicBezTo>
                  <a:lnTo>
                    <a:pt x="1278" y="816"/>
                  </a:lnTo>
                  <a:cubicBezTo>
                    <a:pt x="1503" y="816"/>
                    <a:pt x="1685" y="634"/>
                    <a:pt x="1685" y="408"/>
                  </a:cubicBezTo>
                  <a:cubicBezTo>
                    <a:pt x="1685" y="184"/>
                    <a:pt x="1503" y="0"/>
                    <a:pt x="1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84" name="Google Shape;384;p44"/>
            <p:cNvSpPr/>
            <p:nvPr/>
          </p:nvSpPr>
          <p:spPr>
            <a:xfrm>
              <a:off x="5785050" y="1778155"/>
              <a:ext cx="31842" cy="15439"/>
            </a:xfrm>
            <a:custGeom>
              <a:avLst/>
              <a:gdLst/>
              <a:ahLst/>
              <a:cxnLst/>
              <a:rect l="l" t="t" r="r" b="b"/>
              <a:pathLst>
                <a:path w="1683" h="816" extrusionOk="0">
                  <a:moveTo>
                    <a:pt x="407" y="1"/>
                  </a:moveTo>
                  <a:cubicBezTo>
                    <a:pt x="182" y="1"/>
                    <a:pt x="0" y="183"/>
                    <a:pt x="0" y="409"/>
                  </a:cubicBezTo>
                  <a:cubicBezTo>
                    <a:pt x="0" y="633"/>
                    <a:pt x="182" y="815"/>
                    <a:pt x="407" y="815"/>
                  </a:cubicBezTo>
                  <a:lnTo>
                    <a:pt x="1276" y="815"/>
                  </a:lnTo>
                  <a:cubicBezTo>
                    <a:pt x="1500" y="815"/>
                    <a:pt x="1683" y="633"/>
                    <a:pt x="1683" y="409"/>
                  </a:cubicBezTo>
                  <a:cubicBezTo>
                    <a:pt x="1683" y="183"/>
                    <a:pt x="1500" y="1"/>
                    <a:pt x="1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85" name="Google Shape;385;p44"/>
            <p:cNvSpPr/>
            <p:nvPr/>
          </p:nvSpPr>
          <p:spPr>
            <a:xfrm>
              <a:off x="5834318" y="1778155"/>
              <a:ext cx="31861" cy="15439"/>
            </a:xfrm>
            <a:custGeom>
              <a:avLst/>
              <a:gdLst/>
              <a:ahLst/>
              <a:cxnLst/>
              <a:rect l="l" t="t" r="r" b="b"/>
              <a:pathLst>
                <a:path w="1684" h="816" extrusionOk="0">
                  <a:moveTo>
                    <a:pt x="407" y="1"/>
                  </a:moveTo>
                  <a:cubicBezTo>
                    <a:pt x="183" y="1"/>
                    <a:pt x="1" y="183"/>
                    <a:pt x="1" y="409"/>
                  </a:cubicBezTo>
                  <a:cubicBezTo>
                    <a:pt x="1" y="633"/>
                    <a:pt x="183" y="815"/>
                    <a:pt x="407" y="815"/>
                  </a:cubicBezTo>
                  <a:lnTo>
                    <a:pt x="1277" y="815"/>
                  </a:lnTo>
                  <a:cubicBezTo>
                    <a:pt x="1501" y="815"/>
                    <a:pt x="1683" y="633"/>
                    <a:pt x="1683" y="409"/>
                  </a:cubicBezTo>
                  <a:cubicBezTo>
                    <a:pt x="1683" y="183"/>
                    <a:pt x="1501" y="1"/>
                    <a:pt x="1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86" name="Google Shape;386;p44"/>
            <p:cNvSpPr/>
            <p:nvPr/>
          </p:nvSpPr>
          <p:spPr>
            <a:xfrm>
              <a:off x="5883642" y="1778155"/>
              <a:ext cx="31861" cy="15439"/>
            </a:xfrm>
            <a:custGeom>
              <a:avLst/>
              <a:gdLst/>
              <a:ahLst/>
              <a:cxnLst/>
              <a:rect l="l" t="t" r="r" b="b"/>
              <a:pathLst>
                <a:path w="1684" h="816" extrusionOk="0">
                  <a:moveTo>
                    <a:pt x="410" y="1"/>
                  </a:moveTo>
                  <a:cubicBezTo>
                    <a:pt x="184" y="1"/>
                    <a:pt x="2" y="183"/>
                    <a:pt x="2" y="409"/>
                  </a:cubicBezTo>
                  <a:lnTo>
                    <a:pt x="0" y="409"/>
                  </a:lnTo>
                  <a:cubicBezTo>
                    <a:pt x="0" y="633"/>
                    <a:pt x="184" y="815"/>
                    <a:pt x="408" y="815"/>
                  </a:cubicBezTo>
                  <a:lnTo>
                    <a:pt x="1277" y="815"/>
                  </a:lnTo>
                  <a:cubicBezTo>
                    <a:pt x="1502" y="815"/>
                    <a:pt x="1684" y="633"/>
                    <a:pt x="1684" y="409"/>
                  </a:cubicBezTo>
                  <a:cubicBezTo>
                    <a:pt x="1684" y="183"/>
                    <a:pt x="1502" y="1"/>
                    <a:pt x="1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87" name="Google Shape;387;p44"/>
            <p:cNvSpPr/>
            <p:nvPr/>
          </p:nvSpPr>
          <p:spPr>
            <a:xfrm>
              <a:off x="5637115" y="1778155"/>
              <a:ext cx="31880" cy="15439"/>
            </a:xfrm>
            <a:custGeom>
              <a:avLst/>
              <a:gdLst/>
              <a:ahLst/>
              <a:cxnLst/>
              <a:rect l="l" t="t" r="r" b="b"/>
              <a:pathLst>
                <a:path w="1685" h="816" extrusionOk="0">
                  <a:moveTo>
                    <a:pt x="409" y="1"/>
                  </a:moveTo>
                  <a:cubicBezTo>
                    <a:pt x="184" y="1"/>
                    <a:pt x="1" y="183"/>
                    <a:pt x="2" y="409"/>
                  </a:cubicBezTo>
                  <a:cubicBezTo>
                    <a:pt x="2" y="633"/>
                    <a:pt x="184" y="815"/>
                    <a:pt x="409" y="815"/>
                  </a:cubicBezTo>
                  <a:lnTo>
                    <a:pt x="1278" y="815"/>
                  </a:lnTo>
                  <a:cubicBezTo>
                    <a:pt x="1502" y="815"/>
                    <a:pt x="1684" y="633"/>
                    <a:pt x="1684" y="409"/>
                  </a:cubicBezTo>
                  <a:cubicBezTo>
                    <a:pt x="1684" y="183"/>
                    <a:pt x="1502" y="1"/>
                    <a:pt x="1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88" name="Google Shape;388;p44"/>
            <p:cNvSpPr/>
            <p:nvPr/>
          </p:nvSpPr>
          <p:spPr>
            <a:xfrm>
              <a:off x="5587828" y="1778155"/>
              <a:ext cx="31861" cy="15439"/>
            </a:xfrm>
            <a:custGeom>
              <a:avLst/>
              <a:gdLst/>
              <a:ahLst/>
              <a:cxnLst/>
              <a:rect l="l" t="t" r="r" b="b"/>
              <a:pathLst>
                <a:path w="1684" h="816" extrusionOk="0">
                  <a:moveTo>
                    <a:pt x="407" y="1"/>
                  </a:moveTo>
                  <a:cubicBezTo>
                    <a:pt x="183" y="1"/>
                    <a:pt x="1" y="183"/>
                    <a:pt x="1" y="409"/>
                  </a:cubicBezTo>
                  <a:cubicBezTo>
                    <a:pt x="1" y="633"/>
                    <a:pt x="183" y="815"/>
                    <a:pt x="407" y="815"/>
                  </a:cubicBezTo>
                  <a:lnTo>
                    <a:pt x="1277" y="815"/>
                  </a:lnTo>
                  <a:cubicBezTo>
                    <a:pt x="1501" y="815"/>
                    <a:pt x="1683" y="633"/>
                    <a:pt x="1683" y="409"/>
                  </a:cubicBezTo>
                  <a:cubicBezTo>
                    <a:pt x="1683" y="183"/>
                    <a:pt x="1501" y="1"/>
                    <a:pt x="1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89" name="Google Shape;389;p44"/>
            <p:cNvSpPr/>
            <p:nvPr/>
          </p:nvSpPr>
          <p:spPr>
            <a:xfrm>
              <a:off x="5932948" y="1778155"/>
              <a:ext cx="31842" cy="15439"/>
            </a:xfrm>
            <a:custGeom>
              <a:avLst/>
              <a:gdLst/>
              <a:ahLst/>
              <a:cxnLst/>
              <a:rect l="l" t="t" r="r" b="b"/>
              <a:pathLst>
                <a:path w="1683" h="816" extrusionOk="0">
                  <a:moveTo>
                    <a:pt x="408" y="1"/>
                  </a:moveTo>
                  <a:cubicBezTo>
                    <a:pt x="182" y="1"/>
                    <a:pt x="0" y="183"/>
                    <a:pt x="0" y="409"/>
                  </a:cubicBezTo>
                  <a:cubicBezTo>
                    <a:pt x="0" y="633"/>
                    <a:pt x="182" y="815"/>
                    <a:pt x="408" y="815"/>
                  </a:cubicBezTo>
                  <a:lnTo>
                    <a:pt x="1276" y="815"/>
                  </a:lnTo>
                  <a:cubicBezTo>
                    <a:pt x="1501" y="815"/>
                    <a:pt x="1683" y="633"/>
                    <a:pt x="1683" y="409"/>
                  </a:cubicBezTo>
                  <a:cubicBezTo>
                    <a:pt x="1683" y="183"/>
                    <a:pt x="1501" y="1"/>
                    <a:pt x="1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90" name="Google Shape;390;p44"/>
            <p:cNvSpPr/>
            <p:nvPr/>
          </p:nvSpPr>
          <p:spPr>
            <a:xfrm>
              <a:off x="5883491" y="1843883"/>
              <a:ext cx="31880" cy="15439"/>
            </a:xfrm>
            <a:custGeom>
              <a:avLst/>
              <a:gdLst/>
              <a:ahLst/>
              <a:cxnLst/>
              <a:rect l="l" t="t" r="r" b="b"/>
              <a:pathLst>
                <a:path w="1685" h="816" extrusionOk="0">
                  <a:moveTo>
                    <a:pt x="409" y="0"/>
                  </a:moveTo>
                  <a:cubicBezTo>
                    <a:pt x="184" y="0"/>
                    <a:pt x="0" y="182"/>
                    <a:pt x="0" y="408"/>
                  </a:cubicBezTo>
                  <a:cubicBezTo>
                    <a:pt x="0" y="633"/>
                    <a:pt x="184" y="815"/>
                    <a:pt x="409" y="815"/>
                  </a:cubicBezTo>
                  <a:cubicBezTo>
                    <a:pt x="412" y="815"/>
                    <a:pt x="415" y="815"/>
                    <a:pt x="418" y="815"/>
                  </a:cubicBezTo>
                  <a:lnTo>
                    <a:pt x="1285" y="815"/>
                  </a:lnTo>
                  <a:cubicBezTo>
                    <a:pt x="1507" y="810"/>
                    <a:pt x="1684" y="630"/>
                    <a:pt x="1684" y="408"/>
                  </a:cubicBezTo>
                  <a:cubicBezTo>
                    <a:pt x="1684" y="187"/>
                    <a:pt x="1507" y="6"/>
                    <a:pt x="1285" y="0"/>
                  </a:cubicBezTo>
                  <a:lnTo>
                    <a:pt x="418" y="0"/>
                  </a:lnTo>
                  <a:cubicBezTo>
                    <a:pt x="415" y="0"/>
                    <a:pt x="412"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91" name="Google Shape;391;p44"/>
            <p:cNvSpPr/>
            <p:nvPr/>
          </p:nvSpPr>
          <p:spPr>
            <a:xfrm>
              <a:off x="5637285" y="1843883"/>
              <a:ext cx="31880" cy="15439"/>
            </a:xfrm>
            <a:custGeom>
              <a:avLst/>
              <a:gdLst/>
              <a:ahLst/>
              <a:cxnLst/>
              <a:rect l="l" t="t" r="r" b="b"/>
              <a:pathLst>
                <a:path w="1685" h="816" extrusionOk="0">
                  <a:moveTo>
                    <a:pt x="1277" y="0"/>
                  </a:moveTo>
                  <a:cubicBezTo>
                    <a:pt x="1274" y="0"/>
                    <a:pt x="1272" y="0"/>
                    <a:pt x="1269" y="0"/>
                  </a:cubicBezTo>
                  <a:lnTo>
                    <a:pt x="400" y="0"/>
                  </a:lnTo>
                  <a:cubicBezTo>
                    <a:pt x="178" y="6"/>
                    <a:pt x="1" y="187"/>
                    <a:pt x="1" y="408"/>
                  </a:cubicBezTo>
                  <a:cubicBezTo>
                    <a:pt x="1" y="630"/>
                    <a:pt x="178" y="810"/>
                    <a:pt x="400" y="815"/>
                  </a:cubicBezTo>
                  <a:lnTo>
                    <a:pt x="1269" y="815"/>
                  </a:lnTo>
                  <a:cubicBezTo>
                    <a:pt x="1272" y="815"/>
                    <a:pt x="1274" y="815"/>
                    <a:pt x="1277" y="815"/>
                  </a:cubicBezTo>
                  <a:cubicBezTo>
                    <a:pt x="1501" y="815"/>
                    <a:pt x="1685" y="633"/>
                    <a:pt x="1685" y="408"/>
                  </a:cubicBezTo>
                  <a:cubicBezTo>
                    <a:pt x="1685" y="182"/>
                    <a:pt x="1501" y="0"/>
                    <a:pt x="1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92" name="Google Shape;392;p44"/>
            <p:cNvSpPr/>
            <p:nvPr/>
          </p:nvSpPr>
          <p:spPr>
            <a:xfrm>
              <a:off x="5686420" y="1778155"/>
              <a:ext cx="31880" cy="15439"/>
            </a:xfrm>
            <a:custGeom>
              <a:avLst/>
              <a:gdLst/>
              <a:ahLst/>
              <a:cxnLst/>
              <a:rect l="l" t="t" r="r" b="b"/>
              <a:pathLst>
                <a:path w="1685" h="816" extrusionOk="0">
                  <a:moveTo>
                    <a:pt x="409" y="1"/>
                  </a:moveTo>
                  <a:cubicBezTo>
                    <a:pt x="183" y="1"/>
                    <a:pt x="1" y="183"/>
                    <a:pt x="1" y="409"/>
                  </a:cubicBezTo>
                  <a:cubicBezTo>
                    <a:pt x="1" y="633"/>
                    <a:pt x="183" y="815"/>
                    <a:pt x="409" y="815"/>
                  </a:cubicBezTo>
                  <a:lnTo>
                    <a:pt x="1277" y="815"/>
                  </a:lnTo>
                  <a:cubicBezTo>
                    <a:pt x="1501" y="815"/>
                    <a:pt x="1685" y="633"/>
                    <a:pt x="1685" y="409"/>
                  </a:cubicBezTo>
                  <a:cubicBezTo>
                    <a:pt x="1685" y="183"/>
                    <a:pt x="1501" y="1"/>
                    <a:pt x="1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93" name="Google Shape;393;p44"/>
            <p:cNvSpPr/>
            <p:nvPr/>
          </p:nvSpPr>
          <p:spPr>
            <a:xfrm>
              <a:off x="5735726" y="1778155"/>
              <a:ext cx="31861" cy="15439"/>
            </a:xfrm>
            <a:custGeom>
              <a:avLst/>
              <a:gdLst/>
              <a:ahLst/>
              <a:cxnLst/>
              <a:rect l="l" t="t" r="r" b="b"/>
              <a:pathLst>
                <a:path w="1684" h="816" extrusionOk="0">
                  <a:moveTo>
                    <a:pt x="409" y="1"/>
                  </a:moveTo>
                  <a:cubicBezTo>
                    <a:pt x="183" y="1"/>
                    <a:pt x="1" y="183"/>
                    <a:pt x="1" y="409"/>
                  </a:cubicBezTo>
                  <a:cubicBezTo>
                    <a:pt x="1" y="633"/>
                    <a:pt x="183" y="815"/>
                    <a:pt x="409" y="815"/>
                  </a:cubicBezTo>
                  <a:lnTo>
                    <a:pt x="1277" y="815"/>
                  </a:lnTo>
                  <a:cubicBezTo>
                    <a:pt x="1501" y="815"/>
                    <a:pt x="1683" y="633"/>
                    <a:pt x="1683" y="409"/>
                  </a:cubicBezTo>
                  <a:cubicBezTo>
                    <a:pt x="1683" y="183"/>
                    <a:pt x="1501" y="1"/>
                    <a:pt x="1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94" name="Google Shape;394;p44"/>
            <p:cNvSpPr/>
            <p:nvPr/>
          </p:nvSpPr>
          <p:spPr>
            <a:xfrm>
              <a:off x="5538522" y="1424805"/>
              <a:ext cx="475573" cy="475611"/>
            </a:xfrm>
            <a:custGeom>
              <a:avLst/>
              <a:gdLst/>
              <a:ahLst/>
              <a:cxnLst/>
              <a:rect l="l" t="t" r="r" b="b"/>
              <a:pathLst>
                <a:path w="25136" h="25138" extrusionOk="0">
                  <a:moveTo>
                    <a:pt x="18651" y="816"/>
                  </a:moveTo>
                  <a:cubicBezTo>
                    <a:pt x="18904" y="816"/>
                    <a:pt x="19112" y="1022"/>
                    <a:pt x="19112" y="1277"/>
                  </a:cubicBezTo>
                  <a:lnTo>
                    <a:pt x="19112" y="9990"/>
                  </a:lnTo>
                  <a:lnTo>
                    <a:pt x="6028" y="9990"/>
                  </a:lnTo>
                  <a:lnTo>
                    <a:pt x="6026" y="1277"/>
                  </a:lnTo>
                  <a:cubicBezTo>
                    <a:pt x="6026" y="1022"/>
                    <a:pt x="6234" y="816"/>
                    <a:pt x="6489" y="816"/>
                  </a:cubicBezTo>
                  <a:close/>
                  <a:moveTo>
                    <a:pt x="21716" y="10805"/>
                  </a:moveTo>
                  <a:lnTo>
                    <a:pt x="21716" y="11727"/>
                  </a:lnTo>
                  <a:lnTo>
                    <a:pt x="3422" y="11727"/>
                  </a:lnTo>
                  <a:lnTo>
                    <a:pt x="3422" y="10805"/>
                  </a:lnTo>
                  <a:close/>
                  <a:moveTo>
                    <a:pt x="2146" y="9936"/>
                  </a:moveTo>
                  <a:cubicBezTo>
                    <a:pt x="2399" y="9936"/>
                    <a:pt x="2607" y="10143"/>
                    <a:pt x="2607" y="10397"/>
                  </a:cubicBezTo>
                  <a:lnTo>
                    <a:pt x="2607" y="12135"/>
                  </a:lnTo>
                  <a:cubicBezTo>
                    <a:pt x="2605" y="12390"/>
                    <a:pt x="2399" y="12596"/>
                    <a:pt x="2146" y="12596"/>
                  </a:cubicBezTo>
                  <a:cubicBezTo>
                    <a:pt x="1891" y="12596"/>
                    <a:pt x="1685" y="12390"/>
                    <a:pt x="1683" y="12135"/>
                  </a:cubicBezTo>
                  <a:lnTo>
                    <a:pt x="1683" y="10397"/>
                  </a:lnTo>
                  <a:cubicBezTo>
                    <a:pt x="1683" y="10143"/>
                    <a:pt x="1891" y="9936"/>
                    <a:pt x="2146" y="9936"/>
                  </a:cubicBezTo>
                  <a:close/>
                  <a:moveTo>
                    <a:pt x="22992" y="9936"/>
                  </a:moveTo>
                  <a:cubicBezTo>
                    <a:pt x="23247" y="9936"/>
                    <a:pt x="23453" y="10143"/>
                    <a:pt x="23453" y="10398"/>
                  </a:cubicBezTo>
                  <a:lnTo>
                    <a:pt x="23453" y="12135"/>
                  </a:lnTo>
                  <a:cubicBezTo>
                    <a:pt x="23460" y="12393"/>
                    <a:pt x="23250" y="12606"/>
                    <a:pt x="22992" y="12606"/>
                  </a:cubicBezTo>
                  <a:cubicBezTo>
                    <a:pt x="22733" y="12606"/>
                    <a:pt x="22525" y="12393"/>
                    <a:pt x="22531" y="12135"/>
                  </a:cubicBezTo>
                  <a:lnTo>
                    <a:pt x="22531" y="10398"/>
                  </a:lnTo>
                  <a:cubicBezTo>
                    <a:pt x="22531" y="10143"/>
                    <a:pt x="22737" y="9936"/>
                    <a:pt x="22992" y="9936"/>
                  </a:cubicBezTo>
                  <a:close/>
                  <a:moveTo>
                    <a:pt x="16885" y="12543"/>
                  </a:moveTo>
                  <a:cubicBezTo>
                    <a:pt x="16747" y="13061"/>
                    <a:pt x="16349" y="13548"/>
                    <a:pt x="15727" y="13942"/>
                  </a:cubicBezTo>
                  <a:cubicBezTo>
                    <a:pt x="14890" y="14476"/>
                    <a:pt x="13767" y="14769"/>
                    <a:pt x="12567" y="14769"/>
                  </a:cubicBezTo>
                  <a:cubicBezTo>
                    <a:pt x="11368" y="14769"/>
                    <a:pt x="10246" y="14476"/>
                    <a:pt x="9409" y="13942"/>
                  </a:cubicBezTo>
                  <a:cubicBezTo>
                    <a:pt x="8789" y="13548"/>
                    <a:pt x="8390" y="13061"/>
                    <a:pt x="8252" y="12543"/>
                  </a:cubicBezTo>
                  <a:close/>
                  <a:moveTo>
                    <a:pt x="20413" y="12542"/>
                  </a:moveTo>
                  <a:lnTo>
                    <a:pt x="20413" y="14741"/>
                  </a:lnTo>
                  <a:cubicBezTo>
                    <a:pt x="20413" y="14966"/>
                    <a:pt x="20595" y="15148"/>
                    <a:pt x="20821" y="15148"/>
                  </a:cubicBezTo>
                  <a:lnTo>
                    <a:pt x="23426" y="15148"/>
                  </a:lnTo>
                  <a:cubicBezTo>
                    <a:pt x="23921" y="15148"/>
                    <a:pt x="24321" y="15548"/>
                    <a:pt x="24323" y="16043"/>
                  </a:cubicBezTo>
                  <a:lnTo>
                    <a:pt x="24323" y="23428"/>
                  </a:lnTo>
                  <a:cubicBezTo>
                    <a:pt x="24321" y="23921"/>
                    <a:pt x="23921" y="24323"/>
                    <a:pt x="23426" y="24323"/>
                  </a:cubicBezTo>
                  <a:lnTo>
                    <a:pt x="1710" y="24323"/>
                  </a:lnTo>
                  <a:cubicBezTo>
                    <a:pt x="1216" y="24321"/>
                    <a:pt x="815" y="23921"/>
                    <a:pt x="815" y="23428"/>
                  </a:cubicBezTo>
                  <a:lnTo>
                    <a:pt x="815" y="16043"/>
                  </a:lnTo>
                  <a:cubicBezTo>
                    <a:pt x="815" y="15548"/>
                    <a:pt x="1216" y="15148"/>
                    <a:pt x="1710" y="15148"/>
                  </a:cubicBezTo>
                  <a:lnTo>
                    <a:pt x="4317" y="15148"/>
                  </a:lnTo>
                  <a:cubicBezTo>
                    <a:pt x="4541" y="15148"/>
                    <a:pt x="4723" y="14966"/>
                    <a:pt x="4725" y="14741"/>
                  </a:cubicBezTo>
                  <a:lnTo>
                    <a:pt x="4725" y="12542"/>
                  </a:lnTo>
                  <a:lnTo>
                    <a:pt x="7419" y="12542"/>
                  </a:lnTo>
                  <a:cubicBezTo>
                    <a:pt x="7555" y="13341"/>
                    <a:pt x="8095" y="14069"/>
                    <a:pt x="8972" y="14628"/>
                  </a:cubicBezTo>
                  <a:cubicBezTo>
                    <a:pt x="9939" y="15244"/>
                    <a:pt x="11216" y="15582"/>
                    <a:pt x="12569" y="15582"/>
                  </a:cubicBezTo>
                  <a:cubicBezTo>
                    <a:pt x="13921" y="15582"/>
                    <a:pt x="15199" y="15244"/>
                    <a:pt x="16166" y="14628"/>
                  </a:cubicBezTo>
                  <a:cubicBezTo>
                    <a:pt x="17043" y="14069"/>
                    <a:pt x="17581" y="13341"/>
                    <a:pt x="17719" y="12542"/>
                  </a:cubicBezTo>
                  <a:close/>
                  <a:moveTo>
                    <a:pt x="6489" y="1"/>
                  </a:moveTo>
                  <a:cubicBezTo>
                    <a:pt x="5783" y="2"/>
                    <a:pt x="5213" y="573"/>
                    <a:pt x="5213" y="1277"/>
                  </a:cubicBezTo>
                  <a:lnTo>
                    <a:pt x="5213" y="9990"/>
                  </a:lnTo>
                  <a:lnTo>
                    <a:pt x="3355" y="9990"/>
                  </a:lnTo>
                  <a:cubicBezTo>
                    <a:pt x="3177" y="9466"/>
                    <a:pt x="2686" y="9124"/>
                    <a:pt x="2148" y="9124"/>
                  </a:cubicBezTo>
                  <a:cubicBezTo>
                    <a:pt x="2079" y="9124"/>
                    <a:pt x="2009" y="9129"/>
                    <a:pt x="1939" y="9141"/>
                  </a:cubicBezTo>
                  <a:cubicBezTo>
                    <a:pt x="1324" y="9241"/>
                    <a:pt x="870" y="9773"/>
                    <a:pt x="870" y="10398"/>
                  </a:cubicBezTo>
                  <a:lnTo>
                    <a:pt x="870" y="12135"/>
                  </a:lnTo>
                  <a:cubicBezTo>
                    <a:pt x="870" y="12759"/>
                    <a:pt x="1324" y="13291"/>
                    <a:pt x="1939" y="13393"/>
                  </a:cubicBezTo>
                  <a:cubicBezTo>
                    <a:pt x="2008" y="13404"/>
                    <a:pt x="2077" y="13410"/>
                    <a:pt x="2145" y="13410"/>
                  </a:cubicBezTo>
                  <a:cubicBezTo>
                    <a:pt x="2685" y="13410"/>
                    <a:pt x="3177" y="13067"/>
                    <a:pt x="3355" y="12542"/>
                  </a:cubicBezTo>
                  <a:lnTo>
                    <a:pt x="3910" y="12542"/>
                  </a:lnTo>
                  <a:lnTo>
                    <a:pt x="3910" y="14333"/>
                  </a:lnTo>
                  <a:lnTo>
                    <a:pt x="1710" y="14333"/>
                  </a:lnTo>
                  <a:cubicBezTo>
                    <a:pt x="765" y="14335"/>
                    <a:pt x="1" y="15099"/>
                    <a:pt x="1" y="16043"/>
                  </a:cubicBezTo>
                  <a:lnTo>
                    <a:pt x="1" y="23428"/>
                  </a:lnTo>
                  <a:cubicBezTo>
                    <a:pt x="1" y="24371"/>
                    <a:pt x="767" y="25136"/>
                    <a:pt x="1710" y="25137"/>
                  </a:cubicBezTo>
                  <a:lnTo>
                    <a:pt x="23426" y="25137"/>
                  </a:lnTo>
                  <a:cubicBezTo>
                    <a:pt x="24370" y="25136"/>
                    <a:pt x="25136" y="24371"/>
                    <a:pt x="25136" y="23428"/>
                  </a:cubicBezTo>
                  <a:lnTo>
                    <a:pt x="25136" y="16043"/>
                  </a:lnTo>
                  <a:cubicBezTo>
                    <a:pt x="25136" y="15099"/>
                    <a:pt x="24370" y="14335"/>
                    <a:pt x="23426" y="14333"/>
                  </a:cubicBezTo>
                  <a:lnTo>
                    <a:pt x="21228" y="14333"/>
                  </a:lnTo>
                  <a:lnTo>
                    <a:pt x="21228" y="12542"/>
                  </a:lnTo>
                  <a:lnTo>
                    <a:pt x="21783" y="12542"/>
                  </a:lnTo>
                  <a:cubicBezTo>
                    <a:pt x="21961" y="13067"/>
                    <a:pt x="22452" y="13410"/>
                    <a:pt x="22992" y="13410"/>
                  </a:cubicBezTo>
                  <a:cubicBezTo>
                    <a:pt x="23061" y="13410"/>
                    <a:pt x="23129" y="13404"/>
                    <a:pt x="23199" y="13393"/>
                  </a:cubicBezTo>
                  <a:cubicBezTo>
                    <a:pt x="23814" y="13291"/>
                    <a:pt x="24267" y="12759"/>
                    <a:pt x="24268" y="12135"/>
                  </a:cubicBezTo>
                  <a:lnTo>
                    <a:pt x="24268" y="10398"/>
                  </a:lnTo>
                  <a:cubicBezTo>
                    <a:pt x="24267" y="9773"/>
                    <a:pt x="23814" y="9241"/>
                    <a:pt x="23199" y="9141"/>
                  </a:cubicBezTo>
                  <a:cubicBezTo>
                    <a:pt x="23129" y="9129"/>
                    <a:pt x="23059" y="9124"/>
                    <a:pt x="22990" y="9124"/>
                  </a:cubicBezTo>
                  <a:cubicBezTo>
                    <a:pt x="22451" y="9124"/>
                    <a:pt x="21961" y="9466"/>
                    <a:pt x="21783" y="9990"/>
                  </a:cubicBezTo>
                  <a:lnTo>
                    <a:pt x="19925" y="9990"/>
                  </a:lnTo>
                  <a:lnTo>
                    <a:pt x="19925" y="1277"/>
                  </a:lnTo>
                  <a:cubicBezTo>
                    <a:pt x="19925" y="573"/>
                    <a:pt x="19353" y="2"/>
                    <a:pt x="18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95" name="Google Shape;395;p44"/>
            <p:cNvSpPr/>
            <p:nvPr/>
          </p:nvSpPr>
          <p:spPr>
            <a:xfrm>
              <a:off x="5686420" y="1572740"/>
              <a:ext cx="179778" cy="15401"/>
            </a:xfrm>
            <a:custGeom>
              <a:avLst/>
              <a:gdLst/>
              <a:ahLst/>
              <a:cxnLst/>
              <a:rect l="l" t="t" r="r" b="b"/>
              <a:pathLst>
                <a:path w="9502" h="814" extrusionOk="0">
                  <a:moveTo>
                    <a:pt x="409" y="0"/>
                  </a:moveTo>
                  <a:cubicBezTo>
                    <a:pt x="183" y="0"/>
                    <a:pt x="1" y="182"/>
                    <a:pt x="1" y="407"/>
                  </a:cubicBezTo>
                  <a:cubicBezTo>
                    <a:pt x="1" y="632"/>
                    <a:pt x="183" y="814"/>
                    <a:pt x="409" y="814"/>
                  </a:cubicBezTo>
                  <a:lnTo>
                    <a:pt x="9095" y="814"/>
                  </a:lnTo>
                  <a:cubicBezTo>
                    <a:pt x="9320" y="814"/>
                    <a:pt x="9502" y="632"/>
                    <a:pt x="9502" y="407"/>
                  </a:cubicBezTo>
                  <a:cubicBezTo>
                    <a:pt x="9502" y="182"/>
                    <a:pt x="9320" y="0"/>
                    <a:pt x="9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96" name="Google Shape;396;p44"/>
            <p:cNvSpPr/>
            <p:nvPr/>
          </p:nvSpPr>
          <p:spPr>
            <a:xfrm>
              <a:off x="5686590" y="1531646"/>
              <a:ext cx="179778" cy="15420"/>
            </a:xfrm>
            <a:custGeom>
              <a:avLst/>
              <a:gdLst/>
              <a:ahLst/>
              <a:cxnLst/>
              <a:rect l="l" t="t" r="r" b="b"/>
              <a:pathLst>
                <a:path w="9502" h="815" extrusionOk="0">
                  <a:moveTo>
                    <a:pt x="9094" y="0"/>
                  </a:moveTo>
                  <a:cubicBezTo>
                    <a:pt x="9092" y="0"/>
                    <a:pt x="9089" y="0"/>
                    <a:pt x="9086" y="0"/>
                  </a:cubicBezTo>
                  <a:lnTo>
                    <a:pt x="400" y="0"/>
                  </a:lnTo>
                  <a:cubicBezTo>
                    <a:pt x="178" y="5"/>
                    <a:pt x="1" y="187"/>
                    <a:pt x="1" y="408"/>
                  </a:cubicBezTo>
                  <a:cubicBezTo>
                    <a:pt x="1" y="630"/>
                    <a:pt x="178" y="810"/>
                    <a:pt x="400" y="815"/>
                  </a:cubicBezTo>
                  <a:lnTo>
                    <a:pt x="9086" y="815"/>
                  </a:lnTo>
                  <a:cubicBezTo>
                    <a:pt x="9089" y="815"/>
                    <a:pt x="9092" y="815"/>
                    <a:pt x="9094" y="815"/>
                  </a:cubicBezTo>
                  <a:cubicBezTo>
                    <a:pt x="9318" y="815"/>
                    <a:pt x="9502" y="633"/>
                    <a:pt x="9502" y="408"/>
                  </a:cubicBezTo>
                  <a:cubicBezTo>
                    <a:pt x="9502" y="182"/>
                    <a:pt x="9318" y="0"/>
                    <a:pt x="9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397" name="Google Shape;397;p44"/>
            <p:cNvSpPr/>
            <p:nvPr/>
          </p:nvSpPr>
          <p:spPr>
            <a:xfrm>
              <a:off x="5686590" y="1490571"/>
              <a:ext cx="179778" cy="15420"/>
            </a:xfrm>
            <a:custGeom>
              <a:avLst/>
              <a:gdLst/>
              <a:ahLst/>
              <a:cxnLst/>
              <a:rect l="l" t="t" r="r" b="b"/>
              <a:pathLst>
                <a:path w="9502" h="815" extrusionOk="0">
                  <a:moveTo>
                    <a:pt x="9097" y="0"/>
                  </a:moveTo>
                  <a:cubicBezTo>
                    <a:pt x="9093" y="0"/>
                    <a:pt x="9090" y="0"/>
                    <a:pt x="9086" y="0"/>
                  </a:cubicBezTo>
                  <a:lnTo>
                    <a:pt x="400" y="0"/>
                  </a:lnTo>
                  <a:cubicBezTo>
                    <a:pt x="178" y="5"/>
                    <a:pt x="1" y="185"/>
                    <a:pt x="1" y="407"/>
                  </a:cubicBezTo>
                  <a:cubicBezTo>
                    <a:pt x="1" y="628"/>
                    <a:pt x="178" y="809"/>
                    <a:pt x="400" y="815"/>
                  </a:cubicBezTo>
                  <a:lnTo>
                    <a:pt x="9086" y="815"/>
                  </a:lnTo>
                  <a:cubicBezTo>
                    <a:pt x="9089" y="815"/>
                    <a:pt x="9092" y="815"/>
                    <a:pt x="9094" y="815"/>
                  </a:cubicBezTo>
                  <a:cubicBezTo>
                    <a:pt x="9318" y="815"/>
                    <a:pt x="9502" y="633"/>
                    <a:pt x="9502" y="407"/>
                  </a:cubicBezTo>
                  <a:cubicBezTo>
                    <a:pt x="9502" y="183"/>
                    <a:pt x="9320" y="0"/>
                    <a:pt x="9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398" name="Google Shape;398;p44"/>
          <p:cNvGrpSpPr/>
          <p:nvPr/>
        </p:nvGrpSpPr>
        <p:grpSpPr>
          <a:xfrm>
            <a:off x="5322552" y="2869333"/>
            <a:ext cx="334147" cy="440714"/>
            <a:chOff x="6300488" y="3998833"/>
            <a:chExt cx="360577" cy="475573"/>
          </a:xfrm>
        </p:grpSpPr>
        <p:sp>
          <p:nvSpPr>
            <p:cNvPr id="399" name="Google Shape;399;p44"/>
            <p:cNvSpPr/>
            <p:nvPr/>
          </p:nvSpPr>
          <p:spPr>
            <a:xfrm>
              <a:off x="6300488" y="3998833"/>
              <a:ext cx="360577" cy="475573"/>
            </a:xfrm>
            <a:custGeom>
              <a:avLst/>
              <a:gdLst/>
              <a:ahLst/>
              <a:cxnLst/>
              <a:rect l="l" t="t" r="r" b="b"/>
              <a:pathLst>
                <a:path w="19058" h="25136" extrusionOk="0">
                  <a:moveTo>
                    <a:pt x="6055" y="814"/>
                  </a:moveTo>
                  <a:cubicBezTo>
                    <a:pt x="6069" y="814"/>
                    <a:pt x="6081" y="826"/>
                    <a:pt x="6082" y="841"/>
                  </a:cubicBezTo>
                  <a:lnTo>
                    <a:pt x="6082" y="5829"/>
                  </a:lnTo>
                  <a:lnTo>
                    <a:pt x="4934" y="5254"/>
                  </a:lnTo>
                  <a:cubicBezTo>
                    <a:pt x="4876" y="5226"/>
                    <a:pt x="4814" y="5212"/>
                    <a:pt x="4752" y="5212"/>
                  </a:cubicBezTo>
                  <a:cubicBezTo>
                    <a:pt x="4689" y="5212"/>
                    <a:pt x="4627" y="5226"/>
                    <a:pt x="4570" y="5254"/>
                  </a:cubicBezTo>
                  <a:lnTo>
                    <a:pt x="3422" y="5829"/>
                  </a:lnTo>
                  <a:lnTo>
                    <a:pt x="3422" y="841"/>
                  </a:lnTo>
                  <a:cubicBezTo>
                    <a:pt x="3422" y="826"/>
                    <a:pt x="3434" y="814"/>
                    <a:pt x="3449" y="814"/>
                  </a:cubicBezTo>
                  <a:close/>
                  <a:moveTo>
                    <a:pt x="17780" y="1683"/>
                  </a:moveTo>
                  <a:cubicBezTo>
                    <a:pt x="18033" y="1683"/>
                    <a:pt x="18241" y="1890"/>
                    <a:pt x="18241" y="2144"/>
                  </a:cubicBezTo>
                  <a:lnTo>
                    <a:pt x="18243" y="23860"/>
                  </a:lnTo>
                  <a:cubicBezTo>
                    <a:pt x="18241" y="24115"/>
                    <a:pt x="18035" y="24321"/>
                    <a:pt x="17782" y="24321"/>
                  </a:cubicBezTo>
                  <a:lnTo>
                    <a:pt x="1277" y="24321"/>
                  </a:lnTo>
                  <a:cubicBezTo>
                    <a:pt x="1022" y="24321"/>
                    <a:pt x="815" y="24115"/>
                    <a:pt x="815" y="23860"/>
                  </a:cubicBezTo>
                  <a:lnTo>
                    <a:pt x="815" y="2144"/>
                  </a:lnTo>
                  <a:cubicBezTo>
                    <a:pt x="815" y="1890"/>
                    <a:pt x="1022" y="1683"/>
                    <a:pt x="1277" y="1683"/>
                  </a:cubicBezTo>
                  <a:lnTo>
                    <a:pt x="2606" y="1683"/>
                  </a:lnTo>
                  <a:lnTo>
                    <a:pt x="2606" y="6488"/>
                  </a:lnTo>
                  <a:cubicBezTo>
                    <a:pt x="2607" y="6724"/>
                    <a:pt x="2800" y="6896"/>
                    <a:pt x="3013" y="6896"/>
                  </a:cubicBezTo>
                  <a:cubicBezTo>
                    <a:pt x="3074" y="6896"/>
                    <a:pt x="3136" y="6882"/>
                    <a:pt x="3196" y="6852"/>
                  </a:cubicBezTo>
                  <a:lnTo>
                    <a:pt x="4751" y="6075"/>
                  </a:lnTo>
                  <a:lnTo>
                    <a:pt x="6305" y="6852"/>
                  </a:lnTo>
                  <a:cubicBezTo>
                    <a:pt x="6366" y="6882"/>
                    <a:pt x="6428" y="6896"/>
                    <a:pt x="6489" y="6896"/>
                  </a:cubicBezTo>
                  <a:cubicBezTo>
                    <a:pt x="6702" y="6896"/>
                    <a:pt x="6896" y="6724"/>
                    <a:pt x="6896" y="6488"/>
                  </a:cubicBezTo>
                  <a:lnTo>
                    <a:pt x="6896" y="1683"/>
                  </a:lnTo>
                  <a:close/>
                  <a:moveTo>
                    <a:pt x="3447" y="1"/>
                  </a:moveTo>
                  <a:cubicBezTo>
                    <a:pt x="2983" y="1"/>
                    <a:pt x="2607" y="377"/>
                    <a:pt x="2606" y="841"/>
                  </a:cubicBezTo>
                  <a:lnTo>
                    <a:pt x="2606" y="869"/>
                  </a:lnTo>
                  <a:lnTo>
                    <a:pt x="1277" y="869"/>
                  </a:lnTo>
                  <a:cubicBezTo>
                    <a:pt x="571" y="870"/>
                    <a:pt x="1" y="1441"/>
                    <a:pt x="1" y="2144"/>
                  </a:cubicBezTo>
                  <a:lnTo>
                    <a:pt x="1" y="23860"/>
                  </a:lnTo>
                  <a:cubicBezTo>
                    <a:pt x="1" y="24566"/>
                    <a:pt x="573" y="25136"/>
                    <a:pt x="1277" y="25136"/>
                  </a:cubicBezTo>
                  <a:lnTo>
                    <a:pt x="17782" y="25136"/>
                  </a:lnTo>
                  <a:cubicBezTo>
                    <a:pt x="18485" y="25136"/>
                    <a:pt x="19056" y="24566"/>
                    <a:pt x="19057" y="23860"/>
                  </a:cubicBezTo>
                  <a:lnTo>
                    <a:pt x="19057" y="2144"/>
                  </a:lnTo>
                  <a:cubicBezTo>
                    <a:pt x="19056" y="1441"/>
                    <a:pt x="18485" y="870"/>
                    <a:pt x="17782" y="869"/>
                  </a:cubicBezTo>
                  <a:lnTo>
                    <a:pt x="6897" y="869"/>
                  </a:lnTo>
                  <a:lnTo>
                    <a:pt x="6897" y="841"/>
                  </a:lnTo>
                  <a:cubicBezTo>
                    <a:pt x="6896" y="377"/>
                    <a:pt x="6519" y="1"/>
                    <a:pt x="6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00" name="Google Shape;400;p44"/>
            <p:cNvSpPr/>
            <p:nvPr/>
          </p:nvSpPr>
          <p:spPr>
            <a:xfrm>
              <a:off x="6366254" y="4138538"/>
              <a:ext cx="229102" cy="237257"/>
            </a:xfrm>
            <a:custGeom>
              <a:avLst/>
              <a:gdLst/>
              <a:ahLst/>
              <a:cxnLst/>
              <a:rect l="l" t="t" r="r" b="b"/>
              <a:pathLst>
                <a:path w="12109" h="12540" extrusionOk="0">
                  <a:moveTo>
                    <a:pt x="6052" y="815"/>
                  </a:moveTo>
                  <a:cubicBezTo>
                    <a:pt x="6463" y="815"/>
                    <a:pt x="6669" y="1311"/>
                    <a:pt x="6379" y="1602"/>
                  </a:cubicBezTo>
                  <a:cubicBezTo>
                    <a:pt x="6285" y="1696"/>
                    <a:pt x="6169" y="1738"/>
                    <a:pt x="6056" y="1738"/>
                  </a:cubicBezTo>
                  <a:cubicBezTo>
                    <a:pt x="5818" y="1738"/>
                    <a:pt x="5590" y="1554"/>
                    <a:pt x="5590" y="1276"/>
                  </a:cubicBezTo>
                  <a:cubicBezTo>
                    <a:pt x="5590" y="1021"/>
                    <a:pt x="5797" y="815"/>
                    <a:pt x="6052" y="815"/>
                  </a:cubicBezTo>
                  <a:close/>
                  <a:moveTo>
                    <a:pt x="2144" y="5319"/>
                  </a:moveTo>
                  <a:lnTo>
                    <a:pt x="3254" y="7817"/>
                  </a:lnTo>
                  <a:lnTo>
                    <a:pt x="1033" y="7817"/>
                  </a:lnTo>
                  <a:lnTo>
                    <a:pt x="2144" y="5319"/>
                  </a:lnTo>
                  <a:close/>
                  <a:moveTo>
                    <a:pt x="9961" y="5319"/>
                  </a:moveTo>
                  <a:lnTo>
                    <a:pt x="11071" y="7817"/>
                  </a:lnTo>
                  <a:lnTo>
                    <a:pt x="8850" y="7817"/>
                  </a:lnTo>
                  <a:lnTo>
                    <a:pt x="9961" y="5319"/>
                  </a:lnTo>
                  <a:close/>
                  <a:moveTo>
                    <a:pt x="3323" y="8632"/>
                  </a:moveTo>
                  <a:cubicBezTo>
                    <a:pt x="3098" y="8919"/>
                    <a:pt x="2649" y="9120"/>
                    <a:pt x="2144" y="9120"/>
                  </a:cubicBezTo>
                  <a:cubicBezTo>
                    <a:pt x="1639" y="9120"/>
                    <a:pt x="1188" y="8919"/>
                    <a:pt x="964" y="8632"/>
                  </a:cubicBezTo>
                  <a:close/>
                  <a:moveTo>
                    <a:pt x="11140" y="8632"/>
                  </a:moveTo>
                  <a:cubicBezTo>
                    <a:pt x="10917" y="8919"/>
                    <a:pt x="10466" y="9120"/>
                    <a:pt x="9961" y="9120"/>
                  </a:cubicBezTo>
                  <a:cubicBezTo>
                    <a:pt x="9456" y="9120"/>
                    <a:pt x="9005" y="8919"/>
                    <a:pt x="8782" y="8632"/>
                  </a:cubicBezTo>
                  <a:close/>
                  <a:moveTo>
                    <a:pt x="6052" y="8196"/>
                  </a:moveTo>
                  <a:cubicBezTo>
                    <a:pt x="6306" y="8196"/>
                    <a:pt x="6513" y="8404"/>
                    <a:pt x="6513" y="8659"/>
                  </a:cubicBezTo>
                  <a:lnTo>
                    <a:pt x="6513" y="11726"/>
                  </a:lnTo>
                  <a:lnTo>
                    <a:pt x="5590" y="11726"/>
                  </a:lnTo>
                  <a:lnTo>
                    <a:pt x="5590" y="8659"/>
                  </a:lnTo>
                  <a:cubicBezTo>
                    <a:pt x="5590" y="8404"/>
                    <a:pt x="5797" y="8196"/>
                    <a:pt x="6052" y="8196"/>
                  </a:cubicBezTo>
                  <a:close/>
                  <a:moveTo>
                    <a:pt x="6052" y="0"/>
                  </a:moveTo>
                  <a:cubicBezTo>
                    <a:pt x="5427" y="0"/>
                    <a:pt x="4894" y="452"/>
                    <a:pt x="4792" y="1068"/>
                  </a:cubicBezTo>
                  <a:cubicBezTo>
                    <a:pt x="4692" y="1686"/>
                    <a:pt x="5052" y="2285"/>
                    <a:pt x="5644" y="2483"/>
                  </a:cubicBezTo>
                  <a:lnTo>
                    <a:pt x="5644" y="3039"/>
                  </a:lnTo>
                  <a:lnTo>
                    <a:pt x="1275" y="3039"/>
                  </a:lnTo>
                  <a:cubicBezTo>
                    <a:pt x="1050" y="3040"/>
                    <a:pt x="868" y="3222"/>
                    <a:pt x="868" y="3447"/>
                  </a:cubicBezTo>
                  <a:cubicBezTo>
                    <a:pt x="868" y="3671"/>
                    <a:pt x="1050" y="3853"/>
                    <a:pt x="1275" y="3853"/>
                  </a:cubicBezTo>
                  <a:lnTo>
                    <a:pt x="1736" y="3853"/>
                  </a:lnTo>
                  <a:lnTo>
                    <a:pt x="1736" y="4229"/>
                  </a:lnTo>
                  <a:lnTo>
                    <a:pt x="34" y="8060"/>
                  </a:lnTo>
                  <a:cubicBezTo>
                    <a:pt x="34" y="8060"/>
                    <a:pt x="34" y="8060"/>
                    <a:pt x="34" y="8061"/>
                  </a:cubicBezTo>
                  <a:cubicBezTo>
                    <a:pt x="29" y="8071"/>
                    <a:pt x="26" y="8081"/>
                    <a:pt x="23" y="8090"/>
                  </a:cubicBezTo>
                  <a:cubicBezTo>
                    <a:pt x="22" y="8093"/>
                    <a:pt x="20" y="8096"/>
                    <a:pt x="18" y="8101"/>
                  </a:cubicBezTo>
                  <a:cubicBezTo>
                    <a:pt x="15" y="8107"/>
                    <a:pt x="14" y="8116"/>
                    <a:pt x="12" y="8124"/>
                  </a:cubicBezTo>
                  <a:cubicBezTo>
                    <a:pt x="9" y="8131"/>
                    <a:pt x="9" y="8134"/>
                    <a:pt x="8" y="8140"/>
                  </a:cubicBezTo>
                  <a:cubicBezTo>
                    <a:pt x="6" y="8145"/>
                    <a:pt x="6" y="8151"/>
                    <a:pt x="5" y="8157"/>
                  </a:cubicBezTo>
                  <a:cubicBezTo>
                    <a:pt x="5" y="8163"/>
                    <a:pt x="2" y="8174"/>
                    <a:pt x="2" y="8181"/>
                  </a:cubicBezTo>
                  <a:lnTo>
                    <a:pt x="2" y="8192"/>
                  </a:lnTo>
                  <a:cubicBezTo>
                    <a:pt x="2" y="8202"/>
                    <a:pt x="0" y="8212"/>
                    <a:pt x="0" y="8222"/>
                  </a:cubicBezTo>
                  <a:lnTo>
                    <a:pt x="0" y="8225"/>
                  </a:lnTo>
                  <a:cubicBezTo>
                    <a:pt x="0" y="9167"/>
                    <a:pt x="962" y="9935"/>
                    <a:pt x="2144" y="9935"/>
                  </a:cubicBezTo>
                  <a:cubicBezTo>
                    <a:pt x="3327" y="9935"/>
                    <a:pt x="4289" y="9167"/>
                    <a:pt x="4289" y="8225"/>
                  </a:cubicBezTo>
                  <a:lnTo>
                    <a:pt x="4289" y="8222"/>
                  </a:lnTo>
                  <a:cubicBezTo>
                    <a:pt x="4289" y="8213"/>
                    <a:pt x="4289" y="8204"/>
                    <a:pt x="4287" y="8192"/>
                  </a:cubicBezTo>
                  <a:lnTo>
                    <a:pt x="4287" y="8181"/>
                  </a:lnTo>
                  <a:cubicBezTo>
                    <a:pt x="4287" y="8174"/>
                    <a:pt x="4286" y="8165"/>
                    <a:pt x="4284" y="8157"/>
                  </a:cubicBezTo>
                  <a:cubicBezTo>
                    <a:pt x="4283" y="8148"/>
                    <a:pt x="4281" y="8145"/>
                    <a:pt x="4281" y="8140"/>
                  </a:cubicBezTo>
                  <a:cubicBezTo>
                    <a:pt x="4280" y="8134"/>
                    <a:pt x="4278" y="8130"/>
                    <a:pt x="4277" y="8124"/>
                  </a:cubicBezTo>
                  <a:cubicBezTo>
                    <a:pt x="4275" y="8118"/>
                    <a:pt x="4272" y="8107"/>
                    <a:pt x="4271" y="8101"/>
                  </a:cubicBezTo>
                  <a:cubicBezTo>
                    <a:pt x="4269" y="8096"/>
                    <a:pt x="4268" y="8093"/>
                    <a:pt x="4266" y="8090"/>
                  </a:cubicBezTo>
                  <a:cubicBezTo>
                    <a:pt x="4263" y="8080"/>
                    <a:pt x="4260" y="8071"/>
                    <a:pt x="4255" y="8061"/>
                  </a:cubicBezTo>
                  <a:cubicBezTo>
                    <a:pt x="4255" y="8061"/>
                    <a:pt x="4255" y="8060"/>
                    <a:pt x="4254" y="8060"/>
                  </a:cubicBezTo>
                  <a:lnTo>
                    <a:pt x="2552" y="4229"/>
                  </a:lnTo>
                  <a:lnTo>
                    <a:pt x="2552" y="3853"/>
                  </a:lnTo>
                  <a:lnTo>
                    <a:pt x="5647" y="3853"/>
                  </a:lnTo>
                  <a:lnTo>
                    <a:pt x="5647" y="7450"/>
                  </a:lnTo>
                  <a:cubicBezTo>
                    <a:pt x="5128" y="7625"/>
                    <a:pt x="4779" y="8111"/>
                    <a:pt x="4779" y="8658"/>
                  </a:cubicBezTo>
                  <a:lnTo>
                    <a:pt x="4779" y="11725"/>
                  </a:lnTo>
                  <a:lnTo>
                    <a:pt x="3882" y="11725"/>
                  </a:lnTo>
                  <a:cubicBezTo>
                    <a:pt x="3880" y="11725"/>
                    <a:pt x="3877" y="11725"/>
                    <a:pt x="3874" y="11725"/>
                  </a:cubicBezTo>
                  <a:cubicBezTo>
                    <a:pt x="3650" y="11725"/>
                    <a:pt x="3467" y="11907"/>
                    <a:pt x="3467" y="12133"/>
                  </a:cubicBezTo>
                  <a:cubicBezTo>
                    <a:pt x="3467" y="12358"/>
                    <a:pt x="3650" y="12540"/>
                    <a:pt x="3874" y="12540"/>
                  </a:cubicBezTo>
                  <a:cubicBezTo>
                    <a:pt x="3877" y="12540"/>
                    <a:pt x="3880" y="12540"/>
                    <a:pt x="3882" y="12540"/>
                  </a:cubicBezTo>
                  <a:lnTo>
                    <a:pt x="8225" y="12540"/>
                  </a:lnTo>
                  <a:cubicBezTo>
                    <a:pt x="8228" y="12540"/>
                    <a:pt x="8231" y="12540"/>
                    <a:pt x="8234" y="12540"/>
                  </a:cubicBezTo>
                  <a:cubicBezTo>
                    <a:pt x="8458" y="12540"/>
                    <a:pt x="8641" y="12358"/>
                    <a:pt x="8641" y="12133"/>
                  </a:cubicBezTo>
                  <a:cubicBezTo>
                    <a:pt x="8641" y="11907"/>
                    <a:pt x="8458" y="11725"/>
                    <a:pt x="8234" y="11725"/>
                  </a:cubicBezTo>
                  <a:cubicBezTo>
                    <a:pt x="8231" y="11725"/>
                    <a:pt x="8228" y="11725"/>
                    <a:pt x="8225" y="11725"/>
                  </a:cubicBezTo>
                  <a:lnTo>
                    <a:pt x="7329" y="11725"/>
                  </a:lnTo>
                  <a:lnTo>
                    <a:pt x="7329" y="8659"/>
                  </a:lnTo>
                  <a:cubicBezTo>
                    <a:pt x="7329" y="8111"/>
                    <a:pt x="6978" y="7625"/>
                    <a:pt x="6461" y="7450"/>
                  </a:cubicBezTo>
                  <a:lnTo>
                    <a:pt x="6461" y="3855"/>
                  </a:lnTo>
                  <a:lnTo>
                    <a:pt x="9556" y="3855"/>
                  </a:lnTo>
                  <a:lnTo>
                    <a:pt x="9556" y="4229"/>
                  </a:lnTo>
                  <a:lnTo>
                    <a:pt x="7854" y="8060"/>
                  </a:lnTo>
                  <a:cubicBezTo>
                    <a:pt x="7852" y="8060"/>
                    <a:pt x="7852" y="8061"/>
                    <a:pt x="7854" y="8063"/>
                  </a:cubicBezTo>
                  <a:cubicBezTo>
                    <a:pt x="7849" y="8072"/>
                    <a:pt x="7845" y="8081"/>
                    <a:pt x="7842" y="8090"/>
                  </a:cubicBezTo>
                  <a:cubicBezTo>
                    <a:pt x="7842" y="8093"/>
                    <a:pt x="7840" y="8098"/>
                    <a:pt x="7839" y="8101"/>
                  </a:cubicBezTo>
                  <a:cubicBezTo>
                    <a:pt x="7836" y="8108"/>
                    <a:pt x="7834" y="8116"/>
                    <a:pt x="7833" y="8125"/>
                  </a:cubicBezTo>
                  <a:cubicBezTo>
                    <a:pt x="7829" y="8133"/>
                    <a:pt x="7828" y="8136"/>
                    <a:pt x="7828" y="8140"/>
                  </a:cubicBezTo>
                  <a:cubicBezTo>
                    <a:pt x="7826" y="8146"/>
                    <a:pt x="7826" y="8152"/>
                    <a:pt x="7825" y="8157"/>
                  </a:cubicBezTo>
                  <a:cubicBezTo>
                    <a:pt x="7823" y="8163"/>
                    <a:pt x="7822" y="8174"/>
                    <a:pt x="7820" y="8181"/>
                  </a:cubicBezTo>
                  <a:lnTo>
                    <a:pt x="7820" y="8193"/>
                  </a:lnTo>
                  <a:cubicBezTo>
                    <a:pt x="7820" y="8202"/>
                    <a:pt x="7819" y="8213"/>
                    <a:pt x="7819" y="8224"/>
                  </a:cubicBezTo>
                  <a:lnTo>
                    <a:pt x="7819" y="8225"/>
                  </a:lnTo>
                  <a:cubicBezTo>
                    <a:pt x="7819" y="9169"/>
                    <a:pt x="8782" y="9935"/>
                    <a:pt x="9964" y="9935"/>
                  </a:cubicBezTo>
                  <a:cubicBezTo>
                    <a:pt x="11147" y="9935"/>
                    <a:pt x="12109" y="9169"/>
                    <a:pt x="12109" y="8225"/>
                  </a:cubicBezTo>
                  <a:lnTo>
                    <a:pt x="12109" y="8224"/>
                  </a:lnTo>
                  <a:cubicBezTo>
                    <a:pt x="12109" y="8213"/>
                    <a:pt x="12107" y="8202"/>
                    <a:pt x="12107" y="8193"/>
                  </a:cubicBezTo>
                  <a:lnTo>
                    <a:pt x="12104" y="8192"/>
                  </a:lnTo>
                  <a:lnTo>
                    <a:pt x="12104" y="8181"/>
                  </a:lnTo>
                  <a:cubicBezTo>
                    <a:pt x="12104" y="8174"/>
                    <a:pt x="12101" y="8165"/>
                    <a:pt x="12100" y="8157"/>
                  </a:cubicBezTo>
                  <a:cubicBezTo>
                    <a:pt x="12098" y="8148"/>
                    <a:pt x="12098" y="8145"/>
                    <a:pt x="12097" y="8140"/>
                  </a:cubicBezTo>
                  <a:cubicBezTo>
                    <a:pt x="12095" y="8134"/>
                    <a:pt x="12094" y="8130"/>
                    <a:pt x="12092" y="8124"/>
                  </a:cubicBezTo>
                  <a:cubicBezTo>
                    <a:pt x="12091" y="8116"/>
                    <a:pt x="12089" y="8107"/>
                    <a:pt x="12086" y="8101"/>
                  </a:cubicBezTo>
                  <a:cubicBezTo>
                    <a:pt x="12085" y="8096"/>
                    <a:pt x="12083" y="8093"/>
                    <a:pt x="12083" y="8090"/>
                  </a:cubicBezTo>
                  <a:cubicBezTo>
                    <a:pt x="12080" y="8080"/>
                    <a:pt x="12076" y="8071"/>
                    <a:pt x="12071" y="8061"/>
                  </a:cubicBezTo>
                  <a:cubicBezTo>
                    <a:pt x="12071" y="8061"/>
                    <a:pt x="12071" y="8060"/>
                    <a:pt x="12071" y="8060"/>
                  </a:cubicBezTo>
                  <a:lnTo>
                    <a:pt x="10369" y="4229"/>
                  </a:lnTo>
                  <a:lnTo>
                    <a:pt x="10369" y="3853"/>
                  </a:lnTo>
                  <a:lnTo>
                    <a:pt x="10832" y="3853"/>
                  </a:lnTo>
                  <a:cubicBezTo>
                    <a:pt x="11056" y="3853"/>
                    <a:pt x="11238" y="3671"/>
                    <a:pt x="11238" y="3447"/>
                  </a:cubicBezTo>
                  <a:cubicBezTo>
                    <a:pt x="11238" y="3222"/>
                    <a:pt x="11056" y="3039"/>
                    <a:pt x="10832" y="3039"/>
                  </a:cubicBezTo>
                  <a:lnTo>
                    <a:pt x="6460" y="3039"/>
                  </a:lnTo>
                  <a:lnTo>
                    <a:pt x="6460" y="2483"/>
                  </a:lnTo>
                  <a:cubicBezTo>
                    <a:pt x="7051" y="2285"/>
                    <a:pt x="7411" y="1686"/>
                    <a:pt x="7311" y="1068"/>
                  </a:cubicBezTo>
                  <a:cubicBezTo>
                    <a:pt x="7209" y="452"/>
                    <a:pt x="6677" y="0"/>
                    <a:pt x="60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401" name="Google Shape;401;p44"/>
          <p:cNvGrpSpPr/>
          <p:nvPr/>
        </p:nvGrpSpPr>
        <p:grpSpPr>
          <a:xfrm>
            <a:off x="1648393" y="2869342"/>
            <a:ext cx="341564" cy="440696"/>
            <a:chOff x="3713215" y="807237"/>
            <a:chExt cx="368581" cy="475554"/>
          </a:xfrm>
        </p:grpSpPr>
        <p:sp>
          <p:nvSpPr>
            <p:cNvPr id="402" name="Google Shape;402;p44"/>
            <p:cNvSpPr/>
            <p:nvPr/>
          </p:nvSpPr>
          <p:spPr>
            <a:xfrm>
              <a:off x="3802650" y="1037001"/>
              <a:ext cx="123377" cy="229348"/>
            </a:xfrm>
            <a:custGeom>
              <a:avLst/>
              <a:gdLst/>
              <a:ahLst/>
              <a:cxnLst/>
              <a:rect l="l" t="t" r="r" b="b"/>
              <a:pathLst>
                <a:path w="6521" h="12122" extrusionOk="0">
                  <a:moveTo>
                    <a:pt x="5236" y="0"/>
                  </a:moveTo>
                  <a:cubicBezTo>
                    <a:pt x="4526" y="0"/>
                    <a:pt x="3951" y="581"/>
                    <a:pt x="3960" y="1291"/>
                  </a:cubicBezTo>
                  <a:lnTo>
                    <a:pt x="3960" y="2904"/>
                  </a:lnTo>
                  <a:cubicBezTo>
                    <a:pt x="3962" y="4843"/>
                    <a:pt x="3244" y="6711"/>
                    <a:pt x="1947" y="8151"/>
                  </a:cubicBezTo>
                  <a:lnTo>
                    <a:pt x="156" y="10141"/>
                  </a:lnTo>
                  <a:cubicBezTo>
                    <a:pt x="1" y="10307"/>
                    <a:pt x="12" y="10569"/>
                    <a:pt x="181" y="10722"/>
                  </a:cubicBezTo>
                  <a:cubicBezTo>
                    <a:pt x="260" y="10792"/>
                    <a:pt x="357" y="10827"/>
                    <a:pt x="454" y="10827"/>
                  </a:cubicBezTo>
                  <a:cubicBezTo>
                    <a:pt x="568" y="10827"/>
                    <a:pt x="681" y="10779"/>
                    <a:pt x="761" y="10686"/>
                  </a:cubicBezTo>
                  <a:lnTo>
                    <a:pt x="2553" y="8696"/>
                  </a:lnTo>
                  <a:cubicBezTo>
                    <a:pt x="3985" y="7106"/>
                    <a:pt x="4776" y="5043"/>
                    <a:pt x="4775" y="2904"/>
                  </a:cubicBezTo>
                  <a:lnTo>
                    <a:pt x="4775" y="1291"/>
                  </a:lnTo>
                  <a:cubicBezTo>
                    <a:pt x="4775" y="1036"/>
                    <a:pt x="4981" y="830"/>
                    <a:pt x="5236" y="830"/>
                  </a:cubicBezTo>
                  <a:cubicBezTo>
                    <a:pt x="5491" y="830"/>
                    <a:pt x="5699" y="1036"/>
                    <a:pt x="5699" y="1291"/>
                  </a:cubicBezTo>
                  <a:lnTo>
                    <a:pt x="5699" y="3075"/>
                  </a:lnTo>
                  <a:cubicBezTo>
                    <a:pt x="5700" y="5460"/>
                    <a:pt x="4811" y="7758"/>
                    <a:pt x="3206" y="9521"/>
                  </a:cubicBezTo>
                  <a:lnTo>
                    <a:pt x="1462" y="11441"/>
                  </a:lnTo>
                  <a:cubicBezTo>
                    <a:pt x="1310" y="11607"/>
                    <a:pt x="1322" y="11865"/>
                    <a:pt x="1489" y="12016"/>
                  </a:cubicBezTo>
                  <a:cubicBezTo>
                    <a:pt x="1567" y="12087"/>
                    <a:pt x="1664" y="12122"/>
                    <a:pt x="1762" y="12122"/>
                  </a:cubicBezTo>
                  <a:cubicBezTo>
                    <a:pt x="1873" y="12122"/>
                    <a:pt x="1983" y="12077"/>
                    <a:pt x="2064" y="11989"/>
                  </a:cubicBezTo>
                  <a:lnTo>
                    <a:pt x="3809" y="10069"/>
                  </a:lnTo>
                  <a:cubicBezTo>
                    <a:pt x="5550" y="8156"/>
                    <a:pt x="6515" y="5662"/>
                    <a:pt x="6512" y="3075"/>
                  </a:cubicBezTo>
                  <a:lnTo>
                    <a:pt x="6512" y="3075"/>
                  </a:lnTo>
                  <a:lnTo>
                    <a:pt x="6512" y="1291"/>
                  </a:lnTo>
                  <a:cubicBezTo>
                    <a:pt x="6521" y="581"/>
                    <a:pt x="5948" y="0"/>
                    <a:pt x="5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03" name="Google Shape;403;p44"/>
            <p:cNvSpPr/>
            <p:nvPr/>
          </p:nvSpPr>
          <p:spPr>
            <a:xfrm>
              <a:off x="3788195" y="1004421"/>
              <a:ext cx="170583" cy="278370"/>
            </a:xfrm>
            <a:custGeom>
              <a:avLst/>
              <a:gdLst/>
              <a:ahLst/>
              <a:cxnLst/>
              <a:rect l="l" t="t" r="r" b="b"/>
              <a:pathLst>
                <a:path w="9016" h="14713" extrusionOk="0">
                  <a:moveTo>
                    <a:pt x="6000" y="1"/>
                  </a:moveTo>
                  <a:cubicBezTo>
                    <a:pt x="4339" y="1"/>
                    <a:pt x="2987" y="1352"/>
                    <a:pt x="2987" y="3013"/>
                  </a:cubicBezTo>
                  <a:lnTo>
                    <a:pt x="2987" y="4626"/>
                  </a:lnTo>
                  <a:cubicBezTo>
                    <a:pt x="2989" y="6135"/>
                    <a:pt x="2429" y="7590"/>
                    <a:pt x="1420" y="8711"/>
                  </a:cubicBezTo>
                  <a:lnTo>
                    <a:pt x="146" y="10125"/>
                  </a:lnTo>
                  <a:cubicBezTo>
                    <a:pt x="0" y="10293"/>
                    <a:pt x="17" y="10547"/>
                    <a:pt x="182" y="10695"/>
                  </a:cubicBezTo>
                  <a:cubicBezTo>
                    <a:pt x="260" y="10765"/>
                    <a:pt x="357" y="10800"/>
                    <a:pt x="454" y="10800"/>
                  </a:cubicBezTo>
                  <a:cubicBezTo>
                    <a:pt x="563" y="10800"/>
                    <a:pt x="672" y="10756"/>
                    <a:pt x="751" y="10671"/>
                  </a:cubicBezTo>
                  <a:lnTo>
                    <a:pt x="2026" y="9256"/>
                  </a:lnTo>
                  <a:cubicBezTo>
                    <a:pt x="3169" y="7986"/>
                    <a:pt x="3803" y="6335"/>
                    <a:pt x="3802" y="4626"/>
                  </a:cubicBezTo>
                  <a:lnTo>
                    <a:pt x="3802" y="3013"/>
                  </a:lnTo>
                  <a:cubicBezTo>
                    <a:pt x="3837" y="1824"/>
                    <a:pt x="4811" y="879"/>
                    <a:pt x="6000" y="879"/>
                  </a:cubicBezTo>
                  <a:cubicBezTo>
                    <a:pt x="7189" y="879"/>
                    <a:pt x="8165" y="1824"/>
                    <a:pt x="8200" y="3013"/>
                  </a:cubicBezTo>
                  <a:lnTo>
                    <a:pt x="8200" y="4797"/>
                  </a:lnTo>
                  <a:cubicBezTo>
                    <a:pt x="8201" y="7614"/>
                    <a:pt x="7151" y="10330"/>
                    <a:pt x="5255" y="12413"/>
                  </a:cubicBezTo>
                  <a:lnTo>
                    <a:pt x="3782" y="14031"/>
                  </a:lnTo>
                  <a:cubicBezTo>
                    <a:pt x="3632" y="14198"/>
                    <a:pt x="3644" y="14456"/>
                    <a:pt x="3810" y="14608"/>
                  </a:cubicBezTo>
                  <a:cubicBezTo>
                    <a:pt x="3888" y="14678"/>
                    <a:pt x="3986" y="14713"/>
                    <a:pt x="4084" y="14713"/>
                  </a:cubicBezTo>
                  <a:cubicBezTo>
                    <a:pt x="4195" y="14713"/>
                    <a:pt x="4305" y="14668"/>
                    <a:pt x="4384" y="14580"/>
                  </a:cubicBezTo>
                  <a:lnTo>
                    <a:pt x="5857" y="12960"/>
                  </a:lnTo>
                  <a:cubicBezTo>
                    <a:pt x="7890" y="10727"/>
                    <a:pt x="9016" y="7816"/>
                    <a:pt x="9013" y="4797"/>
                  </a:cubicBezTo>
                  <a:lnTo>
                    <a:pt x="9013" y="3013"/>
                  </a:lnTo>
                  <a:cubicBezTo>
                    <a:pt x="9013" y="1352"/>
                    <a:pt x="7661" y="1"/>
                    <a:pt x="60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04" name="Google Shape;404;p44"/>
            <p:cNvSpPr/>
            <p:nvPr/>
          </p:nvSpPr>
          <p:spPr>
            <a:xfrm>
              <a:off x="3765983" y="971557"/>
              <a:ext cx="225659" cy="311177"/>
            </a:xfrm>
            <a:custGeom>
              <a:avLst/>
              <a:gdLst/>
              <a:ahLst/>
              <a:cxnLst/>
              <a:rect l="l" t="t" r="r" b="b"/>
              <a:pathLst>
                <a:path w="11927" h="16447" extrusionOk="0">
                  <a:moveTo>
                    <a:pt x="7174" y="1"/>
                  </a:moveTo>
                  <a:cubicBezTo>
                    <a:pt x="4556" y="1"/>
                    <a:pt x="2424" y="2132"/>
                    <a:pt x="2424" y="4750"/>
                  </a:cubicBezTo>
                  <a:lnTo>
                    <a:pt x="2424" y="6363"/>
                  </a:lnTo>
                  <a:cubicBezTo>
                    <a:pt x="2424" y="7443"/>
                    <a:pt x="2025" y="8484"/>
                    <a:pt x="1302" y="9286"/>
                  </a:cubicBezTo>
                  <a:lnTo>
                    <a:pt x="156" y="10560"/>
                  </a:lnTo>
                  <a:cubicBezTo>
                    <a:pt x="0" y="10726"/>
                    <a:pt x="11" y="10988"/>
                    <a:pt x="181" y="11141"/>
                  </a:cubicBezTo>
                  <a:cubicBezTo>
                    <a:pt x="259" y="11211"/>
                    <a:pt x="356" y="11245"/>
                    <a:pt x="453" y="11245"/>
                  </a:cubicBezTo>
                  <a:cubicBezTo>
                    <a:pt x="567" y="11245"/>
                    <a:pt x="681" y="11198"/>
                    <a:pt x="762" y="11105"/>
                  </a:cubicBezTo>
                  <a:lnTo>
                    <a:pt x="1907" y="9831"/>
                  </a:lnTo>
                  <a:cubicBezTo>
                    <a:pt x="2766" y="8880"/>
                    <a:pt x="3239" y="7643"/>
                    <a:pt x="3239" y="6363"/>
                  </a:cubicBezTo>
                  <a:lnTo>
                    <a:pt x="3239" y="4750"/>
                  </a:lnTo>
                  <a:cubicBezTo>
                    <a:pt x="3239" y="2581"/>
                    <a:pt x="5005" y="815"/>
                    <a:pt x="7174" y="815"/>
                  </a:cubicBezTo>
                  <a:cubicBezTo>
                    <a:pt x="9345" y="815"/>
                    <a:pt x="11111" y="2581"/>
                    <a:pt x="11111" y="4750"/>
                  </a:cubicBezTo>
                  <a:lnTo>
                    <a:pt x="11111" y="6534"/>
                  </a:lnTo>
                  <a:cubicBezTo>
                    <a:pt x="11112" y="9784"/>
                    <a:pt x="9902" y="12916"/>
                    <a:pt x="7716" y="15318"/>
                  </a:cubicBezTo>
                  <a:lnTo>
                    <a:pt x="7308" y="15767"/>
                  </a:lnTo>
                  <a:cubicBezTo>
                    <a:pt x="7156" y="15932"/>
                    <a:pt x="7168" y="16190"/>
                    <a:pt x="7335" y="16342"/>
                  </a:cubicBezTo>
                  <a:cubicBezTo>
                    <a:pt x="7413" y="16412"/>
                    <a:pt x="7511" y="16447"/>
                    <a:pt x="7609" y="16447"/>
                  </a:cubicBezTo>
                  <a:cubicBezTo>
                    <a:pt x="7719" y="16447"/>
                    <a:pt x="7829" y="16402"/>
                    <a:pt x="7910" y="16314"/>
                  </a:cubicBezTo>
                  <a:lnTo>
                    <a:pt x="8318" y="15865"/>
                  </a:lnTo>
                  <a:cubicBezTo>
                    <a:pt x="10640" y="13314"/>
                    <a:pt x="11927" y="9987"/>
                    <a:pt x="11925" y="6536"/>
                  </a:cubicBezTo>
                  <a:lnTo>
                    <a:pt x="11925" y="4750"/>
                  </a:lnTo>
                  <a:cubicBezTo>
                    <a:pt x="11925" y="2132"/>
                    <a:pt x="9794" y="1"/>
                    <a:pt x="7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05" name="Google Shape;405;p44"/>
            <p:cNvSpPr/>
            <p:nvPr/>
          </p:nvSpPr>
          <p:spPr>
            <a:xfrm>
              <a:off x="3778981" y="939828"/>
              <a:ext cx="114655" cy="129337"/>
            </a:xfrm>
            <a:custGeom>
              <a:avLst/>
              <a:gdLst/>
              <a:ahLst/>
              <a:cxnLst/>
              <a:rect l="l" t="t" r="r" b="b"/>
              <a:pathLst>
                <a:path w="6060" h="6836" extrusionOk="0">
                  <a:moveTo>
                    <a:pt x="5624" y="1"/>
                  </a:moveTo>
                  <a:cubicBezTo>
                    <a:pt x="5603" y="1"/>
                    <a:pt x="5581" y="3"/>
                    <a:pt x="5560" y="6"/>
                  </a:cubicBezTo>
                  <a:cubicBezTo>
                    <a:pt x="2370" y="470"/>
                    <a:pt x="3" y="3204"/>
                    <a:pt x="0" y="6427"/>
                  </a:cubicBezTo>
                  <a:cubicBezTo>
                    <a:pt x="0" y="6653"/>
                    <a:pt x="182" y="6835"/>
                    <a:pt x="407" y="6835"/>
                  </a:cubicBezTo>
                  <a:cubicBezTo>
                    <a:pt x="631" y="6835"/>
                    <a:pt x="814" y="6653"/>
                    <a:pt x="814" y="6427"/>
                  </a:cubicBezTo>
                  <a:cubicBezTo>
                    <a:pt x="818" y="3609"/>
                    <a:pt x="2887" y="1219"/>
                    <a:pt x="5677" y="813"/>
                  </a:cubicBezTo>
                  <a:cubicBezTo>
                    <a:pt x="5902" y="783"/>
                    <a:pt x="6059" y="575"/>
                    <a:pt x="6026" y="350"/>
                  </a:cubicBezTo>
                  <a:cubicBezTo>
                    <a:pt x="5997" y="147"/>
                    <a:pt x="5823" y="1"/>
                    <a:pt x="5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06" name="Google Shape;406;p44"/>
            <p:cNvSpPr/>
            <p:nvPr/>
          </p:nvSpPr>
          <p:spPr>
            <a:xfrm>
              <a:off x="3744074" y="1084207"/>
              <a:ext cx="50308" cy="75283"/>
            </a:xfrm>
            <a:custGeom>
              <a:avLst/>
              <a:gdLst/>
              <a:ahLst/>
              <a:cxnLst/>
              <a:rect l="l" t="t" r="r" b="b"/>
              <a:pathLst>
                <a:path w="2659" h="3979" extrusionOk="0">
                  <a:moveTo>
                    <a:pt x="2252" y="1"/>
                  </a:moveTo>
                  <a:cubicBezTo>
                    <a:pt x="2026" y="1"/>
                    <a:pt x="1844" y="183"/>
                    <a:pt x="1844" y="407"/>
                  </a:cubicBezTo>
                  <a:cubicBezTo>
                    <a:pt x="1845" y="1058"/>
                    <a:pt x="1604" y="1686"/>
                    <a:pt x="1169" y="2169"/>
                  </a:cubicBezTo>
                  <a:lnTo>
                    <a:pt x="149" y="3302"/>
                  </a:lnTo>
                  <a:cubicBezTo>
                    <a:pt x="1" y="3469"/>
                    <a:pt x="16" y="3725"/>
                    <a:pt x="181" y="3874"/>
                  </a:cubicBezTo>
                  <a:cubicBezTo>
                    <a:pt x="260" y="3944"/>
                    <a:pt x="357" y="3979"/>
                    <a:pt x="454" y="3979"/>
                  </a:cubicBezTo>
                  <a:cubicBezTo>
                    <a:pt x="564" y="3979"/>
                    <a:pt x="674" y="3934"/>
                    <a:pt x="755" y="3846"/>
                  </a:cubicBezTo>
                  <a:lnTo>
                    <a:pt x="1774" y="2713"/>
                  </a:lnTo>
                  <a:cubicBezTo>
                    <a:pt x="2345" y="2081"/>
                    <a:pt x="2659" y="1260"/>
                    <a:pt x="2659" y="407"/>
                  </a:cubicBezTo>
                  <a:cubicBezTo>
                    <a:pt x="2659" y="183"/>
                    <a:pt x="2476" y="1"/>
                    <a:pt x="2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07" name="Google Shape;407;p44"/>
            <p:cNvSpPr/>
            <p:nvPr/>
          </p:nvSpPr>
          <p:spPr>
            <a:xfrm>
              <a:off x="3987839" y="1160435"/>
              <a:ext cx="28096" cy="48416"/>
            </a:xfrm>
            <a:custGeom>
              <a:avLst/>
              <a:gdLst/>
              <a:ahLst/>
              <a:cxnLst/>
              <a:rect l="l" t="t" r="r" b="b"/>
              <a:pathLst>
                <a:path w="1485" h="2559" extrusionOk="0">
                  <a:moveTo>
                    <a:pt x="1035" y="0"/>
                  </a:moveTo>
                  <a:cubicBezTo>
                    <a:pt x="854" y="0"/>
                    <a:pt x="688" y="121"/>
                    <a:pt x="639" y="304"/>
                  </a:cubicBezTo>
                  <a:cubicBezTo>
                    <a:pt x="489" y="881"/>
                    <a:pt x="302" y="1447"/>
                    <a:pt x="84" y="2002"/>
                  </a:cubicBezTo>
                  <a:cubicBezTo>
                    <a:pt x="1" y="2210"/>
                    <a:pt x="104" y="2446"/>
                    <a:pt x="313" y="2530"/>
                  </a:cubicBezTo>
                  <a:cubicBezTo>
                    <a:pt x="362" y="2549"/>
                    <a:pt x="413" y="2559"/>
                    <a:pt x="462" y="2559"/>
                  </a:cubicBezTo>
                  <a:cubicBezTo>
                    <a:pt x="624" y="2559"/>
                    <a:pt x="777" y="2461"/>
                    <a:pt x="841" y="2301"/>
                  </a:cubicBezTo>
                  <a:cubicBezTo>
                    <a:pt x="1073" y="1717"/>
                    <a:pt x="1269" y="1119"/>
                    <a:pt x="1428" y="511"/>
                  </a:cubicBezTo>
                  <a:cubicBezTo>
                    <a:pt x="1484" y="292"/>
                    <a:pt x="1354" y="71"/>
                    <a:pt x="1137" y="13"/>
                  </a:cubicBezTo>
                  <a:cubicBezTo>
                    <a:pt x="1103" y="4"/>
                    <a:pt x="1069" y="0"/>
                    <a:pt x="1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08" name="Google Shape;408;p44"/>
            <p:cNvSpPr/>
            <p:nvPr/>
          </p:nvSpPr>
          <p:spPr>
            <a:xfrm>
              <a:off x="3969960" y="968170"/>
              <a:ext cx="54527" cy="174178"/>
            </a:xfrm>
            <a:custGeom>
              <a:avLst/>
              <a:gdLst/>
              <a:ahLst/>
              <a:cxnLst/>
              <a:rect l="l" t="t" r="r" b="b"/>
              <a:pathLst>
                <a:path w="2882" h="9206" extrusionOk="0">
                  <a:moveTo>
                    <a:pt x="454" y="1"/>
                  </a:moveTo>
                  <a:cubicBezTo>
                    <a:pt x="343" y="1"/>
                    <a:pt x="232" y="46"/>
                    <a:pt x="152" y="136"/>
                  </a:cubicBezTo>
                  <a:cubicBezTo>
                    <a:pt x="0" y="302"/>
                    <a:pt x="14" y="560"/>
                    <a:pt x="183" y="711"/>
                  </a:cubicBezTo>
                  <a:cubicBezTo>
                    <a:pt x="1379" y="1786"/>
                    <a:pt x="2064" y="3320"/>
                    <a:pt x="2067" y="4929"/>
                  </a:cubicBezTo>
                  <a:lnTo>
                    <a:pt x="2067" y="6713"/>
                  </a:lnTo>
                  <a:cubicBezTo>
                    <a:pt x="2067" y="7393"/>
                    <a:pt x="2020" y="8071"/>
                    <a:pt x="1927" y="8743"/>
                  </a:cubicBezTo>
                  <a:cubicBezTo>
                    <a:pt x="1897" y="8966"/>
                    <a:pt x="2053" y="9171"/>
                    <a:pt x="2276" y="9201"/>
                  </a:cubicBezTo>
                  <a:cubicBezTo>
                    <a:pt x="2294" y="9204"/>
                    <a:pt x="2312" y="9206"/>
                    <a:pt x="2332" y="9206"/>
                  </a:cubicBezTo>
                  <a:cubicBezTo>
                    <a:pt x="2534" y="9206"/>
                    <a:pt x="2707" y="9055"/>
                    <a:pt x="2734" y="8854"/>
                  </a:cubicBezTo>
                  <a:cubicBezTo>
                    <a:pt x="2831" y="8145"/>
                    <a:pt x="2881" y="7431"/>
                    <a:pt x="2881" y="6715"/>
                  </a:cubicBezTo>
                  <a:lnTo>
                    <a:pt x="2881" y="4929"/>
                  </a:lnTo>
                  <a:cubicBezTo>
                    <a:pt x="2878" y="3089"/>
                    <a:pt x="2095" y="1336"/>
                    <a:pt x="726" y="105"/>
                  </a:cubicBezTo>
                  <a:lnTo>
                    <a:pt x="727" y="105"/>
                  </a:lnTo>
                  <a:cubicBezTo>
                    <a:pt x="649" y="35"/>
                    <a:pt x="551" y="1"/>
                    <a:pt x="4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09" name="Google Shape;409;p44"/>
            <p:cNvSpPr/>
            <p:nvPr/>
          </p:nvSpPr>
          <p:spPr>
            <a:xfrm>
              <a:off x="3909908" y="939847"/>
              <a:ext cx="49741" cy="25315"/>
            </a:xfrm>
            <a:custGeom>
              <a:avLst/>
              <a:gdLst/>
              <a:ahLst/>
              <a:cxnLst/>
              <a:rect l="l" t="t" r="r" b="b"/>
              <a:pathLst>
                <a:path w="2629" h="1338" extrusionOk="0">
                  <a:moveTo>
                    <a:pt x="436" y="1"/>
                  </a:moveTo>
                  <a:cubicBezTo>
                    <a:pt x="236" y="1"/>
                    <a:pt x="62" y="147"/>
                    <a:pt x="33" y="351"/>
                  </a:cubicBezTo>
                  <a:cubicBezTo>
                    <a:pt x="1" y="572"/>
                    <a:pt x="156" y="780"/>
                    <a:pt x="379" y="812"/>
                  </a:cubicBezTo>
                  <a:cubicBezTo>
                    <a:pt x="940" y="892"/>
                    <a:pt x="1485" y="1058"/>
                    <a:pt x="1997" y="1300"/>
                  </a:cubicBezTo>
                  <a:cubicBezTo>
                    <a:pt x="2052" y="1326"/>
                    <a:pt x="2110" y="1337"/>
                    <a:pt x="2166" y="1337"/>
                  </a:cubicBezTo>
                  <a:cubicBezTo>
                    <a:pt x="2318" y="1337"/>
                    <a:pt x="2463" y="1252"/>
                    <a:pt x="2533" y="1105"/>
                  </a:cubicBezTo>
                  <a:cubicBezTo>
                    <a:pt x="2628" y="904"/>
                    <a:pt x="2546" y="665"/>
                    <a:pt x="2348" y="566"/>
                  </a:cubicBezTo>
                  <a:cubicBezTo>
                    <a:pt x="1761" y="287"/>
                    <a:pt x="1136" y="97"/>
                    <a:pt x="494" y="5"/>
                  </a:cubicBezTo>
                  <a:cubicBezTo>
                    <a:pt x="474" y="2"/>
                    <a:pt x="455" y="1"/>
                    <a:pt x="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0" name="Google Shape;410;p44"/>
            <p:cNvSpPr/>
            <p:nvPr/>
          </p:nvSpPr>
          <p:spPr>
            <a:xfrm>
              <a:off x="3885671" y="905829"/>
              <a:ext cx="171680" cy="196919"/>
            </a:xfrm>
            <a:custGeom>
              <a:avLst/>
              <a:gdLst/>
              <a:ahLst/>
              <a:cxnLst/>
              <a:rect l="l" t="t" r="r" b="b"/>
              <a:pathLst>
                <a:path w="9074" h="10408" extrusionOk="0">
                  <a:moveTo>
                    <a:pt x="848" y="1"/>
                  </a:moveTo>
                  <a:cubicBezTo>
                    <a:pt x="696" y="1"/>
                    <a:pt x="542" y="4"/>
                    <a:pt x="390" y="13"/>
                  </a:cubicBezTo>
                  <a:cubicBezTo>
                    <a:pt x="168" y="28"/>
                    <a:pt x="0" y="219"/>
                    <a:pt x="12" y="441"/>
                  </a:cubicBezTo>
                  <a:cubicBezTo>
                    <a:pt x="24" y="658"/>
                    <a:pt x="203" y="826"/>
                    <a:pt x="419" y="826"/>
                  </a:cubicBezTo>
                  <a:cubicBezTo>
                    <a:pt x="424" y="826"/>
                    <a:pt x="430" y="826"/>
                    <a:pt x="435" y="826"/>
                  </a:cubicBezTo>
                  <a:cubicBezTo>
                    <a:pt x="572" y="818"/>
                    <a:pt x="712" y="815"/>
                    <a:pt x="848" y="815"/>
                  </a:cubicBezTo>
                  <a:cubicBezTo>
                    <a:pt x="4935" y="815"/>
                    <a:pt x="8259" y="4139"/>
                    <a:pt x="8259" y="8224"/>
                  </a:cubicBezTo>
                  <a:lnTo>
                    <a:pt x="8259" y="10008"/>
                  </a:lnTo>
                  <a:cubicBezTo>
                    <a:pt x="8263" y="10230"/>
                    <a:pt x="8445" y="10407"/>
                    <a:pt x="8667" y="10407"/>
                  </a:cubicBezTo>
                  <a:cubicBezTo>
                    <a:pt x="8888" y="10407"/>
                    <a:pt x="9069" y="10230"/>
                    <a:pt x="9073" y="10008"/>
                  </a:cubicBezTo>
                  <a:lnTo>
                    <a:pt x="9073" y="8224"/>
                  </a:lnTo>
                  <a:cubicBezTo>
                    <a:pt x="9073" y="3690"/>
                    <a:pt x="5384" y="1"/>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1" name="Google Shape;411;p44"/>
            <p:cNvSpPr/>
            <p:nvPr/>
          </p:nvSpPr>
          <p:spPr>
            <a:xfrm>
              <a:off x="3809121" y="911335"/>
              <a:ext cx="61093" cy="36307"/>
            </a:xfrm>
            <a:custGeom>
              <a:avLst/>
              <a:gdLst/>
              <a:ahLst/>
              <a:cxnLst/>
              <a:rect l="l" t="t" r="r" b="b"/>
              <a:pathLst>
                <a:path w="3229" h="1919" extrusionOk="0">
                  <a:moveTo>
                    <a:pt x="2776" y="1"/>
                  </a:moveTo>
                  <a:cubicBezTo>
                    <a:pt x="2739" y="1"/>
                    <a:pt x="2702" y="6"/>
                    <a:pt x="2666" y="16"/>
                  </a:cubicBezTo>
                  <a:cubicBezTo>
                    <a:pt x="1787" y="263"/>
                    <a:pt x="957" y="656"/>
                    <a:pt x="210" y="1177"/>
                  </a:cubicBezTo>
                  <a:cubicBezTo>
                    <a:pt x="64" y="1278"/>
                    <a:pt x="0" y="1463"/>
                    <a:pt x="53" y="1633"/>
                  </a:cubicBezTo>
                  <a:cubicBezTo>
                    <a:pt x="106" y="1803"/>
                    <a:pt x="264" y="1918"/>
                    <a:pt x="443" y="1918"/>
                  </a:cubicBezTo>
                  <a:cubicBezTo>
                    <a:pt x="525" y="1918"/>
                    <a:pt x="607" y="1893"/>
                    <a:pt x="674" y="1846"/>
                  </a:cubicBezTo>
                  <a:cubicBezTo>
                    <a:pt x="1349" y="1377"/>
                    <a:pt x="2095" y="1023"/>
                    <a:pt x="2886" y="800"/>
                  </a:cubicBezTo>
                  <a:cubicBezTo>
                    <a:pt x="3103" y="738"/>
                    <a:pt x="3228" y="514"/>
                    <a:pt x="3168" y="298"/>
                  </a:cubicBezTo>
                  <a:cubicBezTo>
                    <a:pt x="3117" y="118"/>
                    <a:pt x="2953" y="1"/>
                    <a:pt x="2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2" name="Google Shape;412;p44"/>
            <p:cNvSpPr/>
            <p:nvPr/>
          </p:nvSpPr>
          <p:spPr>
            <a:xfrm>
              <a:off x="3729411" y="952315"/>
              <a:ext cx="73239" cy="174367"/>
            </a:xfrm>
            <a:custGeom>
              <a:avLst/>
              <a:gdLst/>
              <a:ahLst/>
              <a:cxnLst/>
              <a:rect l="l" t="t" r="r" b="b"/>
              <a:pathLst>
                <a:path w="3871" h="9216" extrusionOk="0">
                  <a:moveTo>
                    <a:pt x="3421" y="1"/>
                  </a:moveTo>
                  <a:cubicBezTo>
                    <a:pt x="3312" y="1"/>
                    <a:pt x="3204" y="44"/>
                    <a:pt x="3124" y="129"/>
                  </a:cubicBezTo>
                  <a:cubicBezTo>
                    <a:pt x="1683" y="1652"/>
                    <a:pt x="880" y="3669"/>
                    <a:pt x="883" y="5767"/>
                  </a:cubicBezTo>
                  <a:lnTo>
                    <a:pt x="883" y="7378"/>
                  </a:lnTo>
                  <a:cubicBezTo>
                    <a:pt x="883" y="7600"/>
                    <a:pt x="802" y="7814"/>
                    <a:pt x="653" y="7978"/>
                  </a:cubicBezTo>
                  <a:lnTo>
                    <a:pt x="151" y="8536"/>
                  </a:lnTo>
                  <a:cubicBezTo>
                    <a:pt x="1" y="8703"/>
                    <a:pt x="14" y="8961"/>
                    <a:pt x="181" y="9111"/>
                  </a:cubicBezTo>
                  <a:cubicBezTo>
                    <a:pt x="259" y="9181"/>
                    <a:pt x="356" y="9215"/>
                    <a:pt x="453" y="9215"/>
                  </a:cubicBezTo>
                  <a:cubicBezTo>
                    <a:pt x="565" y="9215"/>
                    <a:pt x="676" y="9170"/>
                    <a:pt x="756" y="9080"/>
                  </a:cubicBezTo>
                  <a:lnTo>
                    <a:pt x="1258" y="8522"/>
                  </a:lnTo>
                  <a:cubicBezTo>
                    <a:pt x="1540" y="8208"/>
                    <a:pt x="1698" y="7802"/>
                    <a:pt x="1697" y="7378"/>
                  </a:cubicBezTo>
                  <a:lnTo>
                    <a:pt x="1697" y="5767"/>
                  </a:lnTo>
                  <a:cubicBezTo>
                    <a:pt x="1695" y="3877"/>
                    <a:pt x="2419" y="2060"/>
                    <a:pt x="3717" y="687"/>
                  </a:cubicBezTo>
                  <a:cubicBezTo>
                    <a:pt x="3870" y="523"/>
                    <a:pt x="3863" y="267"/>
                    <a:pt x="3701" y="112"/>
                  </a:cubicBezTo>
                  <a:cubicBezTo>
                    <a:pt x="3622" y="38"/>
                    <a:pt x="3521" y="1"/>
                    <a:pt x="3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3" name="Google Shape;413;p44"/>
            <p:cNvSpPr/>
            <p:nvPr/>
          </p:nvSpPr>
          <p:spPr>
            <a:xfrm>
              <a:off x="4026266" y="931522"/>
              <a:ext cx="55530" cy="80107"/>
            </a:xfrm>
            <a:custGeom>
              <a:avLst/>
              <a:gdLst/>
              <a:ahLst/>
              <a:cxnLst/>
              <a:rect l="l" t="t" r="r" b="b"/>
              <a:pathLst>
                <a:path w="2935" h="4234" extrusionOk="0">
                  <a:moveTo>
                    <a:pt x="453" y="1"/>
                  </a:moveTo>
                  <a:cubicBezTo>
                    <a:pt x="355" y="1"/>
                    <a:pt x="256" y="36"/>
                    <a:pt x="178" y="108"/>
                  </a:cubicBezTo>
                  <a:cubicBezTo>
                    <a:pt x="11" y="261"/>
                    <a:pt x="1" y="518"/>
                    <a:pt x="154" y="685"/>
                  </a:cubicBezTo>
                  <a:cubicBezTo>
                    <a:pt x="1022" y="1627"/>
                    <a:pt x="1683" y="2742"/>
                    <a:pt x="2091" y="3957"/>
                  </a:cubicBezTo>
                  <a:cubicBezTo>
                    <a:pt x="2148" y="4126"/>
                    <a:pt x="2306" y="4233"/>
                    <a:pt x="2476" y="4233"/>
                  </a:cubicBezTo>
                  <a:cubicBezTo>
                    <a:pt x="2519" y="4233"/>
                    <a:pt x="2563" y="4226"/>
                    <a:pt x="2607" y="4212"/>
                  </a:cubicBezTo>
                  <a:cubicBezTo>
                    <a:pt x="2819" y="4140"/>
                    <a:pt x="2935" y="3910"/>
                    <a:pt x="2862" y="3696"/>
                  </a:cubicBezTo>
                  <a:cubicBezTo>
                    <a:pt x="2417" y="2373"/>
                    <a:pt x="1700" y="1159"/>
                    <a:pt x="753" y="132"/>
                  </a:cubicBezTo>
                  <a:cubicBezTo>
                    <a:pt x="672" y="45"/>
                    <a:pt x="563"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4" name="Google Shape;414;p44"/>
            <p:cNvSpPr/>
            <p:nvPr/>
          </p:nvSpPr>
          <p:spPr>
            <a:xfrm>
              <a:off x="3951267" y="882576"/>
              <a:ext cx="67109" cy="41624"/>
            </a:xfrm>
            <a:custGeom>
              <a:avLst/>
              <a:gdLst/>
              <a:ahLst/>
              <a:cxnLst/>
              <a:rect l="l" t="t" r="r" b="b"/>
              <a:pathLst>
                <a:path w="3547" h="2200" extrusionOk="0">
                  <a:moveTo>
                    <a:pt x="460" y="1"/>
                  </a:moveTo>
                  <a:cubicBezTo>
                    <a:pt x="291" y="1"/>
                    <a:pt x="132" y="106"/>
                    <a:pt x="75" y="276"/>
                  </a:cubicBezTo>
                  <a:cubicBezTo>
                    <a:pt x="1" y="491"/>
                    <a:pt x="119" y="726"/>
                    <a:pt x="336" y="796"/>
                  </a:cubicBezTo>
                  <a:cubicBezTo>
                    <a:pt x="1234" y="1104"/>
                    <a:pt x="2079" y="1550"/>
                    <a:pt x="2841" y="2119"/>
                  </a:cubicBezTo>
                  <a:cubicBezTo>
                    <a:pt x="2914" y="2173"/>
                    <a:pt x="2999" y="2200"/>
                    <a:pt x="3084" y="2200"/>
                  </a:cubicBezTo>
                  <a:cubicBezTo>
                    <a:pt x="3208" y="2200"/>
                    <a:pt x="3331" y="2143"/>
                    <a:pt x="3411" y="2035"/>
                  </a:cubicBezTo>
                  <a:cubicBezTo>
                    <a:pt x="3546" y="1855"/>
                    <a:pt x="3508" y="1600"/>
                    <a:pt x="3328" y="1466"/>
                  </a:cubicBezTo>
                  <a:cubicBezTo>
                    <a:pt x="2499" y="846"/>
                    <a:pt x="1579" y="360"/>
                    <a:pt x="599" y="25"/>
                  </a:cubicBezTo>
                  <a:cubicBezTo>
                    <a:pt x="553" y="9"/>
                    <a:pt x="506" y="1"/>
                    <a:pt x="4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5" name="Google Shape;415;p44"/>
            <p:cNvSpPr/>
            <p:nvPr/>
          </p:nvSpPr>
          <p:spPr>
            <a:xfrm>
              <a:off x="3713215" y="872965"/>
              <a:ext cx="222688" cy="187989"/>
            </a:xfrm>
            <a:custGeom>
              <a:avLst/>
              <a:gdLst/>
              <a:ahLst/>
              <a:cxnLst/>
              <a:rect l="l" t="t" r="r" b="b"/>
              <a:pathLst>
                <a:path w="11770" h="9936" extrusionOk="0">
                  <a:moveTo>
                    <a:pt x="9963" y="1"/>
                  </a:moveTo>
                  <a:cubicBezTo>
                    <a:pt x="7386" y="1"/>
                    <a:pt x="4939" y="985"/>
                    <a:pt x="3073" y="2774"/>
                  </a:cubicBezTo>
                  <a:cubicBezTo>
                    <a:pt x="1215" y="4556"/>
                    <a:pt x="127" y="6949"/>
                    <a:pt x="12" y="9511"/>
                  </a:cubicBezTo>
                  <a:cubicBezTo>
                    <a:pt x="1" y="9735"/>
                    <a:pt x="175" y="9925"/>
                    <a:pt x="400" y="9935"/>
                  </a:cubicBezTo>
                  <a:lnTo>
                    <a:pt x="420" y="9935"/>
                  </a:lnTo>
                  <a:cubicBezTo>
                    <a:pt x="637" y="9935"/>
                    <a:pt x="816" y="9764"/>
                    <a:pt x="826" y="9546"/>
                  </a:cubicBezTo>
                  <a:cubicBezTo>
                    <a:pt x="931" y="7194"/>
                    <a:pt x="1929" y="4998"/>
                    <a:pt x="3637" y="3361"/>
                  </a:cubicBezTo>
                  <a:cubicBezTo>
                    <a:pt x="5350" y="1718"/>
                    <a:pt x="7597" y="814"/>
                    <a:pt x="9963" y="814"/>
                  </a:cubicBezTo>
                  <a:cubicBezTo>
                    <a:pt x="10403" y="814"/>
                    <a:pt x="10841" y="846"/>
                    <a:pt x="11277" y="909"/>
                  </a:cubicBezTo>
                  <a:cubicBezTo>
                    <a:pt x="11296" y="912"/>
                    <a:pt x="11316" y="914"/>
                    <a:pt x="11335" y="914"/>
                  </a:cubicBezTo>
                  <a:cubicBezTo>
                    <a:pt x="11535" y="914"/>
                    <a:pt x="11709" y="767"/>
                    <a:pt x="11738" y="564"/>
                  </a:cubicBezTo>
                  <a:cubicBezTo>
                    <a:pt x="11770" y="341"/>
                    <a:pt x="11617" y="134"/>
                    <a:pt x="11394" y="102"/>
                  </a:cubicBezTo>
                  <a:cubicBezTo>
                    <a:pt x="10920" y="34"/>
                    <a:pt x="10442" y="1"/>
                    <a:pt x="9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6" name="Google Shape;416;p44"/>
            <p:cNvSpPr/>
            <p:nvPr/>
          </p:nvSpPr>
          <p:spPr>
            <a:xfrm>
              <a:off x="3843896" y="840082"/>
              <a:ext cx="220361" cy="81186"/>
            </a:xfrm>
            <a:custGeom>
              <a:avLst/>
              <a:gdLst/>
              <a:ahLst/>
              <a:cxnLst/>
              <a:rect l="l" t="t" r="r" b="b"/>
              <a:pathLst>
                <a:path w="11647" h="4291" extrusionOk="0">
                  <a:moveTo>
                    <a:pt x="3063" y="0"/>
                  </a:moveTo>
                  <a:cubicBezTo>
                    <a:pt x="3061" y="0"/>
                    <a:pt x="3059" y="0"/>
                    <a:pt x="3058" y="0"/>
                  </a:cubicBezTo>
                  <a:lnTo>
                    <a:pt x="3056" y="0"/>
                  </a:lnTo>
                  <a:cubicBezTo>
                    <a:pt x="2149" y="0"/>
                    <a:pt x="1243" y="105"/>
                    <a:pt x="360" y="314"/>
                  </a:cubicBezTo>
                  <a:cubicBezTo>
                    <a:pt x="139" y="364"/>
                    <a:pt x="1" y="584"/>
                    <a:pt x="52" y="806"/>
                  </a:cubicBezTo>
                  <a:cubicBezTo>
                    <a:pt x="98" y="993"/>
                    <a:pt x="264" y="1118"/>
                    <a:pt x="448" y="1118"/>
                  </a:cubicBezTo>
                  <a:cubicBezTo>
                    <a:pt x="481" y="1118"/>
                    <a:pt x="514" y="1114"/>
                    <a:pt x="547" y="1106"/>
                  </a:cubicBezTo>
                  <a:cubicBezTo>
                    <a:pt x="1369" y="912"/>
                    <a:pt x="2211" y="815"/>
                    <a:pt x="3056" y="815"/>
                  </a:cubicBezTo>
                  <a:cubicBezTo>
                    <a:pt x="6042" y="815"/>
                    <a:pt x="8830" y="2004"/>
                    <a:pt x="10903" y="4164"/>
                  </a:cubicBezTo>
                  <a:cubicBezTo>
                    <a:pt x="10984" y="4248"/>
                    <a:pt x="11091" y="4290"/>
                    <a:pt x="11198" y="4290"/>
                  </a:cubicBezTo>
                  <a:cubicBezTo>
                    <a:pt x="11300" y="4290"/>
                    <a:pt x="11401" y="4252"/>
                    <a:pt x="11480" y="4177"/>
                  </a:cubicBezTo>
                  <a:cubicBezTo>
                    <a:pt x="11642" y="4020"/>
                    <a:pt x="11647" y="3762"/>
                    <a:pt x="11492" y="3600"/>
                  </a:cubicBezTo>
                  <a:cubicBezTo>
                    <a:pt x="9291" y="1300"/>
                    <a:pt x="6245" y="0"/>
                    <a:pt x="30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7" name="Google Shape;417;p44"/>
            <p:cNvSpPr/>
            <p:nvPr/>
          </p:nvSpPr>
          <p:spPr>
            <a:xfrm>
              <a:off x="3724738" y="856315"/>
              <a:ext cx="104003" cy="81356"/>
            </a:xfrm>
            <a:custGeom>
              <a:avLst/>
              <a:gdLst/>
              <a:ahLst/>
              <a:cxnLst/>
              <a:rect l="l" t="t" r="r" b="b"/>
              <a:pathLst>
                <a:path w="5497" h="4300" extrusionOk="0">
                  <a:moveTo>
                    <a:pt x="5036" y="0"/>
                  </a:moveTo>
                  <a:cubicBezTo>
                    <a:pt x="4986" y="0"/>
                    <a:pt x="4935" y="10"/>
                    <a:pt x="4885" y="30"/>
                  </a:cubicBezTo>
                  <a:cubicBezTo>
                    <a:pt x="3019" y="805"/>
                    <a:pt x="1384" y="2049"/>
                    <a:pt x="138" y="3642"/>
                  </a:cubicBezTo>
                  <a:cubicBezTo>
                    <a:pt x="0" y="3819"/>
                    <a:pt x="31" y="4074"/>
                    <a:pt x="208" y="4214"/>
                  </a:cubicBezTo>
                  <a:cubicBezTo>
                    <a:pt x="283" y="4272"/>
                    <a:pt x="372" y="4300"/>
                    <a:pt x="460" y="4300"/>
                  </a:cubicBezTo>
                  <a:cubicBezTo>
                    <a:pt x="581" y="4300"/>
                    <a:pt x="700" y="4247"/>
                    <a:pt x="780" y="4144"/>
                  </a:cubicBezTo>
                  <a:cubicBezTo>
                    <a:pt x="1939" y="2662"/>
                    <a:pt x="3461" y="1504"/>
                    <a:pt x="5198" y="782"/>
                  </a:cubicBezTo>
                  <a:cubicBezTo>
                    <a:pt x="5402" y="693"/>
                    <a:pt x="5496" y="458"/>
                    <a:pt x="5411" y="251"/>
                  </a:cubicBezTo>
                  <a:cubicBezTo>
                    <a:pt x="5347" y="95"/>
                    <a:pt x="5196" y="0"/>
                    <a:pt x="5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8" name="Google Shape;418;p44"/>
            <p:cNvSpPr/>
            <p:nvPr/>
          </p:nvSpPr>
          <p:spPr>
            <a:xfrm>
              <a:off x="3786587" y="807237"/>
              <a:ext cx="181462" cy="39770"/>
            </a:xfrm>
            <a:custGeom>
              <a:avLst/>
              <a:gdLst/>
              <a:ahLst/>
              <a:cxnLst/>
              <a:rect l="l" t="t" r="r" b="b"/>
              <a:pathLst>
                <a:path w="9591" h="2102" extrusionOk="0">
                  <a:moveTo>
                    <a:pt x="6104" y="1"/>
                  </a:moveTo>
                  <a:cubicBezTo>
                    <a:pt x="6098" y="1"/>
                    <a:pt x="6091" y="1"/>
                    <a:pt x="6085" y="1"/>
                  </a:cubicBezTo>
                  <a:cubicBezTo>
                    <a:pt x="4048" y="1"/>
                    <a:pt x="2088" y="447"/>
                    <a:pt x="263" y="1328"/>
                  </a:cubicBezTo>
                  <a:cubicBezTo>
                    <a:pt x="91" y="1410"/>
                    <a:pt x="0" y="1600"/>
                    <a:pt x="43" y="1785"/>
                  </a:cubicBezTo>
                  <a:cubicBezTo>
                    <a:pt x="85" y="1970"/>
                    <a:pt x="249" y="2102"/>
                    <a:pt x="440" y="2102"/>
                  </a:cubicBezTo>
                  <a:cubicBezTo>
                    <a:pt x="501" y="2102"/>
                    <a:pt x="562" y="2088"/>
                    <a:pt x="616" y="2061"/>
                  </a:cubicBezTo>
                  <a:cubicBezTo>
                    <a:pt x="2331" y="1234"/>
                    <a:pt x="4171" y="814"/>
                    <a:pt x="6085" y="814"/>
                  </a:cubicBezTo>
                  <a:cubicBezTo>
                    <a:pt x="7080" y="814"/>
                    <a:pt x="8072" y="931"/>
                    <a:pt x="9040" y="1163"/>
                  </a:cubicBezTo>
                  <a:cubicBezTo>
                    <a:pt x="9075" y="1172"/>
                    <a:pt x="9109" y="1176"/>
                    <a:pt x="9143" y="1176"/>
                  </a:cubicBezTo>
                  <a:cubicBezTo>
                    <a:pt x="9326" y="1176"/>
                    <a:pt x="9493" y="1051"/>
                    <a:pt x="9538" y="864"/>
                  </a:cubicBezTo>
                  <a:cubicBezTo>
                    <a:pt x="9591" y="641"/>
                    <a:pt x="9451" y="420"/>
                    <a:pt x="9230" y="371"/>
                  </a:cubicBezTo>
                  <a:cubicBezTo>
                    <a:pt x="8206" y="125"/>
                    <a:pt x="7157" y="1"/>
                    <a:pt x="6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9" name="Google Shape;419;p44"/>
            <p:cNvSpPr/>
            <p:nvPr/>
          </p:nvSpPr>
          <p:spPr>
            <a:xfrm>
              <a:off x="3983904" y="824605"/>
              <a:ext cx="41851" cy="26658"/>
            </a:xfrm>
            <a:custGeom>
              <a:avLst/>
              <a:gdLst/>
              <a:ahLst/>
              <a:cxnLst/>
              <a:rect l="l" t="t" r="r" b="b"/>
              <a:pathLst>
                <a:path w="2212" h="1409" extrusionOk="0">
                  <a:moveTo>
                    <a:pt x="462" y="0"/>
                  </a:moveTo>
                  <a:cubicBezTo>
                    <a:pt x="301" y="0"/>
                    <a:pt x="148" y="97"/>
                    <a:pt x="84" y="257"/>
                  </a:cubicBezTo>
                  <a:cubicBezTo>
                    <a:pt x="1" y="465"/>
                    <a:pt x="102" y="701"/>
                    <a:pt x="312" y="785"/>
                  </a:cubicBezTo>
                  <a:cubicBezTo>
                    <a:pt x="733" y="953"/>
                    <a:pt x="1145" y="1144"/>
                    <a:pt x="1547" y="1357"/>
                  </a:cubicBezTo>
                  <a:cubicBezTo>
                    <a:pt x="1609" y="1392"/>
                    <a:pt x="1677" y="1408"/>
                    <a:pt x="1744" y="1408"/>
                  </a:cubicBezTo>
                  <a:cubicBezTo>
                    <a:pt x="1889" y="1408"/>
                    <a:pt x="2031" y="1330"/>
                    <a:pt x="2103" y="1191"/>
                  </a:cubicBezTo>
                  <a:cubicBezTo>
                    <a:pt x="2211" y="990"/>
                    <a:pt x="2131" y="739"/>
                    <a:pt x="1927" y="638"/>
                  </a:cubicBezTo>
                  <a:cubicBezTo>
                    <a:pt x="1501" y="410"/>
                    <a:pt x="1061" y="208"/>
                    <a:pt x="614" y="29"/>
                  </a:cubicBezTo>
                  <a:cubicBezTo>
                    <a:pt x="564" y="10"/>
                    <a:pt x="513" y="0"/>
                    <a:pt x="4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cxnSp>
        <p:nvCxnSpPr>
          <p:cNvPr id="420" name="Google Shape;420;p44"/>
          <p:cNvCxnSpPr>
            <a:stCxn id="353" idx="3"/>
            <a:endCxn id="356" idx="1"/>
          </p:cNvCxnSpPr>
          <p:nvPr/>
        </p:nvCxnSpPr>
        <p:spPr>
          <a:xfrm>
            <a:off x="2189513" y="3089175"/>
            <a:ext cx="1094400" cy="0"/>
          </a:xfrm>
          <a:prstGeom prst="straightConnector1">
            <a:avLst/>
          </a:prstGeom>
          <a:noFill/>
          <a:ln w="19050" cap="flat" cmpd="sng">
            <a:solidFill>
              <a:schemeClr val="accent1"/>
            </a:solidFill>
            <a:prstDash val="solid"/>
            <a:round/>
            <a:headEnd type="none" w="med" len="med"/>
            <a:tailEnd type="none" w="med" len="med"/>
          </a:ln>
        </p:spPr>
      </p:cxnSp>
      <p:cxnSp>
        <p:nvCxnSpPr>
          <p:cNvPr id="421" name="Google Shape;421;p44"/>
          <p:cNvCxnSpPr>
            <a:stCxn id="356" idx="3"/>
            <a:endCxn id="359" idx="1"/>
          </p:cNvCxnSpPr>
          <p:nvPr/>
        </p:nvCxnSpPr>
        <p:spPr>
          <a:xfrm>
            <a:off x="4024738" y="3089175"/>
            <a:ext cx="1094400" cy="0"/>
          </a:xfrm>
          <a:prstGeom prst="straightConnector1">
            <a:avLst/>
          </a:prstGeom>
          <a:noFill/>
          <a:ln w="19050" cap="flat" cmpd="sng">
            <a:solidFill>
              <a:schemeClr val="accent1"/>
            </a:solidFill>
            <a:prstDash val="solid"/>
            <a:round/>
            <a:headEnd type="none" w="med" len="med"/>
            <a:tailEnd type="none" w="med" len="med"/>
          </a:ln>
        </p:spPr>
      </p:cxnSp>
      <p:cxnSp>
        <p:nvCxnSpPr>
          <p:cNvPr id="422" name="Google Shape;422;p44"/>
          <p:cNvCxnSpPr>
            <a:stCxn id="359" idx="3"/>
            <a:endCxn id="362" idx="1"/>
          </p:cNvCxnSpPr>
          <p:nvPr/>
        </p:nvCxnSpPr>
        <p:spPr>
          <a:xfrm>
            <a:off x="5859963" y="3089175"/>
            <a:ext cx="1094400" cy="0"/>
          </a:xfrm>
          <a:prstGeom prst="straightConnector1">
            <a:avLst/>
          </a:prstGeom>
          <a:noFill/>
          <a:ln w="19050" cap="flat" cmpd="sng">
            <a:solidFill>
              <a:schemeClr val="accent1"/>
            </a:solidFill>
            <a:prstDash val="solid"/>
            <a:round/>
            <a:headEnd type="none" w="med" len="med"/>
            <a:tailEnd type="none" w="med" len="med"/>
          </a:ln>
        </p:spPr>
      </p:cxnSp>
      <p:cxnSp>
        <p:nvCxnSpPr>
          <p:cNvPr id="423" name="Google Shape;423;p44"/>
          <p:cNvCxnSpPr>
            <a:stCxn id="362" idx="3"/>
          </p:cNvCxnSpPr>
          <p:nvPr/>
        </p:nvCxnSpPr>
        <p:spPr>
          <a:xfrm>
            <a:off x="7695188" y="3089175"/>
            <a:ext cx="359700" cy="0"/>
          </a:xfrm>
          <a:prstGeom prst="straightConnector1">
            <a:avLst/>
          </a:prstGeom>
          <a:noFill/>
          <a:ln w="19050" cap="flat" cmpd="sng">
            <a:solidFill>
              <a:schemeClr val="accent1"/>
            </a:solidFill>
            <a:prstDash val="solid"/>
            <a:round/>
            <a:headEnd type="none" w="med" len="med"/>
            <a:tailEnd type="triangle" w="med" len="med"/>
          </a:ln>
        </p:spPr>
      </p:cxnSp>
      <p:cxnSp>
        <p:nvCxnSpPr>
          <p:cNvPr id="424" name="Google Shape;424;p44"/>
          <p:cNvCxnSpPr>
            <a:stCxn id="353" idx="0"/>
            <a:endCxn id="354" idx="2"/>
          </p:cNvCxnSpPr>
          <p:nvPr/>
        </p:nvCxnSpPr>
        <p:spPr>
          <a:xfrm rot="10800000">
            <a:off x="1819163" y="2446125"/>
            <a:ext cx="0" cy="272700"/>
          </a:xfrm>
          <a:prstGeom prst="straightConnector1">
            <a:avLst/>
          </a:prstGeom>
          <a:noFill/>
          <a:ln w="19050" cap="flat" cmpd="sng">
            <a:solidFill>
              <a:schemeClr val="accent1"/>
            </a:solidFill>
            <a:prstDash val="solid"/>
            <a:round/>
            <a:headEnd type="none" w="med" len="med"/>
            <a:tailEnd type="oval" w="med" len="med"/>
          </a:ln>
        </p:spPr>
      </p:cxnSp>
      <p:cxnSp>
        <p:nvCxnSpPr>
          <p:cNvPr id="425" name="Google Shape;425;p44"/>
          <p:cNvCxnSpPr>
            <a:stCxn id="356" idx="0"/>
            <a:endCxn id="357" idx="2"/>
          </p:cNvCxnSpPr>
          <p:nvPr/>
        </p:nvCxnSpPr>
        <p:spPr>
          <a:xfrm rot="10800000">
            <a:off x="3654388" y="2446125"/>
            <a:ext cx="0" cy="272700"/>
          </a:xfrm>
          <a:prstGeom prst="straightConnector1">
            <a:avLst/>
          </a:prstGeom>
          <a:noFill/>
          <a:ln w="19050" cap="flat" cmpd="sng">
            <a:solidFill>
              <a:schemeClr val="accent1"/>
            </a:solidFill>
            <a:prstDash val="solid"/>
            <a:round/>
            <a:headEnd type="none" w="med" len="med"/>
            <a:tailEnd type="oval" w="med" len="med"/>
          </a:ln>
        </p:spPr>
      </p:cxnSp>
      <p:cxnSp>
        <p:nvCxnSpPr>
          <p:cNvPr id="426" name="Google Shape;426;p44"/>
          <p:cNvCxnSpPr>
            <a:stCxn id="359" idx="0"/>
            <a:endCxn id="360" idx="2"/>
          </p:cNvCxnSpPr>
          <p:nvPr/>
        </p:nvCxnSpPr>
        <p:spPr>
          <a:xfrm rot="10800000">
            <a:off x="5489613" y="2446125"/>
            <a:ext cx="0" cy="272700"/>
          </a:xfrm>
          <a:prstGeom prst="straightConnector1">
            <a:avLst/>
          </a:prstGeom>
          <a:noFill/>
          <a:ln w="19050" cap="flat" cmpd="sng">
            <a:solidFill>
              <a:schemeClr val="accent1"/>
            </a:solidFill>
            <a:prstDash val="solid"/>
            <a:round/>
            <a:headEnd type="none" w="med" len="med"/>
            <a:tailEnd type="oval" w="med" len="med"/>
          </a:ln>
        </p:spPr>
      </p:cxnSp>
      <p:cxnSp>
        <p:nvCxnSpPr>
          <p:cNvPr id="427" name="Google Shape;427;p44"/>
          <p:cNvCxnSpPr>
            <a:stCxn id="362" idx="0"/>
            <a:endCxn id="363" idx="2"/>
          </p:cNvCxnSpPr>
          <p:nvPr/>
        </p:nvCxnSpPr>
        <p:spPr>
          <a:xfrm rot="10800000">
            <a:off x="7324838" y="2446125"/>
            <a:ext cx="0" cy="272700"/>
          </a:xfrm>
          <a:prstGeom prst="straightConnector1">
            <a:avLst/>
          </a:prstGeom>
          <a:noFill/>
          <a:ln w="19050" cap="flat" cmpd="sng">
            <a:solidFill>
              <a:schemeClr val="accent1"/>
            </a:solidFill>
            <a:prstDash val="solid"/>
            <a:round/>
            <a:headEnd type="none" w="med" len="med"/>
            <a:tailEnd type="oval" w="med" len="med"/>
          </a:ln>
        </p:spPr>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31"/>
        <p:cNvGrpSpPr/>
        <p:nvPr/>
      </p:nvGrpSpPr>
      <p:grpSpPr>
        <a:xfrm>
          <a:off x="0" y="0"/>
          <a:ext cx="0" cy="0"/>
          <a:chOff x="0" y="0"/>
          <a:chExt cx="0" cy="0"/>
        </a:xfrm>
      </p:grpSpPr>
      <p:sp>
        <p:nvSpPr>
          <p:cNvPr id="432" name="Google Shape;432;p45"/>
          <p:cNvSpPr txBox="1">
            <a:spLocks noGrp="1"/>
          </p:cNvSpPr>
          <p:nvPr>
            <p:ph type="title"/>
          </p:nvPr>
        </p:nvSpPr>
        <p:spPr>
          <a:xfrm>
            <a:off x="1388100" y="1568950"/>
            <a:ext cx="6367800" cy="200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2"/>
                </a:solidFill>
              </a:rPr>
              <a:t>A PICTURE IS WORTH A THOUSAND WORDS</a:t>
            </a:r>
            <a:endParaRPr>
              <a:solidFill>
                <a:schemeClr val="lt2"/>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36"/>
        <p:cNvGrpSpPr/>
        <p:nvPr/>
      </p:nvGrpSpPr>
      <p:grpSpPr>
        <a:xfrm>
          <a:off x="0" y="0"/>
          <a:ext cx="0" cy="0"/>
          <a:chOff x="0" y="0"/>
          <a:chExt cx="0" cy="0"/>
        </a:xfrm>
      </p:grpSpPr>
      <p:sp>
        <p:nvSpPr>
          <p:cNvPr id="437" name="Google Shape;437;p46"/>
          <p:cNvSpPr/>
          <p:nvPr/>
        </p:nvSpPr>
        <p:spPr>
          <a:xfrm>
            <a:off x="4460450" y="0"/>
            <a:ext cx="4683600" cy="5143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6"/>
          <p:cNvSpPr txBox="1">
            <a:spLocks noGrp="1"/>
          </p:cNvSpPr>
          <p:nvPr>
            <p:ph type="body" idx="1"/>
          </p:nvPr>
        </p:nvSpPr>
        <p:spPr>
          <a:xfrm>
            <a:off x="701600" y="2702675"/>
            <a:ext cx="3226200" cy="1779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Images reveal large amounts of data, so remember: use an image instead of long texts</a:t>
            </a:r>
            <a:endParaRPr/>
          </a:p>
        </p:txBody>
      </p:sp>
      <p:sp>
        <p:nvSpPr>
          <p:cNvPr id="439" name="Google Shape;439;p46"/>
          <p:cNvSpPr txBox="1">
            <a:spLocks noGrp="1"/>
          </p:cNvSpPr>
          <p:nvPr>
            <p:ph type="title"/>
          </p:nvPr>
        </p:nvSpPr>
        <p:spPr>
          <a:xfrm>
            <a:off x="701600" y="612675"/>
            <a:ext cx="35721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ALWAYS REINFORCES THE CONCEPT</a:t>
            </a:r>
            <a:endParaRPr/>
          </a:p>
        </p:txBody>
      </p:sp>
      <p:pic>
        <p:nvPicPr>
          <p:cNvPr id="440" name="Google Shape;440;p46"/>
          <p:cNvPicPr preferRelativeResize="0"/>
          <p:nvPr/>
        </p:nvPicPr>
        <p:blipFill rotWithShape="1">
          <a:blip r:embed="rId3">
            <a:alphaModFix/>
          </a:blip>
          <a:srcRect l="7868"/>
          <a:stretch/>
        </p:blipFill>
        <p:spPr>
          <a:xfrm>
            <a:off x="4950602" y="1049700"/>
            <a:ext cx="4206227" cy="3044100"/>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44"/>
        <p:cNvGrpSpPr/>
        <p:nvPr/>
      </p:nvGrpSpPr>
      <p:grpSpPr>
        <a:xfrm>
          <a:off x="0" y="0"/>
          <a:ext cx="0" cy="0"/>
          <a:chOff x="0" y="0"/>
          <a:chExt cx="0" cy="0"/>
        </a:xfrm>
      </p:grpSpPr>
      <p:sp>
        <p:nvSpPr>
          <p:cNvPr id="445" name="Google Shape;445;p47"/>
          <p:cNvSpPr txBox="1">
            <a:spLocks noGrp="1"/>
          </p:cNvSpPr>
          <p:nvPr>
            <p:ph type="title"/>
          </p:nvPr>
        </p:nvSpPr>
        <p:spPr>
          <a:xfrm>
            <a:off x="701600" y="612666"/>
            <a:ext cx="28110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DIAGRAM</a:t>
            </a:r>
            <a:endParaRPr/>
          </a:p>
        </p:txBody>
      </p:sp>
      <p:sp>
        <p:nvSpPr>
          <p:cNvPr id="446" name="Google Shape;446;p47"/>
          <p:cNvSpPr/>
          <p:nvPr/>
        </p:nvSpPr>
        <p:spPr>
          <a:xfrm>
            <a:off x="3753150" y="1580125"/>
            <a:ext cx="1637700" cy="526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2"/>
                </a:solidFill>
                <a:latin typeface="Staatliches"/>
                <a:ea typeface="Staatliches"/>
                <a:cs typeface="Staatliches"/>
                <a:sym typeface="Staatliches"/>
              </a:rPr>
              <a:t>JUPITER</a:t>
            </a:r>
            <a:endParaRPr sz="1800">
              <a:solidFill>
                <a:schemeClr val="dk2"/>
              </a:solidFill>
              <a:latin typeface="Staatliches"/>
              <a:ea typeface="Staatliches"/>
              <a:cs typeface="Staatliches"/>
              <a:sym typeface="Staatliches"/>
            </a:endParaRPr>
          </a:p>
        </p:txBody>
      </p:sp>
      <p:sp>
        <p:nvSpPr>
          <p:cNvPr id="447" name="Google Shape;447;p47"/>
          <p:cNvSpPr/>
          <p:nvPr/>
        </p:nvSpPr>
        <p:spPr>
          <a:xfrm>
            <a:off x="2810125" y="2822800"/>
            <a:ext cx="594000" cy="526800"/>
          </a:xfrm>
          <a:prstGeom prst="rect">
            <a:avLst/>
          </a:prstGeom>
          <a:solidFill>
            <a:srgbClr val="EEEEE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7"/>
          <p:cNvSpPr txBox="1">
            <a:spLocks noGrp="1"/>
          </p:cNvSpPr>
          <p:nvPr>
            <p:ph type="subTitle" idx="4294967295"/>
          </p:nvPr>
        </p:nvSpPr>
        <p:spPr>
          <a:xfrm>
            <a:off x="2425972" y="3469775"/>
            <a:ext cx="13623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400">
                <a:solidFill>
                  <a:schemeClr val="lt2"/>
                </a:solidFill>
              </a:rPr>
              <a:t>Earth is where we live on</a:t>
            </a:r>
            <a:endParaRPr sz="1400">
              <a:solidFill>
                <a:schemeClr val="lt2"/>
              </a:solidFill>
            </a:endParaRPr>
          </a:p>
        </p:txBody>
      </p:sp>
      <p:sp>
        <p:nvSpPr>
          <p:cNvPr id="449" name="Google Shape;449;p47"/>
          <p:cNvSpPr/>
          <p:nvPr/>
        </p:nvSpPr>
        <p:spPr>
          <a:xfrm>
            <a:off x="4275000" y="2822800"/>
            <a:ext cx="594000" cy="526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7"/>
          <p:cNvSpPr txBox="1">
            <a:spLocks noGrp="1"/>
          </p:cNvSpPr>
          <p:nvPr>
            <p:ph type="subTitle" idx="4294967295"/>
          </p:nvPr>
        </p:nvSpPr>
        <p:spPr>
          <a:xfrm>
            <a:off x="3890847" y="3469775"/>
            <a:ext cx="13623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400">
                <a:solidFill>
                  <a:schemeClr val="lt2"/>
                </a:solidFill>
              </a:rPr>
              <a:t>Mars is actually cold</a:t>
            </a:r>
            <a:endParaRPr sz="1400">
              <a:solidFill>
                <a:schemeClr val="lt2"/>
              </a:solidFill>
            </a:endParaRPr>
          </a:p>
        </p:txBody>
      </p:sp>
      <p:sp>
        <p:nvSpPr>
          <p:cNvPr id="451" name="Google Shape;451;p47"/>
          <p:cNvSpPr/>
          <p:nvPr/>
        </p:nvSpPr>
        <p:spPr>
          <a:xfrm>
            <a:off x="5739875" y="2822800"/>
            <a:ext cx="594000" cy="526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7"/>
          <p:cNvSpPr txBox="1">
            <a:spLocks noGrp="1"/>
          </p:cNvSpPr>
          <p:nvPr>
            <p:ph type="subTitle" idx="4294967295"/>
          </p:nvPr>
        </p:nvSpPr>
        <p:spPr>
          <a:xfrm>
            <a:off x="5355722" y="3469775"/>
            <a:ext cx="13623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400">
                <a:solidFill>
                  <a:schemeClr val="lt2"/>
                </a:solidFill>
              </a:rPr>
              <a:t>Saturn is the ringed one</a:t>
            </a:r>
            <a:endParaRPr sz="1400">
              <a:solidFill>
                <a:schemeClr val="lt2"/>
              </a:solidFill>
            </a:endParaRPr>
          </a:p>
        </p:txBody>
      </p:sp>
      <p:cxnSp>
        <p:nvCxnSpPr>
          <p:cNvPr id="453" name="Google Shape;453;p47"/>
          <p:cNvCxnSpPr>
            <a:stCxn id="446" idx="1"/>
            <a:endCxn id="447" idx="0"/>
          </p:cNvCxnSpPr>
          <p:nvPr/>
        </p:nvCxnSpPr>
        <p:spPr>
          <a:xfrm flipH="1">
            <a:off x="3107250" y="1843525"/>
            <a:ext cx="645900" cy="979200"/>
          </a:xfrm>
          <a:prstGeom prst="bentConnector2">
            <a:avLst/>
          </a:prstGeom>
          <a:noFill/>
          <a:ln w="19050" cap="flat" cmpd="sng">
            <a:solidFill>
              <a:schemeClr val="lt2"/>
            </a:solidFill>
            <a:prstDash val="solid"/>
            <a:round/>
            <a:headEnd type="none" w="med" len="med"/>
            <a:tailEnd type="none" w="med" len="med"/>
          </a:ln>
        </p:spPr>
      </p:cxnSp>
      <p:cxnSp>
        <p:nvCxnSpPr>
          <p:cNvPr id="454" name="Google Shape;454;p47"/>
          <p:cNvCxnSpPr>
            <a:stCxn id="446" idx="3"/>
            <a:endCxn id="451" idx="0"/>
          </p:cNvCxnSpPr>
          <p:nvPr/>
        </p:nvCxnSpPr>
        <p:spPr>
          <a:xfrm>
            <a:off x="5390850" y="1843525"/>
            <a:ext cx="645900" cy="979200"/>
          </a:xfrm>
          <a:prstGeom prst="bentConnector2">
            <a:avLst/>
          </a:prstGeom>
          <a:noFill/>
          <a:ln w="19050" cap="flat" cmpd="sng">
            <a:solidFill>
              <a:schemeClr val="lt2"/>
            </a:solidFill>
            <a:prstDash val="solid"/>
            <a:round/>
            <a:headEnd type="none" w="med" len="med"/>
            <a:tailEnd type="none" w="med" len="med"/>
          </a:ln>
        </p:spPr>
      </p:cxnSp>
      <p:cxnSp>
        <p:nvCxnSpPr>
          <p:cNvPr id="455" name="Google Shape;455;p47"/>
          <p:cNvCxnSpPr>
            <a:stCxn id="446" idx="2"/>
            <a:endCxn id="449" idx="0"/>
          </p:cNvCxnSpPr>
          <p:nvPr/>
        </p:nvCxnSpPr>
        <p:spPr>
          <a:xfrm rot="-5400000" flipH="1">
            <a:off x="4214400" y="2464525"/>
            <a:ext cx="715800" cy="600"/>
          </a:xfrm>
          <a:prstGeom prst="bentConnector3">
            <a:avLst>
              <a:gd name="adj1" fmla="val 50005"/>
            </a:avLst>
          </a:prstGeom>
          <a:noFill/>
          <a:ln w="19050" cap="flat" cmpd="sng">
            <a:solidFill>
              <a:schemeClr val="lt2"/>
            </a:solidFill>
            <a:prstDash val="solid"/>
            <a:round/>
            <a:headEnd type="none" w="med" len="med"/>
            <a:tailEnd type="none" w="med" len="med"/>
          </a:ln>
        </p:spPr>
      </p:cxnSp>
      <p:sp>
        <p:nvSpPr>
          <p:cNvPr id="456" name="Google Shape;456;p47"/>
          <p:cNvSpPr/>
          <p:nvPr/>
        </p:nvSpPr>
        <p:spPr>
          <a:xfrm>
            <a:off x="4399089" y="2913272"/>
            <a:ext cx="345809" cy="345850"/>
          </a:xfrm>
          <a:custGeom>
            <a:avLst/>
            <a:gdLst/>
            <a:ahLst/>
            <a:cxnLst/>
            <a:rect l="l" t="t" r="r" b="b"/>
            <a:pathLst>
              <a:path w="25136" h="25139" extrusionOk="0">
                <a:moveTo>
                  <a:pt x="12567" y="818"/>
                </a:moveTo>
                <a:cubicBezTo>
                  <a:pt x="12928" y="818"/>
                  <a:pt x="13256" y="1036"/>
                  <a:pt x="13394" y="1370"/>
                </a:cubicBezTo>
                <a:cubicBezTo>
                  <a:pt x="13533" y="1705"/>
                  <a:pt x="13456" y="2090"/>
                  <a:pt x="13200" y="2347"/>
                </a:cubicBezTo>
                <a:cubicBezTo>
                  <a:pt x="13028" y="2518"/>
                  <a:pt x="12799" y="2609"/>
                  <a:pt x="12566" y="2609"/>
                </a:cubicBezTo>
                <a:cubicBezTo>
                  <a:pt x="12451" y="2609"/>
                  <a:pt x="12335" y="2587"/>
                  <a:pt x="12224" y="2541"/>
                </a:cubicBezTo>
                <a:cubicBezTo>
                  <a:pt x="11889" y="2401"/>
                  <a:pt x="11671" y="2075"/>
                  <a:pt x="11671" y="1713"/>
                </a:cubicBezTo>
                <a:cubicBezTo>
                  <a:pt x="11672" y="1218"/>
                  <a:pt x="12073" y="818"/>
                  <a:pt x="12567" y="818"/>
                </a:cubicBezTo>
                <a:close/>
                <a:moveTo>
                  <a:pt x="11293" y="4366"/>
                </a:moveTo>
                <a:lnTo>
                  <a:pt x="11293" y="5649"/>
                </a:lnTo>
                <a:lnTo>
                  <a:pt x="4315" y="5649"/>
                </a:lnTo>
                <a:cubicBezTo>
                  <a:pt x="4299" y="5649"/>
                  <a:pt x="4287" y="5637"/>
                  <a:pt x="4287" y="5622"/>
                </a:cubicBezTo>
                <a:lnTo>
                  <a:pt x="4287" y="5555"/>
                </a:lnTo>
                <a:cubicBezTo>
                  <a:pt x="4287" y="5542"/>
                  <a:pt x="4298" y="5531"/>
                  <a:pt x="4312" y="5529"/>
                </a:cubicBezTo>
                <a:lnTo>
                  <a:pt x="11293" y="4366"/>
                </a:lnTo>
                <a:close/>
                <a:moveTo>
                  <a:pt x="13843" y="4404"/>
                </a:moveTo>
                <a:lnTo>
                  <a:pt x="20823" y="5531"/>
                </a:lnTo>
                <a:cubicBezTo>
                  <a:pt x="20836" y="5533"/>
                  <a:pt x="20845" y="5545"/>
                  <a:pt x="20845" y="5558"/>
                </a:cubicBezTo>
                <a:lnTo>
                  <a:pt x="20845" y="5622"/>
                </a:lnTo>
                <a:cubicBezTo>
                  <a:pt x="20845" y="5637"/>
                  <a:pt x="20833" y="5649"/>
                  <a:pt x="20818" y="5649"/>
                </a:cubicBezTo>
                <a:lnTo>
                  <a:pt x="13843" y="5649"/>
                </a:lnTo>
                <a:lnTo>
                  <a:pt x="13843" y="4404"/>
                </a:lnTo>
                <a:close/>
                <a:moveTo>
                  <a:pt x="13028" y="3360"/>
                </a:moveTo>
                <a:lnTo>
                  <a:pt x="13028" y="15205"/>
                </a:lnTo>
                <a:lnTo>
                  <a:pt x="12106" y="15205"/>
                </a:lnTo>
                <a:lnTo>
                  <a:pt x="12106" y="3360"/>
                </a:lnTo>
                <a:cubicBezTo>
                  <a:pt x="12256" y="3402"/>
                  <a:pt x="12411" y="3423"/>
                  <a:pt x="12567" y="3423"/>
                </a:cubicBezTo>
                <a:cubicBezTo>
                  <a:pt x="12722" y="3423"/>
                  <a:pt x="12877" y="3402"/>
                  <a:pt x="13028" y="3360"/>
                </a:cubicBezTo>
                <a:close/>
                <a:moveTo>
                  <a:pt x="4750" y="8777"/>
                </a:moveTo>
                <a:lnTo>
                  <a:pt x="8461" y="16942"/>
                </a:lnTo>
                <a:lnTo>
                  <a:pt x="1039" y="16942"/>
                </a:lnTo>
                <a:lnTo>
                  <a:pt x="4750" y="8777"/>
                </a:lnTo>
                <a:close/>
                <a:moveTo>
                  <a:pt x="20384" y="8777"/>
                </a:moveTo>
                <a:lnTo>
                  <a:pt x="24095" y="16942"/>
                </a:lnTo>
                <a:lnTo>
                  <a:pt x="16675" y="16942"/>
                </a:lnTo>
                <a:lnTo>
                  <a:pt x="20384" y="8777"/>
                </a:lnTo>
                <a:close/>
                <a:moveTo>
                  <a:pt x="8615" y="17756"/>
                </a:moveTo>
                <a:cubicBezTo>
                  <a:pt x="8262" y="18761"/>
                  <a:pt x="6636" y="19548"/>
                  <a:pt x="4750" y="19548"/>
                </a:cubicBezTo>
                <a:cubicBezTo>
                  <a:pt x="2864" y="19548"/>
                  <a:pt x="1238" y="18761"/>
                  <a:pt x="885" y="17756"/>
                </a:cubicBezTo>
                <a:close/>
                <a:moveTo>
                  <a:pt x="24249" y="17756"/>
                </a:moveTo>
                <a:cubicBezTo>
                  <a:pt x="23896" y="18761"/>
                  <a:pt x="22270" y="19548"/>
                  <a:pt x="20384" y="19548"/>
                </a:cubicBezTo>
                <a:cubicBezTo>
                  <a:pt x="18499" y="19548"/>
                  <a:pt x="16872" y="18761"/>
                  <a:pt x="16519" y="17756"/>
                </a:cubicBezTo>
                <a:close/>
                <a:moveTo>
                  <a:pt x="13436" y="16018"/>
                </a:moveTo>
                <a:cubicBezTo>
                  <a:pt x="13452" y="16018"/>
                  <a:pt x="13464" y="16030"/>
                  <a:pt x="13464" y="16045"/>
                </a:cubicBezTo>
                <a:lnTo>
                  <a:pt x="13464" y="21936"/>
                </a:lnTo>
                <a:lnTo>
                  <a:pt x="11672" y="21936"/>
                </a:lnTo>
                <a:lnTo>
                  <a:pt x="11672" y="16045"/>
                </a:lnTo>
                <a:cubicBezTo>
                  <a:pt x="11672" y="16030"/>
                  <a:pt x="11684" y="16018"/>
                  <a:pt x="11699" y="16018"/>
                </a:cubicBezTo>
                <a:close/>
                <a:moveTo>
                  <a:pt x="13810" y="22750"/>
                </a:moveTo>
                <a:lnTo>
                  <a:pt x="16614" y="23627"/>
                </a:lnTo>
                <a:cubicBezTo>
                  <a:pt x="16807" y="23686"/>
                  <a:pt x="16939" y="23865"/>
                  <a:pt x="16939" y="24067"/>
                </a:cubicBezTo>
                <a:lnTo>
                  <a:pt x="16938" y="24067"/>
                </a:lnTo>
                <a:lnTo>
                  <a:pt x="16938" y="24325"/>
                </a:lnTo>
                <a:lnTo>
                  <a:pt x="8197" y="24325"/>
                </a:lnTo>
                <a:lnTo>
                  <a:pt x="8197" y="24067"/>
                </a:lnTo>
                <a:cubicBezTo>
                  <a:pt x="8197" y="23865"/>
                  <a:pt x="8329" y="23686"/>
                  <a:pt x="8521" y="23627"/>
                </a:cubicBezTo>
                <a:lnTo>
                  <a:pt x="11328" y="22750"/>
                </a:lnTo>
                <a:close/>
                <a:moveTo>
                  <a:pt x="12567" y="0"/>
                </a:moveTo>
                <a:cubicBezTo>
                  <a:pt x="11894" y="0"/>
                  <a:pt x="11282" y="396"/>
                  <a:pt x="11006" y="1012"/>
                </a:cubicBezTo>
                <a:cubicBezTo>
                  <a:pt x="10732" y="1628"/>
                  <a:pt x="10842" y="2347"/>
                  <a:pt x="11291" y="2850"/>
                </a:cubicBezTo>
                <a:lnTo>
                  <a:pt x="11291" y="3539"/>
                </a:lnTo>
                <a:lnTo>
                  <a:pt x="4177" y="4725"/>
                </a:lnTo>
                <a:cubicBezTo>
                  <a:pt x="3770" y="4792"/>
                  <a:pt x="3473" y="5143"/>
                  <a:pt x="3474" y="5555"/>
                </a:cubicBezTo>
                <a:lnTo>
                  <a:pt x="3474" y="5622"/>
                </a:lnTo>
                <a:cubicBezTo>
                  <a:pt x="3474" y="6086"/>
                  <a:pt x="3850" y="6462"/>
                  <a:pt x="4316" y="6462"/>
                </a:cubicBezTo>
                <a:lnTo>
                  <a:pt x="4342" y="6462"/>
                </a:lnTo>
                <a:lnTo>
                  <a:pt x="4342" y="7705"/>
                </a:lnTo>
                <a:lnTo>
                  <a:pt x="37" y="17180"/>
                </a:lnTo>
                <a:lnTo>
                  <a:pt x="35" y="17185"/>
                </a:lnTo>
                <a:cubicBezTo>
                  <a:pt x="31" y="17192"/>
                  <a:pt x="28" y="17200"/>
                  <a:pt x="25" y="17209"/>
                </a:cubicBezTo>
                <a:cubicBezTo>
                  <a:pt x="23" y="17213"/>
                  <a:pt x="22" y="17218"/>
                  <a:pt x="20" y="17222"/>
                </a:cubicBezTo>
                <a:cubicBezTo>
                  <a:pt x="19" y="17227"/>
                  <a:pt x="16" y="17236"/>
                  <a:pt x="14" y="17244"/>
                </a:cubicBezTo>
                <a:cubicBezTo>
                  <a:pt x="11" y="17251"/>
                  <a:pt x="9" y="17256"/>
                  <a:pt x="9" y="17263"/>
                </a:cubicBezTo>
                <a:cubicBezTo>
                  <a:pt x="8" y="17269"/>
                  <a:pt x="6" y="17274"/>
                  <a:pt x="6" y="17280"/>
                </a:cubicBezTo>
                <a:cubicBezTo>
                  <a:pt x="5" y="17286"/>
                  <a:pt x="3" y="17297"/>
                  <a:pt x="2" y="17304"/>
                </a:cubicBezTo>
                <a:cubicBezTo>
                  <a:pt x="2" y="17309"/>
                  <a:pt x="2" y="17313"/>
                  <a:pt x="0" y="17318"/>
                </a:cubicBezTo>
                <a:cubicBezTo>
                  <a:pt x="0" y="17327"/>
                  <a:pt x="0" y="17336"/>
                  <a:pt x="0" y="17345"/>
                </a:cubicBezTo>
                <a:lnTo>
                  <a:pt x="0" y="17348"/>
                </a:lnTo>
                <a:lnTo>
                  <a:pt x="0" y="17367"/>
                </a:lnTo>
                <a:lnTo>
                  <a:pt x="0" y="17380"/>
                </a:lnTo>
                <a:cubicBezTo>
                  <a:pt x="25" y="19055"/>
                  <a:pt x="2101" y="20363"/>
                  <a:pt x="4749" y="20363"/>
                </a:cubicBezTo>
                <a:cubicBezTo>
                  <a:pt x="7396" y="20363"/>
                  <a:pt x="9472" y="19053"/>
                  <a:pt x="9498" y="17380"/>
                </a:cubicBezTo>
                <a:lnTo>
                  <a:pt x="9498" y="17367"/>
                </a:lnTo>
                <a:lnTo>
                  <a:pt x="9498" y="17350"/>
                </a:lnTo>
                <a:cubicBezTo>
                  <a:pt x="9498" y="17348"/>
                  <a:pt x="9498" y="17347"/>
                  <a:pt x="9498" y="17345"/>
                </a:cubicBezTo>
                <a:cubicBezTo>
                  <a:pt x="9498" y="17336"/>
                  <a:pt x="9498" y="17326"/>
                  <a:pt x="9497" y="17318"/>
                </a:cubicBezTo>
                <a:cubicBezTo>
                  <a:pt x="9497" y="17313"/>
                  <a:pt x="9497" y="17309"/>
                  <a:pt x="9495" y="17304"/>
                </a:cubicBezTo>
                <a:cubicBezTo>
                  <a:pt x="9495" y="17297"/>
                  <a:pt x="9494" y="17288"/>
                  <a:pt x="9492" y="17280"/>
                </a:cubicBezTo>
                <a:cubicBezTo>
                  <a:pt x="9491" y="17273"/>
                  <a:pt x="9491" y="17269"/>
                  <a:pt x="9489" y="17263"/>
                </a:cubicBezTo>
                <a:cubicBezTo>
                  <a:pt x="9488" y="17257"/>
                  <a:pt x="9486" y="17251"/>
                  <a:pt x="9485" y="17244"/>
                </a:cubicBezTo>
                <a:cubicBezTo>
                  <a:pt x="9483" y="17238"/>
                  <a:pt x="9480" y="17230"/>
                  <a:pt x="9479" y="17222"/>
                </a:cubicBezTo>
                <a:cubicBezTo>
                  <a:pt x="9475" y="17215"/>
                  <a:pt x="9475" y="17213"/>
                  <a:pt x="9474" y="17209"/>
                </a:cubicBezTo>
                <a:cubicBezTo>
                  <a:pt x="9469" y="17200"/>
                  <a:pt x="9466" y="17192"/>
                  <a:pt x="9463" y="17185"/>
                </a:cubicBezTo>
                <a:cubicBezTo>
                  <a:pt x="9463" y="17183"/>
                  <a:pt x="9462" y="17181"/>
                  <a:pt x="9462" y="17180"/>
                </a:cubicBezTo>
                <a:lnTo>
                  <a:pt x="5155" y="7705"/>
                </a:lnTo>
                <a:lnTo>
                  <a:pt x="5155" y="6464"/>
                </a:lnTo>
                <a:lnTo>
                  <a:pt x="11291" y="6464"/>
                </a:lnTo>
                <a:lnTo>
                  <a:pt x="11291" y="15310"/>
                </a:lnTo>
                <a:cubicBezTo>
                  <a:pt x="11024" y="15458"/>
                  <a:pt x="10857" y="15739"/>
                  <a:pt x="10857" y="16045"/>
                </a:cubicBezTo>
                <a:lnTo>
                  <a:pt x="10857" y="22043"/>
                </a:lnTo>
                <a:lnTo>
                  <a:pt x="8279" y="22850"/>
                </a:lnTo>
                <a:cubicBezTo>
                  <a:pt x="7745" y="23014"/>
                  <a:pt x="7382" y="23509"/>
                  <a:pt x="7384" y="24067"/>
                </a:cubicBezTo>
                <a:lnTo>
                  <a:pt x="7384" y="24732"/>
                </a:lnTo>
                <a:cubicBezTo>
                  <a:pt x="7384" y="24956"/>
                  <a:pt x="7566" y="25138"/>
                  <a:pt x="7790" y="25138"/>
                </a:cubicBezTo>
                <a:lnTo>
                  <a:pt x="17346" y="25138"/>
                </a:lnTo>
                <a:cubicBezTo>
                  <a:pt x="17570" y="25138"/>
                  <a:pt x="17752" y="24956"/>
                  <a:pt x="17752" y="24732"/>
                </a:cubicBezTo>
                <a:lnTo>
                  <a:pt x="17752" y="24067"/>
                </a:lnTo>
                <a:cubicBezTo>
                  <a:pt x="17754" y="23509"/>
                  <a:pt x="17391" y="23014"/>
                  <a:pt x="16857" y="22849"/>
                </a:cubicBezTo>
                <a:lnTo>
                  <a:pt x="14278" y="22043"/>
                </a:lnTo>
                <a:lnTo>
                  <a:pt x="14278" y="16045"/>
                </a:lnTo>
                <a:cubicBezTo>
                  <a:pt x="14278" y="15739"/>
                  <a:pt x="14111" y="15458"/>
                  <a:pt x="13844" y="15310"/>
                </a:cubicBezTo>
                <a:lnTo>
                  <a:pt x="13844" y="6464"/>
                </a:lnTo>
                <a:lnTo>
                  <a:pt x="19979" y="6464"/>
                </a:lnTo>
                <a:lnTo>
                  <a:pt x="19979" y="7705"/>
                </a:lnTo>
                <a:lnTo>
                  <a:pt x="15671" y="17180"/>
                </a:lnTo>
                <a:cubicBezTo>
                  <a:pt x="15671" y="17181"/>
                  <a:pt x="15671" y="17183"/>
                  <a:pt x="15669" y="17185"/>
                </a:cubicBezTo>
                <a:cubicBezTo>
                  <a:pt x="15666" y="17192"/>
                  <a:pt x="15663" y="17200"/>
                  <a:pt x="15660" y="17209"/>
                </a:cubicBezTo>
                <a:cubicBezTo>
                  <a:pt x="15659" y="17213"/>
                  <a:pt x="15657" y="17218"/>
                  <a:pt x="15656" y="17222"/>
                </a:cubicBezTo>
                <a:cubicBezTo>
                  <a:pt x="15653" y="17227"/>
                  <a:pt x="15651" y="17238"/>
                  <a:pt x="15648" y="17244"/>
                </a:cubicBezTo>
                <a:cubicBezTo>
                  <a:pt x="15647" y="17251"/>
                  <a:pt x="15645" y="17256"/>
                  <a:pt x="15644" y="17263"/>
                </a:cubicBezTo>
                <a:cubicBezTo>
                  <a:pt x="15644" y="17269"/>
                  <a:pt x="15642" y="17274"/>
                  <a:pt x="15641" y="17280"/>
                </a:cubicBezTo>
                <a:cubicBezTo>
                  <a:pt x="15641" y="17286"/>
                  <a:pt x="15639" y="17297"/>
                  <a:pt x="15638" y="17304"/>
                </a:cubicBezTo>
                <a:cubicBezTo>
                  <a:pt x="15638" y="17309"/>
                  <a:pt x="15638" y="17313"/>
                  <a:pt x="15636" y="17318"/>
                </a:cubicBezTo>
                <a:cubicBezTo>
                  <a:pt x="15636" y="17327"/>
                  <a:pt x="15634" y="17336"/>
                  <a:pt x="15634" y="17345"/>
                </a:cubicBezTo>
                <a:lnTo>
                  <a:pt x="15634" y="17350"/>
                </a:lnTo>
                <a:cubicBezTo>
                  <a:pt x="15634" y="17354"/>
                  <a:pt x="15636" y="17360"/>
                  <a:pt x="15636" y="17367"/>
                </a:cubicBezTo>
                <a:lnTo>
                  <a:pt x="15636" y="17380"/>
                </a:lnTo>
                <a:cubicBezTo>
                  <a:pt x="15662" y="19055"/>
                  <a:pt x="17739" y="20363"/>
                  <a:pt x="20386" y="20363"/>
                </a:cubicBezTo>
                <a:cubicBezTo>
                  <a:pt x="23033" y="20363"/>
                  <a:pt x="25108" y="19053"/>
                  <a:pt x="25134" y="17380"/>
                </a:cubicBezTo>
                <a:lnTo>
                  <a:pt x="25134" y="17367"/>
                </a:lnTo>
                <a:lnTo>
                  <a:pt x="25135" y="17365"/>
                </a:lnTo>
                <a:lnTo>
                  <a:pt x="25135" y="17348"/>
                </a:lnTo>
                <a:lnTo>
                  <a:pt x="25135" y="17345"/>
                </a:lnTo>
                <a:cubicBezTo>
                  <a:pt x="25134" y="17335"/>
                  <a:pt x="25134" y="17326"/>
                  <a:pt x="25134" y="17316"/>
                </a:cubicBezTo>
                <a:lnTo>
                  <a:pt x="25134" y="17304"/>
                </a:lnTo>
                <a:cubicBezTo>
                  <a:pt x="25132" y="17295"/>
                  <a:pt x="25131" y="17288"/>
                  <a:pt x="25129" y="17280"/>
                </a:cubicBezTo>
                <a:cubicBezTo>
                  <a:pt x="25128" y="17273"/>
                  <a:pt x="25128" y="17268"/>
                  <a:pt x="25126" y="17262"/>
                </a:cubicBezTo>
                <a:cubicBezTo>
                  <a:pt x="25125" y="17257"/>
                  <a:pt x="25123" y="17250"/>
                  <a:pt x="25122" y="17244"/>
                </a:cubicBezTo>
                <a:cubicBezTo>
                  <a:pt x="25120" y="17238"/>
                  <a:pt x="25117" y="17229"/>
                  <a:pt x="25116" y="17222"/>
                </a:cubicBezTo>
                <a:cubicBezTo>
                  <a:pt x="25113" y="17215"/>
                  <a:pt x="25113" y="17213"/>
                  <a:pt x="25111" y="17207"/>
                </a:cubicBezTo>
                <a:cubicBezTo>
                  <a:pt x="25108" y="17200"/>
                  <a:pt x="25105" y="17192"/>
                  <a:pt x="25101" y="17183"/>
                </a:cubicBezTo>
                <a:cubicBezTo>
                  <a:pt x="25101" y="17181"/>
                  <a:pt x="25099" y="17181"/>
                  <a:pt x="25099" y="17180"/>
                </a:cubicBezTo>
                <a:lnTo>
                  <a:pt x="20792" y="7705"/>
                </a:lnTo>
                <a:lnTo>
                  <a:pt x="20792" y="6462"/>
                </a:lnTo>
                <a:lnTo>
                  <a:pt x="20820" y="6462"/>
                </a:lnTo>
                <a:cubicBezTo>
                  <a:pt x="21284" y="6462"/>
                  <a:pt x="21660" y="6086"/>
                  <a:pt x="21661" y="5622"/>
                </a:cubicBezTo>
                <a:lnTo>
                  <a:pt x="21661" y="5557"/>
                </a:lnTo>
                <a:cubicBezTo>
                  <a:pt x="21663" y="5143"/>
                  <a:pt x="21363" y="4791"/>
                  <a:pt x="20955" y="4727"/>
                </a:cubicBezTo>
                <a:lnTo>
                  <a:pt x="13843" y="3579"/>
                </a:lnTo>
                <a:lnTo>
                  <a:pt x="13843" y="2850"/>
                </a:lnTo>
                <a:cubicBezTo>
                  <a:pt x="14292" y="2347"/>
                  <a:pt x="14404" y="1628"/>
                  <a:pt x="14128" y="1012"/>
                </a:cubicBezTo>
                <a:cubicBezTo>
                  <a:pt x="13852" y="396"/>
                  <a:pt x="13241" y="0"/>
                  <a:pt x="12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457" name="Google Shape;457;p47"/>
          <p:cNvGrpSpPr/>
          <p:nvPr/>
        </p:nvGrpSpPr>
        <p:grpSpPr>
          <a:xfrm>
            <a:off x="5889334" y="2913338"/>
            <a:ext cx="295082" cy="345734"/>
            <a:chOff x="6033848" y="2639450"/>
            <a:chExt cx="405834" cy="475497"/>
          </a:xfrm>
        </p:grpSpPr>
        <p:sp>
          <p:nvSpPr>
            <p:cNvPr id="458" name="Google Shape;458;p47"/>
            <p:cNvSpPr/>
            <p:nvPr/>
          </p:nvSpPr>
          <p:spPr>
            <a:xfrm>
              <a:off x="6033848" y="2639450"/>
              <a:ext cx="405834" cy="475497"/>
            </a:xfrm>
            <a:custGeom>
              <a:avLst/>
              <a:gdLst/>
              <a:ahLst/>
              <a:cxnLst/>
              <a:rect l="l" t="t" r="r" b="b"/>
              <a:pathLst>
                <a:path w="21450" h="25132" extrusionOk="0">
                  <a:moveTo>
                    <a:pt x="18733" y="955"/>
                  </a:moveTo>
                  <a:lnTo>
                    <a:pt x="20477" y="2700"/>
                  </a:lnTo>
                  <a:cubicBezTo>
                    <a:pt x="19098" y="4391"/>
                    <a:pt x="19426" y="6691"/>
                    <a:pt x="19837" y="9575"/>
                  </a:cubicBezTo>
                  <a:lnTo>
                    <a:pt x="19839" y="9575"/>
                  </a:lnTo>
                  <a:cubicBezTo>
                    <a:pt x="20059" y="11116"/>
                    <a:pt x="20307" y="12863"/>
                    <a:pt x="20307" y="14735"/>
                  </a:cubicBezTo>
                  <a:cubicBezTo>
                    <a:pt x="20307" y="16260"/>
                    <a:pt x="19654" y="17609"/>
                    <a:pt x="18308" y="18862"/>
                  </a:cubicBezTo>
                  <a:cubicBezTo>
                    <a:pt x="17099" y="19989"/>
                    <a:pt x="15499" y="20887"/>
                    <a:pt x="14086" y="21677"/>
                  </a:cubicBezTo>
                  <a:cubicBezTo>
                    <a:pt x="12671" y="22472"/>
                    <a:pt x="11413" y="23177"/>
                    <a:pt x="10725" y="23992"/>
                  </a:cubicBezTo>
                  <a:cubicBezTo>
                    <a:pt x="10036" y="23177"/>
                    <a:pt x="8778" y="22472"/>
                    <a:pt x="7363" y="21677"/>
                  </a:cubicBezTo>
                  <a:cubicBezTo>
                    <a:pt x="5951" y="20887"/>
                    <a:pt x="4352" y="19989"/>
                    <a:pt x="3141" y="18862"/>
                  </a:cubicBezTo>
                  <a:cubicBezTo>
                    <a:pt x="1797" y="17609"/>
                    <a:pt x="1143" y="16260"/>
                    <a:pt x="1143" y="14735"/>
                  </a:cubicBezTo>
                  <a:cubicBezTo>
                    <a:pt x="1143" y="12863"/>
                    <a:pt x="1392" y="11116"/>
                    <a:pt x="1612" y="9575"/>
                  </a:cubicBezTo>
                  <a:cubicBezTo>
                    <a:pt x="2022" y="6692"/>
                    <a:pt x="2351" y="4393"/>
                    <a:pt x="970" y="2700"/>
                  </a:cubicBezTo>
                  <a:lnTo>
                    <a:pt x="2715" y="955"/>
                  </a:lnTo>
                  <a:cubicBezTo>
                    <a:pt x="3660" y="2190"/>
                    <a:pt x="5109" y="2933"/>
                    <a:pt x="6662" y="2980"/>
                  </a:cubicBezTo>
                  <a:cubicBezTo>
                    <a:pt x="6714" y="2982"/>
                    <a:pt x="6767" y="2983"/>
                    <a:pt x="6819" y="2983"/>
                  </a:cubicBezTo>
                  <a:cubicBezTo>
                    <a:pt x="8315" y="2983"/>
                    <a:pt x="9741" y="2332"/>
                    <a:pt x="10725" y="1198"/>
                  </a:cubicBezTo>
                  <a:cubicBezTo>
                    <a:pt x="11707" y="2332"/>
                    <a:pt x="13134" y="2981"/>
                    <a:pt x="14629" y="2981"/>
                  </a:cubicBezTo>
                  <a:cubicBezTo>
                    <a:pt x="14681" y="2981"/>
                    <a:pt x="14733" y="2980"/>
                    <a:pt x="14786" y="2979"/>
                  </a:cubicBezTo>
                  <a:cubicBezTo>
                    <a:pt x="16339" y="2932"/>
                    <a:pt x="17789" y="2188"/>
                    <a:pt x="18733" y="955"/>
                  </a:cubicBezTo>
                  <a:close/>
                  <a:moveTo>
                    <a:pt x="18703" y="1"/>
                  </a:moveTo>
                  <a:cubicBezTo>
                    <a:pt x="18525" y="1"/>
                    <a:pt x="18350" y="85"/>
                    <a:pt x="18241" y="247"/>
                  </a:cubicBezTo>
                  <a:cubicBezTo>
                    <a:pt x="17424" y="1450"/>
                    <a:pt x="16075" y="2167"/>
                    <a:pt x="14632" y="2167"/>
                  </a:cubicBezTo>
                  <a:cubicBezTo>
                    <a:pt x="13209" y="2164"/>
                    <a:pt x="11876" y="1469"/>
                    <a:pt x="11058" y="304"/>
                  </a:cubicBezTo>
                  <a:cubicBezTo>
                    <a:pt x="10977" y="189"/>
                    <a:pt x="10851" y="131"/>
                    <a:pt x="10725" y="131"/>
                  </a:cubicBezTo>
                  <a:cubicBezTo>
                    <a:pt x="10599" y="131"/>
                    <a:pt x="10473" y="189"/>
                    <a:pt x="10392" y="304"/>
                  </a:cubicBezTo>
                  <a:cubicBezTo>
                    <a:pt x="9573" y="1469"/>
                    <a:pt x="8240" y="2164"/>
                    <a:pt x="6817" y="2167"/>
                  </a:cubicBezTo>
                  <a:cubicBezTo>
                    <a:pt x="5376" y="2167"/>
                    <a:pt x="4026" y="1450"/>
                    <a:pt x="3208" y="247"/>
                  </a:cubicBezTo>
                  <a:cubicBezTo>
                    <a:pt x="3100" y="85"/>
                    <a:pt x="2924" y="1"/>
                    <a:pt x="2747" y="1"/>
                  </a:cubicBezTo>
                  <a:cubicBezTo>
                    <a:pt x="2607" y="1"/>
                    <a:pt x="2466" y="54"/>
                    <a:pt x="2357" y="163"/>
                  </a:cubicBezTo>
                  <a:lnTo>
                    <a:pt x="210" y="2308"/>
                  </a:lnTo>
                  <a:cubicBezTo>
                    <a:pt x="7" y="2513"/>
                    <a:pt x="1" y="2842"/>
                    <a:pt x="198" y="3053"/>
                  </a:cubicBezTo>
                  <a:cubicBezTo>
                    <a:pt x="1515" y="4477"/>
                    <a:pt x="1202" y="6676"/>
                    <a:pt x="805" y="9459"/>
                  </a:cubicBezTo>
                  <a:cubicBezTo>
                    <a:pt x="582" y="11028"/>
                    <a:pt x="329" y="12806"/>
                    <a:pt x="329" y="14735"/>
                  </a:cubicBezTo>
                  <a:cubicBezTo>
                    <a:pt x="329" y="18667"/>
                    <a:pt x="4007" y="20730"/>
                    <a:pt x="6966" y="22389"/>
                  </a:cubicBezTo>
                  <a:cubicBezTo>
                    <a:pt x="8505" y="23252"/>
                    <a:pt x="9959" y="24066"/>
                    <a:pt x="10359" y="24901"/>
                  </a:cubicBezTo>
                  <a:cubicBezTo>
                    <a:pt x="10433" y="25055"/>
                    <a:pt x="10579" y="25132"/>
                    <a:pt x="10726" y="25132"/>
                  </a:cubicBezTo>
                  <a:cubicBezTo>
                    <a:pt x="10872" y="25132"/>
                    <a:pt x="11019" y="25055"/>
                    <a:pt x="11093" y="24901"/>
                  </a:cubicBezTo>
                  <a:cubicBezTo>
                    <a:pt x="11492" y="24066"/>
                    <a:pt x="12945" y="23252"/>
                    <a:pt x="14485" y="22389"/>
                  </a:cubicBezTo>
                  <a:cubicBezTo>
                    <a:pt x="17442" y="20730"/>
                    <a:pt x="21122" y="18667"/>
                    <a:pt x="21122" y="14735"/>
                  </a:cubicBezTo>
                  <a:cubicBezTo>
                    <a:pt x="21122" y="12806"/>
                    <a:pt x="20869" y="11028"/>
                    <a:pt x="20646" y="9459"/>
                  </a:cubicBezTo>
                  <a:cubicBezTo>
                    <a:pt x="20250" y="6676"/>
                    <a:pt x="19936" y="4477"/>
                    <a:pt x="21253" y="3053"/>
                  </a:cubicBezTo>
                  <a:cubicBezTo>
                    <a:pt x="21450" y="2842"/>
                    <a:pt x="21444" y="2513"/>
                    <a:pt x="21240" y="2308"/>
                  </a:cubicBezTo>
                  <a:lnTo>
                    <a:pt x="21239" y="2308"/>
                  </a:lnTo>
                  <a:lnTo>
                    <a:pt x="19094" y="163"/>
                  </a:lnTo>
                  <a:cubicBezTo>
                    <a:pt x="18984" y="54"/>
                    <a:pt x="18843" y="1"/>
                    <a:pt x="18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59" name="Google Shape;459;p47"/>
            <p:cNvSpPr/>
            <p:nvPr/>
          </p:nvSpPr>
          <p:spPr>
            <a:xfrm>
              <a:off x="6081148" y="2698688"/>
              <a:ext cx="311234" cy="358118"/>
            </a:xfrm>
            <a:custGeom>
              <a:avLst/>
              <a:gdLst/>
              <a:ahLst/>
              <a:cxnLst/>
              <a:rect l="l" t="t" r="r" b="b"/>
              <a:pathLst>
                <a:path w="16450" h="18928" extrusionOk="0">
                  <a:moveTo>
                    <a:pt x="8225" y="4628"/>
                  </a:moveTo>
                  <a:cubicBezTo>
                    <a:pt x="10635" y="4628"/>
                    <a:pt x="12595" y="6588"/>
                    <a:pt x="12595" y="8998"/>
                  </a:cubicBezTo>
                  <a:cubicBezTo>
                    <a:pt x="12595" y="11407"/>
                    <a:pt x="10635" y="13369"/>
                    <a:pt x="8225" y="13369"/>
                  </a:cubicBezTo>
                  <a:cubicBezTo>
                    <a:pt x="5816" y="13369"/>
                    <a:pt x="3856" y="11407"/>
                    <a:pt x="3856" y="8998"/>
                  </a:cubicBezTo>
                  <a:cubicBezTo>
                    <a:pt x="3856" y="6589"/>
                    <a:pt x="5816" y="4628"/>
                    <a:pt x="8225" y="4628"/>
                  </a:cubicBezTo>
                  <a:close/>
                  <a:moveTo>
                    <a:pt x="7818" y="1131"/>
                  </a:moveTo>
                  <a:lnTo>
                    <a:pt x="7818" y="3830"/>
                  </a:lnTo>
                  <a:cubicBezTo>
                    <a:pt x="5148" y="4038"/>
                    <a:pt x="3040" y="6275"/>
                    <a:pt x="3040" y="8998"/>
                  </a:cubicBezTo>
                  <a:cubicBezTo>
                    <a:pt x="3040" y="11721"/>
                    <a:pt x="5148" y="13959"/>
                    <a:pt x="7818" y="14167"/>
                  </a:cubicBezTo>
                  <a:lnTo>
                    <a:pt x="7818" y="17759"/>
                  </a:lnTo>
                  <a:cubicBezTo>
                    <a:pt x="7229" y="17386"/>
                    <a:pt x="6592" y="17026"/>
                    <a:pt x="5925" y="16653"/>
                  </a:cubicBezTo>
                  <a:cubicBezTo>
                    <a:pt x="2933" y="14974"/>
                    <a:pt x="814" y="13630"/>
                    <a:pt x="814" y="11604"/>
                  </a:cubicBezTo>
                  <a:cubicBezTo>
                    <a:pt x="814" y="9887"/>
                    <a:pt x="1042" y="8293"/>
                    <a:pt x="1262" y="6750"/>
                  </a:cubicBezTo>
                  <a:cubicBezTo>
                    <a:pt x="1526" y="4895"/>
                    <a:pt x="1777" y="3127"/>
                    <a:pt x="1545" y="1475"/>
                  </a:cubicBezTo>
                  <a:lnTo>
                    <a:pt x="1545" y="1475"/>
                  </a:lnTo>
                  <a:cubicBezTo>
                    <a:pt x="2436" y="1840"/>
                    <a:pt x="3378" y="2021"/>
                    <a:pt x="4318" y="2021"/>
                  </a:cubicBezTo>
                  <a:cubicBezTo>
                    <a:pt x="5526" y="2021"/>
                    <a:pt x="6731" y="1722"/>
                    <a:pt x="7818" y="1131"/>
                  </a:cubicBezTo>
                  <a:close/>
                  <a:moveTo>
                    <a:pt x="8633" y="1131"/>
                  </a:moveTo>
                  <a:cubicBezTo>
                    <a:pt x="9720" y="1723"/>
                    <a:pt x="10925" y="2022"/>
                    <a:pt x="12134" y="2022"/>
                  </a:cubicBezTo>
                  <a:cubicBezTo>
                    <a:pt x="13073" y="2022"/>
                    <a:pt x="14015" y="1841"/>
                    <a:pt x="14905" y="1477"/>
                  </a:cubicBezTo>
                  <a:lnTo>
                    <a:pt x="14905" y="1477"/>
                  </a:lnTo>
                  <a:cubicBezTo>
                    <a:pt x="14672" y="3127"/>
                    <a:pt x="14925" y="4895"/>
                    <a:pt x="15189" y="6750"/>
                  </a:cubicBezTo>
                  <a:cubicBezTo>
                    <a:pt x="15409" y="8291"/>
                    <a:pt x="15635" y="9886"/>
                    <a:pt x="15635" y="11604"/>
                  </a:cubicBezTo>
                  <a:cubicBezTo>
                    <a:pt x="15635" y="13631"/>
                    <a:pt x="13517" y="14975"/>
                    <a:pt x="10524" y="16653"/>
                  </a:cubicBezTo>
                  <a:lnTo>
                    <a:pt x="10526" y="16653"/>
                  </a:lnTo>
                  <a:cubicBezTo>
                    <a:pt x="9858" y="17026"/>
                    <a:pt x="9220" y="17386"/>
                    <a:pt x="8633" y="17759"/>
                  </a:cubicBezTo>
                  <a:lnTo>
                    <a:pt x="8633" y="14167"/>
                  </a:lnTo>
                  <a:cubicBezTo>
                    <a:pt x="11303" y="13959"/>
                    <a:pt x="13411" y="11720"/>
                    <a:pt x="13411" y="8998"/>
                  </a:cubicBezTo>
                  <a:cubicBezTo>
                    <a:pt x="13411" y="6277"/>
                    <a:pt x="11303" y="4038"/>
                    <a:pt x="8633" y="3830"/>
                  </a:cubicBezTo>
                  <a:lnTo>
                    <a:pt x="8633" y="1131"/>
                  </a:lnTo>
                  <a:close/>
                  <a:moveTo>
                    <a:pt x="8225" y="0"/>
                  </a:moveTo>
                  <a:cubicBezTo>
                    <a:pt x="8145" y="0"/>
                    <a:pt x="8065" y="24"/>
                    <a:pt x="7996" y="71"/>
                  </a:cubicBezTo>
                  <a:cubicBezTo>
                    <a:pt x="6891" y="826"/>
                    <a:pt x="5607" y="1208"/>
                    <a:pt x="4318" y="1208"/>
                  </a:cubicBezTo>
                  <a:cubicBezTo>
                    <a:pt x="3243" y="1208"/>
                    <a:pt x="2166" y="942"/>
                    <a:pt x="1187" y="406"/>
                  </a:cubicBezTo>
                  <a:cubicBezTo>
                    <a:pt x="1122" y="370"/>
                    <a:pt x="1055" y="354"/>
                    <a:pt x="990" y="354"/>
                  </a:cubicBezTo>
                  <a:cubicBezTo>
                    <a:pt x="743" y="354"/>
                    <a:pt x="527" y="588"/>
                    <a:pt x="597" y="863"/>
                  </a:cubicBezTo>
                  <a:cubicBezTo>
                    <a:pt x="1033" y="2587"/>
                    <a:pt x="752" y="4553"/>
                    <a:pt x="456" y="6636"/>
                  </a:cubicBezTo>
                  <a:cubicBezTo>
                    <a:pt x="232" y="8205"/>
                    <a:pt x="1" y="9829"/>
                    <a:pt x="1" y="11604"/>
                  </a:cubicBezTo>
                  <a:cubicBezTo>
                    <a:pt x="1" y="14072"/>
                    <a:pt x="2292" y="15549"/>
                    <a:pt x="5527" y="17363"/>
                  </a:cubicBezTo>
                  <a:cubicBezTo>
                    <a:pt x="6427" y="17866"/>
                    <a:pt x="7275" y="18343"/>
                    <a:pt x="7989" y="18851"/>
                  </a:cubicBezTo>
                  <a:cubicBezTo>
                    <a:pt x="8060" y="18902"/>
                    <a:pt x="8143" y="18927"/>
                    <a:pt x="8225" y="18927"/>
                  </a:cubicBezTo>
                  <a:cubicBezTo>
                    <a:pt x="8308" y="18927"/>
                    <a:pt x="8391" y="18902"/>
                    <a:pt x="8461" y="18851"/>
                  </a:cubicBezTo>
                  <a:cubicBezTo>
                    <a:pt x="9174" y="18343"/>
                    <a:pt x="10024" y="17866"/>
                    <a:pt x="10923" y="17363"/>
                  </a:cubicBezTo>
                  <a:cubicBezTo>
                    <a:pt x="14159" y="15549"/>
                    <a:pt x="16450" y="14072"/>
                    <a:pt x="16450" y="11604"/>
                  </a:cubicBezTo>
                  <a:cubicBezTo>
                    <a:pt x="16450" y="9828"/>
                    <a:pt x="16219" y="8205"/>
                    <a:pt x="15995" y="6636"/>
                  </a:cubicBezTo>
                  <a:cubicBezTo>
                    <a:pt x="15697" y="4553"/>
                    <a:pt x="15418" y="2587"/>
                    <a:pt x="15854" y="863"/>
                  </a:cubicBezTo>
                  <a:cubicBezTo>
                    <a:pt x="15922" y="588"/>
                    <a:pt x="15707" y="354"/>
                    <a:pt x="15460" y="354"/>
                  </a:cubicBezTo>
                  <a:cubicBezTo>
                    <a:pt x="15395" y="354"/>
                    <a:pt x="15328" y="370"/>
                    <a:pt x="15263" y="406"/>
                  </a:cubicBezTo>
                  <a:cubicBezTo>
                    <a:pt x="14285" y="942"/>
                    <a:pt x="13206" y="1208"/>
                    <a:pt x="12131" y="1208"/>
                  </a:cubicBezTo>
                  <a:cubicBezTo>
                    <a:pt x="10842" y="1208"/>
                    <a:pt x="9558" y="826"/>
                    <a:pt x="8454" y="71"/>
                  </a:cubicBezTo>
                  <a:cubicBezTo>
                    <a:pt x="8385" y="24"/>
                    <a:pt x="8305" y="0"/>
                    <a:pt x="8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60" name="Google Shape;460;p47"/>
            <p:cNvSpPr/>
            <p:nvPr/>
          </p:nvSpPr>
          <p:spPr>
            <a:xfrm>
              <a:off x="6176448" y="2811905"/>
              <a:ext cx="121542" cy="110455"/>
            </a:xfrm>
            <a:custGeom>
              <a:avLst/>
              <a:gdLst/>
              <a:ahLst/>
              <a:cxnLst/>
              <a:rect l="l" t="t" r="r" b="b"/>
              <a:pathLst>
                <a:path w="6424" h="5838" extrusionOk="0">
                  <a:moveTo>
                    <a:pt x="3212" y="1086"/>
                  </a:moveTo>
                  <a:lnTo>
                    <a:pt x="3728" y="2131"/>
                  </a:lnTo>
                  <a:cubicBezTo>
                    <a:pt x="3787" y="2251"/>
                    <a:pt x="3902" y="2335"/>
                    <a:pt x="4034" y="2354"/>
                  </a:cubicBezTo>
                  <a:lnTo>
                    <a:pt x="5187" y="2521"/>
                  </a:lnTo>
                  <a:lnTo>
                    <a:pt x="4353" y="3334"/>
                  </a:lnTo>
                  <a:cubicBezTo>
                    <a:pt x="4256" y="3428"/>
                    <a:pt x="4212" y="3563"/>
                    <a:pt x="4234" y="3695"/>
                  </a:cubicBezTo>
                  <a:lnTo>
                    <a:pt x="4432" y="4842"/>
                  </a:lnTo>
                  <a:lnTo>
                    <a:pt x="4432" y="4842"/>
                  </a:lnTo>
                  <a:lnTo>
                    <a:pt x="3403" y="4301"/>
                  </a:lnTo>
                  <a:cubicBezTo>
                    <a:pt x="3343" y="4269"/>
                    <a:pt x="3278" y="4254"/>
                    <a:pt x="3213" y="4254"/>
                  </a:cubicBezTo>
                  <a:cubicBezTo>
                    <a:pt x="3148" y="4254"/>
                    <a:pt x="3083" y="4269"/>
                    <a:pt x="3024" y="4301"/>
                  </a:cubicBezTo>
                  <a:lnTo>
                    <a:pt x="1991" y="4842"/>
                  </a:lnTo>
                  <a:lnTo>
                    <a:pt x="2189" y="3695"/>
                  </a:lnTo>
                  <a:cubicBezTo>
                    <a:pt x="2212" y="3563"/>
                    <a:pt x="2168" y="3428"/>
                    <a:pt x="2071" y="3334"/>
                  </a:cubicBezTo>
                  <a:lnTo>
                    <a:pt x="1237" y="2521"/>
                  </a:lnTo>
                  <a:lnTo>
                    <a:pt x="2390" y="2354"/>
                  </a:lnTo>
                  <a:cubicBezTo>
                    <a:pt x="2523" y="2335"/>
                    <a:pt x="2637" y="2251"/>
                    <a:pt x="2696" y="2131"/>
                  </a:cubicBezTo>
                  <a:lnTo>
                    <a:pt x="3212" y="1086"/>
                  </a:lnTo>
                  <a:close/>
                  <a:moveTo>
                    <a:pt x="3212" y="1"/>
                  </a:moveTo>
                  <a:cubicBezTo>
                    <a:pt x="2998" y="1"/>
                    <a:pt x="2785" y="112"/>
                    <a:pt x="2675" y="335"/>
                  </a:cubicBezTo>
                  <a:lnTo>
                    <a:pt x="2060" y="1579"/>
                  </a:lnTo>
                  <a:lnTo>
                    <a:pt x="688" y="1778"/>
                  </a:lnTo>
                  <a:cubicBezTo>
                    <a:pt x="196" y="1849"/>
                    <a:pt x="0" y="2453"/>
                    <a:pt x="355" y="2800"/>
                  </a:cubicBezTo>
                  <a:lnTo>
                    <a:pt x="1349" y="3768"/>
                  </a:lnTo>
                  <a:lnTo>
                    <a:pt x="1115" y="5136"/>
                  </a:lnTo>
                  <a:cubicBezTo>
                    <a:pt x="1048" y="5523"/>
                    <a:pt x="1356" y="5837"/>
                    <a:pt x="1705" y="5837"/>
                  </a:cubicBezTo>
                  <a:cubicBezTo>
                    <a:pt x="1797" y="5837"/>
                    <a:pt x="1892" y="5816"/>
                    <a:pt x="1983" y="5767"/>
                  </a:cubicBezTo>
                  <a:lnTo>
                    <a:pt x="3212" y="5121"/>
                  </a:lnTo>
                  <a:lnTo>
                    <a:pt x="4441" y="5767"/>
                  </a:lnTo>
                  <a:cubicBezTo>
                    <a:pt x="4532" y="5816"/>
                    <a:pt x="4627" y="5837"/>
                    <a:pt x="4719" y="5837"/>
                  </a:cubicBezTo>
                  <a:cubicBezTo>
                    <a:pt x="5068" y="5837"/>
                    <a:pt x="5376" y="5523"/>
                    <a:pt x="5308" y="5136"/>
                  </a:cubicBezTo>
                  <a:lnTo>
                    <a:pt x="5075" y="3768"/>
                  </a:lnTo>
                  <a:lnTo>
                    <a:pt x="6068" y="2800"/>
                  </a:lnTo>
                  <a:cubicBezTo>
                    <a:pt x="6423" y="2453"/>
                    <a:pt x="6228" y="1849"/>
                    <a:pt x="5736" y="1778"/>
                  </a:cubicBezTo>
                  <a:lnTo>
                    <a:pt x="4363" y="1579"/>
                  </a:lnTo>
                  <a:lnTo>
                    <a:pt x="3749" y="335"/>
                  </a:lnTo>
                  <a:cubicBezTo>
                    <a:pt x="3639" y="112"/>
                    <a:pt x="3425" y="1"/>
                    <a:pt x="3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461" name="Google Shape;461;p47"/>
          <p:cNvGrpSpPr/>
          <p:nvPr/>
        </p:nvGrpSpPr>
        <p:grpSpPr>
          <a:xfrm>
            <a:off x="2982021" y="2913309"/>
            <a:ext cx="250194" cy="345803"/>
            <a:chOff x="5060187" y="1422837"/>
            <a:chExt cx="344098" cy="475592"/>
          </a:xfrm>
        </p:grpSpPr>
        <p:sp>
          <p:nvSpPr>
            <p:cNvPr id="462" name="Google Shape;462;p47"/>
            <p:cNvSpPr/>
            <p:nvPr/>
          </p:nvSpPr>
          <p:spPr>
            <a:xfrm>
              <a:off x="5207933" y="1578965"/>
              <a:ext cx="65009" cy="163336"/>
            </a:xfrm>
            <a:custGeom>
              <a:avLst/>
              <a:gdLst/>
              <a:ahLst/>
              <a:cxnLst/>
              <a:rect l="l" t="t" r="r" b="b"/>
              <a:pathLst>
                <a:path w="3436" h="8633" extrusionOk="0">
                  <a:moveTo>
                    <a:pt x="1717" y="1695"/>
                  </a:moveTo>
                  <a:lnTo>
                    <a:pt x="2590" y="4315"/>
                  </a:lnTo>
                  <a:lnTo>
                    <a:pt x="1717" y="6936"/>
                  </a:lnTo>
                  <a:lnTo>
                    <a:pt x="843" y="4315"/>
                  </a:lnTo>
                  <a:lnTo>
                    <a:pt x="1717" y="1695"/>
                  </a:lnTo>
                  <a:close/>
                  <a:moveTo>
                    <a:pt x="1718" y="1"/>
                  </a:moveTo>
                  <a:cubicBezTo>
                    <a:pt x="1542" y="1"/>
                    <a:pt x="1388" y="113"/>
                    <a:pt x="1331" y="278"/>
                  </a:cubicBezTo>
                  <a:lnTo>
                    <a:pt x="28" y="4188"/>
                  </a:lnTo>
                  <a:cubicBezTo>
                    <a:pt x="1" y="4271"/>
                    <a:pt x="1" y="4362"/>
                    <a:pt x="28" y="4445"/>
                  </a:cubicBezTo>
                  <a:lnTo>
                    <a:pt x="1331" y="8353"/>
                  </a:lnTo>
                  <a:cubicBezTo>
                    <a:pt x="1388" y="8520"/>
                    <a:pt x="1542" y="8632"/>
                    <a:pt x="1718" y="8632"/>
                  </a:cubicBezTo>
                  <a:cubicBezTo>
                    <a:pt x="1893" y="8632"/>
                    <a:pt x="2049" y="8520"/>
                    <a:pt x="2105" y="8353"/>
                  </a:cubicBezTo>
                  <a:lnTo>
                    <a:pt x="3407" y="4445"/>
                  </a:lnTo>
                  <a:cubicBezTo>
                    <a:pt x="3435" y="4362"/>
                    <a:pt x="3435" y="4271"/>
                    <a:pt x="3407" y="4188"/>
                  </a:cubicBezTo>
                  <a:lnTo>
                    <a:pt x="2105" y="278"/>
                  </a:lnTo>
                  <a:cubicBezTo>
                    <a:pt x="2049" y="113"/>
                    <a:pt x="1893" y="1"/>
                    <a:pt x="1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63" name="Google Shape;463;p47"/>
            <p:cNvSpPr/>
            <p:nvPr/>
          </p:nvSpPr>
          <p:spPr>
            <a:xfrm>
              <a:off x="5060187" y="1422837"/>
              <a:ext cx="344098" cy="475592"/>
            </a:xfrm>
            <a:custGeom>
              <a:avLst/>
              <a:gdLst/>
              <a:ahLst/>
              <a:cxnLst/>
              <a:rect l="l" t="t" r="r" b="b"/>
              <a:pathLst>
                <a:path w="18187" h="25137" extrusionOk="0">
                  <a:moveTo>
                    <a:pt x="11698" y="815"/>
                  </a:moveTo>
                  <a:cubicBezTo>
                    <a:pt x="11953" y="815"/>
                    <a:pt x="12159" y="1021"/>
                    <a:pt x="12159" y="1276"/>
                  </a:cubicBezTo>
                  <a:lnTo>
                    <a:pt x="12159" y="2171"/>
                  </a:lnTo>
                  <a:lnTo>
                    <a:pt x="6894" y="2171"/>
                  </a:lnTo>
                  <a:lnTo>
                    <a:pt x="6894" y="1276"/>
                  </a:lnTo>
                  <a:cubicBezTo>
                    <a:pt x="6894" y="1021"/>
                    <a:pt x="7100" y="815"/>
                    <a:pt x="7355" y="815"/>
                  </a:cubicBezTo>
                  <a:close/>
                  <a:moveTo>
                    <a:pt x="12161" y="2986"/>
                  </a:moveTo>
                  <a:lnTo>
                    <a:pt x="12161" y="3882"/>
                  </a:lnTo>
                  <a:lnTo>
                    <a:pt x="12161" y="3909"/>
                  </a:lnTo>
                  <a:lnTo>
                    <a:pt x="6894" y="3909"/>
                  </a:lnTo>
                  <a:lnTo>
                    <a:pt x="6894" y="2986"/>
                  </a:lnTo>
                  <a:close/>
                  <a:moveTo>
                    <a:pt x="16910" y="3419"/>
                  </a:moveTo>
                  <a:cubicBezTo>
                    <a:pt x="17165" y="3421"/>
                    <a:pt x="17372" y="3627"/>
                    <a:pt x="17372" y="3882"/>
                  </a:cubicBezTo>
                  <a:lnTo>
                    <a:pt x="17372" y="5646"/>
                  </a:lnTo>
                  <a:lnTo>
                    <a:pt x="12975" y="5646"/>
                  </a:lnTo>
                  <a:lnTo>
                    <a:pt x="12975" y="3882"/>
                  </a:lnTo>
                  <a:cubicBezTo>
                    <a:pt x="12975" y="3627"/>
                    <a:pt x="13182" y="3421"/>
                    <a:pt x="13437" y="3419"/>
                  </a:cubicBezTo>
                  <a:close/>
                  <a:moveTo>
                    <a:pt x="5618" y="4289"/>
                  </a:moveTo>
                  <a:cubicBezTo>
                    <a:pt x="5873" y="4289"/>
                    <a:pt x="6079" y="4495"/>
                    <a:pt x="6079" y="4750"/>
                  </a:cubicBezTo>
                  <a:lnTo>
                    <a:pt x="6079" y="6514"/>
                  </a:lnTo>
                  <a:lnTo>
                    <a:pt x="814" y="6514"/>
                  </a:lnTo>
                  <a:lnTo>
                    <a:pt x="814" y="4750"/>
                  </a:lnTo>
                  <a:cubicBezTo>
                    <a:pt x="814" y="4495"/>
                    <a:pt x="1020" y="4289"/>
                    <a:pt x="1275" y="4289"/>
                  </a:cubicBezTo>
                  <a:close/>
                  <a:moveTo>
                    <a:pt x="12161" y="4724"/>
                  </a:moveTo>
                  <a:lnTo>
                    <a:pt x="12161" y="20414"/>
                  </a:lnTo>
                  <a:lnTo>
                    <a:pt x="6894" y="20414"/>
                  </a:lnTo>
                  <a:lnTo>
                    <a:pt x="6894" y="4750"/>
                  </a:lnTo>
                  <a:lnTo>
                    <a:pt x="6894" y="4724"/>
                  </a:lnTo>
                  <a:close/>
                  <a:moveTo>
                    <a:pt x="6079" y="7329"/>
                  </a:moveTo>
                  <a:lnTo>
                    <a:pt x="6079" y="21282"/>
                  </a:lnTo>
                  <a:lnTo>
                    <a:pt x="814" y="21282"/>
                  </a:lnTo>
                  <a:lnTo>
                    <a:pt x="814" y="7329"/>
                  </a:lnTo>
                  <a:close/>
                  <a:moveTo>
                    <a:pt x="17372" y="6461"/>
                  </a:moveTo>
                  <a:lnTo>
                    <a:pt x="17372" y="21282"/>
                  </a:lnTo>
                  <a:lnTo>
                    <a:pt x="12975" y="21282"/>
                  </a:lnTo>
                  <a:lnTo>
                    <a:pt x="12975" y="6461"/>
                  </a:lnTo>
                  <a:close/>
                  <a:moveTo>
                    <a:pt x="12161" y="21227"/>
                  </a:moveTo>
                  <a:lnTo>
                    <a:pt x="12161" y="22151"/>
                  </a:lnTo>
                  <a:lnTo>
                    <a:pt x="6894" y="22151"/>
                  </a:lnTo>
                  <a:lnTo>
                    <a:pt x="6894" y="21227"/>
                  </a:lnTo>
                  <a:close/>
                  <a:moveTo>
                    <a:pt x="6079" y="22095"/>
                  </a:moveTo>
                  <a:lnTo>
                    <a:pt x="6079" y="23859"/>
                  </a:lnTo>
                  <a:cubicBezTo>
                    <a:pt x="6079" y="24114"/>
                    <a:pt x="5873" y="24321"/>
                    <a:pt x="5618" y="24321"/>
                  </a:cubicBezTo>
                  <a:lnTo>
                    <a:pt x="1275" y="24321"/>
                  </a:lnTo>
                  <a:cubicBezTo>
                    <a:pt x="1020" y="24321"/>
                    <a:pt x="814" y="24114"/>
                    <a:pt x="814" y="23859"/>
                  </a:cubicBezTo>
                  <a:lnTo>
                    <a:pt x="814" y="22095"/>
                  </a:lnTo>
                  <a:close/>
                  <a:moveTo>
                    <a:pt x="12161" y="22964"/>
                  </a:moveTo>
                  <a:lnTo>
                    <a:pt x="12161" y="23859"/>
                  </a:lnTo>
                  <a:cubicBezTo>
                    <a:pt x="12159" y="24114"/>
                    <a:pt x="11953" y="24321"/>
                    <a:pt x="11698" y="24321"/>
                  </a:cubicBezTo>
                  <a:lnTo>
                    <a:pt x="7355" y="24321"/>
                  </a:lnTo>
                  <a:cubicBezTo>
                    <a:pt x="7102" y="24321"/>
                    <a:pt x="6895" y="24114"/>
                    <a:pt x="6894" y="23859"/>
                  </a:cubicBezTo>
                  <a:lnTo>
                    <a:pt x="6894" y="22964"/>
                  </a:lnTo>
                  <a:close/>
                  <a:moveTo>
                    <a:pt x="17372" y="22095"/>
                  </a:moveTo>
                  <a:lnTo>
                    <a:pt x="17372" y="23859"/>
                  </a:lnTo>
                  <a:cubicBezTo>
                    <a:pt x="17370" y="24114"/>
                    <a:pt x="17164" y="24321"/>
                    <a:pt x="16909" y="24321"/>
                  </a:cubicBezTo>
                  <a:lnTo>
                    <a:pt x="13435" y="24321"/>
                  </a:lnTo>
                  <a:cubicBezTo>
                    <a:pt x="13180" y="24321"/>
                    <a:pt x="12974" y="24114"/>
                    <a:pt x="12974" y="23859"/>
                  </a:cubicBezTo>
                  <a:lnTo>
                    <a:pt x="12974" y="22095"/>
                  </a:lnTo>
                  <a:close/>
                  <a:moveTo>
                    <a:pt x="7355" y="0"/>
                  </a:moveTo>
                  <a:cubicBezTo>
                    <a:pt x="6651" y="2"/>
                    <a:pt x="6081" y="572"/>
                    <a:pt x="6081" y="1276"/>
                  </a:cubicBezTo>
                  <a:lnTo>
                    <a:pt x="6081" y="3562"/>
                  </a:lnTo>
                  <a:cubicBezTo>
                    <a:pt x="5933" y="3504"/>
                    <a:pt x="5776" y="3474"/>
                    <a:pt x="5618" y="3474"/>
                  </a:cubicBezTo>
                  <a:lnTo>
                    <a:pt x="1276" y="3474"/>
                  </a:lnTo>
                  <a:cubicBezTo>
                    <a:pt x="571" y="3476"/>
                    <a:pt x="0" y="4046"/>
                    <a:pt x="0" y="4751"/>
                  </a:cubicBezTo>
                  <a:lnTo>
                    <a:pt x="0" y="23861"/>
                  </a:lnTo>
                  <a:cubicBezTo>
                    <a:pt x="0" y="24565"/>
                    <a:pt x="572" y="25135"/>
                    <a:pt x="1276" y="25137"/>
                  </a:cubicBezTo>
                  <a:lnTo>
                    <a:pt x="5618" y="25137"/>
                  </a:lnTo>
                  <a:cubicBezTo>
                    <a:pt x="5941" y="25137"/>
                    <a:pt x="6252" y="25014"/>
                    <a:pt x="6487" y="24794"/>
                  </a:cubicBezTo>
                  <a:cubicBezTo>
                    <a:pt x="6722" y="25014"/>
                    <a:pt x="7033" y="25137"/>
                    <a:pt x="7355" y="25137"/>
                  </a:cubicBezTo>
                  <a:lnTo>
                    <a:pt x="11698" y="25137"/>
                  </a:lnTo>
                  <a:cubicBezTo>
                    <a:pt x="12020" y="25137"/>
                    <a:pt x="12331" y="25014"/>
                    <a:pt x="12566" y="24794"/>
                  </a:cubicBezTo>
                  <a:cubicBezTo>
                    <a:pt x="12802" y="25014"/>
                    <a:pt x="13112" y="25137"/>
                    <a:pt x="13435" y="25137"/>
                  </a:cubicBezTo>
                  <a:lnTo>
                    <a:pt x="16910" y="25137"/>
                  </a:lnTo>
                  <a:cubicBezTo>
                    <a:pt x="17614" y="25135"/>
                    <a:pt x="18186" y="24565"/>
                    <a:pt x="18186" y="23861"/>
                  </a:cubicBezTo>
                  <a:lnTo>
                    <a:pt x="18186" y="3882"/>
                  </a:lnTo>
                  <a:cubicBezTo>
                    <a:pt x="18186" y="3177"/>
                    <a:pt x="17614" y="2606"/>
                    <a:pt x="16910" y="2606"/>
                  </a:cubicBezTo>
                  <a:lnTo>
                    <a:pt x="13435" y="2606"/>
                  </a:lnTo>
                  <a:cubicBezTo>
                    <a:pt x="13277" y="2606"/>
                    <a:pt x="13121" y="2635"/>
                    <a:pt x="12974" y="2693"/>
                  </a:cubicBezTo>
                  <a:lnTo>
                    <a:pt x="12974" y="1276"/>
                  </a:lnTo>
                  <a:cubicBezTo>
                    <a:pt x="12972" y="572"/>
                    <a:pt x="12402" y="0"/>
                    <a:pt x="1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64" name="Google Shape;464;p47"/>
            <p:cNvSpPr/>
            <p:nvPr/>
          </p:nvSpPr>
          <p:spPr>
            <a:xfrm>
              <a:off x="5314737" y="1603618"/>
              <a:ext cx="65028" cy="163336"/>
            </a:xfrm>
            <a:custGeom>
              <a:avLst/>
              <a:gdLst/>
              <a:ahLst/>
              <a:cxnLst/>
              <a:rect l="l" t="t" r="r" b="b"/>
              <a:pathLst>
                <a:path w="3437" h="8633" extrusionOk="0">
                  <a:moveTo>
                    <a:pt x="1718" y="1695"/>
                  </a:moveTo>
                  <a:lnTo>
                    <a:pt x="2592" y="4315"/>
                  </a:lnTo>
                  <a:lnTo>
                    <a:pt x="1718" y="6936"/>
                  </a:lnTo>
                  <a:lnTo>
                    <a:pt x="844" y="4315"/>
                  </a:lnTo>
                  <a:lnTo>
                    <a:pt x="1718" y="1695"/>
                  </a:lnTo>
                  <a:close/>
                  <a:moveTo>
                    <a:pt x="1718" y="1"/>
                  </a:moveTo>
                  <a:cubicBezTo>
                    <a:pt x="1543" y="1"/>
                    <a:pt x="1387" y="113"/>
                    <a:pt x="1333" y="278"/>
                  </a:cubicBezTo>
                  <a:lnTo>
                    <a:pt x="30" y="4188"/>
                  </a:lnTo>
                  <a:cubicBezTo>
                    <a:pt x="1" y="4271"/>
                    <a:pt x="1" y="4361"/>
                    <a:pt x="30" y="4445"/>
                  </a:cubicBezTo>
                  <a:lnTo>
                    <a:pt x="1333" y="8353"/>
                  </a:lnTo>
                  <a:cubicBezTo>
                    <a:pt x="1389" y="8520"/>
                    <a:pt x="1543" y="8632"/>
                    <a:pt x="1719" y="8632"/>
                  </a:cubicBezTo>
                  <a:cubicBezTo>
                    <a:pt x="1894" y="8632"/>
                    <a:pt x="2050" y="8520"/>
                    <a:pt x="2105" y="8353"/>
                  </a:cubicBezTo>
                  <a:lnTo>
                    <a:pt x="3408" y="4445"/>
                  </a:lnTo>
                  <a:cubicBezTo>
                    <a:pt x="3437" y="4361"/>
                    <a:pt x="3437" y="4271"/>
                    <a:pt x="3408" y="4188"/>
                  </a:cubicBezTo>
                  <a:lnTo>
                    <a:pt x="2105" y="278"/>
                  </a:lnTo>
                  <a:cubicBezTo>
                    <a:pt x="2049" y="113"/>
                    <a:pt x="1894" y="1"/>
                    <a:pt x="1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65" name="Google Shape;465;p47"/>
            <p:cNvSpPr/>
            <p:nvPr/>
          </p:nvSpPr>
          <p:spPr>
            <a:xfrm>
              <a:off x="5092881" y="1611829"/>
              <a:ext cx="64990" cy="163336"/>
            </a:xfrm>
            <a:custGeom>
              <a:avLst/>
              <a:gdLst/>
              <a:ahLst/>
              <a:cxnLst/>
              <a:rect l="l" t="t" r="r" b="b"/>
              <a:pathLst>
                <a:path w="3435" h="8633" extrusionOk="0">
                  <a:moveTo>
                    <a:pt x="1718" y="1695"/>
                  </a:moveTo>
                  <a:lnTo>
                    <a:pt x="2591" y="4316"/>
                  </a:lnTo>
                  <a:lnTo>
                    <a:pt x="1718" y="6938"/>
                  </a:lnTo>
                  <a:lnTo>
                    <a:pt x="844" y="4316"/>
                  </a:lnTo>
                  <a:lnTo>
                    <a:pt x="1718" y="1695"/>
                  </a:lnTo>
                  <a:close/>
                  <a:moveTo>
                    <a:pt x="1718" y="1"/>
                  </a:moveTo>
                  <a:cubicBezTo>
                    <a:pt x="1543" y="1"/>
                    <a:pt x="1387" y="113"/>
                    <a:pt x="1332" y="278"/>
                  </a:cubicBezTo>
                  <a:lnTo>
                    <a:pt x="29" y="4187"/>
                  </a:lnTo>
                  <a:cubicBezTo>
                    <a:pt x="0" y="4271"/>
                    <a:pt x="0" y="4362"/>
                    <a:pt x="29" y="4445"/>
                  </a:cubicBezTo>
                  <a:lnTo>
                    <a:pt x="1332" y="8355"/>
                  </a:lnTo>
                  <a:cubicBezTo>
                    <a:pt x="1387" y="8520"/>
                    <a:pt x="1543" y="8632"/>
                    <a:pt x="1718" y="8632"/>
                  </a:cubicBezTo>
                  <a:cubicBezTo>
                    <a:pt x="1894" y="8632"/>
                    <a:pt x="2048" y="8520"/>
                    <a:pt x="2104" y="8355"/>
                  </a:cubicBezTo>
                  <a:lnTo>
                    <a:pt x="3408" y="4445"/>
                  </a:lnTo>
                  <a:cubicBezTo>
                    <a:pt x="3435" y="4362"/>
                    <a:pt x="3435" y="4271"/>
                    <a:pt x="3408" y="4187"/>
                  </a:cubicBezTo>
                  <a:lnTo>
                    <a:pt x="2104" y="278"/>
                  </a:lnTo>
                  <a:cubicBezTo>
                    <a:pt x="2048" y="113"/>
                    <a:pt x="1894" y="1"/>
                    <a:pt x="1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470" name="Google Shape;470;p48"/>
          <p:cNvSpPr txBox="1">
            <a:spLocks noGrp="1"/>
          </p:cNvSpPr>
          <p:nvPr>
            <p:ph type="title"/>
          </p:nvPr>
        </p:nvSpPr>
        <p:spPr>
          <a:xfrm>
            <a:off x="311700" y="1457950"/>
            <a:ext cx="8520600" cy="1459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4.498,300.000</a:t>
            </a:r>
            <a:endParaRPr/>
          </a:p>
        </p:txBody>
      </p:sp>
      <p:sp>
        <p:nvSpPr>
          <p:cNvPr id="471" name="Google Shape;471;p48"/>
          <p:cNvSpPr txBox="1">
            <a:spLocks noGrp="1"/>
          </p:cNvSpPr>
          <p:nvPr>
            <p:ph type="body" idx="1"/>
          </p:nvPr>
        </p:nvSpPr>
        <p:spPr>
          <a:xfrm>
            <a:off x="311700" y="2999825"/>
            <a:ext cx="8520600" cy="64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6" name="Google Shape;476;p49"/>
          <p:cNvSpPr txBox="1">
            <a:spLocks noGrp="1"/>
          </p:cNvSpPr>
          <p:nvPr>
            <p:ph type="title"/>
          </p:nvPr>
        </p:nvSpPr>
        <p:spPr>
          <a:xfrm>
            <a:off x="701600" y="612666"/>
            <a:ext cx="28110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OVERVIEW</a:t>
            </a:r>
            <a:endParaRPr/>
          </a:p>
        </p:txBody>
      </p:sp>
      <p:pic>
        <p:nvPicPr>
          <p:cNvPr id="477" name="Google Shape;477;p49" title="Gráfico">
            <a:hlinkClick r:id="rId3"/>
          </p:cNvPr>
          <p:cNvPicPr preferRelativeResize="0"/>
          <p:nvPr/>
        </p:nvPicPr>
        <p:blipFill>
          <a:blip r:embed="rId4">
            <a:alphaModFix/>
          </a:blip>
          <a:stretch>
            <a:fillRect/>
          </a:stretch>
        </p:blipFill>
        <p:spPr>
          <a:xfrm>
            <a:off x="3747325" y="1436200"/>
            <a:ext cx="4416474" cy="2862000"/>
          </a:xfrm>
          <a:prstGeom prst="rect">
            <a:avLst/>
          </a:prstGeom>
          <a:noFill/>
          <a:ln>
            <a:noFill/>
          </a:ln>
        </p:spPr>
      </p:pic>
      <p:sp>
        <p:nvSpPr>
          <p:cNvPr id="478" name="Google Shape;478;p49"/>
          <p:cNvSpPr txBox="1"/>
          <p:nvPr/>
        </p:nvSpPr>
        <p:spPr>
          <a:xfrm>
            <a:off x="701600" y="2300950"/>
            <a:ext cx="1586100" cy="1132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2"/>
                </a:solidFill>
                <a:latin typeface="Raleway"/>
                <a:ea typeface="Raleway"/>
                <a:cs typeface="Raleway"/>
                <a:sym typeface="Raleway"/>
              </a:rPr>
              <a:t>To modify this graph, click on it, follow the link, change the data and paste the new graph here</a:t>
            </a:r>
            <a:endParaRPr sz="1200">
              <a:solidFill>
                <a:schemeClr val="dk2"/>
              </a:solidFill>
              <a:latin typeface="Raleway"/>
              <a:ea typeface="Raleway"/>
              <a:cs typeface="Raleway"/>
              <a:sym typeface="Raleway"/>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6"/>
        <p:cNvGrpSpPr/>
        <p:nvPr/>
      </p:nvGrpSpPr>
      <p:grpSpPr>
        <a:xfrm>
          <a:off x="0" y="0"/>
          <a:ext cx="0" cy="0"/>
          <a:chOff x="0" y="0"/>
          <a:chExt cx="0" cy="0"/>
        </a:xfrm>
      </p:grpSpPr>
      <p:sp>
        <p:nvSpPr>
          <p:cNvPr id="187" name="Google Shape;187;p32"/>
          <p:cNvSpPr txBox="1">
            <a:spLocks noGrp="1"/>
          </p:cNvSpPr>
          <p:nvPr>
            <p:ph type="title"/>
          </p:nvPr>
        </p:nvSpPr>
        <p:spPr>
          <a:xfrm>
            <a:off x="733913" y="1778850"/>
            <a:ext cx="1787400" cy="14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COMPLETE OVERVIEW</a:t>
            </a:r>
            <a:endParaRPr/>
          </a:p>
        </p:txBody>
      </p:sp>
      <p:sp>
        <p:nvSpPr>
          <p:cNvPr id="188" name="Google Shape;188;p32"/>
          <p:cNvSpPr txBox="1">
            <a:spLocks noGrp="1"/>
          </p:cNvSpPr>
          <p:nvPr>
            <p:ph type="subTitle" idx="1"/>
          </p:nvPr>
        </p:nvSpPr>
        <p:spPr>
          <a:xfrm>
            <a:off x="733913" y="3196350"/>
            <a:ext cx="1787400" cy="123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89" name="Google Shape;189;p32"/>
          <p:cNvSpPr txBox="1">
            <a:spLocks noGrp="1"/>
          </p:cNvSpPr>
          <p:nvPr>
            <p:ph type="title" idx="2"/>
          </p:nvPr>
        </p:nvSpPr>
        <p:spPr>
          <a:xfrm>
            <a:off x="2696838" y="1778850"/>
            <a:ext cx="1787400" cy="14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FEATURES OF THE TOPIC</a:t>
            </a:r>
            <a:endParaRPr/>
          </a:p>
        </p:txBody>
      </p:sp>
      <p:sp>
        <p:nvSpPr>
          <p:cNvPr id="190" name="Google Shape;190;p32"/>
          <p:cNvSpPr txBox="1">
            <a:spLocks noGrp="1"/>
          </p:cNvSpPr>
          <p:nvPr>
            <p:ph type="subTitle" idx="3"/>
          </p:nvPr>
        </p:nvSpPr>
        <p:spPr>
          <a:xfrm>
            <a:off x="2696838" y="3196350"/>
            <a:ext cx="1787400" cy="123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Here you could describe the topic of the section</a:t>
            </a:r>
            <a:endParaRPr/>
          </a:p>
        </p:txBody>
      </p:sp>
      <p:sp>
        <p:nvSpPr>
          <p:cNvPr id="191" name="Google Shape;191;p32"/>
          <p:cNvSpPr txBox="1">
            <a:spLocks noGrp="1"/>
          </p:cNvSpPr>
          <p:nvPr>
            <p:ph type="title" idx="4"/>
          </p:nvPr>
        </p:nvSpPr>
        <p:spPr>
          <a:xfrm>
            <a:off x="4659763" y="1778850"/>
            <a:ext cx="1787400" cy="14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THE ASSIGNMENT</a:t>
            </a:r>
            <a:endParaRPr/>
          </a:p>
        </p:txBody>
      </p:sp>
      <p:sp>
        <p:nvSpPr>
          <p:cNvPr id="192" name="Google Shape;192;p32"/>
          <p:cNvSpPr txBox="1">
            <a:spLocks noGrp="1"/>
          </p:cNvSpPr>
          <p:nvPr>
            <p:ph type="subTitle" idx="5"/>
          </p:nvPr>
        </p:nvSpPr>
        <p:spPr>
          <a:xfrm>
            <a:off x="4659763" y="3196350"/>
            <a:ext cx="1787400" cy="123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93" name="Google Shape;193;p32"/>
          <p:cNvSpPr txBox="1">
            <a:spLocks noGrp="1"/>
          </p:cNvSpPr>
          <p:nvPr>
            <p:ph type="title" idx="6"/>
          </p:nvPr>
        </p:nvSpPr>
        <p:spPr>
          <a:xfrm>
            <a:off x="6622688" y="1778850"/>
            <a:ext cx="1787400" cy="14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ALL ABOUT THE TOPIC</a:t>
            </a:r>
            <a:endParaRPr/>
          </a:p>
        </p:txBody>
      </p:sp>
      <p:sp>
        <p:nvSpPr>
          <p:cNvPr id="194" name="Google Shape;194;p32"/>
          <p:cNvSpPr txBox="1">
            <a:spLocks noGrp="1"/>
          </p:cNvSpPr>
          <p:nvPr>
            <p:ph type="subTitle" idx="7"/>
          </p:nvPr>
        </p:nvSpPr>
        <p:spPr>
          <a:xfrm>
            <a:off x="6622688" y="3196350"/>
            <a:ext cx="1787400" cy="123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95" name="Google Shape;195;p32"/>
          <p:cNvSpPr txBox="1">
            <a:spLocks noGrp="1"/>
          </p:cNvSpPr>
          <p:nvPr>
            <p:ph type="title" idx="8"/>
          </p:nvPr>
        </p:nvSpPr>
        <p:spPr>
          <a:xfrm>
            <a:off x="701675" y="1260050"/>
            <a:ext cx="1851900" cy="109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196" name="Google Shape;196;p32"/>
          <p:cNvSpPr txBox="1">
            <a:spLocks noGrp="1"/>
          </p:cNvSpPr>
          <p:nvPr>
            <p:ph type="title" idx="9"/>
          </p:nvPr>
        </p:nvSpPr>
        <p:spPr>
          <a:xfrm>
            <a:off x="6590450" y="1260050"/>
            <a:ext cx="1851900" cy="109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
        <p:nvSpPr>
          <p:cNvPr id="197" name="Google Shape;197;p32"/>
          <p:cNvSpPr txBox="1">
            <a:spLocks noGrp="1"/>
          </p:cNvSpPr>
          <p:nvPr>
            <p:ph type="title" idx="13"/>
          </p:nvPr>
        </p:nvSpPr>
        <p:spPr>
          <a:xfrm>
            <a:off x="4611400" y="1260050"/>
            <a:ext cx="1851900" cy="109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198" name="Google Shape;198;p32"/>
          <p:cNvSpPr txBox="1">
            <a:spLocks noGrp="1"/>
          </p:cNvSpPr>
          <p:nvPr>
            <p:ph type="title" idx="14"/>
          </p:nvPr>
        </p:nvSpPr>
        <p:spPr>
          <a:xfrm>
            <a:off x="2656538" y="1260050"/>
            <a:ext cx="1851900" cy="109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82"/>
        <p:cNvGrpSpPr/>
        <p:nvPr/>
      </p:nvGrpSpPr>
      <p:grpSpPr>
        <a:xfrm>
          <a:off x="0" y="0"/>
          <a:ext cx="0" cy="0"/>
          <a:chOff x="0" y="0"/>
          <a:chExt cx="0" cy="0"/>
        </a:xfrm>
      </p:grpSpPr>
      <p:sp>
        <p:nvSpPr>
          <p:cNvPr id="483" name="Google Shape;483;p50"/>
          <p:cNvSpPr txBox="1">
            <a:spLocks noGrp="1"/>
          </p:cNvSpPr>
          <p:nvPr>
            <p:ph type="title"/>
          </p:nvPr>
        </p:nvSpPr>
        <p:spPr>
          <a:xfrm>
            <a:off x="701600" y="612675"/>
            <a:ext cx="32592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AREAS OF ACTION</a:t>
            </a:r>
            <a:endParaRPr/>
          </a:p>
        </p:txBody>
      </p:sp>
      <p:grpSp>
        <p:nvGrpSpPr>
          <p:cNvPr id="484" name="Google Shape;484;p50"/>
          <p:cNvGrpSpPr/>
          <p:nvPr/>
        </p:nvGrpSpPr>
        <p:grpSpPr>
          <a:xfrm>
            <a:off x="1691747" y="1486966"/>
            <a:ext cx="5760515" cy="3068836"/>
            <a:chOff x="233350" y="949250"/>
            <a:chExt cx="7137300" cy="3802300"/>
          </a:xfrm>
        </p:grpSpPr>
        <p:sp>
          <p:nvSpPr>
            <p:cNvPr id="485" name="Google Shape;485;p5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5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5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5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5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5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5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 name="Google Shape;536;p50"/>
          <p:cNvSpPr/>
          <p:nvPr/>
        </p:nvSpPr>
        <p:spPr>
          <a:xfrm flipH="1">
            <a:off x="6785407" y="3774254"/>
            <a:ext cx="233795" cy="34404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0"/>
          <p:cNvSpPr/>
          <p:nvPr/>
        </p:nvSpPr>
        <p:spPr>
          <a:xfrm flipH="1">
            <a:off x="6172214" y="2431101"/>
            <a:ext cx="233795" cy="34404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0"/>
          <p:cNvSpPr/>
          <p:nvPr/>
        </p:nvSpPr>
        <p:spPr>
          <a:xfrm flipH="1">
            <a:off x="4936129" y="2489497"/>
            <a:ext cx="233795" cy="34404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0"/>
          <p:cNvSpPr/>
          <p:nvPr/>
        </p:nvSpPr>
        <p:spPr>
          <a:xfrm flipH="1">
            <a:off x="4634396" y="1842505"/>
            <a:ext cx="233795" cy="34404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0"/>
          <p:cNvSpPr/>
          <p:nvPr/>
        </p:nvSpPr>
        <p:spPr>
          <a:xfrm flipH="1">
            <a:off x="3914169" y="2774910"/>
            <a:ext cx="233795" cy="34404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0"/>
          <p:cNvSpPr/>
          <p:nvPr/>
        </p:nvSpPr>
        <p:spPr>
          <a:xfrm flipH="1">
            <a:off x="4400756" y="3037704"/>
            <a:ext cx="233795" cy="34404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0"/>
          <p:cNvSpPr/>
          <p:nvPr/>
        </p:nvSpPr>
        <p:spPr>
          <a:xfrm flipH="1">
            <a:off x="3262006" y="3381512"/>
            <a:ext cx="233795" cy="34404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0"/>
          <p:cNvSpPr/>
          <p:nvPr/>
        </p:nvSpPr>
        <p:spPr>
          <a:xfrm flipH="1">
            <a:off x="2210834" y="2431101"/>
            <a:ext cx="233795" cy="34404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0"/>
          <p:cNvSpPr/>
          <p:nvPr/>
        </p:nvSpPr>
        <p:spPr>
          <a:xfrm flipH="1">
            <a:off x="2648842" y="2255915"/>
            <a:ext cx="233795" cy="34404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0"/>
          <p:cNvSpPr/>
          <p:nvPr/>
        </p:nvSpPr>
        <p:spPr>
          <a:xfrm flipH="1">
            <a:off x="2298442" y="1964899"/>
            <a:ext cx="233795" cy="34404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0"/>
          <p:cNvSpPr/>
          <p:nvPr/>
        </p:nvSpPr>
        <p:spPr>
          <a:xfrm flipH="1">
            <a:off x="2123227" y="1741045"/>
            <a:ext cx="233795" cy="34404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1"/>
          <p:cNvSpPr txBox="1">
            <a:spLocks noGrp="1"/>
          </p:cNvSpPr>
          <p:nvPr>
            <p:ph type="title"/>
          </p:nvPr>
        </p:nvSpPr>
        <p:spPr>
          <a:xfrm>
            <a:off x="701600" y="612675"/>
            <a:ext cx="35721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EXERCISE</a:t>
            </a:r>
            <a:endParaRPr/>
          </a:p>
        </p:txBody>
      </p:sp>
      <p:sp>
        <p:nvSpPr>
          <p:cNvPr id="552" name="Google Shape;552;p51"/>
          <p:cNvSpPr txBox="1">
            <a:spLocks noGrp="1"/>
          </p:cNvSpPr>
          <p:nvPr>
            <p:ph type="title" idx="2"/>
          </p:nvPr>
        </p:nvSpPr>
        <p:spPr>
          <a:xfrm>
            <a:off x="3412488" y="1445800"/>
            <a:ext cx="2331600" cy="53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Does MERCURY’S name</a:t>
            </a:r>
            <a:endParaRPr/>
          </a:p>
          <a:p>
            <a:pPr marL="0" lvl="0" indent="0" algn="ctr" rtl="0">
              <a:spcBef>
                <a:spcPts val="0"/>
              </a:spcBef>
              <a:spcAft>
                <a:spcPts val="0"/>
              </a:spcAft>
              <a:buNone/>
            </a:pPr>
            <a:r>
              <a:rPr lang="en"/>
              <a:t>have anything to do with the liquid metal?</a:t>
            </a:r>
            <a:endParaRPr/>
          </a:p>
        </p:txBody>
      </p:sp>
      <p:sp>
        <p:nvSpPr>
          <p:cNvPr id="553" name="Google Shape;553;p51"/>
          <p:cNvSpPr txBox="1">
            <a:spLocks noGrp="1"/>
          </p:cNvSpPr>
          <p:nvPr>
            <p:ph type="subTitle" idx="1"/>
          </p:nvPr>
        </p:nvSpPr>
        <p:spPr>
          <a:xfrm>
            <a:off x="3052200" y="3691300"/>
            <a:ext cx="3052200" cy="57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No, the truth is that this planet</a:t>
            </a:r>
            <a:endParaRPr/>
          </a:p>
          <a:p>
            <a:pPr marL="0" lvl="0" indent="0" algn="ctr" rtl="0">
              <a:spcBef>
                <a:spcPts val="0"/>
              </a:spcBef>
              <a:spcAft>
                <a:spcPts val="0"/>
              </a:spcAft>
              <a:buClr>
                <a:schemeClr val="dk1"/>
              </a:buClr>
              <a:buSzPts val="1100"/>
              <a:buFont typeface="Arial"/>
              <a:buNone/>
            </a:pPr>
            <a:r>
              <a:rPr lang="en"/>
              <a:t>was named after the Roman messenger god, Mercury</a:t>
            </a:r>
            <a:endParaRPr/>
          </a:p>
          <a:p>
            <a:pPr marL="0" lvl="0" indent="0" algn="ctr" rtl="0">
              <a:spcBef>
                <a:spcPts val="0"/>
              </a:spcBef>
              <a:spcAft>
                <a:spcPts val="0"/>
              </a:spcAft>
              <a:buNone/>
            </a:pPr>
            <a:endParaRPr/>
          </a:p>
        </p:txBody>
      </p:sp>
      <p:grpSp>
        <p:nvGrpSpPr>
          <p:cNvPr id="554" name="Google Shape;554;p51"/>
          <p:cNvGrpSpPr/>
          <p:nvPr/>
        </p:nvGrpSpPr>
        <p:grpSpPr>
          <a:xfrm>
            <a:off x="3343698" y="2790901"/>
            <a:ext cx="428954" cy="475573"/>
            <a:chOff x="3668886" y="3439312"/>
            <a:chExt cx="428954" cy="475573"/>
          </a:xfrm>
        </p:grpSpPr>
        <p:sp>
          <p:nvSpPr>
            <p:cNvPr id="555" name="Google Shape;555;p51"/>
            <p:cNvSpPr/>
            <p:nvPr/>
          </p:nvSpPr>
          <p:spPr>
            <a:xfrm>
              <a:off x="3668886" y="3439312"/>
              <a:ext cx="428954" cy="393328"/>
            </a:xfrm>
            <a:custGeom>
              <a:avLst/>
              <a:gdLst/>
              <a:ahLst/>
              <a:cxnLst/>
              <a:rect l="l" t="t" r="r" b="b"/>
              <a:pathLst>
                <a:path w="22672" h="20789" extrusionOk="0">
                  <a:moveTo>
                    <a:pt x="12711" y="2986"/>
                  </a:moveTo>
                  <a:cubicBezTo>
                    <a:pt x="15599" y="2986"/>
                    <a:pt x="17949" y="5336"/>
                    <a:pt x="17949" y="8224"/>
                  </a:cubicBezTo>
                  <a:cubicBezTo>
                    <a:pt x="17949" y="11112"/>
                    <a:pt x="15599" y="13464"/>
                    <a:pt x="12711" y="13464"/>
                  </a:cubicBezTo>
                  <a:cubicBezTo>
                    <a:pt x="9821" y="13464"/>
                    <a:pt x="7471" y="11114"/>
                    <a:pt x="7471" y="8224"/>
                  </a:cubicBezTo>
                  <a:cubicBezTo>
                    <a:pt x="7471" y="5336"/>
                    <a:pt x="9821" y="2986"/>
                    <a:pt x="12711" y="2986"/>
                  </a:cubicBezTo>
                  <a:close/>
                  <a:moveTo>
                    <a:pt x="17053" y="815"/>
                  </a:moveTo>
                  <a:cubicBezTo>
                    <a:pt x="19701" y="815"/>
                    <a:pt x="21857" y="2873"/>
                    <a:pt x="21857" y="5402"/>
                  </a:cubicBezTo>
                  <a:cubicBezTo>
                    <a:pt x="21857" y="7110"/>
                    <a:pt x="20945" y="12746"/>
                    <a:pt x="20014" y="16167"/>
                  </a:cubicBezTo>
                  <a:cubicBezTo>
                    <a:pt x="19960" y="16366"/>
                    <a:pt x="19778" y="16504"/>
                    <a:pt x="19573" y="16504"/>
                  </a:cubicBezTo>
                  <a:cubicBezTo>
                    <a:pt x="19572" y="16504"/>
                    <a:pt x="19571" y="16504"/>
                    <a:pt x="19569" y="16504"/>
                  </a:cubicBezTo>
                  <a:lnTo>
                    <a:pt x="14538" y="16504"/>
                  </a:lnTo>
                  <a:cubicBezTo>
                    <a:pt x="14536" y="16504"/>
                    <a:pt x="14535" y="16504"/>
                    <a:pt x="14534" y="16504"/>
                  </a:cubicBezTo>
                  <a:cubicBezTo>
                    <a:pt x="14328" y="16504"/>
                    <a:pt x="14147" y="16366"/>
                    <a:pt x="14092" y="16167"/>
                  </a:cubicBezTo>
                  <a:cubicBezTo>
                    <a:pt x="13935" y="15590"/>
                    <a:pt x="13775" y="14933"/>
                    <a:pt x="13612" y="14211"/>
                  </a:cubicBezTo>
                  <a:cubicBezTo>
                    <a:pt x="14873" y="14020"/>
                    <a:pt x="16041" y="13436"/>
                    <a:pt x="16950" y="12541"/>
                  </a:cubicBezTo>
                  <a:lnTo>
                    <a:pt x="19225" y="12541"/>
                  </a:lnTo>
                  <a:cubicBezTo>
                    <a:pt x="19450" y="12541"/>
                    <a:pt x="19632" y="12359"/>
                    <a:pt x="19632" y="12135"/>
                  </a:cubicBezTo>
                  <a:cubicBezTo>
                    <a:pt x="19632" y="11909"/>
                    <a:pt x="19450" y="11727"/>
                    <a:pt x="19225" y="11727"/>
                  </a:cubicBezTo>
                  <a:lnTo>
                    <a:pt x="17646" y="11727"/>
                  </a:lnTo>
                  <a:cubicBezTo>
                    <a:pt x="17943" y="11308"/>
                    <a:pt x="18187" y="10851"/>
                    <a:pt x="18371" y="10370"/>
                  </a:cubicBezTo>
                  <a:lnTo>
                    <a:pt x="19660" y="10370"/>
                  </a:lnTo>
                  <a:cubicBezTo>
                    <a:pt x="19885" y="10370"/>
                    <a:pt x="20067" y="10187"/>
                    <a:pt x="20067" y="9962"/>
                  </a:cubicBezTo>
                  <a:cubicBezTo>
                    <a:pt x="20067" y="9738"/>
                    <a:pt x="19885" y="9556"/>
                    <a:pt x="19660" y="9556"/>
                  </a:cubicBezTo>
                  <a:lnTo>
                    <a:pt x="18617" y="9556"/>
                  </a:lnTo>
                  <a:cubicBezTo>
                    <a:pt x="18715" y="9119"/>
                    <a:pt x="18765" y="8673"/>
                    <a:pt x="18765" y="8225"/>
                  </a:cubicBezTo>
                  <a:lnTo>
                    <a:pt x="18765" y="8198"/>
                  </a:lnTo>
                  <a:lnTo>
                    <a:pt x="20096" y="8198"/>
                  </a:lnTo>
                  <a:cubicBezTo>
                    <a:pt x="20317" y="8194"/>
                    <a:pt x="20493" y="8013"/>
                    <a:pt x="20493" y="7792"/>
                  </a:cubicBezTo>
                  <a:cubicBezTo>
                    <a:pt x="20493" y="7570"/>
                    <a:pt x="20317" y="7388"/>
                    <a:pt x="20096" y="7383"/>
                  </a:cubicBezTo>
                  <a:lnTo>
                    <a:pt x="18706" y="7383"/>
                  </a:lnTo>
                  <a:cubicBezTo>
                    <a:pt x="18641" y="6919"/>
                    <a:pt x="18523" y="6464"/>
                    <a:pt x="18351" y="6027"/>
                  </a:cubicBezTo>
                  <a:lnTo>
                    <a:pt x="20096" y="6027"/>
                  </a:lnTo>
                  <a:cubicBezTo>
                    <a:pt x="20317" y="6021"/>
                    <a:pt x="20493" y="5841"/>
                    <a:pt x="20493" y="5619"/>
                  </a:cubicBezTo>
                  <a:cubicBezTo>
                    <a:pt x="20493" y="5398"/>
                    <a:pt x="20317" y="5217"/>
                    <a:pt x="20096" y="5213"/>
                  </a:cubicBezTo>
                  <a:lnTo>
                    <a:pt x="17958" y="5213"/>
                  </a:lnTo>
                  <a:cubicBezTo>
                    <a:pt x="17670" y="4712"/>
                    <a:pt x="17312" y="4254"/>
                    <a:pt x="16893" y="3855"/>
                  </a:cubicBezTo>
                  <a:lnTo>
                    <a:pt x="19225" y="3855"/>
                  </a:lnTo>
                  <a:cubicBezTo>
                    <a:pt x="19228" y="3855"/>
                    <a:pt x="19231" y="3855"/>
                    <a:pt x="19233" y="3855"/>
                  </a:cubicBezTo>
                  <a:cubicBezTo>
                    <a:pt x="19457" y="3855"/>
                    <a:pt x="19641" y="3673"/>
                    <a:pt x="19641" y="3448"/>
                  </a:cubicBezTo>
                  <a:cubicBezTo>
                    <a:pt x="19641" y="3222"/>
                    <a:pt x="19457" y="3040"/>
                    <a:pt x="19233" y="3040"/>
                  </a:cubicBezTo>
                  <a:cubicBezTo>
                    <a:pt x="19231" y="3040"/>
                    <a:pt x="19228" y="3040"/>
                    <a:pt x="19225" y="3040"/>
                  </a:cubicBezTo>
                  <a:lnTo>
                    <a:pt x="15830" y="3040"/>
                  </a:lnTo>
                  <a:cubicBezTo>
                    <a:pt x="15141" y="2623"/>
                    <a:pt x="14375" y="2350"/>
                    <a:pt x="13577" y="2235"/>
                  </a:cubicBezTo>
                  <a:cubicBezTo>
                    <a:pt x="14477" y="1335"/>
                    <a:pt x="15728" y="815"/>
                    <a:pt x="17053" y="815"/>
                  </a:cubicBezTo>
                  <a:close/>
                  <a:moveTo>
                    <a:pt x="6202" y="14053"/>
                  </a:moveTo>
                  <a:cubicBezTo>
                    <a:pt x="6376" y="14053"/>
                    <a:pt x="6549" y="14119"/>
                    <a:pt x="6683" y="14252"/>
                  </a:cubicBezTo>
                  <a:cubicBezTo>
                    <a:pt x="6950" y="14519"/>
                    <a:pt x="6947" y="14955"/>
                    <a:pt x="6675" y="15219"/>
                  </a:cubicBezTo>
                  <a:lnTo>
                    <a:pt x="3054" y="18841"/>
                  </a:lnTo>
                  <a:lnTo>
                    <a:pt x="2094" y="17881"/>
                  </a:lnTo>
                  <a:lnTo>
                    <a:pt x="5716" y="14258"/>
                  </a:lnTo>
                  <a:cubicBezTo>
                    <a:pt x="5849" y="14122"/>
                    <a:pt x="6026" y="14053"/>
                    <a:pt x="6202" y="14053"/>
                  </a:cubicBezTo>
                  <a:close/>
                  <a:moveTo>
                    <a:pt x="1519" y="18456"/>
                  </a:moveTo>
                  <a:lnTo>
                    <a:pt x="2479" y="19416"/>
                  </a:lnTo>
                  <a:lnTo>
                    <a:pt x="2115" y="19780"/>
                  </a:lnTo>
                  <a:cubicBezTo>
                    <a:pt x="1987" y="19908"/>
                    <a:pt x="1815" y="19979"/>
                    <a:pt x="1636" y="19979"/>
                  </a:cubicBezTo>
                  <a:cubicBezTo>
                    <a:pt x="1361" y="19979"/>
                    <a:pt x="1114" y="19814"/>
                    <a:pt x="1008" y="19560"/>
                  </a:cubicBezTo>
                  <a:cubicBezTo>
                    <a:pt x="903" y="19305"/>
                    <a:pt x="960" y="19014"/>
                    <a:pt x="1155" y="18820"/>
                  </a:cubicBezTo>
                  <a:lnTo>
                    <a:pt x="1519" y="18456"/>
                  </a:lnTo>
                  <a:close/>
                  <a:moveTo>
                    <a:pt x="17053" y="0"/>
                  </a:moveTo>
                  <a:cubicBezTo>
                    <a:pt x="15275" y="0"/>
                    <a:pt x="13608" y="809"/>
                    <a:pt x="12547" y="2174"/>
                  </a:cubicBezTo>
                  <a:cubicBezTo>
                    <a:pt x="9284" y="2261"/>
                    <a:pt x="6657" y="4941"/>
                    <a:pt x="6657" y="8225"/>
                  </a:cubicBezTo>
                  <a:cubicBezTo>
                    <a:pt x="6655" y="9694"/>
                    <a:pt x="7191" y="11114"/>
                    <a:pt x="8163" y="12215"/>
                  </a:cubicBezTo>
                  <a:cubicBezTo>
                    <a:pt x="8133" y="12233"/>
                    <a:pt x="8104" y="12254"/>
                    <a:pt x="8078" y="12280"/>
                  </a:cubicBezTo>
                  <a:lnTo>
                    <a:pt x="6922" y="13436"/>
                  </a:lnTo>
                  <a:cubicBezTo>
                    <a:pt x="6694" y="13309"/>
                    <a:pt x="6444" y="13246"/>
                    <a:pt x="6195" y="13246"/>
                  </a:cubicBezTo>
                  <a:cubicBezTo>
                    <a:pt x="5809" y="13246"/>
                    <a:pt x="5427" y="13396"/>
                    <a:pt x="5140" y="13683"/>
                  </a:cubicBezTo>
                  <a:lnTo>
                    <a:pt x="580" y="18244"/>
                  </a:lnTo>
                  <a:cubicBezTo>
                    <a:pt x="0" y="18828"/>
                    <a:pt x="3" y="19770"/>
                    <a:pt x="584" y="20351"/>
                  </a:cubicBezTo>
                  <a:cubicBezTo>
                    <a:pt x="876" y="20642"/>
                    <a:pt x="1258" y="20788"/>
                    <a:pt x="1640" y="20788"/>
                  </a:cubicBezTo>
                  <a:cubicBezTo>
                    <a:pt x="2020" y="20788"/>
                    <a:pt x="2400" y="20644"/>
                    <a:pt x="2690" y="20355"/>
                  </a:cubicBezTo>
                  <a:lnTo>
                    <a:pt x="7251" y="15795"/>
                  </a:lnTo>
                  <a:cubicBezTo>
                    <a:pt x="7723" y="15323"/>
                    <a:pt x="7825" y="14595"/>
                    <a:pt x="7499" y="14011"/>
                  </a:cubicBezTo>
                  <a:lnTo>
                    <a:pt x="8655" y="12855"/>
                  </a:lnTo>
                  <a:cubicBezTo>
                    <a:pt x="8679" y="12831"/>
                    <a:pt x="8702" y="12802"/>
                    <a:pt x="8718" y="12773"/>
                  </a:cubicBezTo>
                  <a:cubicBezTo>
                    <a:pt x="9820" y="13743"/>
                    <a:pt x="11236" y="14278"/>
                    <a:pt x="12703" y="14278"/>
                  </a:cubicBezTo>
                  <a:cubicBezTo>
                    <a:pt x="12705" y="14278"/>
                    <a:pt x="12708" y="14278"/>
                    <a:pt x="12710" y="14278"/>
                  </a:cubicBezTo>
                  <a:lnTo>
                    <a:pt x="12793" y="14278"/>
                  </a:lnTo>
                  <a:cubicBezTo>
                    <a:pt x="12964" y="15058"/>
                    <a:pt x="13137" y="15765"/>
                    <a:pt x="13306" y="16382"/>
                  </a:cubicBezTo>
                  <a:cubicBezTo>
                    <a:pt x="13459" y="16936"/>
                    <a:pt x="13963" y="17320"/>
                    <a:pt x="14538" y="17320"/>
                  </a:cubicBezTo>
                  <a:lnTo>
                    <a:pt x="19568" y="17320"/>
                  </a:lnTo>
                  <a:cubicBezTo>
                    <a:pt x="20143" y="17320"/>
                    <a:pt x="20647" y="16936"/>
                    <a:pt x="20800" y="16382"/>
                  </a:cubicBezTo>
                  <a:cubicBezTo>
                    <a:pt x="21746" y="12908"/>
                    <a:pt x="22672" y="7159"/>
                    <a:pt x="22672" y="5404"/>
                  </a:cubicBezTo>
                  <a:cubicBezTo>
                    <a:pt x="22672" y="2424"/>
                    <a:pt x="20150" y="2"/>
                    <a:pt x="17053" y="2"/>
                  </a:cubicBezTo>
                  <a:lnTo>
                    <a:pt x="170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56" name="Google Shape;556;p51"/>
            <p:cNvSpPr/>
            <p:nvPr/>
          </p:nvSpPr>
          <p:spPr>
            <a:xfrm>
              <a:off x="3926311" y="3784412"/>
              <a:ext cx="130453" cy="130472"/>
            </a:xfrm>
            <a:custGeom>
              <a:avLst/>
              <a:gdLst/>
              <a:ahLst/>
              <a:cxnLst/>
              <a:rect l="l" t="t" r="r" b="b"/>
              <a:pathLst>
                <a:path w="6895" h="6896" extrusionOk="0">
                  <a:moveTo>
                    <a:pt x="6080" y="815"/>
                  </a:moveTo>
                  <a:lnTo>
                    <a:pt x="6080" y="3449"/>
                  </a:lnTo>
                  <a:cubicBezTo>
                    <a:pt x="6080" y="4900"/>
                    <a:pt x="4899" y="6081"/>
                    <a:pt x="3447" y="6081"/>
                  </a:cubicBezTo>
                  <a:cubicBezTo>
                    <a:pt x="1995" y="6081"/>
                    <a:pt x="815" y="4900"/>
                    <a:pt x="815" y="3449"/>
                  </a:cubicBezTo>
                  <a:lnTo>
                    <a:pt x="815" y="815"/>
                  </a:lnTo>
                  <a:close/>
                  <a:moveTo>
                    <a:pt x="516" y="1"/>
                  </a:moveTo>
                  <a:cubicBezTo>
                    <a:pt x="231" y="2"/>
                    <a:pt x="0" y="231"/>
                    <a:pt x="0" y="516"/>
                  </a:cubicBezTo>
                  <a:lnTo>
                    <a:pt x="0" y="3449"/>
                  </a:lnTo>
                  <a:cubicBezTo>
                    <a:pt x="0" y="5349"/>
                    <a:pt x="1546" y="6895"/>
                    <a:pt x="3447" y="6895"/>
                  </a:cubicBezTo>
                  <a:cubicBezTo>
                    <a:pt x="5348" y="6895"/>
                    <a:pt x="6895" y="5349"/>
                    <a:pt x="6895" y="3449"/>
                  </a:cubicBezTo>
                  <a:lnTo>
                    <a:pt x="6895" y="516"/>
                  </a:lnTo>
                  <a:cubicBezTo>
                    <a:pt x="6893" y="231"/>
                    <a:pt x="6663" y="2"/>
                    <a:pt x="6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57" name="Google Shape;557;p51"/>
            <p:cNvSpPr/>
            <p:nvPr/>
          </p:nvSpPr>
          <p:spPr>
            <a:xfrm>
              <a:off x="3950964" y="3702243"/>
              <a:ext cx="81148" cy="15439"/>
            </a:xfrm>
            <a:custGeom>
              <a:avLst/>
              <a:gdLst/>
              <a:ahLst/>
              <a:cxnLst/>
              <a:rect l="l" t="t" r="r" b="b"/>
              <a:pathLst>
                <a:path w="4289" h="816" extrusionOk="0">
                  <a:moveTo>
                    <a:pt x="407" y="0"/>
                  </a:moveTo>
                  <a:cubicBezTo>
                    <a:pt x="182" y="0"/>
                    <a:pt x="0" y="184"/>
                    <a:pt x="0" y="408"/>
                  </a:cubicBezTo>
                  <a:cubicBezTo>
                    <a:pt x="0" y="633"/>
                    <a:pt x="182" y="815"/>
                    <a:pt x="407" y="815"/>
                  </a:cubicBezTo>
                  <a:lnTo>
                    <a:pt x="3882" y="815"/>
                  </a:lnTo>
                  <a:cubicBezTo>
                    <a:pt x="4107" y="815"/>
                    <a:pt x="4289" y="633"/>
                    <a:pt x="4289" y="408"/>
                  </a:cubicBezTo>
                  <a:cubicBezTo>
                    <a:pt x="4289" y="184"/>
                    <a:pt x="4107" y="0"/>
                    <a:pt x="3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58" name="Google Shape;558;p51"/>
            <p:cNvSpPr/>
            <p:nvPr/>
          </p:nvSpPr>
          <p:spPr>
            <a:xfrm>
              <a:off x="3967368" y="3841929"/>
              <a:ext cx="48303" cy="15439"/>
            </a:xfrm>
            <a:custGeom>
              <a:avLst/>
              <a:gdLst/>
              <a:ahLst/>
              <a:cxnLst/>
              <a:rect l="l" t="t" r="r" b="b"/>
              <a:pathLst>
                <a:path w="2553" h="816" extrusionOk="0">
                  <a:moveTo>
                    <a:pt x="408" y="1"/>
                  </a:moveTo>
                  <a:cubicBezTo>
                    <a:pt x="183" y="1"/>
                    <a:pt x="1" y="184"/>
                    <a:pt x="1" y="409"/>
                  </a:cubicBezTo>
                  <a:cubicBezTo>
                    <a:pt x="1" y="633"/>
                    <a:pt x="183" y="815"/>
                    <a:pt x="408" y="815"/>
                  </a:cubicBezTo>
                  <a:lnTo>
                    <a:pt x="2146" y="815"/>
                  </a:lnTo>
                  <a:cubicBezTo>
                    <a:pt x="2371" y="815"/>
                    <a:pt x="2553" y="633"/>
                    <a:pt x="2553" y="409"/>
                  </a:cubicBezTo>
                  <a:cubicBezTo>
                    <a:pt x="2553" y="184"/>
                    <a:pt x="2371" y="1"/>
                    <a:pt x="2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59" name="Google Shape;559;p51"/>
            <p:cNvSpPr/>
            <p:nvPr/>
          </p:nvSpPr>
          <p:spPr>
            <a:xfrm>
              <a:off x="3859978" y="3529674"/>
              <a:ext cx="41435" cy="138684"/>
            </a:xfrm>
            <a:custGeom>
              <a:avLst/>
              <a:gdLst/>
              <a:ahLst/>
              <a:cxnLst/>
              <a:rect l="l" t="t" r="r" b="b"/>
              <a:pathLst>
                <a:path w="2190" h="7330" extrusionOk="0">
                  <a:moveTo>
                    <a:pt x="439" y="1"/>
                  </a:moveTo>
                  <a:cubicBezTo>
                    <a:pt x="418" y="1"/>
                    <a:pt x="396" y="2"/>
                    <a:pt x="375" y="6"/>
                  </a:cubicBezTo>
                  <a:cubicBezTo>
                    <a:pt x="152" y="42"/>
                    <a:pt x="0" y="250"/>
                    <a:pt x="37" y="473"/>
                  </a:cubicBezTo>
                  <a:cubicBezTo>
                    <a:pt x="540" y="3636"/>
                    <a:pt x="1337" y="6984"/>
                    <a:pt x="1344" y="7017"/>
                  </a:cubicBezTo>
                  <a:cubicBezTo>
                    <a:pt x="1388" y="7201"/>
                    <a:pt x="1552" y="7330"/>
                    <a:pt x="1740" y="7330"/>
                  </a:cubicBezTo>
                  <a:cubicBezTo>
                    <a:pt x="1772" y="7330"/>
                    <a:pt x="1804" y="7327"/>
                    <a:pt x="1836" y="7319"/>
                  </a:cubicBezTo>
                  <a:cubicBezTo>
                    <a:pt x="2054" y="7266"/>
                    <a:pt x="2189" y="7048"/>
                    <a:pt x="2136" y="6828"/>
                  </a:cubicBezTo>
                  <a:cubicBezTo>
                    <a:pt x="2129" y="6796"/>
                    <a:pt x="1338" y="3477"/>
                    <a:pt x="839" y="344"/>
                  </a:cubicBezTo>
                  <a:lnTo>
                    <a:pt x="841" y="344"/>
                  </a:lnTo>
                  <a:cubicBezTo>
                    <a:pt x="808" y="144"/>
                    <a:pt x="635" y="1"/>
                    <a:pt x="4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60" name="Google Shape;560;p51"/>
            <p:cNvSpPr/>
            <p:nvPr/>
          </p:nvSpPr>
          <p:spPr>
            <a:xfrm>
              <a:off x="3909851" y="3546134"/>
              <a:ext cx="72956" cy="15401"/>
            </a:xfrm>
            <a:custGeom>
              <a:avLst/>
              <a:gdLst/>
              <a:ahLst/>
              <a:cxnLst/>
              <a:rect l="l" t="t" r="r" b="b"/>
              <a:pathLst>
                <a:path w="3856" h="814" extrusionOk="0">
                  <a:moveTo>
                    <a:pt x="409" y="0"/>
                  </a:moveTo>
                  <a:cubicBezTo>
                    <a:pt x="183" y="0"/>
                    <a:pt x="1" y="183"/>
                    <a:pt x="1" y="407"/>
                  </a:cubicBezTo>
                  <a:cubicBezTo>
                    <a:pt x="1" y="632"/>
                    <a:pt x="183" y="814"/>
                    <a:pt x="409" y="814"/>
                  </a:cubicBezTo>
                  <a:lnTo>
                    <a:pt x="3448" y="814"/>
                  </a:lnTo>
                  <a:cubicBezTo>
                    <a:pt x="3448" y="814"/>
                    <a:pt x="3449" y="814"/>
                    <a:pt x="3450" y="814"/>
                  </a:cubicBezTo>
                  <a:cubicBezTo>
                    <a:pt x="3675" y="814"/>
                    <a:pt x="3856" y="631"/>
                    <a:pt x="3856" y="407"/>
                  </a:cubicBezTo>
                  <a:cubicBezTo>
                    <a:pt x="3856" y="183"/>
                    <a:pt x="3674" y="0"/>
                    <a:pt x="3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61" name="Google Shape;561;p51"/>
            <p:cNvSpPr/>
            <p:nvPr/>
          </p:nvSpPr>
          <p:spPr>
            <a:xfrm>
              <a:off x="3918233" y="3595439"/>
              <a:ext cx="64574" cy="15401"/>
            </a:xfrm>
            <a:custGeom>
              <a:avLst/>
              <a:gdLst/>
              <a:ahLst/>
              <a:cxnLst/>
              <a:rect l="l" t="t" r="r" b="b"/>
              <a:pathLst>
                <a:path w="3413" h="814" extrusionOk="0">
                  <a:moveTo>
                    <a:pt x="3007" y="1"/>
                  </a:moveTo>
                  <a:cubicBezTo>
                    <a:pt x="3006" y="1"/>
                    <a:pt x="3005" y="1"/>
                    <a:pt x="3005" y="1"/>
                  </a:cubicBezTo>
                  <a:lnTo>
                    <a:pt x="400" y="1"/>
                  </a:lnTo>
                  <a:cubicBezTo>
                    <a:pt x="178" y="5"/>
                    <a:pt x="1" y="186"/>
                    <a:pt x="1" y="407"/>
                  </a:cubicBezTo>
                  <a:cubicBezTo>
                    <a:pt x="1" y="629"/>
                    <a:pt x="178" y="809"/>
                    <a:pt x="400" y="814"/>
                  </a:cubicBezTo>
                  <a:lnTo>
                    <a:pt x="3005" y="814"/>
                  </a:lnTo>
                  <a:cubicBezTo>
                    <a:pt x="3231" y="814"/>
                    <a:pt x="3413" y="632"/>
                    <a:pt x="3413" y="407"/>
                  </a:cubicBezTo>
                  <a:cubicBezTo>
                    <a:pt x="3413" y="184"/>
                    <a:pt x="3232" y="1"/>
                    <a:pt x="30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62" name="Google Shape;562;p51"/>
            <p:cNvSpPr/>
            <p:nvPr/>
          </p:nvSpPr>
          <p:spPr>
            <a:xfrm>
              <a:off x="3926311" y="3644726"/>
              <a:ext cx="40054" cy="15420"/>
            </a:xfrm>
            <a:custGeom>
              <a:avLst/>
              <a:gdLst/>
              <a:ahLst/>
              <a:cxnLst/>
              <a:rect l="l" t="t" r="r" b="b"/>
              <a:pathLst>
                <a:path w="2117" h="815" extrusionOk="0">
                  <a:moveTo>
                    <a:pt x="407" y="0"/>
                  </a:moveTo>
                  <a:cubicBezTo>
                    <a:pt x="182" y="0"/>
                    <a:pt x="0" y="182"/>
                    <a:pt x="0" y="407"/>
                  </a:cubicBezTo>
                  <a:cubicBezTo>
                    <a:pt x="0" y="633"/>
                    <a:pt x="182" y="815"/>
                    <a:pt x="407" y="815"/>
                  </a:cubicBezTo>
                  <a:lnTo>
                    <a:pt x="1710" y="815"/>
                  </a:lnTo>
                  <a:cubicBezTo>
                    <a:pt x="1934" y="815"/>
                    <a:pt x="2116" y="633"/>
                    <a:pt x="2116" y="407"/>
                  </a:cubicBezTo>
                  <a:cubicBezTo>
                    <a:pt x="2116" y="182"/>
                    <a:pt x="1934" y="0"/>
                    <a:pt x="1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563" name="Google Shape;563;p51"/>
          <p:cNvGrpSpPr/>
          <p:nvPr/>
        </p:nvGrpSpPr>
        <p:grpSpPr>
          <a:xfrm>
            <a:off x="4326069" y="2825222"/>
            <a:ext cx="477919" cy="406931"/>
            <a:chOff x="4360128" y="4027478"/>
            <a:chExt cx="477919" cy="406931"/>
          </a:xfrm>
        </p:grpSpPr>
        <p:sp>
          <p:nvSpPr>
            <p:cNvPr id="564" name="Google Shape;564;p51"/>
            <p:cNvSpPr/>
            <p:nvPr/>
          </p:nvSpPr>
          <p:spPr>
            <a:xfrm>
              <a:off x="4641866" y="4353223"/>
              <a:ext cx="196181" cy="81186"/>
            </a:xfrm>
            <a:custGeom>
              <a:avLst/>
              <a:gdLst/>
              <a:ahLst/>
              <a:cxnLst/>
              <a:rect l="l" t="t" r="r" b="b"/>
              <a:pathLst>
                <a:path w="10369" h="4291" extrusionOk="0">
                  <a:moveTo>
                    <a:pt x="7355" y="815"/>
                  </a:moveTo>
                  <a:cubicBezTo>
                    <a:pt x="7610" y="816"/>
                    <a:pt x="7816" y="1023"/>
                    <a:pt x="7817" y="1278"/>
                  </a:cubicBezTo>
                  <a:lnTo>
                    <a:pt x="7817" y="1739"/>
                  </a:lnTo>
                  <a:lnTo>
                    <a:pt x="2552" y="1739"/>
                  </a:lnTo>
                  <a:lnTo>
                    <a:pt x="2552" y="1278"/>
                  </a:lnTo>
                  <a:cubicBezTo>
                    <a:pt x="2552" y="1023"/>
                    <a:pt x="2758" y="816"/>
                    <a:pt x="3013" y="815"/>
                  </a:cubicBezTo>
                  <a:close/>
                  <a:moveTo>
                    <a:pt x="9093" y="2553"/>
                  </a:moveTo>
                  <a:cubicBezTo>
                    <a:pt x="9348" y="2553"/>
                    <a:pt x="9554" y="2760"/>
                    <a:pt x="9554" y="3014"/>
                  </a:cubicBezTo>
                  <a:lnTo>
                    <a:pt x="9554" y="3477"/>
                  </a:lnTo>
                  <a:lnTo>
                    <a:pt x="813" y="3477"/>
                  </a:lnTo>
                  <a:lnTo>
                    <a:pt x="813" y="3014"/>
                  </a:lnTo>
                  <a:cubicBezTo>
                    <a:pt x="815" y="2760"/>
                    <a:pt x="1020" y="2553"/>
                    <a:pt x="1275" y="2553"/>
                  </a:cubicBezTo>
                  <a:close/>
                  <a:moveTo>
                    <a:pt x="3013" y="0"/>
                  </a:moveTo>
                  <a:cubicBezTo>
                    <a:pt x="2309" y="2"/>
                    <a:pt x="1737" y="572"/>
                    <a:pt x="1737" y="1278"/>
                  </a:cubicBezTo>
                  <a:lnTo>
                    <a:pt x="1737" y="1739"/>
                  </a:lnTo>
                  <a:lnTo>
                    <a:pt x="1276" y="1739"/>
                  </a:lnTo>
                  <a:cubicBezTo>
                    <a:pt x="572" y="1739"/>
                    <a:pt x="0" y="2311"/>
                    <a:pt x="0" y="3014"/>
                  </a:cubicBezTo>
                  <a:lnTo>
                    <a:pt x="0" y="3884"/>
                  </a:lnTo>
                  <a:cubicBezTo>
                    <a:pt x="0" y="4108"/>
                    <a:pt x="182" y="4290"/>
                    <a:pt x="407" y="4290"/>
                  </a:cubicBezTo>
                  <a:lnTo>
                    <a:pt x="9962" y="4290"/>
                  </a:lnTo>
                  <a:cubicBezTo>
                    <a:pt x="10187" y="4290"/>
                    <a:pt x="10369" y="4108"/>
                    <a:pt x="10369" y="3884"/>
                  </a:cubicBezTo>
                  <a:lnTo>
                    <a:pt x="10369" y="3014"/>
                  </a:lnTo>
                  <a:cubicBezTo>
                    <a:pt x="10369" y="2311"/>
                    <a:pt x="9799" y="1739"/>
                    <a:pt x="9093" y="1739"/>
                  </a:cubicBezTo>
                  <a:lnTo>
                    <a:pt x="8632" y="1739"/>
                  </a:lnTo>
                  <a:lnTo>
                    <a:pt x="8632" y="1278"/>
                  </a:lnTo>
                  <a:cubicBezTo>
                    <a:pt x="8630" y="572"/>
                    <a:pt x="8060" y="2"/>
                    <a:pt x="73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65" name="Google Shape;565;p51"/>
            <p:cNvSpPr/>
            <p:nvPr/>
          </p:nvSpPr>
          <p:spPr>
            <a:xfrm>
              <a:off x="4360128" y="4027478"/>
              <a:ext cx="387028" cy="382279"/>
            </a:xfrm>
            <a:custGeom>
              <a:avLst/>
              <a:gdLst/>
              <a:ahLst/>
              <a:cxnLst/>
              <a:rect l="l" t="t" r="r" b="b"/>
              <a:pathLst>
                <a:path w="20456" h="20205" extrusionOk="0">
                  <a:moveTo>
                    <a:pt x="11668" y="828"/>
                  </a:moveTo>
                  <a:cubicBezTo>
                    <a:pt x="11786" y="828"/>
                    <a:pt x="11904" y="874"/>
                    <a:pt x="11994" y="964"/>
                  </a:cubicBezTo>
                  <a:cubicBezTo>
                    <a:pt x="12171" y="1142"/>
                    <a:pt x="12174" y="1428"/>
                    <a:pt x="12000" y="1610"/>
                  </a:cubicBezTo>
                  <a:lnTo>
                    <a:pt x="9544" y="4066"/>
                  </a:lnTo>
                  <a:cubicBezTo>
                    <a:pt x="9454" y="4157"/>
                    <a:pt x="9336" y="4202"/>
                    <a:pt x="9218" y="4202"/>
                  </a:cubicBezTo>
                  <a:cubicBezTo>
                    <a:pt x="9100" y="4202"/>
                    <a:pt x="8982" y="4157"/>
                    <a:pt x="8892" y="4066"/>
                  </a:cubicBezTo>
                  <a:cubicBezTo>
                    <a:pt x="8711" y="3886"/>
                    <a:pt x="8711" y="3595"/>
                    <a:pt x="8892" y="3414"/>
                  </a:cubicBezTo>
                  <a:lnTo>
                    <a:pt x="11348" y="957"/>
                  </a:lnTo>
                  <a:cubicBezTo>
                    <a:pt x="11437" y="871"/>
                    <a:pt x="11553" y="828"/>
                    <a:pt x="11668" y="828"/>
                  </a:cubicBezTo>
                  <a:close/>
                  <a:moveTo>
                    <a:pt x="11982" y="2780"/>
                  </a:moveTo>
                  <a:lnTo>
                    <a:pt x="12851" y="3651"/>
                  </a:lnTo>
                  <a:lnTo>
                    <a:pt x="11584" y="4917"/>
                  </a:lnTo>
                  <a:lnTo>
                    <a:pt x="10715" y="4047"/>
                  </a:lnTo>
                  <a:lnTo>
                    <a:pt x="11982" y="2780"/>
                  </a:lnTo>
                  <a:close/>
                  <a:moveTo>
                    <a:pt x="13735" y="3931"/>
                  </a:moveTo>
                  <a:cubicBezTo>
                    <a:pt x="13743" y="3931"/>
                    <a:pt x="13749" y="3934"/>
                    <a:pt x="13754" y="3939"/>
                  </a:cubicBezTo>
                  <a:lnTo>
                    <a:pt x="16392" y="6574"/>
                  </a:lnTo>
                  <a:cubicBezTo>
                    <a:pt x="16401" y="6585"/>
                    <a:pt x="16401" y="6601"/>
                    <a:pt x="16392" y="6612"/>
                  </a:cubicBezTo>
                  <a:lnTo>
                    <a:pt x="14548" y="8455"/>
                  </a:lnTo>
                  <a:cubicBezTo>
                    <a:pt x="14544" y="8460"/>
                    <a:pt x="14536" y="8463"/>
                    <a:pt x="14529" y="8463"/>
                  </a:cubicBezTo>
                  <a:cubicBezTo>
                    <a:pt x="14523" y="8463"/>
                    <a:pt x="14515" y="8460"/>
                    <a:pt x="14511" y="8455"/>
                  </a:cubicBezTo>
                  <a:lnTo>
                    <a:pt x="11874" y="5820"/>
                  </a:lnTo>
                  <a:cubicBezTo>
                    <a:pt x="11868" y="5814"/>
                    <a:pt x="11866" y="5808"/>
                    <a:pt x="11866" y="5800"/>
                  </a:cubicBezTo>
                  <a:cubicBezTo>
                    <a:pt x="11866" y="5793"/>
                    <a:pt x="11868" y="5787"/>
                    <a:pt x="11874" y="5782"/>
                  </a:cubicBezTo>
                  <a:lnTo>
                    <a:pt x="13716" y="3939"/>
                  </a:lnTo>
                  <a:cubicBezTo>
                    <a:pt x="13722" y="3934"/>
                    <a:pt x="13728" y="3931"/>
                    <a:pt x="13735" y="3931"/>
                  </a:cubicBezTo>
                  <a:close/>
                  <a:moveTo>
                    <a:pt x="11982" y="7081"/>
                  </a:moveTo>
                  <a:lnTo>
                    <a:pt x="13248" y="8347"/>
                  </a:lnTo>
                  <a:lnTo>
                    <a:pt x="12405" y="9191"/>
                  </a:lnTo>
                  <a:cubicBezTo>
                    <a:pt x="12315" y="9281"/>
                    <a:pt x="12196" y="9326"/>
                    <a:pt x="12078" y="9326"/>
                  </a:cubicBezTo>
                  <a:cubicBezTo>
                    <a:pt x="11960" y="9326"/>
                    <a:pt x="11842" y="9281"/>
                    <a:pt x="11753" y="9191"/>
                  </a:cubicBezTo>
                  <a:lnTo>
                    <a:pt x="11138" y="8576"/>
                  </a:lnTo>
                  <a:cubicBezTo>
                    <a:pt x="10958" y="8396"/>
                    <a:pt x="10958" y="8105"/>
                    <a:pt x="11138" y="7924"/>
                  </a:cubicBezTo>
                  <a:lnTo>
                    <a:pt x="11982" y="7081"/>
                  </a:lnTo>
                  <a:close/>
                  <a:moveTo>
                    <a:pt x="16678" y="7478"/>
                  </a:moveTo>
                  <a:lnTo>
                    <a:pt x="17548" y="8347"/>
                  </a:lnTo>
                  <a:lnTo>
                    <a:pt x="16281" y="9614"/>
                  </a:lnTo>
                  <a:lnTo>
                    <a:pt x="15412" y="8745"/>
                  </a:lnTo>
                  <a:lnTo>
                    <a:pt x="16678" y="7478"/>
                  </a:lnTo>
                  <a:close/>
                  <a:moveTo>
                    <a:pt x="19045" y="8193"/>
                  </a:moveTo>
                  <a:cubicBezTo>
                    <a:pt x="19456" y="8193"/>
                    <a:pt x="19662" y="8689"/>
                    <a:pt x="19371" y="8980"/>
                  </a:cubicBezTo>
                  <a:lnTo>
                    <a:pt x="16915" y="11437"/>
                  </a:lnTo>
                  <a:cubicBezTo>
                    <a:pt x="16825" y="11524"/>
                    <a:pt x="16710" y="11566"/>
                    <a:pt x="16595" y="11566"/>
                  </a:cubicBezTo>
                  <a:cubicBezTo>
                    <a:pt x="16477" y="11566"/>
                    <a:pt x="16359" y="11521"/>
                    <a:pt x="16269" y="11431"/>
                  </a:cubicBezTo>
                  <a:cubicBezTo>
                    <a:pt x="16090" y="11254"/>
                    <a:pt x="16088" y="10966"/>
                    <a:pt x="16261" y="10785"/>
                  </a:cubicBezTo>
                  <a:lnTo>
                    <a:pt x="18719" y="8328"/>
                  </a:lnTo>
                  <a:cubicBezTo>
                    <a:pt x="18805" y="8241"/>
                    <a:pt x="18922" y="8193"/>
                    <a:pt x="19045" y="8193"/>
                  </a:cubicBezTo>
                  <a:close/>
                  <a:moveTo>
                    <a:pt x="10544" y="9132"/>
                  </a:moveTo>
                  <a:cubicBezTo>
                    <a:pt x="10550" y="9139"/>
                    <a:pt x="10556" y="9147"/>
                    <a:pt x="10563" y="9153"/>
                  </a:cubicBezTo>
                  <a:lnTo>
                    <a:pt x="11176" y="9767"/>
                  </a:lnTo>
                  <a:cubicBezTo>
                    <a:pt x="11184" y="9773"/>
                    <a:pt x="11190" y="9778"/>
                    <a:pt x="11197" y="9785"/>
                  </a:cubicBezTo>
                  <a:lnTo>
                    <a:pt x="1727" y="19255"/>
                  </a:lnTo>
                  <a:cubicBezTo>
                    <a:pt x="1637" y="19347"/>
                    <a:pt x="1517" y="19393"/>
                    <a:pt x="1397" y="19393"/>
                  </a:cubicBezTo>
                  <a:cubicBezTo>
                    <a:pt x="1279" y="19393"/>
                    <a:pt x="1160" y="19348"/>
                    <a:pt x="1070" y="19258"/>
                  </a:cubicBezTo>
                  <a:cubicBezTo>
                    <a:pt x="889" y="19077"/>
                    <a:pt x="891" y="18781"/>
                    <a:pt x="1075" y="18602"/>
                  </a:cubicBezTo>
                  <a:lnTo>
                    <a:pt x="10544" y="9132"/>
                  </a:lnTo>
                  <a:close/>
                  <a:moveTo>
                    <a:pt x="11683" y="0"/>
                  </a:moveTo>
                  <a:cubicBezTo>
                    <a:pt x="11353" y="0"/>
                    <a:pt x="11023" y="128"/>
                    <a:pt x="10773" y="382"/>
                  </a:cubicBezTo>
                  <a:lnTo>
                    <a:pt x="8317" y="2838"/>
                  </a:lnTo>
                  <a:cubicBezTo>
                    <a:pt x="7818" y="3337"/>
                    <a:pt x="7818" y="4144"/>
                    <a:pt x="8317" y="4643"/>
                  </a:cubicBezTo>
                  <a:cubicBezTo>
                    <a:pt x="8565" y="4892"/>
                    <a:pt x="8892" y="5016"/>
                    <a:pt x="9219" y="5016"/>
                  </a:cubicBezTo>
                  <a:cubicBezTo>
                    <a:pt x="9545" y="5016"/>
                    <a:pt x="9872" y="4892"/>
                    <a:pt x="10120" y="4643"/>
                  </a:cubicBezTo>
                  <a:lnTo>
                    <a:pt x="10139" y="4623"/>
                  </a:lnTo>
                  <a:lnTo>
                    <a:pt x="11084" y="5568"/>
                  </a:lnTo>
                  <a:cubicBezTo>
                    <a:pt x="10999" y="5863"/>
                    <a:pt x="11081" y="6180"/>
                    <a:pt x="11298" y="6395"/>
                  </a:cubicBezTo>
                  <a:lnTo>
                    <a:pt x="11407" y="6504"/>
                  </a:lnTo>
                  <a:lnTo>
                    <a:pt x="10562" y="7348"/>
                  </a:lnTo>
                  <a:cubicBezTo>
                    <a:pt x="10302" y="7607"/>
                    <a:pt x="10169" y="7967"/>
                    <a:pt x="10193" y="8332"/>
                  </a:cubicBezTo>
                  <a:lnTo>
                    <a:pt x="498" y="18027"/>
                  </a:lnTo>
                  <a:cubicBezTo>
                    <a:pt x="1" y="18525"/>
                    <a:pt x="1" y="19332"/>
                    <a:pt x="498" y="19831"/>
                  </a:cubicBezTo>
                  <a:cubicBezTo>
                    <a:pt x="748" y="20080"/>
                    <a:pt x="1074" y="20204"/>
                    <a:pt x="1401" y="20204"/>
                  </a:cubicBezTo>
                  <a:cubicBezTo>
                    <a:pt x="1727" y="20204"/>
                    <a:pt x="2053" y="20080"/>
                    <a:pt x="2302" y="19831"/>
                  </a:cubicBezTo>
                  <a:lnTo>
                    <a:pt x="11997" y="10136"/>
                  </a:lnTo>
                  <a:cubicBezTo>
                    <a:pt x="12024" y="10137"/>
                    <a:pt x="12052" y="10140"/>
                    <a:pt x="12079" y="10140"/>
                  </a:cubicBezTo>
                  <a:cubicBezTo>
                    <a:pt x="12417" y="10140"/>
                    <a:pt x="12742" y="10007"/>
                    <a:pt x="12980" y="9767"/>
                  </a:cubicBezTo>
                  <a:lnTo>
                    <a:pt x="13825" y="8922"/>
                  </a:lnTo>
                  <a:lnTo>
                    <a:pt x="13934" y="9032"/>
                  </a:lnTo>
                  <a:cubicBezTo>
                    <a:pt x="14093" y="9192"/>
                    <a:pt x="14308" y="9278"/>
                    <a:pt x="14528" y="9278"/>
                  </a:cubicBezTo>
                  <a:cubicBezTo>
                    <a:pt x="14606" y="9278"/>
                    <a:pt x="14684" y="9268"/>
                    <a:pt x="14761" y="9245"/>
                  </a:cubicBezTo>
                  <a:lnTo>
                    <a:pt x="15704" y="10189"/>
                  </a:lnTo>
                  <a:lnTo>
                    <a:pt x="15686" y="10209"/>
                  </a:lnTo>
                  <a:cubicBezTo>
                    <a:pt x="15187" y="10706"/>
                    <a:pt x="15189" y="11515"/>
                    <a:pt x="15686" y="12012"/>
                  </a:cubicBezTo>
                  <a:cubicBezTo>
                    <a:pt x="15935" y="12262"/>
                    <a:pt x="16261" y="12386"/>
                    <a:pt x="16587" y="12386"/>
                  </a:cubicBezTo>
                  <a:cubicBezTo>
                    <a:pt x="16914" y="12386"/>
                    <a:pt x="17241" y="12261"/>
                    <a:pt x="17490" y="12012"/>
                  </a:cubicBezTo>
                  <a:lnTo>
                    <a:pt x="19947" y="9556"/>
                  </a:lnTo>
                  <a:cubicBezTo>
                    <a:pt x="20453" y="9059"/>
                    <a:pt x="20456" y="8246"/>
                    <a:pt x="19955" y="7744"/>
                  </a:cubicBezTo>
                  <a:cubicBezTo>
                    <a:pt x="19705" y="7495"/>
                    <a:pt x="19379" y="7370"/>
                    <a:pt x="19052" y="7370"/>
                  </a:cubicBezTo>
                  <a:cubicBezTo>
                    <a:pt x="18723" y="7370"/>
                    <a:pt x="18393" y="7497"/>
                    <a:pt x="18144" y="7751"/>
                  </a:cubicBezTo>
                  <a:lnTo>
                    <a:pt x="18124" y="7771"/>
                  </a:lnTo>
                  <a:lnTo>
                    <a:pt x="17180" y="6826"/>
                  </a:lnTo>
                  <a:cubicBezTo>
                    <a:pt x="17264" y="6532"/>
                    <a:pt x="17183" y="6214"/>
                    <a:pt x="16967" y="5999"/>
                  </a:cubicBezTo>
                  <a:lnTo>
                    <a:pt x="14330" y="3361"/>
                  </a:lnTo>
                  <a:cubicBezTo>
                    <a:pt x="14170" y="3202"/>
                    <a:pt x="13954" y="3116"/>
                    <a:pt x="13735" y="3116"/>
                  </a:cubicBezTo>
                  <a:cubicBezTo>
                    <a:pt x="13658" y="3116"/>
                    <a:pt x="13580" y="3127"/>
                    <a:pt x="13503" y="3149"/>
                  </a:cubicBezTo>
                  <a:lnTo>
                    <a:pt x="12558" y="2205"/>
                  </a:lnTo>
                  <a:lnTo>
                    <a:pt x="12578" y="2185"/>
                  </a:lnTo>
                  <a:cubicBezTo>
                    <a:pt x="13083" y="1689"/>
                    <a:pt x="13086" y="875"/>
                    <a:pt x="12585" y="374"/>
                  </a:cubicBezTo>
                  <a:cubicBezTo>
                    <a:pt x="12336" y="125"/>
                    <a:pt x="12010" y="0"/>
                    <a:pt x="11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566" name="Google Shape;566;p51"/>
          <p:cNvGrpSpPr/>
          <p:nvPr/>
        </p:nvGrpSpPr>
        <p:grpSpPr>
          <a:xfrm>
            <a:off x="5357405" y="2790907"/>
            <a:ext cx="442898" cy="475573"/>
            <a:chOff x="4440311" y="1448757"/>
            <a:chExt cx="442898" cy="475573"/>
          </a:xfrm>
        </p:grpSpPr>
        <p:sp>
          <p:nvSpPr>
            <p:cNvPr id="567" name="Google Shape;567;p51"/>
            <p:cNvSpPr/>
            <p:nvPr/>
          </p:nvSpPr>
          <p:spPr>
            <a:xfrm>
              <a:off x="4440311" y="1448757"/>
              <a:ext cx="442898" cy="475573"/>
            </a:xfrm>
            <a:custGeom>
              <a:avLst/>
              <a:gdLst/>
              <a:ahLst/>
              <a:cxnLst/>
              <a:rect l="l" t="t" r="r" b="b"/>
              <a:pathLst>
                <a:path w="23409" h="25136" extrusionOk="0">
                  <a:moveTo>
                    <a:pt x="11705" y="813"/>
                  </a:moveTo>
                  <a:cubicBezTo>
                    <a:pt x="13557" y="813"/>
                    <a:pt x="15324" y="1086"/>
                    <a:pt x="16509" y="1550"/>
                  </a:cubicBezTo>
                  <a:lnTo>
                    <a:pt x="16509" y="1735"/>
                  </a:lnTo>
                  <a:lnTo>
                    <a:pt x="6900" y="1735"/>
                  </a:lnTo>
                  <a:lnTo>
                    <a:pt x="6900" y="1550"/>
                  </a:lnTo>
                  <a:cubicBezTo>
                    <a:pt x="8085" y="1086"/>
                    <a:pt x="9854" y="813"/>
                    <a:pt x="11705" y="813"/>
                  </a:cubicBezTo>
                  <a:close/>
                  <a:moveTo>
                    <a:pt x="16509" y="2552"/>
                  </a:moveTo>
                  <a:lnTo>
                    <a:pt x="16509" y="3474"/>
                  </a:lnTo>
                  <a:lnTo>
                    <a:pt x="6900" y="3474"/>
                  </a:lnTo>
                  <a:lnTo>
                    <a:pt x="6900" y="2552"/>
                  </a:lnTo>
                  <a:close/>
                  <a:moveTo>
                    <a:pt x="16509" y="4289"/>
                  </a:moveTo>
                  <a:lnTo>
                    <a:pt x="16509" y="5211"/>
                  </a:lnTo>
                  <a:lnTo>
                    <a:pt x="6900" y="5211"/>
                  </a:lnTo>
                  <a:lnTo>
                    <a:pt x="6900" y="4289"/>
                  </a:lnTo>
                  <a:close/>
                  <a:moveTo>
                    <a:pt x="16509" y="6026"/>
                  </a:moveTo>
                  <a:lnTo>
                    <a:pt x="16509" y="6948"/>
                  </a:lnTo>
                  <a:lnTo>
                    <a:pt x="6900" y="6948"/>
                  </a:lnTo>
                  <a:lnTo>
                    <a:pt x="6900" y="6026"/>
                  </a:lnTo>
                  <a:close/>
                  <a:moveTo>
                    <a:pt x="16639" y="7762"/>
                  </a:moveTo>
                  <a:cubicBezTo>
                    <a:pt x="16843" y="8477"/>
                    <a:pt x="16946" y="9217"/>
                    <a:pt x="16943" y="9962"/>
                  </a:cubicBezTo>
                  <a:cubicBezTo>
                    <a:pt x="16943" y="13570"/>
                    <a:pt x="14593" y="16503"/>
                    <a:pt x="11703" y="16503"/>
                  </a:cubicBezTo>
                  <a:cubicBezTo>
                    <a:pt x="8815" y="16503"/>
                    <a:pt x="6465" y="13570"/>
                    <a:pt x="6465" y="9962"/>
                  </a:cubicBezTo>
                  <a:cubicBezTo>
                    <a:pt x="6463" y="9217"/>
                    <a:pt x="6565" y="8477"/>
                    <a:pt x="6770" y="7762"/>
                  </a:cubicBezTo>
                  <a:close/>
                  <a:moveTo>
                    <a:pt x="5546" y="18292"/>
                  </a:moveTo>
                  <a:cubicBezTo>
                    <a:pt x="5672" y="18580"/>
                    <a:pt x="5829" y="18855"/>
                    <a:pt x="6013" y="19108"/>
                  </a:cubicBezTo>
                  <a:lnTo>
                    <a:pt x="2190" y="19108"/>
                  </a:lnTo>
                  <a:cubicBezTo>
                    <a:pt x="2296" y="19066"/>
                    <a:pt x="2404" y="19031"/>
                    <a:pt x="2515" y="19005"/>
                  </a:cubicBezTo>
                  <a:lnTo>
                    <a:pt x="5546" y="18292"/>
                  </a:lnTo>
                  <a:close/>
                  <a:moveTo>
                    <a:pt x="17864" y="18292"/>
                  </a:moveTo>
                  <a:lnTo>
                    <a:pt x="20895" y="19005"/>
                  </a:lnTo>
                  <a:cubicBezTo>
                    <a:pt x="21005" y="19032"/>
                    <a:pt x="21115" y="19067"/>
                    <a:pt x="21219" y="19110"/>
                  </a:cubicBezTo>
                  <a:lnTo>
                    <a:pt x="17396" y="19110"/>
                  </a:lnTo>
                  <a:cubicBezTo>
                    <a:pt x="17581" y="18855"/>
                    <a:pt x="17738" y="18580"/>
                    <a:pt x="17864" y="18292"/>
                  </a:cubicBezTo>
                  <a:close/>
                  <a:moveTo>
                    <a:pt x="15206" y="15959"/>
                  </a:moveTo>
                  <a:lnTo>
                    <a:pt x="15206" y="16657"/>
                  </a:lnTo>
                  <a:cubicBezTo>
                    <a:pt x="15204" y="17248"/>
                    <a:pt x="15612" y="17764"/>
                    <a:pt x="16190" y="17897"/>
                  </a:cubicBezTo>
                  <a:lnTo>
                    <a:pt x="17057" y="18102"/>
                  </a:lnTo>
                  <a:cubicBezTo>
                    <a:pt x="16263" y="19735"/>
                    <a:pt x="14133" y="20845"/>
                    <a:pt x="11705" y="20845"/>
                  </a:cubicBezTo>
                  <a:cubicBezTo>
                    <a:pt x="9277" y="20845"/>
                    <a:pt x="7146" y="19735"/>
                    <a:pt x="6354" y="18102"/>
                  </a:cubicBezTo>
                  <a:lnTo>
                    <a:pt x="7219" y="17897"/>
                  </a:lnTo>
                  <a:cubicBezTo>
                    <a:pt x="7797" y="17764"/>
                    <a:pt x="8205" y="17248"/>
                    <a:pt x="8203" y="16657"/>
                  </a:cubicBezTo>
                  <a:lnTo>
                    <a:pt x="8203" y="15959"/>
                  </a:lnTo>
                  <a:cubicBezTo>
                    <a:pt x="9192" y="16814"/>
                    <a:pt x="10401" y="17316"/>
                    <a:pt x="11705" y="17316"/>
                  </a:cubicBezTo>
                  <a:cubicBezTo>
                    <a:pt x="13008" y="17316"/>
                    <a:pt x="14217" y="16814"/>
                    <a:pt x="15206" y="15959"/>
                  </a:cubicBezTo>
                  <a:close/>
                  <a:moveTo>
                    <a:pt x="6753" y="19924"/>
                  </a:moveTo>
                  <a:cubicBezTo>
                    <a:pt x="7169" y="20290"/>
                    <a:pt x="7631" y="20601"/>
                    <a:pt x="8128" y="20847"/>
                  </a:cubicBezTo>
                  <a:lnTo>
                    <a:pt x="840" y="20847"/>
                  </a:lnTo>
                  <a:cubicBezTo>
                    <a:pt x="884" y="20516"/>
                    <a:pt x="1004" y="20200"/>
                    <a:pt x="1189" y="19924"/>
                  </a:cubicBezTo>
                  <a:close/>
                  <a:moveTo>
                    <a:pt x="22222" y="19924"/>
                  </a:moveTo>
                  <a:cubicBezTo>
                    <a:pt x="22405" y="20200"/>
                    <a:pt x="22525" y="20516"/>
                    <a:pt x="22569" y="20847"/>
                  </a:cubicBezTo>
                  <a:lnTo>
                    <a:pt x="15282" y="20847"/>
                  </a:lnTo>
                  <a:cubicBezTo>
                    <a:pt x="15779" y="20601"/>
                    <a:pt x="16242" y="20290"/>
                    <a:pt x="16658" y="19924"/>
                  </a:cubicBezTo>
                  <a:close/>
                  <a:moveTo>
                    <a:pt x="22591" y="21661"/>
                  </a:moveTo>
                  <a:lnTo>
                    <a:pt x="22591" y="22583"/>
                  </a:lnTo>
                  <a:lnTo>
                    <a:pt x="820" y="22583"/>
                  </a:lnTo>
                  <a:lnTo>
                    <a:pt x="820" y="21661"/>
                  </a:lnTo>
                  <a:close/>
                  <a:moveTo>
                    <a:pt x="22591" y="23398"/>
                  </a:moveTo>
                  <a:lnTo>
                    <a:pt x="22591" y="23859"/>
                  </a:lnTo>
                  <a:cubicBezTo>
                    <a:pt x="22589" y="24114"/>
                    <a:pt x="22383" y="24320"/>
                    <a:pt x="22128" y="24320"/>
                  </a:cubicBezTo>
                  <a:lnTo>
                    <a:pt x="1281" y="24320"/>
                  </a:lnTo>
                  <a:cubicBezTo>
                    <a:pt x="1026" y="24320"/>
                    <a:pt x="820" y="24114"/>
                    <a:pt x="820" y="23859"/>
                  </a:cubicBezTo>
                  <a:lnTo>
                    <a:pt x="820" y="23398"/>
                  </a:lnTo>
                  <a:close/>
                  <a:moveTo>
                    <a:pt x="11705" y="0"/>
                  </a:moveTo>
                  <a:cubicBezTo>
                    <a:pt x="9584" y="0"/>
                    <a:pt x="7624" y="331"/>
                    <a:pt x="6327" y="907"/>
                  </a:cubicBezTo>
                  <a:cubicBezTo>
                    <a:pt x="6180" y="972"/>
                    <a:pt x="6086" y="1118"/>
                    <a:pt x="6086" y="1279"/>
                  </a:cubicBezTo>
                  <a:lnTo>
                    <a:pt x="6086" y="7219"/>
                  </a:lnTo>
                  <a:cubicBezTo>
                    <a:pt x="5796" y="8104"/>
                    <a:pt x="5649" y="9029"/>
                    <a:pt x="5652" y="9962"/>
                  </a:cubicBezTo>
                  <a:cubicBezTo>
                    <a:pt x="5652" y="11966"/>
                    <a:pt x="6315" y="13785"/>
                    <a:pt x="7389" y="15114"/>
                  </a:cubicBezTo>
                  <a:lnTo>
                    <a:pt x="7389" y="16657"/>
                  </a:lnTo>
                  <a:cubicBezTo>
                    <a:pt x="7389" y="16870"/>
                    <a:pt x="7242" y="17057"/>
                    <a:pt x="7034" y="17106"/>
                  </a:cubicBezTo>
                  <a:lnTo>
                    <a:pt x="2328" y="18213"/>
                  </a:lnTo>
                  <a:cubicBezTo>
                    <a:pt x="964" y="18529"/>
                    <a:pt x="1" y="19747"/>
                    <a:pt x="6" y="21145"/>
                  </a:cubicBezTo>
                  <a:lnTo>
                    <a:pt x="6" y="23859"/>
                  </a:lnTo>
                  <a:cubicBezTo>
                    <a:pt x="6" y="24563"/>
                    <a:pt x="577" y="25134"/>
                    <a:pt x="1281" y="25135"/>
                  </a:cubicBezTo>
                  <a:lnTo>
                    <a:pt x="22128" y="25135"/>
                  </a:lnTo>
                  <a:cubicBezTo>
                    <a:pt x="22832" y="25134"/>
                    <a:pt x="23404" y="24563"/>
                    <a:pt x="23404" y="23859"/>
                  </a:cubicBezTo>
                  <a:lnTo>
                    <a:pt x="23404" y="21145"/>
                  </a:lnTo>
                  <a:cubicBezTo>
                    <a:pt x="23408" y="19747"/>
                    <a:pt x="22445" y="18530"/>
                    <a:pt x="21081" y="18213"/>
                  </a:cubicBezTo>
                  <a:lnTo>
                    <a:pt x="16377" y="17106"/>
                  </a:lnTo>
                  <a:cubicBezTo>
                    <a:pt x="16168" y="17057"/>
                    <a:pt x="16020" y="16870"/>
                    <a:pt x="16020" y="16657"/>
                  </a:cubicBezTo>
                  <a:lnTo>
                    <a:pt x="16020" y="15114"/>
                  </a:lnTo>
                  <a:cubicBezTo>
                    <a:pt x="17094" y="13786"/>
                    <a:pt x="17759" y="11966"/>
                    <a:pt x="17759" y="9962"/>
                  </a:cubicBezTo>
                  <a:cubicBezTo>
                    <a:pt x="17760" y="9029"/>
                    <a:pt x="17613" y="8104"/>
                    <a:pt x="17324" y="7219"/>
                  </a:cubicBezTo>
                  <a:lnTo>
                    <a:pt x="17324" y="1279"/>
                  </a:lnTo>
                  <a:cubicBezTo>
                    <a:pt x="17324" y="1118"/>
                    <a:pt x="17229" y="972"/>
                    <a:pt x="17082" y="907"/>
                  </a:cubicBezTo>
                  <a:cubicBezTo>
                    <a:pt x="15785" y="331"/>
                    <a:pt x="13825" y="0"/>
                    <a:pt x="11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68" name="Google Shape;568;p51"/>
            <p:cNvSpPr/>
            <p:nvPr/>
          </p:nvSpPr>
          <p:spPr>
            <a:xfrm>
              <a:off x="4596723" y="1621308"/>
              <a:ext cx="39732" cy="31842"/>
            </a:xfrm>
            <a:custGeom>
              <a:avLst/>
              <a:gdLst/>
              <a:ahLst/>
              <a:cxnLst/>
              <a:rect l="l" t="t" r="r" b="b"/>
              <a:pathLst>
                <a:path w="2100" h="1683" extrusionOk="0">
                  <a:moveTo>
                    <a:pt x="399" y="0"/>
                  </a:moveTo>
                  <a:cubicBezTo>
                    <a:pt x="178" y="5"/>
                    <a:pt x="0" y="185"/>
                    <a:pt x="0" y="407"/>
                  </a:cubicBezTo>
                  <a:cubicBezTo>
                    <a:pt x="0" y="628"/>
                    <a:pt x="178" y="809"/>
                    <a:pt x="399" y="815"/>
                  </a:cubicBezTo>
                  <a:lnTo>
                    <a:pt x="860" y="815"/>
                  </a:lnTo>
                  <a:cubicBezTo>
                    <a:pt x="860" y="822"/>
                    <a:pt x="859" y="831"/>
                    <a:pt x="859" y="842"/>
                  </a:cubicBezTo>
                  <a:lnTo>
                    <a:pt x="859" y="1276"/>
                  </a:lnTo>
                  <a:cubicBezTo>
                    <a:pt x="859" y="1500"/>
                    <a:pt x="1041" y="1683"/>
                    <a:pt x="1267" y="1683"/>
                  </a:cubicBezTo>
                  <a:cubicBezTo>
                    <a:pt x="1491" y="1683"/>
                    <a:pt x="1675" y="1500"/>
                    <a:pt x="1675" y="1276"/>
                  </a:cubicBezTo>
                  <a:lnTo>
                    <a:pt x="1675" y="842"/>
                  </a:lnTo>
                  <a:cubicBezTo>
                    <a:pt x="1675" y="831"/>
                    <a:pt x="1675" y="822"/>
                    <a:pt x="1673" y="815"/>
                  </a:cubicBezTo>
                  <a:lnTo>
                    <a:pt x="1702" y="815"/>
                  </a:lnTo>
                  <a:cubicBezTo>
                    <a:pt x="1924" y="809"/>
                    <a:pt x="2100" y="628"/>
                    <a:pt x="2100" y="407"/>
                  </a:cubicBezTo>
                  <a:cubicBezTo>
                    <a:pt x="2100" y="185"/>
                    <a:pt x="1924" y="5"/>
                    <a:pt x="1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69" name="Google Shape;569;p51"/>
            <p:cNvSpPr/>
            <p:nvPr/>
          </p:nvSpPr>
          <p:spPr>
            <a:xfrm>
              <a:off x="4687066" y="1621308"/>
              <a:ext cx="39770" cy="31842"/>
            </a:xfrm>
            <a:custGeom>
              <a:avLst/>
              <a:gdLst/>
              <a:ahLst/>
              <a:cxnLst/>
              <a:rect l="l" t="t" r="r" b="b"/>
              <a:pathLst>
                <a:path w="2102" h="1683" extrusionOk="0">
                  <a:moveTo>
                    <a:pt x="400" y="0"/>
                  </a:moveTo>
                  <a:cubicBezTo>
                    <a:pt x="178" y="5"/>
                    <a:pt x="1" y="185"/>
                    <a:pt x="1" y="407"/>
                  </a:cubicBezTo>
                  <a:cubicBezTo>
                    <a:pt x="1" y="628"/>
                    <a:pt x="178" y="809"/>
                    <a:pt x="400" y="815"/>
                  </a:cubicBezTo>
                  <a:lnTo>
                    <a:pt x="428" y="815"/>
                  </a:lnTo>
                  <a:cubicBezTo>
                    <a:pt x="428" y="822"/>
                    <a:pt x="427" y="831"/>
                    <a:pt x="427" y="842"/>
                  </a:cubicBezTo>
                  <a:lnTo>
                    <a:pt x="427" y="1276"/>
                  </a:lnTo>
                  <a:cubicBezTo>
                    <a:pt x="427" y="1500"/>
                    <a:pt x="609" y="1683"/>
                    <a:pt x="835" y="1683"/>
                  </a:cubicBezTo>
                  <a:cubicBezTo>
                    <a:pt x="1059" y="1683"/>
                    <a:pt x="1243" y="1500"/>
                    <a:pt x="1243" y="1276"/>
                  </a:cubicBezTo>
                  <a:lnTo>
                    <a:pt x="1243" y="842"/>
                  </a:lnTo>
                  <a:cubicBezTo>
                    <a:pt x="1243" y="831"/>
                    <a:pt x="1243" y="822"/>
                    <a:pt x="1241" y="815"/>
                  </a:cubicBezTo>
                  <a:lnTo>
                    <a:pt x="1703" y="815"/>
                  </a:lnTo>
                  <a:cubicBezTo>
                    <a:pt x="1924" y="809"/>
                    <a:pt x="2102" y="628"/>
                    <a:pt x="2102" y="407"/>
                  </a:cubicBezTo>
                  <a:cubicBezTo>
                    <a:pt x="2102" y="185"/>
                    <a:pt x="1924" y="5"/>
                    <a:pt x="1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70" name="Google Shape;570;p51"/>
            <p:cNvSpPr/>
            <p:nvPr/>
          </p:nvSpPr>
          <p:spPr>
            <a:xfrm>
              <a:off x="4637779" y="1703439"/>
              <a:ext cx="47962" cy="15439"/>
            </a:xfrm>
            <a:custGeom>
              <a:avLst/>
              <a:gdLst/>
              <a:ahLst/>
              <a:cxnLst/>
              <a:rect l="l" t="t" r="r" b="b"/>
              <a:pathLst>
                <a:path w="2535" h="816" extrusionOk="0">
                  <a:moveTo>
                    <a:pt x="400" y="1"/>
                  </a:moveTo>
                  <a:cubicBezTo>
                    <a:pt x="178" y="5"/>
                    <a:pt x="1" y="187"/>
                    <a:pt x="1" y="409"/>
                  </a:cubicBezTo>
                  <a:cubicBezTo>
                    <a:pt x="1" y="630"/>
                    <a:pt x="178" y="811"/>
                    <a:pt x="400" y="815"/>
                  </a:cubicBezTo>
                  <a:lnTo>
                    <a:pt x="2137" y="815"/>
                  </a:lnTo>
                  <a:cubicBezTo>
                    <a:pt x="2358" y="811"/>
                    <a:pt x="2534" y="630"/>
                    <a:pt x="2534" y="409"/>
                  </a:cubicBezTo>
                  <a:cubicBezTo>
                    <a:pt x="2534" y="187"/>
                    <a:pt x="2358" y="5"/>
                    <a:pt x="2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571" name="Google Shape;571;p51"/>
          <p:cNvSpPr txBox="1"/>
          <p:nvPr/>
        </p:nvSpPr>
        <p:spPr>
          <a:xfrm>
            <a:off x="3827963" y="2851538"/>
            <a:ext cx="442800" cy="35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b="1">
                <a:solidFill>
                  <a:schemeClr val="lt2"/>
                </a:solidFill>
                <a:latin typeface="Staatliches"/>
                <a:ea typeface="Staatliches"/>
                <a:cs typeface="Staatliches"/>
                <a:sym typeface="Staatliches"/>
              </a:rPr>
              <a:t>+</a:t>
            </a:r>
            <a:endParaRPr>
              <a:solidFill>
                <a:schemeClr val="lt2"/>
              </a:solidFill>
            </a:endParaRPr>
          </a:p>
        </p:txBody>
      </p:sp>
      <p:sp>
        <p:nvSpPr>
          <p:cNvPr id="572" name="Google Shape;572;p51"/>
          <p:cNvSpPr txBox="1"/>
          <p:nvPr/>
        </p:nvSpPr>
        <p:spPr>
          <a:xfrm>
            <a:off x="4859288" y="2851538"/>
            <a:ext cx="442800" cy="35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b="1">
                <a:solidFill>
                  <a:schemeClr val="lt2"/>
                </a:solidFill>
                <a:latin typeface="Staatliches"/>
                <a:ea typeface="Staatliches"/>
                <a:cs typeface="Staatliches"/>
                <a:sym typeface="Staatliches"/>
              </a:rPr>
              <a:t>+</a:t>
            </a:r>
            <a:endParaRPr>
              <a:solidFill>
                <a:schemeClr val="lt2"/>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76"/>
        <p:cNvGrpSpPr/>
        <p:nvPr/>
      </p:nvGrpSpPr>
      <p:grpSpPr>
        <a:xfrm>
          <a:off x="0" y="0"/>
          <a:ext cx="0" cy="0"/>
          <a:chOff x="0" y="0"/>
          <a:chExt cx="0" cy="0"/>
        </a:xfrm>
      </p:grpSpPr>
      <p:sp>
        <p:nvSpPr>
          <p:cNvPr id="577" name="Google Shape;577;p52"/>
          <p:cNvSpPr txBox="1">
            <a:spLocks noGrp="1"/>
          </p:cNvSpPr>
          <p:nvPr>
            <p:ph type="title"/>
          </p:nvPr>
        </p:nvSpPr>
        <p:spPr>
          <a:xfrm>
            <a:off x="701600" y="612666"/>
            <a:ext cx="28110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ASSIGNMENT</a:t>
            </a:r>
            <a:endParaRPr/>
          </a:p>
        </p:txBody>
      </p:sp>
      <p:sp>
        <p:nvSpPr>
          <p:cNvPr id="578" name="Google Shape;578;p52"/>
          <p:cNvSpPr txBox="1">
            <a:spLocks noGrp="1"/>
          </p:cNvSpPr>
          <p:nvPr>
            <p:ph type="subTitle" idx="1"/>
          </p:nvPr>
        </p:nvSpPr>
        <p:spPr>
          <a:xfrm>
            <a:off x="1527525" y="1809375"/>
            <a:ext cx="2859300" cy="59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Is Mercury the closest planet to the Sun?</a:t>
            </a:r>
            <a:endParaRPr/>
          </a:p>
        </p:txBody>
      </p:sp>
      <p:sp>
        <p:nvSpPr>
          <p:cNvPr id="579" name="Google Shape;579;p52"/>
          <p:cNvSpPr txBox="1">
            <a:spLocks noGrp="1"/>
          </p:cNvSpPr>
          <p:nvPr>
            <p:ph type="subTitle" idx="2"/>
          </p:nvPr>
        </p:nvSpPr>
        <p:spPr>
          <a:xfrm>
            <a:off x="1527525" y="2693825"/>
            <a:ext cx="2859300" cy="59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Which planet is a gas giant and has several rings?</a:t>
            </a:r>
            <a:endParaRPr/>
          </a:p>
          <a:p>
            <a:pPr marL="0" lvl="0" indent="0" algn="l" rtl="0">
              <a:spcBef>
                <a:spcPts val="0"/>
              </a:spcBef>
              <a:spcAft>
                <a:spcPts val="0"/>
              </a:spcAft>
              <a:buNone/>
            </a:pPr>
            <a:endParaRPr/>
          </a:p>
        </p:txBody>
      </p:sp>
      <p:sp>
        <p:nvSpPr>
          <p:cNvPr id="580" name="Google Shape;580;p52"/>
          <p:cNvSpPr txBox="1">
            <a:spLocks noGrp="1"/>
          </p:cNvSpPr>
          <p:nvPr>
            <p:ph type="subTitle" idx="3"/>
          </p:nvPr>
        </p:nvSpPr>
        <p:spPr>
          <a:xfrm>
            <a:off x="1527525" y="3578275"/>
            <a:ext cx="2859300" cy="59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Can you calculate the distance between these two planets?</a:t>
            </a:r>
            <a:endParaRPr/>
          </a:p>
        </p:txBody>
      </p:sp>
      <p:sp>
        <p:nvSpPr>
          <p:cNvPr id="581" name="Google Shape;581;p52"/>
          <p:cNvSpPr/>
          <p:nvPr/>
        </p:nvSpPr>
        <p:spPr>
          <a:xfrm>
            <a:off x="781825" y="1854075"/>
            <a:ext cx="501900" cy="501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2"/>
          <p:cNvSpPr/>
          <p:nvPr/>
        </p:nvSpPr>
        <p:spPr>
          <a:xfrm>
            <a:off x="781825" y="2738525"/>
            <a:ext cx="501900" cy="501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2"/>
          <p:cNvSpPr/>
          <p:nvPr/>
        </p:nvSpPr>
        <p:spPr>
          <a:xfrm>
            <a:off x="781825" y="3622975"/>
            <a:ext cx="501900" cy="501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84" name="Google Shape;584;p52"/>
          <p:cNvPicPr preferRelativeResize="0"/>
          <p:nvPr/>
        </p:nvPicPr>
        <p:blipFill rotWithShape="1">
          <a:blip r:embed="rId3">
            <a:alphaModFix/>
          </a:blip>
          <a:srcRect l="13389" r="20811"/>
          <a:stretch/>
        </p:blipFill>
        <p:spPr>
          <a:xfrm>
            <a:off x="5382175" y="1477375"/>
            <a:ext cx="2929721" cy="2866000"/>
          </a:xfrm>
          <a:prstGeom prst="rect">
            <a:avLst/>
          </a:prstGeom>
          <a:noFill/>
          <a:ln>
            <a:noFill/>
          </a:ln>
        </p:spPr>
      </p:pic>
      <p:sp>
        <p:nvSpPr>
          <p:cNvPr id="585" name="Google Shape;585;p52"/>
          <p:cNvSpPr/>
          <p:nvPr/>
        </p:nvSpPr>
        <p:spPr>
          <a:xfrm>
            <a:off x="941702" y="1958389"/>
            <a:ext cx="182153" cy="293286"/>
          </a:xfrm>
          <a:custGeom>
            <a:avLst/>
            <a:gdLst/>
            <a:ahLst/>
            <a:cxnLst/>
            <a:rect l="l" t="t" r="r" b="b"/>
            <a:pathLst>
              <a:path w="15612" h="25137" extrusionOk="0">
                <a:moveTo>
                  <a:pt x="14321" y="816"/>
                </a:moveTo>
                <a:cubicBezTo>
                  <a:pt x="14576" y="816"/>
                  <a:pt x="14782" y="1022"/>
                  <a:pt x="14782" y="1277"/>
                </a:cubicBezTo>
                <a:cubicBezTo>
                  <a:pt x="14782" y="1532"/>
                  <a:pt x="14576" y="1738"/>
                  <a:pt x="14321" y="1738"/>
                </a:cubicBezTo>
                <a:lnTo>
                  <a:pt x="1291" y="1738"/>
                </a:lnTo>
                <a:cubicBezTo>
                  <a:pt x="1037" y="1738"/>
                  <a:pt x="830" y="1532"/>
                  <a:pt x="830" y="1277"/>
                </a:cubicBezTo>
                <a:cubicBezTo>
                  <a:pt x="830" y="1022"/>
                  <a:pt x="1037" y="816"/>
                  <a:pt x="1291" y="816"/>
                </a:cubicBezTo>
                <a:close/>
                <a:moveTo>
                  <a:pt x="11164" y="2553"/>
                </a:moveTo>
                <a:cubicBezTo>
                  <a:pt x="11827" y="3244"/>
                  <a:pt x="12176" y="4151"/>
                  <a:pt x="12176" y="5186"/>
                </a:cubicBezTo>
                <a:cubicBezTo>
                  <a:pt x="12176" y="6274"/>
                  <a:pt x="11797" y="7317"/>
                  <a:pt x="11256" y="8253"/>
                </a:cubicBezTo>
                <a:lnTo>
                  <a:pt x="4354" y="8253"/>
                </a:lnTo>
                <a:cubicBezTo>
                  <a:pt x="3814" y="7317"/>
                  <a:pt x="3436" y="6274"/>
                  <a:pt x="3436" y="5186"/>
                </a:cubicBezTo>
                <a:cubicBezTo>
                  <a:pt x="3436" y="4151"/>
                  <a:pt x="3785" y="3244"/>
                  <a:pt x="4448" y="2553"/>
                </a:cubicBezTo>
                <a:close/>
                <a:moveTo>
                  <a:pt x="10729" y="9067"/>
                </a:moveTo>
                <a:lnTo>
                  <a:pt x="10729" y="9067"/>
                </a:lnTo>
                <a:cubicBezTo>
                  <a:pt x="9674" y="10544"/>
                  <a:pt x="8338" y="11650"/>
                  <a:pt x="7805" y="12061"/>
                </a:cubicBezTo>
                <a:cubicBezTo>
                  <a:pt x="7273" y="11650"/>
                  <a:pt x="5936" y="10546"/>
                  <a:pt x="4881" y="9068"/>
                </a:cubicBezTo>
                <a:lnTo>
                  <a:pt x="10729" y="9067"/>
                </a:lnTo>
                <a:close/>
                <a:moveTo>
                  <a:pt x="13883" y="12107"/>
                </a:moveTo>
                <a:cubicBezTo>
                  <a:pt x="14120" y="12107"/>
                  <a:pt x="14348" y="12291"/>
                  <a:pt x="14348" y="12569"/>
                </a:cubicBezTo>
                <a:cubicBezTo>
                  <a:pt x="14348" y="12824"/>
                  <a:pt x="14142" y="13030"/>
                  <a:pt x="13887" y="13030"/>
                </a:cubicBezTo>
                <a:cubicBezTo>
                  <a:pt x="13476" y="13030"/>
                  <a:pt x="13270" y="12533"/>
                  <a:pt x="13559" y="12243"/>
                </a:cubicBezTo>
                <a:cubicBezTo>
                  <a:pt x="13654" y="12149"/>
                  <a:pt x="13769" y="12107"/>
                  <a:pt x="13883" y="12107"/>
                </a:cubicBezTo>
                <a:close/>
                <a:moveTo>
                  <a:pt x="1725" y="12107"/>
                </a:moveTo>
                <a:cubicBezTo>
                  <a:pt x="2136" y="12107"/>
                  <a:pt x="2343" y="12604"/>
                  <a:pt x="2053" y="12895"/>
                </a:cubicBezTo>
                <a:cubicBezTo>
                  <a:pt x="1959" y="12990"/>
                  <a:pt x="1843" y="13032"/>
                  <a:pt x="1729" y="13032"/>
                </a:cubicBezTo>
                <a:cubicBezTo>
                  <a:pt x="1492" y="13032"/>
                  <a:pt x="1264" y="12847"/>
                  <a:pt x="1264" y="12569"/>
                </a:cubicBezTo>
                <a:cubicBezTo>
                  <a:pt x="1264" y="12314"/>
                  <a:pt x="1470" y="12108"/>
                  <a:pt x="1725" y="12107"/>
                </a:cubicBezTo>
                <a:close/>
                <a:moveTo>
                  <a:pt x="7399" y="13405"/>
                </a:moveTo>
                <a:lnTo>
                  <a:pt x="7399" y="15175"/>
                </a:lnTo>
                <a:cubicBezTo>
                  <a:pt x="7399" y="15670"/>
                  <a:pt x="6998" y="16070"/>
                  <a:pt x="6504" y="16070"/>
                </a:cubicBezTo>
                <a:lnTo>
                  <a:pt x="4884" y="16070"/>
                </a:lnTo>
                <a:cubicBezTo>
                  <a:pt x="5727" y="14889"/>
                  <a:pt x="6751" y="13947"/>
                  <a:pt x="7399" y="13405"/>
                </a:cubicBezTo>
                <a:close/>
                <a:moveTo>
                  <a:pt x="8213" y="13405"/>
                </a:moveTo>
                <a:cubicBezTo>
                  <a:pt x="8861" y="13945"/>
                  <a:pt x="9887" y="14889"/>
                  <a:pt x="10732" y="16070"/>
                </a:cubicBezTo>
                <a:lnTo>
                  <a:pt x="9108" y="16070"/>
                </a:lnTo>
                <a:cubicBezTo>
                  <a:pt x="8614" y="16070"/>
                  <a:pt x="8213" y="15670"/>
                  <a:pt x="8213" y="15175"/>
                </a:cubicBezTo>
                <a:lnTo>
                  <a:pt x="8213" y="13405"/>
                </a:lnTo>
                <a:close/>
                <a:moveTo>
                  <a:pt x="3401" y="2553"/>
                </a:moveTo>
                <a:cubicBezTo>
                  <a:pt x="2889" y="3302"/>
                  <a:pt x="2622" y="4197"/>
                  <a:pt x="2622" y="5186"/>
                </a:cubicBezTo>
                <a:cubicBezTo>
                  <a:pt x="2622" y="6935"/>
                  <a:pt x="3483" y="8828"/>
                  <a:pt x="5113" y="10659"/>
                </a:cubicBezTo>
                <a:cubicBezTo>
                  <a:pt x="5732" y="11351"/>
                  <a:pt x="6407" y="11990"/>
                  <a:pt x="7133" y="12569"/>
                </a:cubicBezTo>
                <a:cubicBezTo>
                  <a:pt x="6407" y="13147"/>
                  <a:pt x="5732" y="13786"/>
                  <a:pt x="5113" y="14478"/>
                </a:cubicBezTo>
                <a:cubicBezTo>
                  <a:pt x="3482" y="16310"/>
                  <a:pt x="2622" y="18203"/>
                  <a:pt x="2622" y="19952"/>
                </a:cubicBezTo>
                <a:cubicBezTo>
                  <a:pt x="2622" y="20940"/>
                  <a:pt x="2889" y="21837"/>
                  <a:pt x="3401" y="22586"/>
                </a:cubicBezTo>
                <a:lnTo>
                  <a:pt x="2133" y="22586"/>
                </a:lnTo>
                <a:lnTo>
                  <a:pt x="2133" y="13778"/>
                </a:lnTo>
                <a:cubicBezTo>
                  <a:pt x="2652" y="13602"/>
                  <a:pt x="3001" y="13117"/>
                  <a:pt x="3001" y="12569"/>
                </a:cubicBezTo>
                <a:cubicBezTo>
                  <a:pt x="3001" y="12022"/>
                  <a:pt x="2652" y="11535"/>
                  <a:pt x="2133" y="11360"/>
                </a:cubicBezTo>
                <a:lnTo>
                  <a:pt x="2133" y="2553"/>
                </a:lnTo>
                <a:close/>
                <a:moveTo>
                  <a:pt x="7805" y="16281"/>
                </a:moveTo>
                <a:cubicBezTo>
                  <a:pt x="8130" y="16664"/>
                  <a:pt x="8606" y="16885"/>
                  <a:pt x="9108" y="16885"/>
                </a:cubicBezTo>
                <a:lnTo>
                  <a:pt x="11258" y="16885"/>
                </a:lnTo>
                <a:cubicBezTo>
                  <a:pt x="11797" y="17821"/>
                  <a:pt x="12176" y="18865"/>
                  <a:pt x="12176" y="19952"/>
                </a:cubicBezTo>
                <a:cubicBezTo>
                  <a:pt x="12176" y="20987"/>
                  <a:pt x="11827" y="21894"/>
                  <a:pt x="11164" y="22586"/>
                </a:cubicBezTo>
                <a:lnTo>
                  <a:pt x="4448" y="22586"/>
                </a:lnTo>
                <a:cubicBezTo>
                  <a:pt x="3785" y="21894"/>
                  <a:pt x="3436" y="20987"/>
                  <a:pt x="3436" y="19952"/>
                </a:cubicBezTo>
                <a:cubicBezTo>
                  <a:pt x="3436" y="18865"/>
                  <a:pt x="3816" y="17821"/>
                  <a:pt x="4357" y="16885"/>
                </a:cubicBezTo>
                <a:lnTo>
                  <a:pt x="6504" y="16885"/>
                </a:lnTo>
                <a:cubicBezTo>
                  <a:pt x="7004" y="16885"/>
                  <a:pt x="7482" y="16664"/>
                  <a:pt x="7805" y="16281"/>
                </a:cubicBezTo>
                <a:close/>
                <a:moveTo>
                  <a:pt x="13479" y="2553"/>
                </a:moveTo>
                <a:lnTo>
                  <a:pt x="13479" y="11360"/>
                </a:lnTo>
                <a:cubicBezTo>
                  <a:pt x="12960" y="11535"/>
                  <a:pt x="12611" y="12020"/>
                  <a:pt x="12611" y="12568"/>
                </a:cubicBezTo>
                <a:cubicBezTo>
                  <a:pt x="12611" y="13115"/>
                  <a:pt x="12960" y="13602"/>
                  <a:pt x="13479" y="13777"/>
                </a:cubicBezTo>
                <a:lnTo>
                  <a:pt x="13479" y="22586"/>
                </a:lnTo>
                <a:lnTo>
                  <a:pt x="12211" y="22586"/>
                </a:lnTo>
                <a:cubicBezTo>
                  <a:pt x="12723" y="21837"/>
                  <a:pt x="12990" y="20940"/>
                  <a:pt x="12990" y="19952"/>
                </a:cubicBezTo>
                <a:cubicBezTo>
                  <a:pt x="12990" y="18203"/>
                  <a:pt x="12129" y="16310"/>
                  <a:pt x="10498" y="14478"/>
                </a:cubicBezTo>
                <a:cubicBezTo>
                  <a:pt x="9881" y="13786"/>
                  <a:pt x="9204" y="13147"/>
                  <a:pt x="8479" y="12569"/>
                </a:cubicBezTo>
                <a:cubicBezTo>
                  <a:pt x="9204" y="11990"/>
                  <a:pt x="9881" y="11351"/>
                  <a:pt x="10498" y="10659"/>
                </a:cubicBezTo>
                <a:cubicBezTo>
                  <a:pt x="12129" y="8828"/>
                  <a:pt x="12990" y="6935"/>
                  <a:pt x="12990" y="5186"/>
                </a:cubicBezTo>
                <a:cubicBezTo>
                  <a:pt x="12990" y="4197"/>
                  <a:pt x="12723" y="3302"/>
                  <a:pt x="12211" y="2553"/>
                </a:cubicBezTo>
                <a:close/>
                <a:moveTo>
                  <a:pt x="14321" y="23399"/>
                </a:moveTo>
                <a:cubicBezTo>
                  <a:pt x="14576" y="23399"/>
                  <a:pt x="14782" y="23607"/>
                  <a:pt x="14782" y="23862"/>
                </a:cubicBezTo>
                <a:cubicBezTo>
                  <a:pt x="14782" y="24115"/>
                  <a:pt x="14576" y="24323"/>
                  <a:pt x="14321" y="24323"/>
                </a:cubicBezTo>
                <a:lnTo>
                  <a:pt x="1291" y="24323"/>
                </a:lnTo>
                <a:cubicBezTo>
                  <a:pt x="1037" y="24323"/>
                  <a:pt x="830" y="24115"/>
                  <a:pt x="830" y="23862"/>
                </a:cubicBezTo>
                <a:cubicBezTo>
                  <a:pt x="830" y="23607"/>
                  <a:pt x="1037" y="23399"/>
                  <a:pt x="1291" y="23399"/>
                </a:cubicBezTo>
                <a:close/>
                <a:moveTo>
                  <a:pt x="14337" y="1"/>
                </a:moveTo>
                <a:cubicBezTo>
                  <a:pt x="14332" y="1"/>
                  <a:pt x="14326" y="1"/>
                  <a:pt x="14321" y="1"/>
                </a:cubicBezTo>
                <a:lnTo>
                  <a:pt x="1291" y="1"/>
                </a:lnTo>
                <a:cubicBezTo>
                  <a:pt x="594" y="10"/>
                  <a:pt x="31" y="579"/>
                  <a:pt x="31" y="1277"/>
                </a:cubicBezTo>
                <a:cubicBezTo>
                  <a:pt x="31" y="1976"/>
                  <a:pt x="594" y="2545"/>
                  <a:pt x="1291" y="2553"/>
                </a:cubicBezTo>
                <a:lnTo>
                  <a:pt x="1319" y="2553"/>
                </a:lnTo>
                <a:lnTo>
                  <a:pt x="1319" y="11360"/>
                </a:lnTo>
                <a:cubicBezTo>
                  <a:pt x="800" y="11535"/>
                  <a:pt x="449" y="12020"/>
                  <a:pt x="449" y="12568"/>
                </a:cubicBezTo>
                <a:cubicBezTo>
                  <a:pt x="449" y="13115"/>
                  <a:pt x="800" y="13602"/>
                  <a:pt x="1319" y="13777"/>
                </a:cubicBezTo>
                <a:lnTo>
                  <a:pt x="1319" y="22586"/>
                </a:lnTo>
                <a:lnTo>
                  <a:pt x="1291" y="22586"/>
                </a:lnTo>
                <a:cubicBezTo>
                  <a:pt x="1286" y="22586"/>
                  <a:pt x="1280" y="22586"/>
                  <a:pt x="1275" y="22586"/>
                </a:cubicBezTo>
                <a:cubicBezTo>
                  <a:pt x="572" y="22586"/>
                  <a:pt x="0" y="23156"/>
                  <a:pt x="0" y="23860"/>
                </a:cubicBezTo>
                <a:cubicBezTo>
                  <a:pt x="0" y="24566"/>
                  <a:pt x="572" y="25136"/>
                  <a:pt x="1275" y="25136"/>
                </a:cubicBezTo>
                <a:cubicBezTo>
                  <a:pt x="1280" y="25136"/>
                  <a:pt x="1286" y="25136"/>
                  <a:pt x="1291" y="25136"/>
                </a:cubicBezTo>
                <a:lnTo>
                  <a:pt x="14321" y="25136"/>
                </a:lnTo>
                <a:cubicBezTo>
                  <a:pt x="14326" y="25136"/>
                  <a:pt x="14332" y="25136"/>
                  <a:pt x="14337" y="25136"/>
                </a:cubicBezTo>
                <a:cubicBezTo>
                  <a:pt x="15040" y="25136"/>
                  <a:pt x="15612" y="24566"/>
                  <a:pt x="15612" y="23860"/>
                </a:cubicBezTo>
                <a:cubicBezTo>
                  <a:pt x="15612" y="23156"/>
                  <a:pt x="15040" y="22586"/>
                  <a:pt x="14337" y="22586"/>
                </a:cubicBezTo>
                <a:cubicBezTo>
                  <a:pt x="14332" y="22586"/>
                  <a:pt x="14326" y="22586"/>
                  <a:pt x="14321" y="22586"/>
                </a:cubicBezTo>
                <a:lnTo>
                  <a:pt x="14294" y="22586"/>
                </a:lnTo>
                <a:lnTo>
                  <a:pt x="14294" y="13778"/>
                </a:lnTo>
                <a:cubicBezTo>
                  <a:pt x="14812" y="13602"/>
                  <a:pt x="15163" y="13117"/>
                  <a:pt x="15163" y="12569"/>
                </a:cubicBezTo>
                <a:cubicBezTo>
                  <a:pt x="15163" y="12022"/>
                  <a:pt x="14812" y="11535"/>
                  <a:pt x="14294" y="11360"/>
                </a:cubicBezTo>
                <a:lnTo>
                  <a:pt x="14294" y="2553"/>
                </a:lnTo>
                <a:lnTo>
                  <a:pt x="14321" y="2553"/>
                </a:lnTo>
                <a:cubicBezTo>
                  <a:pt x="14326" y="2553"/>
                  <a:pt x="14332" y="2553"/>
                  <a:pt x="14338" y="2553"/>
                </a:cubicBezTo>
                <a:cubicBezTo>
                  <a:pt x="15041" y="2553"/>
                  <a:pt x="15612" y="1983"/>
                  <a:pt x="15612" y="1277"/>
                </a:cubicBezTo>
                <a:cubicBezTo>
                  <a:pt x="15612" y="572"/>
                  <a:pt x="15041" y="1"/>
                  <a:pt x="14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586" name="Google Shape;586;p52"/>
          <p:cNvGrpSpPr/>
          <p:nvPr/>
        </p:nvGrpSpPr>
        <p:grpSpPr>
          <a:xfrm>
            <a:off x="897761" y="2870710"/>
            <a:ext cx="293286" cy="237548"/>
            <a:chOff x="3179747" y="840706"/>
            <a:chExt cx="475573" cy="385192"/>
          </a:xfrm>
        </p:grpSpPr>
        <p:sp>
          <p:nvSpPr>
            <p:cNvPr id="587" name="Google Shape;587;p52"/>
            <p:cNvSpPr/>
            <p:nvPr/>
          </p:nvSpPr>
          <p:spPr>
            <a:xfrm>
              <a:off x="3179747" y="840706"/>
              <a:ext cx="475573" cy="385192"/>
            </a:xfrm>
            <a:custGeom>
              <a:avLst/>
              <a:gdLst/>
              <a:ahLst/>
              <a:cxnLst/>
              <a:rect l="l" t="t" r="r" b="b"/>
              <a:pathLst>
                <a:path w="25136" h="20359" extrusionOk="0">
                  <a:moveTo>
                    <a:pt x="12567" y="814"/>
                  </a:moveTo>
                  <a:cubicBezTo>
                    <a:pt x="19050" y="814"/>
                    <a:pt x="24321" y="4723"/>
                    <a:pt x="24321" y="9527"/>
                  </a:cubicBezTo>
                  <a:cubicBezTo>
                    <a:pt x="24321" y="14331"/>
                    <a:pt x="19050" y="18241"/>
                    <a:pt x="12568" y="18241"/>
                  </a:cubicBezTo>
                  <a:lnTo>
                    <a:pt x="12568" y="18241"/>
                  </a:lnTo>
                  <a:cubicBezTo>
                    <a:pt x="10871" y="18241"/>
                    <a:pt x="9230" y="17975"/>
                    <a:pt x="7689" y="17452"/>
                  </a:cubicBezTo>
                  <a:cubicBezTo>
                    <a:pt x="7646" y="17437"/>
                    <a:pt x="7602" y="17430"/>
                    <a:pt x="7557" y="17430"/>
                  </a:cubicBezTo>
                  <a:cubicBezTo>
                    <a:pt x="7479" y="17430"/>
                    <a:pt x="7401" y="17453"/>
                    <a:pt x="7334" y="17498"/>
                  </a:cubicBezTo>
                  <a:cubicBezTo>
                    <a:pt x="6207" y="18238"/>
                    <a:pt x="4800" y="18843"/>
                    <a:pt x="3875" y="19204"/>
                  </a:cubicBezTo>
                  <a:cubicBezTo>
                    <a:pt x="4219" y="18532"/>
                    <a:pt x="4678" y="17580"/>
                    <a:pt x="5048" y="16601"/>
                  </a:cubicBezTo>
                  <a:cubicBezTo>
                    <a:pt x="5116" y="16422"/>
                    <a:pt x="5049" y="16219"/>
                    <a:pt x="4887" y="16114"/>
                  </a:cubicBezTo>
                  <a:cubicBezTo>
                    <a:pt x="2299" y="14453"/>
                    <a:pt x="814" y="12052"/>
                    <a:pt x="814" y="9527"/>
                  </a:cubicBezTo>
                  <a:cubicBezTo>
                    <a:pt x="814" y="4723"/>
                    <a:pt x="6087" y="814"/>
                    <a:pt x="12567" y="814"/>
                  </a:cubicBezTo>
                  <a:close/>
                  <a:moveTo>
                    <a:pt x="12569" y="1"/>
                  </a:moveTo>
                  <a:cubicBezTo>
                    <a:pt x="9233" y="1"/>
                    <a:pt x="6091" y="978"/>
                    <a:pt x="3725" y="2752"/>
                  </a:cubicBezTo>
                  <a:cubicBezTo>
                    <a:pt x="1323" y="4555"/>
                    <a:pt x="1" y="6961"/>
                    <a:pt x="1" y="9527"/>
                  </a:cubicBezTo>
                  <a:cubicBezTo>
                    <a:pt x="1" y="12243"/>
                    <a:pt x="1515" y="14809"/>
                    <a:pt x="4168" y="16616"/>
                  </a:cubicBezTo>
                  <a:cubicBezTo>
                    <a:pt x="3523" y="18230"/>
                    <a:pt x="2669" y="19734"/>
                    <a:pt x="2660" y="19749"/>
                  </a:cubicBezTo>
                  <a:cubicBezTo>
                    <a:pt x="2504" y="20020"/>
                    <a:pt x="2701" y="20359"/>
                    <a:pt x="3013" y="20359"/>
                  </a:cubicBezTo>
                  <a:cubicBezTo>
                    <a:pt x="3056" y="20359"/>
                    <a:pt x="3098" y="20351"/>
                    <a:pt x="3139" y="20339"/>
                  </a:cubicBezTo>
                  <a:cubicBezTo>
                    <a:pt x="3245" y="20304"/>
                    <a:pt x="5701" y="19497"/>
                    <a:pt x="7614" y="18286"/>
                  </a:cubicBezTo>
                  <a:cubicBezTo>
                    <a:pt x="9186" y="18796"/>
                    <a:pt x="10850" y="19056"/>
                    <a:pt x="12567" y="19056"/>
                  </a:cubicBezTo>
                  <a:cubicBezTo>
                    <a:pt x="15903" y="19056"/>
                    <a:pt x="19045" y="18079"/>
                    <a:pt x="21411" y="16302"/>
                  </a:cubicBezTo>
                  <a:cubicBezTo>
                    <a:pt x="23813" y="14502"/>
                    <a:pt x="25136" y="12096"/>
                    <a:pt x="25136" y="9527"/>
                  </a:cubicBezTo>
                  <a:cubicBezTo>
                    <a:pt x="25136" y="6961"/>
                    <a:pt x="23813" y="4555"/>
                    <a:pt x="21411" y="2752"/>
                  </a:cubicBezTo>
                  <a:cubicBezTo>
                    <a:pt x="19045" y="978"/>
                    <a:pt x="15905" y="1"/>
                    <a:pt x="12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88" name="Google Shape;588;p52"/>
            <p:cNvSpPr/>
            <p:nvPr/>
          </p:nvSpPr>
          <p:spPr>
            <a:xfrm>
              <a:off x="3391481" y="1095426"/>
              <a:ext cx="50195" cy="48303"/>
            </a:xfrm>
            <a:custGeom>
              <a:avLst/>
              <a:gdLst/>
              <a:ahLst/>
              <a:cxnLst/>
              <a:rect l="l" t="t" r="r" b="b"/>
              <a:pathLst>
                <a:path w="2653" h="2553" extrusionOk="0">
                  <a:moveTo>
                    <a:pt x="1374" y="814"/>
                  </a:moveTo>
                  <a:cubicBezTo>
                    <a:pt x="1611" y="814"/>
                    <a:pt x="1838" y="999"/>
                    <a:pt x="1839" y="1277"/>
                  </a:cubicBezTo>
                  <a:cubicBezTo>
                    <a:pt x="1838" y="1532"/>
                    <a:pt x="1631" y="1738"/>
                    <a:pt x="1376" y="1738"/>
                  </a:cubicBezTo>
                  <a:cubicBezTo>
                    <a:pt x="965" y="1738"/>
                    <a:pt x="759" y="1242"/>
                    <a:pt x="1050" y="951"/>
                  </a:cubicBezTo>
                  <a:cubicBezTo>
                    <a:pt x="1144" y="856"/>
                    <a:pt x="1260" y="814"/>
                    <a:pt x="1374" y="814"/>
                  </a:cubicBezTo>
                  <a:close/>
                  <a:moveTo>
                    <a:pt x="1376" y="1"/>
                  </a:moveTo>
                  <a:cubicBezTo>
                    <a:pt x="861" y="1"/>
                    <a:pt x="396" y="312"/>
                    <a:pt x="198" y="788"/>
                  </a:cubicBezTo>
                  <a:cubicBezTo>
                    <a:pt x="0" y="1265"/>
                    <a:pt x="110" y="1814"/>
                    <a:pt x="475" y="2179"/>
                  </a:cubicBezTo>
                  <a:cubicBezTo>
                    <a:pt x="719" y="2423"/>
                    <a:pt x="1045" y="2552"/>
                    <a:pt x="1377" y="2552"/>
                  </a:cubicBezTo>
                  <a:cubicBezTo>
                    <a:pt x="1542" y="2552"/>
                    <a:pt x="1707" y="2521"/>
                    <a:pt x="1865" y="2455"/>
                  </a:cubicBezTo>
                  <a:cubicBezTo>
                    <a:pt x="2341" y="2258"/>
                    <a:pt x="2652" y="1792"/>
                    <a:pt x="2652" y="1277"/>
                  </a:cubicBezTo>
                  <a:cubicBezTo>
                    <a:pt x="2652" y="573"/>
                    <a:pt x="208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89" name="Google Shape;589;p52"/>
            <p:cNvSpPr/>
            <p:nvPr/>
          </p:nvSpPr>
          <p:spPr>
            <a:xfrm>
              <a:off x="3393373" y="906434"/>
              <a:ext cx="48322" cy="171567"/>
            </a:xfrm>
            <a:custGeom>
              <a:avLst/>
              <a:gdLst/>
              <a:ahLst/>
              <a:cxnLst/>
              <a:rect l="l" t="t" r="r" b="b"/>
              <a:pathLst>
                <a:path w="2554" h="9068" extrusionOk="0">
                  <a:moveTo>
                    <a:pt x="1689" y="815"/>
                  </a:moveTo>
                  <a:cubicBezTo>
                    <a:pt x="1706" y="815"/>
                    <a:pt x="1718" y="827"/>
                    <a:pt x="1716" y="842"/>
                  </a:cubicBezTo>
                  <a:lnTo>
                    <a:pt x="1375" y="8160"/>
                  </a:lnTo>
                  <a:cubicBezTo>
                    <a:pt x="1373" y="8212"/>
                    <a:pt x="1331" y="8253"/>
                    <a:pt x="1279" y="8253"/>
                  </a:cubicBezTo>
                  <a:lnTo>
                    <a:pt x="1275" y="8253"/>
                  </a:lnTo>
                  <a:cubicBezTo>
                    <a:pt x="1223" y="8253"/>
                    <a:pt x="1181" y="8212"/>
                    <a:pt x="1179" y="8160"/>
                  </a:cubicBezTo>
                  <a:lnTo>
                    <a:pt x="836" y="844"/>
                  </a:lnTo>
                  <a:cubicBezTo>
                    <a:pt x="835" y="836"/>
                    <a:pt x="838" y="829"/>
                    <a:pt x="844" y="824"/>
                  </a:cubicBezTo>
                  <a:lnTo>
                    <a:pt x="844" y="823"/>
                  </a:lnTo>
                  <a:cubicBezTo>
                    <a:pt x="849" y="818"/>
                    <a:pt x="855" y="815"/>
                    <a:pt x="862" y="815"/>
                  </a:cubicBezTo>
                  <a:close/>
                  <a:moveTo>
                    <a:pt x="862" y="1"/>
                  </a:moveTo>
                  <a:cubicBezTo>
                    <a:pt x="383" y="1"/>
                    <a:pt x="1" y="403"/>
                    <a:pt x="23" y="882"/>
                  </a:cubicBezTo>
                  <a:lnTo>
                    <a:pt x="365" y="8198"/>
                  </a:lnTo>
                  <a:cubicBezTo>
                    <a:pt x="387" y="8685"/>
                    <a:pt x="788" y="9068"/>
                    <a:pt x="1275" y="9068"/>
                  </a:cubicBezTo>
                  <a:lnTo>
                    <a:pt x="1279" y="9068"/>
                  </a:lnTo>
                  <a:cubicBezTo>
                    <a:pt x="1766" y="9068"/>
                    <a:pt x="2167" y="8685"/>
                    <a:pt x="2190" y="8198"/>
                  </a:cubicBezTo>
                  <a:lnTo>
                    <a:pt x="2531" y="882"/>
                  </a:lnTo>
                  <a:cubicBezTo>
                    <a:pt x="2554" y="401"/>
                    <a:pt x="2170" y="1"/>
                    <a:pt x="1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590" name="Google Shape;590;p52"/>
          <p:cNvGrpSpPr/>
          <p:nvPr/>
        </p:nvGrpSpPr>
        <p:grpSpPr>
          <a:xfrm>
            <a:off x="919125" y="3727271"/>
            <a:ext cx="227304" cy="293274"/>
            <a:chOff x="3713215" y="807237"/>
            <a:chExt cx="368581" cy="475554"/>
          </a:xfrm>
        </p:grpSpPr>
        <p:sp>
          <p:nvSpPr>
            <p:cNvPr id="591" name="Google Shape;591;p52"/>
            <p:cNvSpPr/>
            <p:nvPr/>
          </p:nvSpPr>
          <p:spPr>
            <a:xfrm>
              <a:off x="3802650" y="1037001"/>
              <a:ext cx="123377" cy="229348"/>
            </a:xfrm>
            <a:custGeom>
              <a:avLst/>
              <a:gdLst/>
              <a:ahLst/>
              <a:cxnLst/>
              <a:rect l="l" t="t" r="r" b="b"/>
              <a:pathLst>
                <a:path w="6521" h="12122" extrusionOk="0">
                  <a:moveTo>
                    <a:pt x="5236" y="0"/>
                  </a:moveTo>
                  <a:cubicBezTo>
                    <a:pt x="4526" y="0"/>
                    <a:pt x="3951" y="581"/>
                    <a:pt x="3960" y="1291"/>
                  </a:cubicBezTo>
                  <a:lnTo>
                    <a:pt x="3960" y="2904"/>
                  </a:lnTo>
                  <a:cubicBezTo>
                    <a:pt x="3962" y="4843"/>
                    <a:pt x="3244" y="6711"/>
                    <a:pt x="1947" y="8151"/>
                  </a:cubicBezTo>
                  <a:lnTo>
                    <a:pt x="156" y="10141"/>
                  </a:lnTo>
                  <a:cubicBezTo>
                    <a:pt x="1" y="10307"/>
                    <a:pt x="12" y="10569"/>
                    <a:pt x="181" y="10722"/>
                  </a:cubicBezTo>
                  <a:cubicBezTo>
                    <a:pt x="260" y="10792"/>
                    <a:pt x="357" y="10827"/>
                    <a:pt x="454" y="10827"/>
                  </a:cubicBezTo>
                  <a:cubicBezTo>
                    <a:pt x="568" y="10827"/>
                    <a:pt x="681" y="10779"/>
                    <a:pt x="761" y="10686"/>
                  </a:cubicBezTo>
                  <a:lnTo>
                    <a:pt x="2553" y="8696"/>
                  </a:lnTo>
                  <a:cubicBezTo>
                    <a:pt x="3985" y="7106"/>
                    <a:pt x="4776" y="5043"/>
                    <a:pt x="4775" y="2904"/>
                  </a:cubicBezTo>
                  <a:lnTo>
                    <a:pt x="4775" y="1291"/>
                  </a:lnTo>
                  <a:cubicBezTo>
                    <a:pt x="4775" y="1036"/>
                    <a:pt x="4981" y="830"/>
                    <a:pt x="5236" y="830"/>
                  </a:cubicBezTo>
                  <a:cubicBezTo>
                    <a:pt x="5491" y="830"/>
                    <a:pt x="5699" y="1036"/>
                    <a:pt x="5699" y="1291"/>
                  </a:cubicBezTo>
                  <a:lnTo>
                    <a:pt x="5699" y="3075"/>
                  </a:lnTo>
                  <a:cubicBezTo>
                    <a:pt x="5700" y="5460"/>
                    <a:pt x="4811" y="7758"/>
                    <a:pt x="3206" y="9521"/>
                  </a:cubicBezTo>
                  <a:lnTo>
                    <a:pt x="1462" y="11441"/>
                  </a:lnTo>
                  <a:cubicBezTo>
                    <a:pt x="1310" y="11607"/>
                    <a:pt x="1322" y="11865"/>
                    <a:pt x="1489" y="12016"/>
                  </a:cubicBezTo>
                  <a:cubicBezTo>
                    <a:pt x="1567" y="12087"/>
                    <a:pt x="1664" y="12122"/>
                    <a:pt x="1762" y="12122"/>
                  </a:cubicBezTo>
                  <a:cubicBezTo>
                    <a:pt x="1873" y="12122"/>
                    <a:pt x="1983" y="12077"/>
                    <a:pt x="2064" y="11989"/>
                  </a:cubicBezTo>
                  <a:lnTo>
                    <a:pt x="3809" y="10069"/>
                  </a:lnTo>
                  <a:cubicBezTo>
                    <a:pt x="5550" y="8156"/>
                    <a:pt x="6515" y="5662"/>
                    <a:pt x="6512" y="3075"/>
                  </a:cubicBezTo>
                  <a:lnTo>
                    <a:pt x="6512" y="3075"/>
                  </a:lnTo>
                  <a:lnTo>
                    <a:pt x="6512" y="1291"/>
                  </a:lnTo>
                  <a:cubicBezTo>
                    <a:pt x="6521" y="581"/>
                    <a:pt x="5948" y="0"/>
                    <a:pt x="5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92" name="Google Shape;592;p52"/>
            <p:cNvSpPr/>
            <p:nvPr/>
          </p:nvSpPr>
          <p:spPr>
            <a:xfrm>
              <a:off x="3788195" y="1004421"/>
              <a:ext cx="170583" cy="278370"/>
            </a:xfrm>
            <a:custGeom>
              <a:avLst/>
              <a:gdLst/>
              <a:ahLst/>
              <a:cxnLst/>
              <a:rect l="l" t="t" r="r" b="b"/>
              <a:pathLst>
                <a:path w="9016" h="14713" extrusionOk="0">
                  <a:moveTo>
                    <a:pt x="6000" y="1"/>
                  </a:moveTo>
                  <a:cubicBezTo>
                    <a:pt x="4339" y="1"/>
                    <a:pt x="2987" y="1352"/>
                    <a:pt x="2987" y="3013"/>
                  </a:cubicBezTo>
                  <a:lnTo>
                    <a:pt x="2987" y="4626"/>
                  </a:lnTo>
                  <a:cubicBezTo>
                    <a:pt x="2989" y="6135"/>
                    <a:pt x="2429" y="7590"/>
                    <a:pt x="1420" y="8711"/>
                  </a:cubicBezTo>
                  <a:lnTo>
                    <a:pt x="146" y="10125"/>
                  </a:lnTo>
                  <a:cubicBezTo>
                    <a:pt x="0" y="10293"/>
                    <a:pt x="17" y="10547"/>
                    <a:pt x="182" y="10695"/>
                  </a:cubicBezTo>
                  <a:cubicBezTo>
                    <a:pt x="260" y="10765"/>
                    <a:pt x="357" y="10800"/>
                    <a:pt x="454" y="10800"/>
                  </a:cubicBezTo>
                  <a:cubicBezTo>
                    <a:pt x="563" y="10800"/>
                    <a:pt x="672" y="10756"/>
                    <a:pt x="751" y="10671"/>
                  </a:cubicBezTo>
                  <a:lnTo>
                    <a:pt x="2026" y="9256"/>
                  </a:lnTo>
                  <a:cubicBezTo>
                    <a:pt x="3169" y="7986"/>
                    <a:pt x="3803" y="6335"/>
                    <a:pt x="3802" y="4626"/>
                  </a:cubicBezTo>
                  <a:lnTo>
                    <a:pt x="3802" y="3013"/>
                  </a:lnTo>
                  <a:cubicBezTo>
                    <a:pt x="3837" y="1824"/>
                    <a:pt x="4811" y="879"/>
                    <a:pt x="6000" y="879"/>
                  </a:cubicBezTo>
                  <a:cubicBezTo>
                    <a:pt x="7189" y="879"/>
                    <a:pt x="8165" y="1824"/>
                    <a:pt x="8200" y="3013"/>
                  </a:cubicBezTo>
                  <a:lnTo>
                    <a:pt x="8200" y="4797"/>
                  </a:lnTo>
                  <a:cubicBezTo>
                    <a:pt x="8201" y="7614"/>
                    <a:pt x="7151" y="10330"/>
                    <a:pt x="5255" y="12413"/>
                  </a:cubicBezTo>
                  <a:lnTo>
                    <a:pt x="3782" y="14031"/>
                  </a:lnTo>
                  <a:cubicBezTo>
                    <a:pt x="3632" y="14198"/>
                    <a:pt x="3644" y="14456"/>
                    <a:pt x="3810" y="14608"/>
                  </a:cubicBezTo>
                  <a:cubicBezTo>
                    <a:pt x="3888" y="14678"/>
                    <a:pt x="3986" y="14713"/>
                    <a:pt x="4084" y="14713"/>
                  </a:cubicBezTo>
                  <a:cubicBezTo>
                    <a:pt x="4195" y="14713"/>
                    <a:pt x="4305" y="14668"/>
                    <a:pt x="4384" y="14580"/>
                  </a:cubicBezTo>
                  <a:lnTo>
                    <a:pt x="5857" y="12960"/>
                  </a:lnTo>
                  <a:cubicBezTo>
                    <a:pt x="7890" y="10727"/>
                    <a:pt x="9016" y="7816"/>
                    <a:pt x="9013" y="4797"/>
                  </a:cubicBezTo>
                  <a:lnTo>
                    <a:pt x="9013" y="3013"/>
                  </a:lnTo>
                  <a:cubicBezTo>
                    <a:pt x="9013" y="1352"/>
                    <a:pt x="7661" y="1"/>
                    <a:pt x="60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93" name="Google Shape;593;p52"/>
            <p:cNvSpPr/>
            <p:nvPr/>
          </p:nvSpPr>
          <p:spPr>
            <a:xfrm>
              <a:off x="3765983" y="971557"/>
              <a:ext cx="225659" cy="311177"/>
            </a:xfrm>
            <a:custGeom>
              <a:avLst/>
              <a:gdLst/>
              <a:ahLst/>
              <a:cxnLst/>
              <a:rect l="l" t="t" r="r" b="b"/>
              <a:pathLst>
                <a:path w="11927" h="16447" extrusionOk="0">
                  <a:moveTo>
                    <a:pt x="7174" y="1"/>
                  </a:moveTo>
                  <a:cubicBezTo>
                    <a:pt x="4556" y="1"/>
                    <a:pt x="2424" y="2132"/>
                    <a:pt x="2424" y="4750"/>
                  </a:cubicBezTo>
                  <a:lnTo>
                    <a:pt x="2424" y="6363"/>
                  </a:lnTo>
                  <a:cubicBezTo>
                    <a:pt x="2424" y="7443"/>
                    <a:pt x="2025" y="8484"/>
                    <a:pt x="1302" y="9286"/>
                  </a:cubicBezTo>
                  <a:lnTo>
                    <a:pt x="156" y="10560"/>
                  </a:lnTo>
                  <a:cubicBezTo>
                    <a:pt x="0" y="10726"/>
                    <a:pt x="11" y="10988"/>
                    <a:pt x="181" y="11141"/>
                  </a:cubicBezTo>
                  <a:cubicBezTo>
                    <a:pt x="259" y="11211"/>
                    <a:pt x="356" y="11245"/>
                    <a:pt x="453" y="11245"/>
                  </a:cubicBezTo>
                  <a:cubicBezTo>
                    <a:pt x="567" y="11245"/>
                    <a:pt x="681" y="11198"/>
                    <a:pt x="762" y="11105"/>
                  </a:cubicBezTo>
                  <a:lnTo>
                    <a:pt x="1907" y="9831"/>
                  </a:lnTo>
                  <a:cubicBezTo>
                    <a:pt x="2766" y="8880"/>
                    <a:pt x="3239" y="7643"/>
                    <a:pt x="3239" y="6363"/>
                  </a:cubicBezTo>
                  <a:lnTo>
                    <a:pt x="3239" y="4750"/>
                  </a:lnTo>
                  <a:cubicBezTo>
                    <a:pt x="3239" y="2581"/>
                    <a:pt x="5005" y="815"/>
                    <a:pt x="7174" y="815"/>
                  </a:cubicBezTo>
                  <a:cubicBezTo>
                    <a:pt x="9345" y="815"/>
                    <a:pt x="11111" y="2581"/>
                    <a:pt x="11111" y="4750"/>
                  </a:cubicBezTo>
                  <a:lnTo>
                    <a:pt x="11111" y="6534"/>
                  </a:lnTo>
                  <a:cubicBezTo>
                    <a:pt x="11112" y="9784"/>
                    <a:pt x="9902" y="12916"/>
                    <a:pt x="7716" y="15318"/>
                  </a:cubicBezTo>
                  <a:lnTo>
                    <a:pt x="7308" y="15767"/>
                  </a:lnTo>
                  <a:cubicBezTo>
                    <a:pt x="7156" y="15932"/>
                    <a:pt x="7168" y="16190"/>
                    <a:pt x="7335" y="16342"/>
                  </a:cubicBezTo>
                  <a:cubicBezTo>
                    <a:pt x="7413" y="16412"/>
                    <a:pt x="7511" y="16447"/>
                    <a:pt x="7609" y="16447"/>
                  </a:cubicBezTo>
                  <a:cubicBezTo>
                    <a:pt x="7719" y="16447"/>
                    <a:pt x="7829" y="16402"/>
                    <a:pt x="7910" y="16314"/>
                  </a:cubicBezTo>
                  <a:lnTo>
                    <a:pt x="8318" y="15865"/>
                  </a:lnTo>
                  <a:cubicBezTo>
                    <a:pt x="10640" y="13314"/>
                    <a:pt x="11927" y="9987"/>
                    <a:pt x="11925" y="6536"/>
                  </a:cubicBezTo>
                  <a:lnTo>
                    <a:pt x="11925" y="4750"/>
                  </a:lnTo>
                  <a:cubicBezTo>
                    <a:pt x="11925" y="2132"/>
                    <a:pt x="9794" y="1"/>
                    <a:pt x="7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94" name="Google Shape;594;p52"/>
            <p:cNvSpPr/>
            <p:nvPr/>
          </p:nvSpPr>
          <p:spPr>
            <a:xfrm>
              <a:off x="3778981" y="939828"/>
              <a:ext cx="114655" cy="129337"/>
            </a:xfrm>
            <a:custGeom>
              <a:avLst/>
              <a:gdLst/>
              <a:ahLst/>
              <a:cxnLst/>
              <a:rect l="l" t="t" r="r" b="b"/>
              <a:pathLst>
                <a:path w="6060" h="6836" extrusionOk="0">
                  <a:moveTo>
                    <a:pt x="5624" y="1"/>
                  </a:moveTo>
                  <a:cubicBezTo>
                    <a:pt x="5603" y="1"/>
                    <a:pt x="5581" y="3"/>
                    <a:pt x="5560" y="6"/>
                  </a:cubicBezTo>
                  <a:cubicBezTo>
                    <a:pt x="2370" y="470"/>
                    <a:pt x="3" y="3204"/>
                    <a:pt x="0" y="6427"/>
                  </a:cubicBezTo>
                  <a:cubicBezTo>
                    <a:pt x="0" y="6653"/>
                    <a:pt x="182" y="6835"/>
                    <a:pt x="407" y="6835"/>
                  </a:cubicBezTo>
                  <a:cubicBezTo>
                    <a:pt x="631" y="6835"/>
                    <a:pt x="814" y="6653"/>
                    <a:pt x="814" y="6427"/>
                  </a:cubicBezTo>
                  <a:cubicBezTo>
                    <a:pt x="818" y="3609"/>
                    <a:pt x="2887" y="1219"/>
                    <a:pt x="5677" y="813"/>
                  </a:cubicBezTo>
                  <a:cubicBezTo>
                    <a:pt x="5902" y="783"/>
                    <a:pt x="6059" y="575"/>
                    <a:pt x="6026" y="350"/>
                  </a:cubicBezTo>
                  <a:cubicBezTo>
                    <a:pt x="5997" y="147"/>
                    <a:pt x="5823" y="1"/>
                    <a:pt x="5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95" name="Google Shape;595;p52"/>
            <p:cNvSpPr/>
            <p:nvPr/>
          </p:nvSpPr>
          <p:spPr>
            <a:xfrm>
              <a:off x="3744074" y="1084207"/>
              <a:ext cx="50308" cy="75283"/>
            </a:xfrm>
            <a:custGeom>
              <a:avLst/>
              <a:gdLst/>
              <a:ahLst/>
              <a:cxnLst/>
              <a:rect l="l" t="t" r="r" b="b"/>
              <a:pathLst>
                <a:path w="2659" h="3979" extrusionOk="0">
                  <a:moveTo>
                    <a:pt x="2252" y="1"/>
                  </a:moveTo>
                  <a:cubicBezTo>
                    <a:pt x="2026" y="1"/>
                    <a:pt x="1844" y="183"/>
                    <a:pt x="1844" y="407"/>
                  </a:cubicBezTo>
                  <a:cubicBezTo>
                    <a:pt x="1845" y="1058"/>
                    <a:pt x="1604" y="1686"/>
                    <a:pt x="1169" y="2169"/>
                  </a:cubicBezTo>
                  <a:lnTo>
                    <a:pt x="149" y="3302"/>
                  </a:lnTo>
                  <a:cubicBezTo>
                    <a:pt x="1" y="3469"/>
                    <a:pt x="16" y="3725"/>
                    <a:pt x="181" y="3874"/>
                  </a:cubicBezTo>
                  <a:cubicBezTo>
                    <a:pt x="260" y="3944"/>
                    <a:pt x="357" y="3979"/>
                    <a:pt x="454" y="3979"/>
                  </a:cubicBezTo>
                  <a:cubicBezTo>
                    <a:pt x="564" y="3979"/>
                    <a:pt x="674" y="3934"/>
                    <a:pt x="755" y="3846"/>
                  </a:cubicBezTo>
                  <a:lnTo>
                    <a:pt x="1774" y="2713"/>
                  </a:lnTo>
                  <a:cubicBezTo>
                    <a:pt x="2345" y="2081"/>
                    <a:pt x="2659" y="1260"/>
                    <a:pt x="2659" y="407"/>
                  </a:cubicBezTo>
                  <a:cubicBezTo>
                    <a:pt x="2659" y="183"/>
                    <a:pt x="2476" y="1"/>
                    <a:pt x="2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96" name="Google Shape;596;p52"/>
            <p:cNvSpPr/>
            <p:nvPr/>
          </p:nvSpPr>
          <p:spPr>
            <a:xfrm>
              <a:off x="3987839" y="1160435"/>
              <a:ext cx="28096" cy="48416"/>
            </a:xfrm>
            <a:custGeom>
              <a:avLst/>
              <a:gdLst/>
              <a:ahLst/>
              <a:cxnLst/>
              <a:rect l="l" t="t" r="r" b="b"/>
              <a:pathLst>
                <a:path w="1485" h="2559" extrusionOk="0">
                  <a:moveTo>
                    <a:pt x="1035" y="0"/>
                  </a:moveTo>
                  <a:cubicBezTo>
                    <a:pt x="854" y="0"/>
                    <a:pt x="688" y="121"/>
                    <a:pt x="639" y="304"/>
                  </a:cubicBezTo>
                  <a:cubicBezTo>
                    <a:pt x="489" y="881"/>
                    <a:pt x="302" y="1447"/>
                    <a:pt x="84" y="2002"/>
                  </a:cubicBezTo>
                  <a:cubicBezTo>
                    <a:pt x="1" y="2210"/>
                    <a:pt x="104" y="2446"/>
                    <a:pt x="313" y="2530"/>
                  </a:cubicBezTo>
                  <a:cubicBezTo>
                    <a:pt x="362" y="2549"/>
                    <a:pt x="413" y="2559"/>
                    <a:pt x="462" y="2559"/>
                  </a:cubicBezTo>
                  <a:cubicBezTo>
                    <a:pt x="624" y="2559"/>
                    <a:pt x="777" y="2461"/>
                    <a:pt x="841" y="2301"/>
                  </a:cubicBezTo>
                  <a:cubicBezTo>
                    <a:pt x="1073" y="1717"/>
                    <a:pt x="1269" y="1119"/>
                    <a:pt x="1428" y="511"/>
                  </a:cubicBezTo>
                  <a:cubicBezTo>
                    <a:pt x="1484" y="292"/>
                    <a:pt x="1354" y="71"/>
                    <a:pt x="1137" y="13"/>
                  </a:cubicBezTo>
                  <a:cubicBezTo>
                    <a:pt x="1103" y="4"/>
                    <a:pt x="1069"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97" name="Google Shape;597;p52"/>
            <p:cNvSpPr/>
            <p:nvPr/>
          </p:nvSpPr>
          <p:spPr>
            <a:xfrm>
              <a:off x="3969960" y="968170"/>
              <a:ext cx="54527" cy="174178"/>
            </a:xfrm>
            <a:custGeom>
              <a:avLst/>
              <a:gdLst/>
              <a:ahLst/>
              <a:cxnLst/>
              <a:rect l="l" t="t" r="r" b="b"/>
              <a:pathLst>
                <a:path w="2882" h="9206" extrusionOk="0">
                  <a:moveTo>
                    <a:pt x="454" y="1"/>
                  </a:moveTo>
                  <a:cubicBezTo>
                    <a:pt x="343" y="1"/>
                    <a:pt x="232" y="46"/>
                    <a:pt x="152" y="136"/>
                  </a:cubicBezTo>
                  <a:cubicBezTo>
                    <a:pt x="0" y="302"/>
                    <a:pt x="14" y="560"/>
                    <a:pt x="183" y="711"/>
                  </a:cubicBezTo>
                  <a:cubicBezTo>
                    <a:pt x="1379" y="1786"/>
                    <a:pt x="2064" y="3320"/>
                    <a:pt x="2067" y="4929"/>
                  </a:cubicBezTo>
                  <a:lnTo>
                    <a:pt x="2067" y="6713"/>
                  </a:lnTo>
                  <a:cubicBezTo>
                    <a:pt x="2067" y="7393"/>
                    <a:pt x="2020" y="8071"/>
                    <a:pt x="1927" y="8743"/>
                  </a:cubicBezTo>
                  <a:cubicBezTo>
                    <a:pt x="1897" y="8966"/>
                    <a:pt x="2053" y="9171"/>
                    <a:pt x="2276" y="9201"/>
                  </a:cubicBezTo>
                  <a:cubicBezTo>
                    <a:pt x="2294" y="9204"/>
                    <a:pt x="2312" y="9206"/>
                    <a:pt x="2332" y="9206"/>
                  </a:cubicBezTo>
                  <a:cubicBezTo>
                    <a:pt x="2534" y="9206"/>
                    <a:pt x="2707" y="9055"/>
                    <a:pt x="2734" y="8854"/>
                  </a:cubicBezTo>
                  <a:cubicBezTo>
                    <a:pt x="2831" y="8145"/>
                    <a:pt x="2881" y="7431"/>
                    <a:pt x="2881" y="6715"/>
                  </a:cubicBezTo>
                  <a:lnTo>
                    <a:pt x="2881" y="4929"/>
                  </a:lnTo>
                  <a:cubicBezTo>
                    <a:pt x="2878" y="3089"/>
                    <a:pt x="2095" y="1336"/>
                    <a:pt x="726" y="105"/>
                  </a:cubicBezTo>
                  <a:lnTo>
                    <a:pt x="727" y="105"/>
                  </a:lnTo>
                  <a:cubicBezTo>
                    <a:pt x="649" y="35"/>
                    <a:pt x="551" y="1"/>
                    <a:pt x="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98" name="Google Shape;598;p52"/>
            <p:cNvSpPr/>
            <p:nvPr/>
          </p:nvSpPr>
          <p:spPr>
            <a:xfrm>
              <a:off x="3909908" y="939847"/>
              <a:ext cx="49741" cy="25315"/>
            </a:xfrm>
            <a:custGeom>
              <a:avLst/>
              <a:gdLst/>
              <a:ahLst/>
              <a:cxnLst/>
              <a:rect l="l" t="t" r="r" b="b"/>
              <a:pathLst>
                <a:path w="2629" h="1338" extrusionOk="0">
                  <a:moveTo>
                    <a:pt x="436" y="1"/>
                  </a:moveTo>
                  <a:cubicBezTo>
                    <a:pt x="236" y="1"/>
                    <a:pt x="62" y="147"/>
                    <a:pt x="33" y="351"/>
                  </a:cubicBezTo>
                  <a:cubicBezTo>
                    <a:pt x="1" y="572"/>
                    <a:pt x="156" y="780"/>
                    <a:pt x="379" y="812"/>
                  </a:cubicBezTo>
                  <a:cubicBezTo>
                    <a:pt x="940" y="892"/>
                    <a:pt x="1485" y="1058"/>
                    <a:pt x="1997" y="1300"/>
                  </a:cubicBezTo>
                  <a:cubicBezTo>
                    <a:pt x="2052" y="1326"/>
                    <a:pt x="2110" y="1337"/>
                    <a:pt x="2166" y="1337"/>
                  </a:cubicBezTo>
                  <a:cubicBezTo>
                    <a:pt x="2318" y="1337"/>
                    <a:pt x="2463" y="1252"/>
                    <a:pt x="2533" y="1105"/>
                  </a:cubicBezTo>
                  <a:cubicBezTo>
                    <a:pt x="2628" y="904"/>
                    <a:pt x="2546" y="665"/>
                    <a:pt x="2348" y="566"/>
                  </a:cubicBezTo>
                  <a:cubicBezTo>
                    <a:pt x="1761" y="287"/>
                    <a:pt x="1136" y="97"/>
                    <a:pt x="494" y="5"/>
                  </a:cubicBezTo>
                  <a:cubicBezTo>
                    <a:pt x="474" y="2"/>
                    <a:pt x="455" y="1"/>
                    <a:pt x="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99" name="Google Shape;599;p52"/>
            <p:cNvSpPr/>
            <p:nvPr/>
          </p:nvSpPr>
          <p:spPr>
            <a:xfrm>
              <a:off x="3885671" y="905829"/>
              <a:ext cx="171680" cy="196919"/>
            </a:xfrm>
            <a:custGeom>
              <a:avLst/>
              <a:gdLst/>
              <a:ahLst/>
              <a:cxnLst/>
              <a:rect l="l" t="t" r="r" b="b"/>
              <a:pathLst>
                <a:path w="9074" h="10408" extrusionOk="0">
                  <a:moveTo>
                    <a:pt x="848" y="1"/>
                  </a:moveTo>
                  <a:cubicBezTo>
                    <a:pt x="696" y="1"/>
                    <a:pt x="542" y="4"/>
                    <a:pt x="390" y="13"/>
                  </a:cubicBezTo>
                  <a:cubicBezTo>
                    <a:pt x="168" y="28"/>
                    <a:pt x="0" y="219"/>
                    <a:pt x="12" y="441"/>
                  </a:cubicBezTo>
                  <a:cubicBezTo>
                    <a:pt x="24" y="658"/>
                    <a:pt x="203" y="826"/>
                    <a:pt x="419" y="826"/>
                  </a:cubicBezTo>
                  <a:cubicBezTo>
                    <a:pt x="424" y="826"/>
                    <a:pt x="430" y="826"/>
                    <a:pt x="435" y="826"/>
                  </a:cubicBezTo>
                  <a:cubicBezTo>
                    <a:pt x="572" y="818"/>
                    <a:pt x="712" y="815"/>
                    <a:pt x="848" y="815"/>
                  </a:cubicBezTo>
                  <a:cubicBezTo>
                    <a:pt x="4935" y="815"/>
                    <a:pt x="8259" y="4139"/>
                    <a:pt x="8259" y="8224"/>
                  </a:cubicBezTo>
                  <a:lnTo>
                    <a:pt x="8259" y="10008"/>
                  </a:lnTo>
                  <a:cubicBezTo>
                    <a:pt x="8263" y="10230"/>
                    <a:pt x="8445" y="10407"/>
                    <a:pt x="8667" y="10407"/>
                  </a:cubicBezTo>
                  <a:cubicBezTo>
                    <a:pt x="8888" y="10407"/>
                    <a:pt x="9069" y="10230"/>
                    <a:pt x="9073" y="10008"/>
                  </a:cubicBezTo>
                  <a:lnTo>
                    <a:pt x="9073" y="8224"/>
                  </a:lnTo>
                  <a:cubicBezTo>
                    <a:pt x="9073" y="3690"/>
                    <a:pt x="5384" y="1"/>
                    <a:pt x="8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00" name="Google Shape;600;p52"/>
            <p:cNvSpPr/>
            <p:nvPr/>
          </p:nvSpPr>
          <p:spPr>
            <a:xfrm>
              <a:off x="3809121" y="911335"/>
              <a:ext cx="61093" cy="36307"/>
            </a:xfrm>
            <a:custGeom>
              <a:avLst/>
              <a:gdLst/>
              <a:ahLst/>
              <a:cxnLst/>
              <a:rect l="l" t="t" r="r" b="b"/>
              <a:pathLst>
                <a:path w="3229" h="1919" extrusionOk="0">
                  <a:moveTo>
                    <a:pt x="2776" y="1"/>
                  </a:moveTo>
                  <a:cubicBezTo>
                    <a:pt x="2739" y="1"/>
                    <a:pt x="2702" y="6"/>
                    <a:pt x="2666" y="16"/>
                  </a:cubicBezTo>
                  <a:cubicBezTo>
                    <a:pt x="1787" y="263"/>
                    <a:pt x="957" y="656"/>
                    <a:pt x="210" y="1177"/>
                  </a:cubicBezTo>
                  <a:cubicBezTo>
                    <a:pt x="64" y="1278"/>
                    <a:pt x="0" y="1463"/>
                    <a:pt x="53" y="1633"/>
                  </a:cubicBezTo>
                  <a:cubicBezTo>
                    <a:pt x="106" y="1803"/>
                    <a:pt x="264" y="1918"/>
                    <a:pt x="443" y="1918"/>
                  </a:cubicBezTo>
                  <a:cubicBezTo>
                    <a:pt x="525" y="1918"/>
                    <a:pt x="607" y="1893"/>
                    <a:pt x="674" y="1846"/>
                  </a:cubicBezTo>
                  <a:cubicBezTo>
                    <a:pt x="1349" y="1377"/>
                    <a:pt x="2095" y="1023"/>
                    <a:pt x="2886" y="800"/>
                  </a:cubicBezTo>
                  <a:cubicBezTo>
                    <a:pt x="3103" y="738"/>
                    <a:pt x="3228" y="514"/>
                    <a:pt x="3168" y="298"/>
                  </a:cubicBezTo>
                  <a:cubicBezTo>
                    <a:pt x="3117" y="118"/>
                    <a:pt x="2953" y="1"/>
                    <a:pt x="2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01" name="Google Shape;601;p52"/>
            <p:cNvSpPr/>
            <p:nvPr/>
          </p:nvSpPr>
          <p:spPr>
            <a:xfrm>
              <a:off x="3729411" y="952315"/>
              <a:ext cx="73239" cy="174367"/>
            </a:xfrm>
            <a:custGeom>
              <a:avLst/>
              <a:gdLst/>
              <a:ahLst/>
              <a:cxnLst/>
              <a:rect l="l" t="t" r="r" b="b"/>
              <a:pathLst>
                <a:path w="3871" h="9216" extrusionOk="0">
                  <a:moveTo>
                    <a:pt x="3421" y="1"/>
                  </a:moveTo>
                  <a:cubicBezTo>
                    <a:pt x="3312" y="1"/>
                    <a:pt x="3204" y="44"/>
                    <a:pt x="3124" y="129"/>
                  </a:cubicBezTo>
                  <a:cubicBezTo>
                    <a:pt x="1683" y="1652"/>
                    <a:pt x="880" y="3669"/>
                    <a:pt x="883" y="5767"/>
                  </a:cubicBezTo>
                  <a:lnTo>
                    <a:pt x="883" y="7378"/>
                  </a:lnTo>
                  <a:cubicBezTo>
                    <a:pt x="883" y="7600"/>
                    <a:pt x="802" y="7814"/>
                    <a:pt x="653" y="7978"/>
                  </a:cubicBezTo>
                  <a:lnTo>
                    <a:pt x="151" y="8536"/>
                  </a:lnTo>
                  <a:cubicBezTo>
                    <a:pt x="1" y="8703"/>
                    <a:pt x="14" y="8961"/>
                    <a:pt x="181" y="9111"/>
                  </a:cubicBezTo>
                  <a:cubicBezTo>
                    <a:pt x="259" y="9181"/>
                    <a:pt x="356" y="9215"/>
                    <a:pt x="453" y="9215"/>
                  </a:cubicBezTo>
                  <a:cubicBezTo>
                    <a:pt x="565" y="9215"/>
                    <a:pt x="676" y="9170"/>
                    <a:pt x="756" y="9080"/>
                  </a:cubicBezTo>
                  <a:lnTo>
                    <a:pt x="1258" y="8522"/>
                  </a:lnTo>
                  <a:cubicBezTo>
                    <a:pt x="1540" y="8208"/>
                    <a:pt x="1698" y="7802"/>
                    <a:pt x="1697" y="7378"/>
                  </a:cubicBezTo>
                  <a:lnTo>
                    <a:pt x="1697" y="5767"/>
                  </a:lnTo>
                  <a:cubicBezTo>
                    <a:pt x="1695" y="3877"/>
                    <a:pt x="2419" y="2060"/>
                    <a:pt x="3717" y="687"/>
                  </a:cubicBezTo>
                  <a:cubicBezTo>
                    <a:pt x="3870" y="523"/>
                    <a:pt x="3863" y="267"/>
                    <a:pt x="3701" y="112"/>
                  </a:cubicBezTo>
                  <a:cubicBezTo>
                    <a:pt x="3622" y="38"/>
                    <a:pt x="3521" y="1"/>
                    <a:pt x="34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02" name="Google Shape;602;p52"/>
            <p:cNvSpPr/>
            <p:nvPr/>
          </p:nvSpPr>
          <p:spPr>
            <a:xfrm>
              <a:off x="4026266" y="931522"/>
              <a:ext cx="55530" cy="80107"/>
            </a:xfrm>
            <a:custGeom>
              <a:avLst/>
              <a:gdLst/>
              <a:ahLst/>
              <a:cxnLst/>
              <a:rect l="l" t="t" r="r" b="b"/>
              <a:pathLst>
                <a:path w="2935" h="4234" extrusionOk="0">
                  <a:moveTo>
                    <a:pt x="453" y="1"/>
                  </a:moveTo>
                  <a:cubicBezTo>
                    <a:pt x="355" y="1"/>
                    <a:pt x="256" y="36"/>
                    <a:pt x="178" y="108"/>
                  </a:cubicBezTo>
                  <a:cubicBezTo>
                    <a:pt x="11" y="261"/>
                    <a:pt x="1" y="518"/>
                    <a:pt x="154" y="685"/>
                  </a:cubicBezTo>
                  <a:cubicBezTo>
                    <a:pt x="1022" y="1627"/>
                    <a:pt x="1683" y="2742"/>
                    <a:pt x="2091" y="3957"/>
                  </a:cubicBezTo>
                  <a:cubicBezTo>
                    <a:pt x="2148" y="4126"/>
                    <a:pt x="2306" y="4233"/>
                    <a:pt x="2476" y="4233"/>
                  </a:cubicBezTo>
                  <a:cubicBezTo>
                    <a:pt x="2519" y="4233"/>
                    <a:pt x="2563" y="4226"/>
                    <a:pt x="2607" y="4212"/>
                  </a:cubicBezTo>
                  <a:cubicBezTo>
                    <a:pt x="2819" y="4140"/>
                    <a:pt x="2935" y="3910"/>
                    <a:pt x="2862" y="3696"/>
                  </a:cubicBezTo>
                  <a:cubicBezTo>
                    <a:pt x="2417" y="2373"/>
                    <a:pt x="1700" y="1159"/>
                    <a:pt x="753" y="132"/>
                  </a:cubicBezTo>
                  <a:cubicBezTo>
                    <a:pt x="672" y="45"/>
                    <a:pt x="563" y="1"/>
                    <a:pt x="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03" name="Google Shape;603;p52"/>
            <p:cNvSpPr/>
            <p:nvPr/>
          </p:nvSpPr>
          <p:spPr>
            <a:xfrm>
              <a:off x="3951267" y="882576"/>
              <a:ext cx="67109" cy="41624"/>
            </a:xfrm>
            <a:custGeom>
              <a:avLst/>
              <a:gdLst/>
              <a:ahLst/>
              <a:cxnLst/>
              <a:rect l="l" t="t" r="r" b="b"/>
              <a:pathLst>
                <a:path w="3547" h="2200" extrusionOk="0">
                  <a:moveTo>
                    <a:pt x="460" y="1"/>
                  </a:moveTo>
                  <a:cubicBezTo>
                    <a:pt x="291" y="1"/>
                    <a:pt x="132" y="106"/>
                    <a:pt x="75" y="276"/>
                  </a:cubicBezTo>
                  <a:cubicBezTo>
                    <a:pt x="1" y="491"/>
                    <a:pt x="119" y="726"/>
                    <a:pt x="336" y="796"/>
                  </a:cubicBezTo>
                  <a:cubicBezTo>
                    <a:pt x="1234" y="1104"/>
                    <a:pt x="2079" y="1550"/>
                    <a:pt x="2841" y="2119"/>
                  </a:cubicBezTo>
                  <a:cubicBezTo>
                    <a:pt x="2914" y="2173"/>
                    <a:pt x="2999" y="2200"/>
                    <a:pt x="3084" y="2200"/>
                  </a:cubicBezTo>
                  <a:cubicBezTo>
                    <a:pt x="3208" y="2200"/>
                    <a:pt x="3331" y="2143"/>
                    <a:pt x="3411" y="2035"/>
                  </a:cubicBezTo>
                  <a:cubicBezTo>
                    <a:pt x="3546" y="1855"/>
                    <a:pt x="3508" y="1600"/>
                    <a:pt x="3328" y="1466"/>
                  </a:cubicBezTo>
                  <a:cubicBezTo>
                    <a:pt x="2499" y="846"/>
                    <a:pt x="1579" y="360"/>
                    <a:pt x="599" y="25"/>
                  </a:cubicBezTo>
                  <a:cubicBezTo>
                    <a:pt x="553" y="9"/>
                    <a:pt x="506" y="1"/>
                    <a:pt x="4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04" name="Google Shape;604;p52"/>
            <p:cNvSpPr/>
            <p:nvPr/>
          </p:nvSpPr>
          <p:spPr>
            <a:xfrm>
              <a:off x="3713215" y="872965"/>
              <a:ext cx="222688" cy="187989"/>
            </a:xfrm>
            <a:custGeom>
              <a:avLst/>
              <a:gdLst/>
              <a:ahLst/>
              <a:cxnLst/>
              <a:rect l="l" t="t" r="r" b="b"/>
              <a:pathLst>
                <a:path w="11770" h="9936" extrusionOk="0">
                  <a:moveTo>
                    <a:pt x="9963" y="1"/>
                  </a:moveTo>
                  <a:cubicBezTo>
                    <a:pt x="7386" y="1"/>
                    <a:pt x="4939" y="985"/>
                    <a:pt x="3073" y="2774"/>
                  </a:cubicBezTo>
                  <a:cubicBezTo>
                    <a:pt x="1215" y="4556"/>
                    <a:pt x="127" y="6949"/>
                    <a:pt x="12" y="9511"/>
                  </a:cubicBezTo>
                  <a:cubicBezTo>
                    <a:pt x="1" y="9735"/>
                    <a:pt x="175" y="9925"/>
                    <a:pt x="400" y="9935"/>
                  </a:cubicBezTo>
                  <a:lnTo>
                    <a:pt x="420" y="9935"/>
                  </a:lnTo>
                  <a:cubicBezTo>
                    <a:pt x="637" y="9935"/>
                    <a:pt x="816" y="9764"/>
                    <a:pt x="826" y="9546"/>
                  </a:cubicBezTo>
                  <a:cubicBezTo>
                    <a:pt x="931" y="7194"/>
                    <a:pt x="1929" y="4998"/>
                    <a:pt x="3637" y="3361"/>
                  </a:cubicBezTo>
                  <a:cubicBezTo>
                    <a:pt x="5350" y="1718"/>
                    <a:pt x="7597" y="814"/>
                    <a:pt x="9963" y="814"/>
                  </a:cubicBezTo>
                  <a:cubicBezTo>
                    <a:pt x="10403" y="814"/>
                    <a:pt x="10841" y="846"/>
                    <a:pt x="11277" y="909"/>
                  </a:cubicBezTo>
                  <a:cubicBezTo>
                    <a:pt x="11296" y="912"/>
                    <a:pt x="11316" y="914"/>
                    <a:pt x="11335" y="914"/>
                  </a:cubicBezTo>
                  <a:cubicBezTo>
                    <a:pt x="11535" y="914"/>
                    <a:pt x="11709" y="767"/>
                    <a:pt x="11738" y="564"/>
                  </a:cubicBezTo>
                  <a:cubicBezTo>
                    <a:pt x="11770" y="341"/>
                    <a:pt x="11617" y="134"/>
                    <a:pt x="11394" y="102"/>
                  </a:cubicBezTo>
                  <a:cubicBezTo>
                    <a:pt x="10920" y="34"/>
                    <a:pt x="10442" y="1"/>
                    <a:pt x="9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05" name="Google Shape;605;p52"/>
            <p:cNvSpPr/>
            <p:nvPr/>
          </p:nvSpPr>
          <p:spPr>
            <a:xfrm>
              <a:off x="3843896" y="840082"/>
              <a:ext cx="220361" cy="81186"/>
            </a:xfrm>
            <a:custGeom>
              <a:avLst/>
              <a:gdLst/>
              <a:ahLst/>
              <a:cxnLst/>
              <a:rect l="l" t="t" r="r" b="b"/>
              <a:pathLst>
                <a:path w="11647" h="4291" extrusionOk="0">
                  <a:moveTo>
                    <a:pt x="3063" y="0"/>
                  </a:moveTo>
                  <a:cubicBezTo>
                    <a:pt x="3061" y="0"/>
                    <a:pt x="3059" y="0"/>
                    <a:pt x="3058" y="0"/>
                  </a:cubicBezTo>
                  <a:lnTo>
                    <a:pt x="3056" y="0"/>
                  </a:lnTo>
                  <a:cubicBezTo>
                    <a:pt x="2149" y="0"/>
                    <a:pt x="1243" y="105"/>
                    <a:pt x="360" y="314"/>
                  </a:cubicBezTo>
                  <a:cubicBezTo>
                    <a:pt x="139" y="364"/>
                    <a:pt x="1" y="584"/>
                    <a:pt x="52" y="806"/>
                  </a:cubicBezTo>
                  <a:cubicBezTo>
                    <a:pt x="98" y="993"/>
                    <a:pt x="264" y="1118"/>
                    <a:pt x="448" y="1118"/>
                  </a:cubicBezTo>
                  <a:cubicBezTo>
                    <a:pt x="481" y="1118"/>
                    <a:pt x="514" y="1114"/>
                    <a:pt x="547" y="1106"/>
                  </a:cubicBezTo>
                  <a:cubicBezTo>
                    <a:pt x="1369" y="912"/>
                    <a:pt x="2211" y="815"/>
                    <a:pt x="3056" y="815"/>
                  </a:cubicBezTo>
                  <a:cubicBezTo>
                    <a:pt x="6042" y="815"/>
                    <a:pt x="8830" y="2004"/>
                    <a:pt x="10903" y="4164"/>
                  </a:cubicBezTo>
                  <a:cubicBezTo>
                    <a:pt x="10984" y="4248"/>
                    <a:pt x="11091" y="4290"/>
                    <a:pt x="11198" y="4290"/>
                  </a:cubicBezTo>
                  <a:cubicBezTo>
                    <a:pt x="11300" y="4290"/>
                    <a:pt x="11401" y="4252"/>
                    <a:pt x="11480" y="4177"/>
                  </a:cubicBezTo>
                  <a:cubicBezTo>
                    <a:pt x="11642" y="4020"/>
                    <a:pt x="11647" y="3762"/>
                    <a:pt x="11492" y="3600"/>
                  </a:cubicBezTo>
                  <a:cubicBezTo>
                    <a:pt x="9291" y="1300"/>
                    <a:pt x="6245" y="0"/>
                    <a:pt x="3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06" name="Google Shape;606;p52"/>
            <p:cNvSpPr/>
            <p:nvPr/>
          </p:nvSpPr>
          <p:spPr>
            <a:xfrm>
              <a:off x="3724738" y="856315"/>
              <a:ext cx="104003" cy="81356"/>
            </a:xfrm>
            <a:custGeom>
              <a:avLst/>
              <a:gdLst/>
              <a:ahLst/>
              <a:cxnLst/>
              <a:rect l="l" t="t" r="r" b="b"/>
              <a:pathLst>
                <a:path w="5497" h="4300" extrusionOk="0">
                  <a:moveTo>
                    <a:pt x="5036" y="0"/>
                  </a:moveTo>
                  <a:cubicBezTo>
                    <a:pt x="4986" y="0"/>
                    <a:pt x="4935" y="10"/>
                    <a:pt x="4885" y="30"/>
                  </a:cubicBezTo>
                  <a:cubicBezTo>
                    <a:pt x="3019" y="805"/>
                    <a:pt x="1384" y="2049"/>
                    <a:pt x="138" y="3642"/>
                  </a:cubicBezTo>
                  <a:cubicBezTo>
                    <a:pt x="0" y="3819"/>
                    <a:pt x="31" y="4074"/>
                    <a:pt x="208" y="4214"/>
                  </a:cubicBezTo>
                  <a:cubicBezTo>
                    <a:pt x="283" y="4272"/>
                    <a:pt x="372" y="4300"/>
                    <a:pt x="460" y="4300"/>
                  </a:cubicBezTo>
                  <a:cubicBezTo>
                    <a:pt x="581" y="4300"/>
                    <a:pt x="700" y="4247"/>
                    <a:pt x="780" y="4144"/>
                  </a:cubicBezTo>
                  <a:cubicBezTo>
                    <a:pt x="1939" y="2662"/>
                    <a:pt x="3461" y="1504"/>
                    <a:pt x="5198" y="782"/>
                  </a:cubicBezTo>
                  <a:cubicBezTo>
                    <a:pt x="5402" y="693"/>
                    <a:pt x="5496" y="458"/>
                    <a:pt x="5411" y="251"/>
                  </a:cubicBezTo>
                  <a:cubicBezTo>
                    <a:pt x="5347" y="95"/>
                    <a:pt x="5196" y="0"/>
                    <a:pt x="5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07" name="Google Shape;607;p52"/>
            <p:cNvSpPr/>
            <p:nvPr/>
          </p:nvSpPr>
          <p:spPr>
            <a:xfrm>
              <a:off x="3786587" y="807237"/>
              <a:ext cx="181462" cy="39770"/>
            </a:xfrm>
            <a:custGeom>
              <a:avLst/>
              <a:gdLst/>
              <a:ahLst/>
              <a:cxnLst/>
              <a:rect l="l" t="t" r="r" b="b"/>
              <a:pathLst>
                <a:path w="9591" h="2102" extrusionOk="0">
                  <a:moveTo>
                    <a:pt x="6104" y="1"/>
                  </a:moveTo>
                  <a:cubicBezTo>
                    <a:pt x="6098" y="1"/>
                    <a:pt x="6091" y="1"/>
                    <a:pt x="6085" y="1"/>
                  </a:cubicBezTo>
                  <a:cubicBezTo>
                    <a:pt x="4048" y="1"/>
                    <a:pt x="2088" y="447"/>
                    <a:pt x="263" y="1328"/>
                  </a:cubicBezTo>
                  <a:cubicBezTo>
                    <a:pt x="91" y="1410"/>
                    <a:pt x="0" y="1600"/>
                    <a:pt x="43" y="1785"/>
                  </a:cubicBezTo>
                  <a:cubicBezTo>
                    <a:pt x="85" y="1970"/>
                    <a:pt x="249" y="2102"/>
                    <a:pt x="440" y="2102"/>
                  </a:cubicBezTo>
                  <a:cubicBezTo>
                    <a:pt x="501" y="2102"/>
                    <a:pt x="562" y="2088"/>
                    <a:pt x="616" y="2061"/>
                  </a:cubicBezTo>
                  <a:cubicBezTo>
                    <a:pt x="2331" y="1234"/>
                    <a:pt x="4171" y="814"/>
                    <a:pt x="6085" y="814"/>
                  </a:cubicBezTo>
                  <a:cubicBezTo>
                    <a:pt x="7080" y="814"/>
                    <a:pt x="8072" y="931"/>
                    <a:pt x="9040" y="1163"/>
                  </a:cubicBezTo>
                  <a:cubicBezTo>
                    <a:pt x="9075" y="1172"/>
                    <a:pt x="9109" y="1176"/>
                    <a:pt x="9143" y="1176"/>
                  </a:cubicBezTo>
                  <a:cubicBezTo>
                    <a:pt x="9326" y="1176"/>
                    <a:pt x="9493" y="1051"/>
                    <a:pt x="9538" y="864"/>
                  </a:cubicBezTo>
                  <a:cubicBezTo>
                    <a:pt x="9591" y="641"/>
                    <a:pt x="9451" y="420"/>
                    <a:pt x="9230" y="371"/>
                  </a:cubicBezTo>
                  <a:cubicBezTo>
                    <a:pt x="8206" y="125"/>
                    <a:pt x="7157" y="1"/>
                    <a:pt x="6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08" name="Google Shape;608;p52"/>
            <p:cNvSpPr/>
            <p:nvPr/>
          </p:nvSpPr>
          <p:spPr>
            <a:xfrm>
              <a:off x="3983904" y="824605"/>
              <a:ext cx="41851" cy="26658"/>
            </a:xfrm>
            <a:custGeom>
              <a:avLst/>
              <a:gdLst/>
              <a:ahLst/>
              <a:cxnLst/>
              <a:rect l="l" t="t" r="r" b="b"/>
              <a:pathLst>
                <a:path w="2212" h="1409" extrusionOk="0">
                  <a:moveTo>
                    <a:pt x="462" y="0"/>
                  </a:moveTo>
                  <a:cubicBezTo>
                    <a:pt x="301" y="0"/>
                    <a:pt x="148" y="97"/>
                    <a:pt x="84" y="257"/>
                  </a:cubicBezTo>
                  <a:cubicBezTo>
                    <a:pt x="1" y="465"/>
                    <a:pt x="102" y="701"/>
                    <a:pt x="312" y="785"/>
                  </a:cubicBezTo>
                  <a:cubicBezTo>
                    <a:pt x="733" y="953"/>
                    <a:pt x="1145" y="1144"/>
                    <a:pt x="1547" y="1357"/>
                  </a:cubicBezTo>
                  <a:cubicBezTo>
                    <a:pt x="1609" y="1392"/>
                    <a:pt x="1677" y="1408"/>
                    <a:pt x="1744" y="1408"/>
                  </a:cubicBezTo>
                  <a:cubicBezTo>
                    <a:pt x="1889" y="1408"/>
                    <a:pt x="2031" y="1330"/>
                    <a:pt x="2103" y="1191"/>
                  </a:cubicBezTo>
                  <a:cubicBezTo>
                    <a:pt x="2211" y="990"/>
                    <a:pt x="2131" y="739"/>
                    <a:pt x="1927" y="638"/>
                  </a:cubicBezTo>
                  <a:cubicBezTo>
                    <a:pt x="1501" y="410"/>
                    <a:pt x="1061" y="208"/>
                    <a:pt x="614" y="29"/>
                  </a:cubicBezTo>
                  <a:cubicBezTo>
                    <a:pt x="564" y="10"/>
                    <a:pt x="513" y="0"/>
                    <a:pt x="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612"/>
        <p:cNvGrpSpPr/>
        <p:nvPr/>
      </p:nvGrpSpPr>
      <p:grpSpPr>
        <a:xfrm>
          <a:off x="0" y="0"/>
          <a:ext cx="0" cy="0"/>
          <a:chOff x="0" y="0"/>
          <a:chExt cx="0" cy="0"/>
        </a:xfrm>
      </p:grpSpPr>
      <p:sp>
        <p:nvSpPr>
          <p:cNvPr id="613" name="Google Shape;613;p53"/>
          <p:cNvSpPr txBox="1">
            <a:spLocks noGrp="1"/>
          </p:cNvSpPr>
          <p:nvPr>
            <p:ph type="title"/>
          </p:nvPr>
        </p:nvSpPr>
        <p:spPr>
          <a:xfrm>
            <a:off x="2547300" y="903600"/>
            <a:ext cx="40494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614" name="Google Shape;614;p53"/>
          <p:cNvSpPr txBox="1">
            <a:spLocks noGrp="1"/>
          </p:cNvSpPr>
          <p:nvPr>
            <p:ph type="subTitle" idx="1"/>
          </p:nvPr>
        </p:nvSpPr>
        <p:spPr>
          <a:xfrm>
            <a:off x="2694450" y="1745400"/>
            <a:ext cx="3755100" cy="119063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Do you have any questions?</a:t>
            </a:r>
            <a:endParaRPr dirty="0"/>
          </a:p>
          <a:p>
            <a:pPr marL="0" lvl="0" indent="0" algn="ctr" rtl="0">
              <a:spcBef>
                <a:spcPts val="0"/>
              </a:spcBef>
              <a:spcAft>
                <a:spcPts val="0"/>
              </a:spcAft>
              <a:buNone/>
            </a:pPr>
            <a:r>
              <a:rPr lang="en-US" altLang="zh-CN" dirty="0" err="1"/>
              <a:t>great_ppt@outlook</a:t>
            </a:r>
            <a:r>
              <a:rPr lang="en" dirty="0"/>
              <a:t>.com</a:t>
            </a:r>
            <a:endParaRPr dirty="0"/>
          </a:p>
          <a:p>
            <a:pPr marL="0" lvl="0" indent="0" algn="ctr" rtl="0">
              <a:spcBef>
                <a:spcPts val="0"/>
              </a:spcBef>
              <a:spcAft>
                <a:spcPts val="0"/>
              </a:spcAft>
              <a:buNone/>
            </a:pPr>
            <a:r>
              <a:rPr lang="en" dirty="0"/>
              <a:t>+00 000 000 000</a:t>
            </a:r>
            <a:endParaRPr dirty="0"/>
          </a:p>
          <a:p>
            <a:pPr marL="0" lvl="0" indent="0" algn="ctr" rtl="0">
              <a:spcBef>
                <a:spcPts val="0"/>
              </a:spcBef>
              <a:spcAft>
                <a:spcPts val="0"/>
              </a:spcAft>
              <a:buNone/>
            </a:pPr>
            <a:r>
              <a:rPr lang="en" dirty="0"/>
              <a:t>www.greatppt.com</a:t>
            </a:r>
            <a:endParaRPr dirty="0"/>
          </a:p>
        </p:txBody>
      </p:sp>
      <p:sp>
        <p:nvSpPr>
          <p:cNvPr id="615" name="Google Shape;615;p53"/>
          <p:cNvSpPr/>
          <p:nvPr/>
        </p:nvSpPr>
        <p:spPr>
          <a:xfrm>
            <a:off x="3949691" y="304301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63238"/>
              </a:solidFill>
            </a:endParaRPr>
          </a:p>
        </p:txBody>
      </p:sp>
      <p:grpSp>
        <p:nvGrpSpPr>
          <p:cNvPr id="616" name="Google Shape;616;p53"/>
          <p:cNvGrpSpPr/>
          <p:nvPr/>
        </p:nvGrpSpPr>
        <p:grpSpPr>
          <a:xfrm>
            <a:off x="4399163" y="3043011"/>
            <a:ext cx="346056" cy="345674"/>
            <a:chOff x="3303268" y="3817349"/>
            <a:chExt cx="346056" cy="345674"/>
          </a:xfrm>
        </p:grpSpPr>
        <p:sp>
          <p:nvSpPr>
            <p:cNvPr id="617" name="Google Shape;617;p5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63238"/>
                </a:solidFill>
              </a:endParaRPr>
            </a:p>
          </p:txBody>
        </p:sp>
        <p:sp>
          <p:nvSpPr>
            <p:cNvPr id="618" name="Google Shape;618;p5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63238"/>
                </a:solidFill>
              </a:endParaRPr>
            </a:p>
          </p:txBody>
        </p:sp>
        <p:sp>
          <p:nvSpPr>
            <p:cNvPr id="619" name="Google Shape;619;p5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63238"/>
                </a:solidFill>
              </a:endParaRPr>
            </a:p>
          </p:txBody>
        </p:sp>
        <p:sp>
          <p:nvSpPr>
            <p:cNvPr id="620" name="Google Shape;620;p5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63238"/>
                </a:solidFill>
              </a:endParaRPr>
            </a:p>
          </p:txBody>
        </p:sp>
      </p:grpSp>
      <p:grpSp>
        <p:nvGrpSpPr>
          <p:cNvPr id="621" name="Google Shape;621;p53"/>
          <p:cNvGrpSpPr/>
          <p:nvPr/>
        </p:nvGrpSpPr>
        <p:grpSpPr>
          <a:xfrm>
            <a:off x="4848252" y="3043011"/>
            <a:ext cx="346056" cy="345674"/>
            <a:chOff x="3752358" y="3817349"/>
            <a:chExt cx="346056" cy="345674"/>
          </a:xfrm>
        </p:grpSpPr>
        <p:sp>
          <p:nvSpPr>
            <p:cNvPr id="622" name="Google Shape;622;p5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63238"/>
                </a:solidFill>
              </a:endParaRPr>
            </a:p>
          </p:txBody>
        </p:sp>
        <p:sp>
          <p:nvSpPr>
            <p:cNvPr id="623" name="Google Shape;623;p5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63238"/>
                </a:solidFill>
              </a:endParaRPr>
            </a:p>
          </p:txBody>
        </p:sp>
        <p:sp>
          <p:nvSpPr>
            <p:cNvPr id="624" name="Google Shape;624;p5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63238"/>
                </a:solidFill>
              </a:endParaRPr>
            </a:p>
          </p:txBody>
        </p:sp>
        <p:sp>
          <p:nvSpPr>
            <p:cNvPr id="625" name="Google Shape;625;p5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63238"/>
                </a:solidFill>
              </a:endParaRPr>
            </a:p>
          </p:txBody>
        </p:sp>
      </p:grpSp>
      <p:sp>
        <p:nvSpPr>
          <p:cNvPr id="626" name="Google Shape;626;p53"/>
          <p:cNvSpPr txBox="1"/>
          <p:nvPr/>
        </p:nvSpPr>
        <p:spPr>
          <a:xfrm>
            <a:off x="3072007" y="4264463"/>
            <a:ext cx="3000000" cy="352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dirty="0">
                <a:solidFill>
                  <a:schemeClr val="lt2"/>
                </a:solidFill>
                <a:latin typeface="Staatliches"/>
                <a:ea typeface="Staatliches"/>
                <a:cs typeface="Staatliches"/>
                <a:sym typeface="Staatliches"/>
              </a:rPr>
              <a:t>Free template from Greatppt.com</a:t>
            </a:r>
            <a:endParaRPr sz="1200" dirty="0">
              <a:solidFill>
                <a:schemeClr val="lt2"/>
              </a:solidFill>
              <a:latin typeface="Staatliches"/>
              <a:ea typeface="Staatliches"/>
              <a:cs typeface="Staatliches"/>
              <a:sym typeface="Staatliches"/>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30"/>
        <p:cNvGrpSpPr/>
        <p:nvPr/>
      </p:nvGrpSpPr>
      <p:grpSpPr>
        <a:xfrm>
          <a:off x="0" y="0"/>
          <a:ext cx="0" cy="0"/>
          <a:chOff x="0" y="0"/>
          <a:chExt cx="0" cy="0"/>
        </a:xfrm>
      </p:grpSpPr>
      <p:sp>
        <p:nvSpPr>
          <p:cNvPr id="631" name="Google Shape;631;p54"/>
          <p:cNvSpPr txBox="1">
            <a:spLocks noGrp="1"/>
          </p:cNvSpPr>
          <p:nvPr>
            <p:ph type="title"/>
          </p:nvPr>
        </p:nvSpPr>
        <p:spPr>
          <a:xfrm>
            <a:off x="701600" y="612666"/>
            <a:ext cx="28110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icons</a:t>
            </a:r>
            <a:endParaRPr/>
          </a:p>
        </p:txBody>
      </p:sp>
      <p:grpSp>
        <p:nvGrpSpPr>
          <p:cNvPr id="632" name="Google Shape;632;p54"/>
          <p:cNvGrpSpPr/>
          <p:nvPr/>
        </p:nvGrpSpPr>
        <p:grpSpPr>
          <a:xfrm>
            <a:off x="4371517" y="3037792"/>
            <a:ext cx="360540" cy="475592"/>
            <a:chOff x="6752051" y="3386506"/>
            <a:chExt cx="360540" cy="475592"/>
          </a:xfrm>
        </p:grpSpPr>
        <p:sp>
          <p:nvSpPr>
            <p:cNvPr id="633" name="Google Shape;633;p54"/>
            <p:cNvSpPr/>
            <p:nvPr/>
          </p:nvSpPr>
          <p:spPr>
            <a:xfrm>
              <a:off x="6752051" y="3386506"/>
              <a:ext cx="360540" cy="475592"/>
            </a:xfrm>
            <a:custGeom>
              <a:avLst/>
              <a:gdLst/>
              <a:ahLst/>
              <a:cxnLst/>
              <a:rect l="l" t="t" r="r" b="b"/>
              <a:pathLst>
                <a:path w="19056" h="25137" extrusionOk="0">
                  <a:moveTo>
                    <a:pt x="6054" y="815"/>
                  </a:moveTo>
                  <a:cubicBezTo>
                    <a:pt x="6067" y="815"/>
                    <a:pt x="6079" y="827"/>
                    <a:pt x="6081" y="842"/>
                  </a:cubicBezTo>
                  <a:lnTo>
                    <a:pt x="6081" y="5828"/>
                  </a:lnTo>
                  <a:lnTo>
                    <a:pt x="4932" y="5255"/>
                  </a:lnTo>
                  <a:cubicBezTo>
                    <a:pt x="4875" y="5226"/>
                    <a:pt x="4812" y="5212"/>
                    <a:pt x="4750" y="5212"/>
                  </a:cubicBezTo>
                  <a:cubicBezTo>
                    <a:pt x="4687" y="5212"/>
                    <a:pt x="4625" y="5226"/>
                    <a:pt x="4568" y="5255"/>
                  </a:cubicBezTo>
                  <a:lnTo>
                    <a:pt x="3420" y="5828"/>
                  </a:lnTo>
                  <a:lnTo>
                    <a:pt x="3420" y="842"/>
                  </a:lnTo>
                  <a:cubicBezTo>
                    <a:pt x="3420" y="827"/>
                    <a:pt x="3432" y="815"/>
                    <a:pt x="3447" y="815"/>
                  </a:cubicBezTo>
                  <a:close/>
                  <a:moveTo>
                    <a:pt x="17778" y="1684"/>
                  </a:moveTo>
                  <a:cubicBezTo>
                    <a:pt x="18033" y="1684"/>
                    <a:pt x="18240" y="1890"/>
                    <a:pt x="18240" y="2145"/>
                  </a:cubicBezTo>
                  <a:lnTo>
                    <a:pt x="18241" y="23861"/>
                  </a:lnTo>
                  <a:cubicBezTo>
                    <a:pt x="18240" y="24116"/>
                    <a:pt x="18033" y="24320"/>
                    <a:pt x="17780" y="24322"/>
                  </a:cubicBezTo>
                  <a:lnTo>
                    <a:pt x="1275" y="24322"/>
                  </a:lnTo>
                  <a:cubicBezTo>
                    <a:pt x="1020" y="24320"/>
                    <a:pt x="814" y="24116"/>
                    <a:pt x="814" y="23861"/>
                  </a:cubicBezTo>
                  <a:lnTo>
                    <a:pt x="814" y="2145"/>
                  </a:lnTo>
                  <a:cubicBezTo>
                    <a:pt x="814" y="1890"/>
                    <a:pt x="1020" y="1684"/>
                    <a:pt x="1275" y="1684"/>
                  </a:cubicBezTo>
                  <a:lnTo>
                    <a:pt x="2605" y="1684"/>
                  </a:lnTo>
                  <a:lnTo>
                    <a:pt x="2605" y="6488"/>
                  </a:lnTo>
                  <a:cubicBezTo>
                    <a:pt x="2605" y="6724"/>
                    <a:pt x="2799" y="6896"/>
                    <a:pt x="3014" y="6896"/>
                  </a:cubicBezTo>
                  <a:cubicBezTo>
                    <a:pt x="3074" y="6896"/>
                    <a:pt x="3136" y="6882"/>
                    <a:pt x="3196" y="6852"/>
                  </a:cubicBezTo>
                  <a:lnTo>
                    <a:pt x="4750" y="6074"/>
                  </a:lnTo>
                  <a:lnTo>
                    <a:pt x="6305" y="6852"/>
                  </a:lnTo>
                  <a:cubicBezTo>
                    <a:pt x="6365" y="6882"/>
                    <a:pt x="6426" y="6896"/>
                    <a:pt x="6486" y="6896"/>
                  </a:cubicBezTo>
                  <a:cubicBezTo>
                    <a:pt x="6700" y="6896"/>
                    <a:pt x="6894" y="6724"/>
                    <a:pt x="6894" y="6488"/>
                  </a:cubicBezTo>
                  <a:lnTo>
                    <a:pt x="6894" y="1684"/>
                  </a:lnTo>
                  <a:close/>
                  <a:moveTo>
                    <a:pt x="3447" y="0"/>
                  </a:moveTo>
                  <a:cubicBezTo>
                    <a:pt x="2983" y="0"/>
                    <a:pt x="2607" y="376"/>
                    <a:pt x="2605" y="842"/>
                  </a:cubicBezTo>
                  <a:lnTo>
                    <a:pt x="2605" y="869"/>
                  </a:lnTo>
                  <a:lnTo>
                    <a:pt x="1277" y="869"/>
                  </a:lnTo>
                  <a:cubicBezTo>
                    <a:pt x="571" y="869"/>
                    <a:pt x="1" y="1440"/>
                    <a:pt x="1" y="2145"/>
                  </a:cubicBezTo>
                  <a:lnTo>
                    <a:pt x="1" y="23861"/>
                  </a:lnTo>
                  <a:cubicBezTo>
                    <a:pt x="1" y="24565"/>
                    <a:pt x="571" y="25135"/>
                    <a:pt x="1277" y="25137"/>
                  </a:cubicBezTo>
                  <a:lnTo>
                    <a:pt x="17780" y="25137"/>
                  </a:lnTo>
                  <a:cubicBezTo>
                    <a:pt x="18484" y="25135"/>
                    <a:pt x="19054" y="24565"/>
                    <a:pt x="19056" y="23861"/>
                  </a:cubicBezTo>
                  <a:lnTo>
                    <a:pt x="19056" y="2145"/>
                  </a:lnTo>
                  <a:cubicBezTo>
                    <a:pt x="19054" y="1440"/>
                    <a:pt x="18484" y="869"/>
                    <a:pt x="17780" y="869"/>
                  </a:cubicBezTo>
                  <a:lnTo>
                    <a:pt x="6895" y="869"/>
                  </a:lnTo>
                  <a:lnTo>
                    <a:pt x="6895" y="842"/>
                  </a:lnTo>
                  <a:cubicBezTo>
                    <a:pt x="6894" y="376"/>
                    <a:pt x="6518" y="0"/>
                    <a:pt x="6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34" name="Google Shape;634;p54"/>
            <p:cNvSpPr/>
            <p:nvPr/>
          </p:nvSpPr>
          <p:spPr>
            <a:xfrm>
              <a:off x="6842413" y="3517962"/>
              <a:ext cx="179778" cy="253717"/>
            </a:xfrm>
            <a:custGeom>
              <a:avLst/>
              <a:gdLst/>
              <a:ahLst/>
              <a:cxnLst/>
              <a:rect l="l" t="t" r="r" b="b"/>
              <a:pathLst>
                <a:path w="9502" h="13410" extrusionOk="0">
                  <a:moveTo>
                    <a:pt x="4751" y="815"/>
                  </a:moveTo>
                  <a:cubicBezTo>
                    <a:pt x="4777" y="815"/>
                    <a:pt x="4805" y="817"/>
                    <a:pt x="4832" y="822"/>
                  </a:cubicBezTo>
                  <a:cubicBezTo>
                    <a:pt x="5046" y="857"/>
                    <a:pt x="5213" y="1077"/>
                    <a:pt x="5213" y="1324"/>
                  </a:cubicBezTo>
                  <a:lnTo>
                    <a:pt x="5213" y="6054"/>
                  </a:lnTo>
                  <a:cubicBezTo>
                    <a:pt x="5213" y="6280"/>
                    <a:pt x="5395" y="6462"/>
                    <a:pt x="5621" y="6462"/>
                  </a:cubicBezTo>
                  <a:cubicBezTo>
                    <a:pt x="5845" y="6462"/>
                    <a:pt x="6029" y="6280"/>
                    <a:pt x="6029" y="6054"/>
                  </a:cubicBezTo>
                  <a:lnTo>
                    <a:pt x="6029" y="2145"/>
                  </a:lnTo>
                  <a:cubicBezTo>
                    <a:pt x="6029" y="1885"/>
                    <a:pt x="6240" y="1683"/>
                    <a:pt x="6491" y="1683"/>
                  </a:cubicBezTo>
                  <a:cubicBezTo>
                    <a:pt x="6517" y="1683"/>
                    <a:pt x="6543" y="1685"/>
                    <a:pt x="6570" y="1690"/>
                  </a:cubicBezTo>
                  <a:cubicBezTo>
                    <a:pt x="6784" y="1725"/>
                    <a:pt x="6951" y="1946"/>
                    <a:pt x="6951" y="2192"/>
                  </a:cubicBezTo>
                  <a:lnTo>
                    <a:pt x="6951" y="6488"/>
                  </a:lnTo>
                  <a:cubicBezTo>
                    <a:pt x="6951" y="6712"/>
                    <a:pt x="7133" y="6896"/>
                    <a:pt x="7358" y="6896"/>
                  </a:cubicBezTo>
                  <a:cubicBezTo>
                    <a:pt x="7584" y="6896"/>
                    <a:pt x="7766" y="6712"/>
                    <a:pt x="7766" y="6488"/>
                  </a:cubicBezTo>
                  <a:lnTo>
                    <a:pt x="7766" y="3448"/>
                  </a:lnTo>
                  <a:cubicBezTo>
                    <a:pt x="7766" y="3188"/>
                    <a:pt x="7977" y="2986"/>
                    <a:pt x="8228" y="2986"/>
                  </a:cubicBezTo>
                  <a:cubicBezTo>
                    <a:pt x="8254" y="2986"/>
                    <a:pt x="8280" y="2988"/>
                    <a:pt x="8307" y="2993"/>
                  </a:cubicBezTo>
                  <a:cubicBezTo>
                    <a:pt x="8521" y="3028"/>
                    <a:pt x="8688" y="3248"/>
                    <a:pt x="8688" y="3495"/>
                  </a:cubicBezTo>
                  <a:lnTo>
                    <a:pt x="8687" y="11266"/>
                  </a:lnTo>
                  <a:cubicBezTo>
                    <a:pt x="8687" y="12001"/>
                    <a:pt x="8092" y="12595"/>
                    <a:pt x="7358" y="12597"/>
                  </a:cubicBezTo>
                  <a:lnTo>
                    <a:pt x="4318" y="12597"/>
                  </a:lnTo>
                  <a:cubicBezTo>
                    <a:pt x="2386" y="12597"/>
                    <a:pt x="815" y="11025"/>
                    <a:pt x="815" y="9094"/>
                  </a:cubicBezTo>
                  <a:lnTo>
                    <a:pt x="815" y="6101"/>
                  </a:lnTo>
                  <a:cubicBezTo>
                    <a:pt x="815" y="5854"/>
                    <a:pt x="983" y="5634"/>
                    <a:pt x="1196" y="5599"/>
                  </a:cubicBezTo>
                  <a:cubicBezTo>
                    <a:pt x="1223" y="5594"/>
                    <a:pt x="1250" y="5593"/>
                    <a:pt x="1278" y="5593"/>
                  </a:cubicBezTo>
                  <a:cubicBezTo>
                    <a:pt x="1387" y="5593"/>
                    <a:pt x="1493" y="5631"/>
                    <a:pt x="1575" y="5702"/>
                  </a:cubicBezTo>
                  <a:cubicBezTo>
                    <a:pt x="1678" y="5790"/>
                    <a:pt x="1739" y="5919"/>
                    <a:pt x="1739" y="6054"/>
                  </a:cubicBezTo>
                  <a:lnTo>
                    <a:pt x="1739" y="8226"/>
                  </a:lnTo>
                  <a:cubicBezTo>
                    <a:pt x="1739" y="8451"/>
                    <a:pt x="1921" y="8633"/>
                    <a:pt x="2145" y="8633"/>
                  </a:cubicBezTo>
                  <a:cubicBezTo>
                    <a:pt x="2370" y="8633"/>
                    <a:pt x="2553" y="8451"/>
                    <a:pt x="2553" y="8226"/>
                  </a:cubicBezTo>
                  <a:lnTo>
                    <a:pt x="2553" y="2626"/>
                  </a:lnTo>
                  <a:cubicBezTo>
                    <a:pt x="2553" y="2380"/>
                    <a:pt x="2720" y="2160"/>
                    <a:pt x="2934" y="2125"/>
                  </a:cubicBezTo>
                  <a:cubicBezTo>
                    <a:pt x="2961" y="2120"/>
                    <a:pt x="2988" y="2118"/>
                    <a:pt x="3015" y="2118"/>
                  </a:cubicBezTo>
                  <a:cubicBezTo>
                    <a:pt x="3264" y="2118"/>
                    <a:pt x="3476" y="2321"/>
                    <a:pt x="3476" y="2580"/>
                  </a:cubicBezTo>
                  <a:lnTo>
                    <a:pt x="3476" y="6054"/>
                  </a:lnTo>
                  <a:cubicBezTo>
                    <a:pt x="3476" y="6280"/>
                    <a:pt x="3658" y="6462"/>
                    <a:pt x="3882" y="6462"/>
                  </a:cubicBezTo>
                  <a:cubicBezTo>
                    <a:pt x="4108" y="6462"/>
                    <a:pt x="4290" y="6280"/>
                    <a:pt x="4290" y="6054"/>
                  </a:cubicBezTo>
                  <a:lnTo>
                    <a:pt x="4290" y="1277"/>
                  </a:lnTo>
                  <a:cubicBezTo>
                    <a:pt x="4290" y="1018"/>
                    <a:pt x="4502" y="815"/>
                    <a:pt x="4751" y="815"/>
                  </a:cubicBezTo>
                  <a:close/>
                  <a:moveTo>
                    <a:pt x="4749" y="0"/>
                  </a:moveTo>
                  <a:cubicBezTo>
                    <a:pt x="4059" y="0"/>
                    <a:pt x="3476" y="561"/>
                    <a:pt x="3476" y="1277"/>
                  </a:cubicBezTo>
                  <a:lnTo>
                    <a:pt x="3476" y="1391"/>
                  </a:lnTo>
                  <a:cubicBezTo>
                    <a:pt x="3327" y="1333"/>
                    <a:pt x="3170" y="1304"/>
                    <a:pt x="3012" y="1304"/>
                  </a:cubicBezTo>
                  <a:cubicBezTo>
                    <a:pt x="2943" y="1304"/>
                    <a:pt x="2873" y="1310"/>
                    <a:pt x="2804" y="1321"/>
                  </a:cubicBezTo>
                  <a:cubicBezTo>
                    <a:pt x="2197" y="1420"/>
                    <a:pt x="1739" y="1981"/>
                    <a:pt x="1739" y="2626"/>
                  </a:cubicBezTo>
                  <a:lnTo>
                    <a:pt x="1739" y="4865"/>
                  </a:lnTo>
                  <a:cubicBezTo>
                    <a:pt x="1591" y="4808"/>
                    <a:pt x="1434" y="4779"/>
                    <a:pt x="1276" y="4779"/>
                  </a:cubicBezTo>
                  <a:cubicBezTo>
                    <a:pt x="1206" y="4779"/>
                    <a:pt x="1135" y="4785"/>
                    <a:pt x="1065" y="4797"/>
                  </a:cubicBezTo>
                  <a:cubicBezTo>
                    <a:pt x="458" y="4895"/>
                    <a:pt x="0" y="5455"/>
                    <a:pt x="0" y="6101"/>
                  </a:cubicBezTo>
                  <a:lnTo>
                    <a:pt x="0" y="9094"/>
                  </a:lnTo>
                  <a:cubicBezTo>
                    <a:pt x="0" y="11474"/>
                    <a:pt x="1937" y="13410"/>
                    <a:pt x="4318" y="13410"/>
                  </a:cubicBezTo>
                  <a:lnTo>
                    <a:pt x="7358" y="13410"/>
                  </a:lnTo>
                  <a:cubicBezTo>
                    <a:pt x="8541" y="13408"/>
                    <a:pt x="9500" y="12450"/>
                    <a:pt x="9501" y="11266"/>
                  </a:cubicBezTo>
                  <a:lnTo>
                    <a:pt x="9501" y="3496"/>
                  </a:lnTo>
                  <a:cubicBezTo>
                    <a:pt x="9501" y="2852"/>
                    <a:pt x="9045" y="2289"/>
                    <a:pt x="8438" y="2190"/>
                  </a:cubicBezTo>
                  <a:cubicBezTo>
                    <a:pt x="8368" y="2179"/>
                    <a:pt x="8297" y="2173"/>
                    <a:pt x="8227" y="2173"/>
                  </a:cubicBezTo>
                  <a:cubicBezTo>
                    <a:pt x="8069" y="2173"/>
                    <a:pt x="7912" y="2202"/>
                    <a:pt x="7764" y="2259"/>
                  </a:cubicBezTo>
                  <a:lnTo>
                    <a:pt x="7764" y="2192"/>
                  </a:lnTo>
                  <a:cubicBezTo>
                    <a:pt x="7764" y="1547"/>
                    <a:pt x="7306" y="986"/>
                    <a:pt x="6699" y="887"/>
                  </a:cubicBezTo>
                  <a:cubicBezTo>
                    <a:pt x="6630" y="876"/>
                    <a:pt x="6560" y="870"/>
                    <a:pt x="6491" y="870"/>
                  </a:cubicBezTo>
                  <a:cubicBezTo>
                    <a:pt x="6316" y="870"/>
                    <a:pt x="6143" y="906"/>
                    <a:pt x="5982" y="975"/>
                  </a:cubicBezTo>
                  <a:cubicBezTo>
                    <a:pt x="5851" y="485"/>
                    <a:pt x="5457" y="98"/>
                    <a:pt x="4962" y="18"/>
                  </a:cubicBezTo>
                  <a:cubicBezTo>
                    <a:pt x="4890" y="6"/>
                    <a:pt x="4819" y="0"/>
                    <a:pt x="4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635" name="Google Shape;635;p54"/>
          <p:cNvGrpSpPr/>
          <p:nvPr/>
        </p:nvGrpSpPr>
        <p:grpSpPr>
          <a:xfrm>
            <a:off x="3678140" y="3046003"/>
            <a:ext cx="475573" cy="459169"/>
            <a:chOff x="6124437" y="3369440"/>
            <a:chExt cx="475573" cy="459169"/>
          </a:xfrm>
        </p:grpSpPr>
        <p:sp>
          <p:nvSpPr>
            <p:cNvPr id="636" name="Google Shape;636;p54"/>
            <p:cNvSpPr/>
            <p:nvPr/>
          </p:nvSpPr>
          <p:spPr>
            <a:xfrm>
              <a:off x="6124437" y="3492723"/>
              <a:ext cx="475573" cy="335887"/>
            </a:xfrm>
            <a:custGeom>
              <a:avLst/>
              <a:gdLst/>
              <a:ahLst/>
              <a:cxnLst/>
              <a:rect l="l" t="t" r="r" b="b"/>
              <a:pathLst>
                <a:path w="25136" h="17753" extrusionOk="0">
                  <a:moveTo>
                    <a:pt x="12568" y="6028"/>
                  </a:moveTo>
                  <a:cubicBezTo>
                    <a:pt x="12796" y="6028"/>
                    <a:pt x="13025" y="6072"/>
                    <a:pt x="13244" y="6162"/>
                  </a:cubicBezTo>
                  <a:cubicBezTo>
                    <a:pt x="13902" y="6434"/>
                    <a:pt x="14332" y="7077"/>
                    <a:pt x="14332" y="7790"/>
                  </a:cubicBezTo>
                  <a:cubicBezTo>
                    <a:pt x="14332" y="8764"/>
                    <a:pt x="13541" y="9554"/>
                    <a:pt x="12567" y="9554"/>
                  </a:cubicBezTo>
                  <a:cubicBezTo>
                    <a:pt x="11854" y="9554"/>
                    <a:pt x="11213" y="9125"/>
                    <a:pt x="10940" y="8465"/>
                  </a:cubicBezTo>
                  <a:cubicBezTo>
                    <a:pt x="10667" y="7807"/>
                    <a:pt x="10818" y="7048"/>
                    <a:pt x="11322" y="6545"/>
                  </a:cubicBezTo>
                  <a:cubicBezTo>
                    <a:pt x="11659" y="6207"/>
                    <a:pt x="12109" y="6028"/>
                    <a:pt x="12568" y="6028"/>
                  </a:cubicBezTo>
                  <a:close/>
                  <a:moveTo>
                    <a:pt x="15700" y="815"/>
                  </a:moveTo>
                  <a:cubicBezTo>
                    <a:pt x="17832" y="815"/>
                    <a:pt x="19652" y="2360"/>
                    <a:pt x="19999" y="4466"/>
                  </a:cubicBezTo>
                  <a:lnTo>
                    <a:pt x="21642" y="14333"/>
                  </a:lnTo>
                  <a:lnTo>
                    <a:pt x="12975" y="14333"/>
                  </a:lnTo>
                  <a:lnTo>
                    <a:pt x="12975" y="10337"/>
                  </a:lnTo>
                  <a:cubicBezTo>
                    <a:pt x="14204" y="10141"/>
                    <a:pt x="15146" y="9073"/>
                    <a:pt x="15146" y="7790"/>
                  </a:cubicBezTo>
                  <a:cubicBezTo>
                    <a:pt x="15146" y="6369"/>
                    <a:pt x="13990" y="5211"/>
                    <a:pt x="12567" y="5211"/>
                  </a:cubicBezTo>
                  <a:cubicBezTo>
                    <a:pt x="11146" y="5211"/>
                    <a:pt x="9989" y="6369"/>
                    <a:pt x="9989" y="7790"/>
                  </a:cubicBezTo>
                  <a:cubicBezTo>
                    <a:pt x="9989" y="9073"/>
                    <a:pt x="10932" y="10141"/>
                    <a:pt x="12161" y="10337"/>
                  </a:cubicBezTo>
                  <a:lnTo>
                    <a:pt x="12161" y="14331"/>
                  </a:lnTo>
                  <a:lnTo>
                    <a:pt x="3494" y="14331"/>
                  </a:lnTo>
                  <a:lnTo>
                    <a:pt x="5139" y="4466"/>
                  </a:lnTo>
                  <a:cubicBezTo>
                    <a:pt x="5484" y="2360"/>
                    <a:pt x="7304" y="815"/>
                    <a:pt x="9436" y="815"/>
                  </a:cubicBezTo>
                  <a:cubicBezTo>
                    <a:pt x="9440" y="815"/>
                    <a:pt x="9444" y="815"/>
                    <a:pt x="9448" y="815"/>
                  </a:cubicBezTo>
                  <a:lnTo>
                    <a:pt x="15688" y="815"/>
                  </a:lnTo>
                  <a:cubicBezTo>
                    <a:pt x="15692" y="815"/>
                    <a:pt x="15696" y="815"/>
                    <a:pt x="15700" y="815"/>
                  </a:cubicBezTo>
                  <a:close/>
                  <a:moveTo>
                    <a:pt x="23860" y="15146"/>
                  </a:moveTo>
                  <a:cubicBezTo>
                    <a:pt x="24115" y="15148"/>
                    <a:pt x="24321" y="15354"/>
                    <a:pt x="24321" y="15609"/>
                  </a:cubicBezTo>
                  <a:lnTo>
                    <a:pt x="24321" y="16476"/>
                  </a:lnTo>
                  <a:cubicBezTo>
                    <a:pt x="24321" y="16731"/>
                    <a:pt x="24115" y="16938"/>
                    <a:pt x="23860" y="16938"/>
                  </a:cubicBezTo>
                  <a:lnTo>
                    <a:pt x="1276" y="16938"/>
                  </a:lnTo>
                  <a:cubicBezTo>
                    <a:pt x="1022" y="16938"/>
                    <a:pt x="815" y="16731"/>
                    <a:pt x="815" y="16476"/>
                  </a:cubicBezTo>
                  <a:lnTo>
                    <a:pt x="815" y="15609"/>
                  </a:lnTo>
                  <a:cubicBezTo>
                    <a:pt x="815" y="15354"/>
                    <a:pt x="1022" y="15146"/>
                    <a:pt x="1276" y="15146"/>
                  </a:cubicBezTo>
                  <a:close/>
                  <a:moveTo>
                    <a:pt x="9433" y="0"/>
                  </a:moveTo>
                  <a:cubicBezTo>
                    <a:pt x="6903" y="0"/>
                    <a:pt x="4743" y="1834"/>
                    <a:pt x="4335" y="4333"/>
                  </a:cubicBezTo>
                  <a:lnTo>
                    <a:pt x="2667" y="14333"/>
                  </a:lnTo>
                  <a:lnTo>
                    <a:pt x="1276" y="14333"/>
                  </a:lnTo>
                  <a:cubicBezTo>
                    <a:pt x="571" y="14333"/>
                    <a:pt x="1" y="14903"/>
                    <a:pt x="1" y="15609"/>
                  </a:cubicBezTo>
                  <a:lnTo>
                    <a:pt x="1" y="16476"/>
                  </a:lnTo>
                  <a:cubicBezTo>
                    <a:pt x="1" y="17180"/>
                    <a:pt x="571" y="17752"/>
                    <a:pt x="1276" y="17752"/>
                  </a:cubicBezTo>
                  <a:lnTo>
                    <a:pt x="23860" y="17752"/>
                  </a:lnTo>
                  <a:cubicBezTo>
                    <a:pt x="24564" y="17752"/>
                    <a:pt x="25136" y="17180"/>
                    <a:pt x="25136" y="16476"/>
                  </a:cubicBezTo>
                  <a:lnTo>
                    <a:pt x="25136" y="15609"/>
                  </a:lnTo>
                  <a:cubicBezTo>
                    <a:pt x="25136" y="14903"/>
                    <a:pt x="24564" y="14333"/>
                    <a:pt x="23860" y="14333"/>
                  </a:cubicBezTo>
                  <a:lnTo>
                    <a:pt x="22467" y="14333"/>
                  </a:lnTo>
                  <a:lnTo>
                    <a:pt x="20802" y="4333"/>
                  </a:lnTo>
                  <a:cubicBezTo>
                    <a:pt x="20391" y="1834"/>
                    <a:pt x="18233" y="0"/>
                    <a:pt x="15704" y="0"/>
                  </a:cubicBezTo>
                  <a:cubicBezTo>
                    <a:pt x="15698" y="0"/>
                    <a:pt x="15693" y="0"/>
                    <a:pt x="15688" y="0"/>
                  </a:cubicBezTo>
                  <a:lnTo>
                    <a:pt x="9448" y="0"/>
                  </a:lnTo>
                  <a:cubicBezTo>
                    <a:pt x="9443" y="0"/>
                    <a:pt x="9438" y="0"/>
                    <a:pt x="9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37" name="Google Shape;637;p54"/>
            <p:cNvSpPr/>
            <p:nvPr/>
          </p:nvSpPr>
          <p:spPr>
            <a:xfrm>
              <a:off x="6124588" y="3632409"/>
              <a:ext cx="56173" cy="15439"/>
            </a:xfrm>
            <a:custGeom>
              <a:avLst/>
              <a:gdLst/>
              <a:ahLst/>
              <a:cxnLst/>
              <a:rect l="l" t="t" r="r" b="b"/>
              <a:pathLst>
                <a:path w="2969" h="816" extrusionOk="0">
                  <a:moveTo>
                    <a:pt x="399" y="1"/>
                  </a:moveTo>
                  <a:cubicBezTo>
                    <a:pt x="178" y="5"/>
                    <a:pt x="0" y="186"/>
                    <a:pt x="0" y="407"/>
                  </a:cubicBezTo>
                  <a:cubicBezTo>
                    <a:pt x="0" y="629"/>
                    <a:pt x="178" y="809"/>
                    <a:pt x="399" y="815"/>
                  </a:cubicBezTo>
                  <a:lnTo>
                    <a:pt x="2572" y="815"/>
                  </a:lnTo>
                  <a:cubicBezTo>
                    <a:pt x="2793" y="809"/>
                    <a:pt x="2969" y="629"/>
                    <a:pt x="2969" y="407"/>
                  </a:cubicBezTo>
                  <a:cubicBezTo>
                    <a:pt x="2969" y="186"/>
                    <a:pt x="2793" y="5"/>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38" name="Google Shape;638;p54"/>
            <p:cNvSpPr/>
            <p:nvPr/>
          </p:nvSpPr>
          <p:spPr>
            <a:xfrm>
              <a:off x="6543515" y="3632409"/>
              <a:ext cx="56325" cy="15439"/>
            </a:xfrm>
            <a:custGeom>
              <a:avLst/>
              <a:gdLst/>
              <a:ahLst/>
              <a:cxnLst/>
              <a:rect l="l" t="t" r="r" b="b"/>
              <a:pathLst>
                <a:path w="2977" h="816" extrusionOk="0">
                  <a:moveTo>
                    <a:pt x="407" y="1"/>
                  </a:moveTo>
                  <a:cubicBezTo>
                    <a:pt x="182" y="1"/>
                    <a:pt x="0" y="183"/>
                    <a:pt x="0" y="407"/>
                  </a:cubicBezTo>
                  <a:cubicBezTo>
                    <a:pt x="0" y="632"/>
                    <a:pt x="182" y="815"/>
                    <a:pt x="407" y="815"/>
                  </a:cubicBezTo>
                  <a:lnTo>
                    <a:pt x="2579" y="815"/>
                  </a:lnTo>
                  <a:cubicBezTo>
                    <a:pt x="2801" y="809"/>
                    <a:pt x="2977" y="629"/>
                    <a:pt x="2977" y="407"/>
                  </a:cubicBezTo>
                  <a:cubicBezTo>
                    <a:pt x="2977" y="186"/>
                    <a:pt x="2801" y="5"/>
                    <a:pt x="2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39" name="Google Shape;639;p54"/>
            <p:cNvSpPr/>
            <p:nvPr/>
          </p:nvSpPr>
          <p:spPr>
            <a:xfrm>
              <a:off x="6354485" y="3369440"/>
              <a:ext cx="15458" cy="105820"/>
            </a:xfrm>
            <a:custGeom>
              <a:avLst/>
              <a:gdLst/>
              <a:ahLst/>
              <a:cxnLst/>
              <a:rect l="l" t="t" r="r" b="b"/>
              <a:pathLst>
                <a:path w="817" h="5593" extrusionOk="0">
                  <a:moveTo>
                    <a:pt x="408" y="1"/>
                  </a:moveTo>
                  <a:cubicBezTo>
                    <a:pt x="184" y="1"/>
                    <a:pt x="0" y="183"/>
                    <a:pt x="0" y="409"/>
                  </a:cubicBezTo>
                  <a:lnTo>
                    <a:pt x="0" y="5186"/>
                  </a:lnTo>
                  <a:cubicBezTo>
                    <a:pt x="0" y="5410"/>
                    <a:pt x="184" y="5593"/>
                    <a:pt x="408" y="5593"/>
                  </a:cubicBezTo>
                  <a:cubicBezTo>
                    <a:pt x="634" y="5593"/>
                    <a:pt x="816" y="5410"/>
                    <a:pt x="816" y="5186"/>
                  </a:cubicBezTo>
                  <a:lnTo>
                    <a:pt x="816" y="409"/>
                  </a:lnTo>
                  <a:cubicBezTo>
                    <a:pt x="816" y="183"/>
                    <a:pt x="634"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40" name="Google Shape;640;p54"/>
            <p:cNvSpPr/>
            <p:nvPr/>
          </p:nvSpPr>
          <p:spPr>
            <a:xfrm>
              <a:off x="6181216" y="3459859"/>
              <a:ext cx="49722" cy="48227"/>
            </a:xfrm>
            <a:custGeom>
              <a:avLst/>
              <a:gdLst/>
              <a:ahLst/>
              <a:cxnLst/>
              <a:rect l="l" t="t" r="r" b="b"/>
              <a:pathLst>
                <a:path w="2628" h="2549" extrusionOk="0">
                  <a:moveTo>
                    <a:pt x="446" y="1"/>
                  </a:moveTo>
                  <a:cubicBezTo>
                    <a:pt x="342" y="1"/>
                    <a:pt x="238" y="41"/>
                    <a:pt x="158" y="120"/>
                  </a:cubicBezTo>
                  <a:cubicBezTo>
                    <a:pt x="0" y="278"/>
                    <a:pt x="0" y="536"/>
                    <a:pt x="160" y="695"/>
                  </a:cubicBezTo>
                  <a:lnTo>
                    <a:pt x="1896" y="2434"/>
                  </a:lnTo>
                  <a:cubicBezTo>
                    <a:pt x="1975" y="2510"/>
                    <a:pt x="2078" y="2549"/>
                    <a:pt x="2180" y="2549"/>
                  </a:cubicBezTo>
                  <a:cubicBezTo>
                    <a:pt x="2284" y="2549"/>
                    <a:pt x="2389" y="2509"/>
                    <a:pt x="2468" y="2429"/>
                  </a:cubicBezTo>
                  <a:cubicBezTo>
                    <a:pt x="2626" y="2271"/>
                    <a:pt x="2628" y="2017"/>
                    <a:pt x="2471" y="1857"/>
                  </a:cubicBezTo>
                  <a:lnTo>
                    <a:pt x="734" y="120"/>
                  </a:lnTo>
                  <a:cubicBezTo>
                    <a:pt x="655" y="41"/>
                    <a:pt x="551"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41" name="Google Shape;641;p54"/>
            <p:cNvSpPr/>
            <p:nvPr/>
          </p:nvSpPr>
          <p:spPr>
            <a:xfrm>
              <a:off x="6491617" y="3460010"/>
              <a:ext cx="51481" cy="48132"/>
            </a:xfrm>
            <a:custGeom>
              <a:avLst/>
              <a:gdLst/>
              <a:ahLst/>
              <a:cxnLst/>
              <a:rect l="l" t="t" r="r" b="b"/>
              <a:pathLst>
                <a:path w="2721" h="2544" extrusionOk="0">
                  <a:moveTo>
                    <a:pt x="2274" y="1"/>
                  </a:moveTo>
                  <a:cubicBezTo>
                    <a:pt x="2173" y="1"/>
                    <a:pt x="2073" y="38"/>
                    <a:pt x="1994" y="112"/>
                  </a:cubicBezTo>
                  <a:lnTo>
                    <a:pt x="257" y="1849"/>
                  </a:lnTo>
                  <a:cubicBezTo>
                    <a:pt x="1" y="2106"/>
                    <a:pt x="181" y="2544"/>
                    <a:pt x="545" y="2544"/>
                  </a:cubicBezTo>
                  <a:cubicBezTo>
                    <a:pt x="653" y="2544"/>
                    <a:pt x="756" y="2500"/>
                    <a:pt x="832" y="2424"/>
                  </a:cubicBezTo>
                  <a:lnTo>
                    <a:pt x="2570" y="687"/>
                  </a:lnTo>
                  <a:cubicBezTo>
                    <a:pt x="2720" y="526"/>
                    <a:pt x="2717" y="275"/>
                    <a:pt x="2561" y="120"/>
                  </a:cubicBezTo>
                  <a:cubicBezTo>
                    <a:pt x="2482" y="40"/>
                    <a:pt x="2378" y="1"/>
                    <a:pt x="2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42" name="Google Shape;642;p54"/>
            <p:cNvSpPr/>
            <p:nvPr/>
          </p:nvSpPr>
          <p:spPr>
            <a:xfrm>
              <a:off x="6530990" y="3550580"/>
              <a:ext cx="37537" cy="23707"/>
            </a:xfrm>
            <a:custGeom>
              <a:avLst/>
              <a:gdLst/>
              <a:ahLst/>
              <a:cxnLst/>
              <a:rect l="l" t="t" r="r" b="b"/>
              <a:pathLst>
                <a:path w="1984" h="1253" extrusionOk="0">
                  <a:moveTo>
                    <a:pt x="1520" y="1"/>
                  </a:moveTo>
                  <a:cubicBezTo>
                    <a:pt x="1465" y="1"/>
                    <a:pt x="1409" y="12"/>
                    <a:pt x="1356" y="36"/>
                  </a:cubicBezTo>
                  <a:lnTo>
                    <a:pt x="307" y="469"/>
                  </a:lnTo>
                  <a:cubicBezTo>
                    <a:pt x="99" y="556"/>
                    <a:pt x="1" y="792"/>
                    <a:pt x="87" y="1002"/>
                  </a:cubicBezTo>
                  <a:cubicBezTo>
                    <a:pt x="153" y="1158"/>
                    <a:pt x="305" y="1252"/>
                    <a:pt x="464" y="1252"/>
                  </a:cubicBezTo>
                  <a:cubicBezTo>
                    <a:pt x="516" y="1252"/>
                    <a:pt x="568" y="1243"/>
                    <a:pt x="618" y="1222"/>
                  </a:cubicBezTo>
                  <a:lnTo>
                    <a:pt x="1668" y="788"/>
                  </a:lnTo>
                  <a:cubicBezTo>
                    <a:pt x="1880" y="705"/>
                    <a:pt x="1984" y="463"/>
                    <a:pt x="1896" y="252"/>
                  </a:cubicBezTo>
                  <a:cubicBezTo>
                    <a:pt x="1831" y="95"/>
                    <a:pt x="1679" y="1"/>
                    <a:pt x="1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43" name="Google Shape;643;p54"/>
            <p:cNvSpPr/>
            <p:nvPr/>
          </p:nvSpPr>
          <p:spPr>
            <a:xfrm>
              <a:off x="6271710" y="3435017"/>
              <a:ext cx="28626" cy="42267"/>
            </a:xfrm>
            <a:custGeom>
              <a:avLst/>
              <a:gdLst/>
              <a:ahLst/>
              <a:cxnLst/>
              <a:rect l="l" t="t" r="r" b="b"/>
              <a:pathLst>
                <a:path w="1513" h="2234" extrusionOk="0">
                  <a:moveTo>
                    <a:pt x="463" y="0"/>
                  </a:moveTo>
                  <a:cubicBezTo>
                    <a:pt x="411" y="0"/>
                    <a:pt x="358" y="10"/>
                    <a:pt x="307" y="32"/>
                  </a:cubicBezTo>
                  <a:cubicBezTo>
                    <a:pt x="99" y="118"/>
                    <a:pt x="0" y="356"/>
                    <a:pt x="87" y="563"/>
                  </a:cubicBezTo>
                  <a:lnTo>
                    <a:pt x="674" y="1982"/>
                  </a:lnTo>
                  <a:cubicBezTo>
                    <a:pt x="739" y="2139"/>
                    <a:pt x="890" y="2234"/>
                    <a:pt x="1050" y="2234"/>
                  </a:cubicBezTo>
                  <a:cubicBezTo>
                    <a:pt x="1102" y="2234"/>
                    <a:pt x="1155" y="2224"/>
                    <a:pt x="1206" y="2202"/>
                  </a:cubicBezTo>
                  <a:cubicBezTo>
                    <a:pt x="1414" y="2117"/>
                    <a:pt x="1513" y="1879"/>
                    <a:pt x="1426" y="1671"/>
                  </a:cubicBezTo>
                  <a:lnTo>
                    <a:pt x="839" y="252"/>
                  </a:lnTo>
                  <a:cubicBezTo>
                    <a:pt x="774" y="95"/>
                    <a:pt x="623" y="0"/>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44" name="Google Shape;644;p54"/>
            <p:cNvSpPr/>
            <p:nvPr/>
          </p:nvSpPr>
          <p:spPr>
            <a:xfrm>
              <a:off x="6424111" y="3435017"/>
              <a:ext cx="28626" cy="42286"/>
            </a:xfrm>
            <a:custGeom>
              <a:avLst/>
              <a:gdLst/>
              <a:ahLst/>
              <a:cxnLst/>
              <a:rect l="l" t="t" r="r" b="b"/>
              <a:pathLst>
                <a:path w="1513" h="2235" extrusionOk="0">
                  <a:moveTo>
                    <a:pt x="1050" y="0"/>
                  </a:moveTo>
                  <a:cubicBezTo>
                    <a:pt x="891" y="0"/>
                    <a:pt x="739" y="95"/>
                    <a:pt x="674" y="252"/>
                  </a:cubicBezTo>
                  <a:lnTo>
                    <a:pt x="87" y="1671"/>
                  </a:lnTo>
                  <a:cubicBezTo>
                    <a:pt x="1" y="1879"/>
                    <a:pt x="99" y="2117"/>
                    <a:pt x="307" y="2204"/>
                  </a:cubicBezTo>
                  <a:cubicBezTo>
                    <a:pt x="356" y="2224"/>
                    <a:pt x="409" y="2234"/>
                    <a:pt x="462" y="2234"/>
                  </a:cubicBezTo>
                  <a:cubicBezTo>
                    <a:pt x="627" y="2234"/>
                    <a:pt x="776" y="2136"/>
                    <a:pt x="838" y="1982"/>
                  </a:cubicBezTo>
                  <a:lnTo>
                    <a:pt x="1427" y="564"/>
                  </a:lnTo>
                  <a:cubicBezTo>
                    <a:pt x="1513" y="356"/>
                    <a:pt x="1414" y="118"/>
                    <a:pt x="1207" y="32"/>
                  </a:cubicBezTo>
                  <a:cubicBezTo>
                    <a:pt x="1155" y="10"/>
                    <a:pt x="1102" y="0"/>
                    <a:pt x="1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45" name="Google Shape;645;p54"/>
            <p:cNvSpPr/>
            <p:nvPr/>
          </p:nvSpPr>
          <p:spPr>
            <a:xfrm>
              <a:off x="6156014" y="3550788"/>
              <a:ext cx="36818" cy="23442"/>
            </a:xfrm>
            <a:custGeom>
              <a:avLst/>
              <a:gdLst/>
              <a:ahLst/>
              <a:cxnLst/>
              <a:rect l="l" t="t" r="r" b="b"/>
              <a:pathLst>
                <a:path w="1946" h="1239" extrusionOk="0">
                  <a:moveTo>
                    <a:pt x="463" y="1"/>
                  </a:moveTo>
                  <a:cubicBezTo>
                    <a:pt x="303" y="1"/>
                    <a:pt x="152" y="95"/>
                    <a:pt x="87" y="252"/>
                  </a:cubicBezTo>
                  <a:cubicBezTo>
                    <a:pt x="0" y="460"/>
                    <a:pt x="99" y="698"/>
                    <a:pt x="307" y="785"/>
                  </a:cubicBezTo>
                  <a:lnTo>
                    <a:pt x="1335" y="1211"/>
                  </a:lnTo>
                  <a:cubicBezTo>
                    <a:pt x="1384" y="1230"/>
                    <a:pt x="1434" y="1239"/>
                    <a:pt x="1484" y="1239"/>
                  </a:cubicBezTo>
                  <a:cubicBezTo>
                    <a:pt x="1644" y="1239"/>
                    <a:pt x="1795" y="1144"/>
                    <a:pt x="1860" y="988"/>
                  </a:cubicBezTo>
                  <a:cubicBezTo>
                    <a:pt x="1945" y="781"/>
                    <a:pt x="1851" y="546"/>
                    <a:pt x="1646" y="458"/>
                  </a:cubicBezTo>
                  <a:lnTo>
                    <a:pt x="619" y="32"/>
                  </a:lnTo>
                  <a:cubicBezTo>
                    <a:pt x="568" y="11"/>
                    <a:pt x="515" y="1"/>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646" name="Google Shape;646;p54"/>
          <p:cNvSpPr/>
          <p:nvPr/>
        </p:nvSpPr>
        <p:spPr>
          <a:xfrm>
            <a:off x="7751805" y="3037801"/>
            <a:ext cx="196787" cy="475573"/>
          </a:xfrm>
          <a:custGeom>
            <a:avLst/>
            <a:gdLst/>
            <a:ahLst/>
            <a:cxnLst/>
            <a:rect l="l" t="t" r="r" b="b"/>
            <a:pathLst>
              <a:path w="10401" h="25136" extrusionOk="0">
                <a:moveTo>
                  <a:pt x="5200" y="813"/>
                </a:moveTo>
                <a:cubicBezTo>
                  <a:pt x="6883" y="813"/>
                  <a:pt x="8159" y="4201"/>
                  <a:pt x="8260" y="7383"/>
                </a:cubicBezTo>
                <a:lnTo>
                  <a:pt x="2141" y="7383"/>
                </a:lnTo>
                <a:cubicBezTo>
                  <a:pt x="2191" y="5844"/>
                  <a:pt x="2517" y="4231"/>
                  <a:pt x="3039" y="2998"/>
                </a:cubicBezTo>
                <a:cubicBezTo>
                  <a:pt x="3383" y="2182"/>
                  <a:pt x="4122" y="813"/>
                  <a:pt x="5200" y="813"/>
                </a:cubicBezTo>
                <a:close/>
                <a:moveTo>
                  <a:pt x="8756" y="8198"/>
                </a:moveTo>
                <a:cubicBezTo>
                  <a:pt x="8767" y="8198"/>
                  <a:pt x="8778" y="8207"/>
                  <a:pt x="8779" y="8219"/>
                </a:cubicBezTo>
                <a:lnTo>
                  <a:pt x="9010" y="9366"/>
                </a:lnTo>
                <a:cubicBezTo>
                  <a:pt x="9093" y="9789"/>
                  <a:pt x="9136" y="10219"/>
                  <a:pt x="9136" y="10649"/>
                </a:cubicBezTo>
                <a:lnTo>
                  <a:pt x="9136" y="20819"/>
                </a:lnTo>
                <a:cubicBezTo>
                  <a:pt x="9136" y="20833"/>
                  <a:pt x="9123" y="20845"/>
                  <a:pt x="9108" y="20845"/>
                </a:cubicBezTo>
                <a:lnTo>
                  <a:pt x="1291" y="20845"/>
                </a:lnTo>
                <a:cubicBezTo>
                  <a:pt x="1276" y="20845"/>
                  <a:pt x="1264" y="20833"/>
                  <a:pt x="1264" y="20819"/>
                </a:cubicBezTo>
                <a:lnTo>
                  <a:pt x="1264" y="10649"/>
                </a:lnTo>
                <a:cubicBezTo>
                  <a:pt x="1264" y="10219"/>
                  <a:pt x="1306" y="9789"/>
                  <a:pt x="1391" y="9366"/>
                </a:cubicBezTo>
                <a:lnTo>
                  <a:pt x="1620" y="8219"/>
                </a:lnTo>
                <a:cubicBezTo>
                  <a:pt x="1623" y="8206"/>
                  <a:pt x="1634" y="8198"/>
                  <a:pt x="1648" y="8198"/>
                </a:cubicBezTo>
                <a:lnTo>
                  <a:pt x="8753" y="8198"/>
                </a:lnTo>
                <a:cubicBezTo>
                  <a:pt x="8754" y="8198"/>
                  <a:pt x="8755" y="8198"/>
                  <a:pt x="8756" y="8198"/>
                </a:cubicBezTo>
                <a:close/>
                <a:moveTo>
                  <a:pt x="7919" y="21661"/>
                </a:moveTo>
                <a:cubicBezTo>
                  <a:pt x="7804" y="21957"/>
                  <a:pt x="7804" y="22286"/>
                  <a:pt x="7919" y="22584"/>
                </a:cubicBezTo>
                <a:lnTo>
                  <a:pt x="2481" y="22584"/>
                </a:lnTo>
                <a:cubicBezTo>
                  <a:pt x="2596" y="22286"/>
                  <a:pt x="2596" y="21957"/>
                  <a:pt x="2481" y="21661"/>
                </a:cubicBezTo>
                <a:close/>
                <a:moveTo>
                  <a:pt x="9108" y="23398"/>
                </a:moveTo>
                <a:cubicBezTo>
                  <a:pt x="9363" y="23398"/>
                  <a:pt x="9569" y="23604"/>
                  <a:pt x="9569" y="23859"/>
                </a:cubicBezTo>
                <a:cubicBezTo>
                  <a:pt x="9569" y="24114"/>
                  <a:pt x="9363" y="24321"/>
                  <a:pt x="9108" y="24321"/>
                </a:cubicBezTo>
                <a:lnTo>
                  <a:pt x="1291" y="24321"/>
                </a:lnTo>
                <a:cubicBezTo>
                  <a:pt x="1036" y="24321"/>
                  <a:pt x="830" y="24114"/>
                  <a:pt x="830" y="23859"/>
                </a:cubicBezTo>
                <a:cubicBezTo>
                  <a:pt x="830" y="23604"/>
                  <a:pt x="1036" y="23398"/>
                  <a:pt x="1291" y="23398"/>
                </a:cubicBezTo>
                <a:close/>
                <a:moveTo>
                  <a:pt x="5200" y="0"/>
                </a:moveTo>
                <a:cubicBezTo>
                  <a:pt x="4052" y="0"/>
                  <a:pt x="3019" y="951"/>
                  <a:pt x="2288" y="2681"/>
                </a:cubicBezTo>
                <a:cubicBezTo>
                  <a:pt x="1719" y="4026"/>
                  <a:pt x="1366" y="5786"/>
                  <a:pt x="1323" y="7449"/>
                </a:cubicBezTo>
                <a:cubicBezTo>
                  <a:pt x="1065" y="7558"/>
                  <a:pt x="877" y="7785"/>
                  <a:pt x="822" y="8060"/>
                </a:cubicBezTo>
                <a:lnTo>
                  <a:pt x="593" y="9207"/>
                </a:lnTo>
                <a:cubicBezTo>
                  <a:pt x="498" y="9682"/>
                  <a:pt x="449" y="10165"/>
                  <a:pt x="449" y="10649"/>
                </a:cubicBezTo>
                <a:lnTo>
                  <a:pt x="449" y="20819"/>
                </a:lnTo>
                <a:cubicBezTo>
                  <a:pt x="451" y="21267"/>
                  <a:pt x="803" y="21635"/>
                  <a:pt x="1250" y="21658"/>
                </a:cubicBezTo>
                <a:cubicBezTo>
                  <a:pt x="1264" y="21660"/>
                  <a:pt x="1278" y="21660"/>
                  <a:pt x="1291" y="21660"/>
                </a:cubicBezTo>
                <a:cubicBezTo>
                  <a:pt x="1546" y="21660"/>
                  <a:pt x="1752" y="21866"/>
                  <a:pt x="1752" y="22121"/>
                </a:cubicBezTo>
                <a:cubicBezTo>
                  <a:pt x="1752" y="22376"/>
                  <a:pt x="1546" y="22584"/>
                  <a:pt x="1291" y="22584"/>
                </a:cubicBezTo>
                <a:cubicBezTo>
                  <a:pt x="1286" y="22583"/>
                  <a:pt x="1280" y="22583"/>
                  <a:pt x="1275" y="22583"/>
                </a:cubicBezTo>
                <a:cubicBezTo>
                  <a:pt x="572" y="22583"/>
                  <a:pt x="0" y="23153"/>
                  <a:pt x="0" y="23859"/>
                </a:cubicBezTo>
                <a:cubicBezTo>
                  <a:pt x="0" y="24565"/>
                  <a:pt x="574" y="25135"/>
                  <a:pt x="1277" y="25135"/>
                </a:cubicBezTo>
                <a:cubicBezTo>
                  <a:pt x="1282" y="25135"/>
                  <a:pt x="1287" y="25135"/>
                  <a:pt x="1291" y="25135"/>
                </a:cubicBezTo>
                <a:lnTo>
                  <a:pt x="9108" y="25135"/>
                </a:lnTo>
                <a:cubicBezTo>
                  <a:pt x="9113" y="25135"/>
                  <a:pt x="9118" y="25135"/>
                  <a:pt x="9122" y="25135"/>
                </a:cubicBezTo>
                <a:cubicBezTo>
                  <a:pt x="9827" y="25135"/>
                  <a:pt x="10401" y="24565"/>
                  <a:pt x="10401" y="23859"/>
                </a:cubicBezTo>
                <a:cubicBezTo>
                  <a:pt x="10401" y="23153"/>
                  <a:pt x="9829" y="22583"/>
                  <a:pt x="9125" y="22583"/>
                </a:cubicBezTo>
                <a:cubicBezTo>
                  <a:pt x="9119" y="22583"/>
                  <a:pt x="9114" y="22583"/>
                  <a:pt x="9108" y="22584"/>
                </a:cubicBezTo>
                <a:cubicBezTo>
                  <a:pt x="8853" y="22584"/>
                  <a:pt x="8647" y="22377"/>
                  <a:pt x="8647" y="22122"/>
                </a:cubicBezTo>
                <a:cubicBezTo>
                  <a:pt x="8647" y="21868"/>
                  <a:pt x="8853" y="21661"/>
                  <a:pt x="9108" y="21661"/>
                </a:cubicBezTo>
                <a:cubicBezTo>
                  <a:pt x="9123" y="21661"/>
                  <a:pt x="9137" y="21660"/>
                  <a:pt x="9151" y="21658"/>
                </a:cubicBezTo>
                <a:cubicBezTo>
                  <a:pt x="9598" y="21637"/>
                  <a:pt x="9950" y="21267"/>
                  <a:pt x="9952" y="20819"/>
                </a:cubicBezTo>
                <a:lnTo>
                  <a:pt x="9952" y="10649"/>
                </a:lnTo>
                <a:cubicBezTo>
                  <a:pt x="9950" y="10165"/>
                  <a:pt x="9903" y="9682"/>
                  <a:pt x="9808" y="9207"/>
                </a:cubicBezTo>
                <a:lnTo>
                  <a:pt x="9579" y="8060"/>
                </a:lnTo>
                <a:cubicBezTo>
                  <a:pt x="9522" y="7785"/>
                  <a:pt x="9334" y="7558"/>
                  <a:pt x="9076" y="7450"/>
                </a:cubicBezTo>
                <a:cubicBezTo>
                  <a:pt x="9034" y="5786"/>
                  <a:pt x="8680" y="4028"/>
                  <a:pt x="8112" y="2682"/>
                </a:cubicBezTo>
                <a:cubicBezTo>
                  <a:pt x="7382" y="953"/>
                  <a:pt x="6349" y="0"/>
                  <a:pt x="5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647" name="Google Shape;647;p54"/>
          <p:cNvGrpSpPr/>
          <p:nvPr/>
        </p:nvGrpSpPr>
        <p:grpSpPr>
          <a:xfrm>
            <a:off x="4553223" y="1645033"/>
            <a:ext cx="484409" cy="323835"/>
            <a:chOff x="5016368" y="1028752"/>
            <a:chExt cx="484409" cy="323835"/>
          </a:xfrm>
        </p:grpSpPr>
        <p:sp>
          <p:nvSpPr>
            <p:cNvPr id="648" name="Google Shape;648;p54"/>
            <p:cNvSpPr/>
            <p:nvPr/>
          </p:nvSpPr>
          <p:spPr>
            <a:xfrm>
              <a:off x="5016368" y="1028752"/>
              <a:ext cx="484409" cy="323835"/>
            </a:xfrm>
            <a:custGeom>
              <a:avLst/>
              <a:gdLst/>
              <a:ahLst/>
              <a:cxnLst/>
              <a:rect l="l" t="t" r="r" b="b"/>
              <a:pathLst>
                <a:path w="25603" h="17116" extrusionOk="0">
                  <a:moveTo>
                    <a:pt x="12800" y="3663"/>
                  </a:moveTo>
                  <a:lnTo>
                    <a:pt x="13354" y="4682"/>
                  </a:lnTo>
                  <a:cubicBezTo>
                    <a:pt x="13426" y="4813"/>
                    <a:pt x="13564" y="4895"/>
                    <a:pt x="13715" y="4895"/>
                  </a:cubicBezTo>
                  <a:cubicBezTo>
                    <a:pt x="13717" y="4895"/>
                    <a:pt x="13720" y="4895"/>
                    <a:pt x="13723" y="4895"/>
                  </a:cubicBezTo>
                  <a:lnTo>
                    <a:pt x="14885" y="4866"/>
                  </a:lnTo>
                  <a:lnTo>
                    <a:pt x="14278" y="5855"/>
                  </a:lnTo>
                  <a:cubicBezTo>
                    <a:pt x="14199" y="5985"/>
                    <a:pt x="14199" y="6149"/>
                    <a:pt x="14278" y="6280"/>
                  </a:cubicBezTo>
                  <a:lnTo>
                    <a:pt x="14885" y="7270"/>
                  </a:lnTo>
                  <a:lnTo>
                    <a:pt x="13724" y="7240"/>
                  </a:lnTo>
                  <a:cubicBezTo>
                    <a:pt x="13722" y="7240"/>
                    <a:pt x="13719" y="7240"/>
                    <a:pt x="13716" y="7240"/>
                  </a:cubicBezTo>
                  <a:cubicBezTo>
                    <a:pt x="13566" y="7240"/>
                    <a:pt x="13427" y="7321"/>
                    <a:pt x="13356" y="7452"/>
                  </a:cubicBezTo>
                  <a:lnTo>
                    <a:pt x="12802" y="8472"/>
                  </a:lnTo>
                  <a:lnTo>
                    <a:pt x="12247" y="7452"/>
                  </a:lnTo>
                  <a:cubicBezTo>
                    <a:pt x="12175" y="7322"/>
                    <a:pt x="12039" y="7240"/>
                    <a:pt x="11890" y="7240"/>
                  </a:cubicBezTo>
                  <a:lnTo>
                    <a:pt x="11880" y="7240"/>
                  </a:lnTo>
                  <a:lnTo>
                    <a:pt x="10719" y="7270"/>
                  </a:lnTo>
                  <a:lnTo>
                    <a:pt x="11326" y="6280"/>
                  </a:lnTo>
                  <a:cubicBezTo>
                    <a:pt x="11405" y="6149"/>
                    <a:pt x="11405" y="5985"/>
                    <a:pt x="11326" y="5855"/>
                  </a:cubicBezTo>
                  <a:lnTo>
                    <a:pt x="11324" y="5855"/>
                  </a:lnTo>
                  <a:lnTo>
                    <a:pt x="10718" y="4864"/>
                  </a:lnTo>
                  <a:lnTo>
                    <a:pt x="11878" y="4895"/>
                  </a:lnTo>
                  <a:cubicBezTo>
                    <a:pt x="11881" y="4895"/>
                    <a:pt x="11884" y="4895"/>
                    <a:pt x="11886" y="4895"/>
                  </a:cubicBezTo>
                  <a:cubicBezTo>
                    <a:pt x="12035" y="4895"/>
                    <a:pt x="12174" y="4813"/>
                    <a:pt x="12245" y="4682"/>
                  </a:cubicBezTo>
                  <a:lnTo>
                    <a:pt x="12800" y="3663"/>
                  </a:lnTo>
                  <a:close/>
                  <a:moveTo>
                    <a:pt x="12394" y="837"/>
                  </a:moveTo>
                  <a:lnTo>
                    <a:pt x="12394" y="2707"/>
                  </a:lnTo>
                  <a:lnTo>
                    <a:pt x="11651" y="4074"/>
                  </a:lnTo>
                  <a:lnTo>
                    <a:pt x="9991" y="4032"/>
                  </a:lnTo>
                  <a:cubicBezTo>
                    <a:pt x="9988" y="4032"/>
                    <a:pt x="9984" y="4031"/>
                    <a:pt x="9981" y="4031"/>
                  </a:cubicBezTo>
                  <a:cubicBezTo>
                    <a:pt x="9664" y="4031"/>
                    <a:pt x="9466" y="4379"/>
                    <a:pt x="9633" y="4652"/>
                  </a:cubicBezTo>
                  <a:lnTo>
                    <a:pt x="10499" y="6067"/>
                  </a:lnTo>
                  <a:lnTo>
                    <a:pt x="9633" y="7484"/>
                  </a:lnTo>
                  <a:cubicBezTo>
                    <a:pt x="9466" y="7756"/>
                    <a:pt x="9664" y="8103"/>
                    <a:pt x="9981" y="8103"/>
                  </a:cubicBezTo>
                  <a:cubicBezTo>
                    <a:pt x="9984" y="8103"/>
                    <a:pt x="9988" y="8103"/>
                    <a:pt x="9991" y="8103"/>
                  </a:cubicBezTo>
                  <a:lnTo>
                    <a:pt x="11651" y="8061"/>
                  </a:lnTo>
                  <a:lnTo>
                    <a:pt x="12394" y="9429"/>
                  </a:lnTo>
                  <a:lnTo>
                    <a:pt x="12394" y="10655"/>
                  </a:lnTo>
                  <a:lnTo>
                    <a:pt x="5197" y="10655"/>
                  </a:lnTo>
                  <a:lnTo>
                    <a:pt x="1107" y="4705"/>
                  </a:lnTo>
                  <a:cubicBezTo>
                    <a:pt x="1048" y="4620"/>
                    <a:pt x="1033" y="4511"/>
                    <a:pt x="1068" y="4412"/>
                  </a:cubicBezTo>
                  <a:cubicBezTo>
                    <a:pt x="1101" y="4314"/>
                    <a:pt x="1180" y="4236"/>
                    <a:pt x="1280" y="4206"/>
                  </a:cubicBezTo>
                  <a:lnTo>
                    <a:pt x="11634" y="993"/>
                  </a:lnTo>
                  <a:cubicBezTo>
                    <a:pt x="11881" y="916"/>
                    <a:pt x="12136" y="864"/>
                    <a:pt x="12394" y="837"/>
                  </a:cubicBezTo>
                  <a:close/>
                  <a:moveTo>
                    <a:pt x="13209" y="835"/>
                  </a:moveTo>
                  <a:cubicBezTo>
                    <a:pt x="13466" y="863"/>
                    <a:pt x="13720" y="916"/>
                    <a:pt x="13967" y="992"/>
                  </a:cubicBezTo>
                  <a:lnTo>
                    <a:pt x="24320" y="4205"/>
                  </a:lnTo>
                  <a:cubicBezTo>
                    <a:pt x="24533" y="4271"/>
                    <a:pt x="24619" y="4522"/>
                    <a:pt x="24495" y="4705"/>
                  </a:cubicBezTo>
                  <a:lnTo>
                    <a:pt x="20405" y="10655"/>
                  </a:lnTo>
                  <a:lnTo>
                    <a:pt x="13209" y="10655"/>
                  </a:lnTo>
                  <a:lnTo>
                    <a:pt x="13209" y="9428"/>
                  </a:lnTo>
                  <a:lnTo>
                    <a:pt x="13952" y="8059"/>
                  </a:lnTo>
                  <a:lnTo>
                    <a:pt x="15611" y="8102"/>
                  </a:lnTo>
                  <a:cubicBezTo>
                    <a:pt x="15616" y="8102"/>
                    <a:pt x="15620" y="8102"/>
                    <a:pt x="15624" y="8102"/>
                  </a:cubicBezTo>
                  <a:cubicBezTo>
                    <a:pt x="15940" y="8102"/>
                    <a:pt x="16136" y="7754"/>
                    <a:pt x="15969" y="7483"/>
                  </a:cubicBezTo>
                  <a:lnTo>
                    <a:pt x="15103" y="6066"/>
                  </a:lnTo>
                  <a:lnTo>
                    <a:pt x="15969" y="4651"/>
                  </a:lnTo>
                  <a:cubicBezTo>
                    <a:pt x="16136" y="4377"/>
                    <a:pt x="15939" y="4030"/>
                    <a:pt x="15622" y="4030"/>
                  </a:cubicBezTo>
                  <a:cubicBezTo>
                    <a:pt x="15618" y="4030"/>
                    <a:pt x="15615" y="4030"/>
                    <a:pt x="15611" y="4030"/>
                  </a:cubicBezTo>
                  <a:lnTo>
                    <a:pt x="13952" y="4073"/>
                  </a:lnTo>
                  <a:lnTo>
                    <a:pt x="13209" y="2706"/>
                  </a:lnTo>
                  <a:lnTo>
                    <a:pt x="13209" y="835"/>
                  </a:lnTo>
                  <a:close/>
                  <a:moveTo>
                    <a:pt x="20211" y="11469"/>
                  </a:moveTo>
                  <a:lnTo>
                    <a:pt x="20211" y="12392"/>
                  </a:lnTo>
                  <a:lnTo>
                    <a:pt x="5390" y="12392"/>
                  </a:lnTo>
                  <a:lnTo>
                    <a:pt x="5390" y="11469"/>
                  </a:lnTo>
                  <a:close/>
                  <a:moveTo>
                    <a:pt x="20111" y="13206"/>
                  </a:moveTo>
                  <a:cubicBezTo>
                    <a:pt x="21381" y="13599"/>
                    <a:pt x="21949" y="14047"/>
                    <a:pt x="21949" y="14320"/>
                  </a:cubicBezTo>
                  <a:cubicBezTo>
                    <a:pt x="21949" y="14479"/>
                    <a:pt x="21743" y="14695"/>
                    <a:pt x="21397" y="14899"/>
                  </a:cubicBezTo>
                  <a:cubicBezTo>
                    <a:pt x="20957" y="15159"/>
                    <a:pt x="20287" y="15406"/>
                    <a:pt x="19459" y="15614"/>
                  </a:cubicBezTo>
                  <a:cubicBezTo>
                    <a:pt x="17685" y="16057"/>
                    <a:pt x="15320" y="16301"/>
                    <a:pt x="12800" y="16301"/>
                  </a:cubicBezTo>
                  <a:cubicBezTo>
                    <a:pt x="10281" y="16301"/>
                    <a:pt x="7917" y="16057"/>
                    <a:pt x="6144" y="15614"/>
                  </a:cubicBezTo>
                  <a:cubicBezTo>
                    <a:pt x="4173" y="15121"/>
                    <a:pt x="3653" y="14552"/>
                    <a:pt x="3653" y="14320"/>
                  </a:cubicBezTo>
                  <a:cubicBezTo>
                    <a:pt x="3653" y="14047"/>
                    <a:pt x="4222" y="13599"/>
                    <a:pt x="5493" y="13206"/>
                  </a:cubicBezTo>
                  <a:close/>
                  <a:moveTo>
                    <a:pt x="12801" y="1"/>
                  </a:moveTo>
                  <a:cubicBezTo>
                    <a:pt x="12326" y="1"/>
                    <a:pt x="11852" y="72"/>
                    <a:pt x="11393" y="215"/>
                  </a:cubicBezTo>
                  <a:lnTo>
                    <a:pt x="1039" y="3428"/>
                  </a:lnTo>
                  <a:cubicBezTo>
                    <a:pt x="303" y="3657"/>
                    <a:pt x="0" y="4532"/>
                    <a:pt x="437" y="5168"/>
                  </a:cubicBezTo>
                  <a:lnTo>
                    <a:pt x="4577" y="11189"/>
                  </a:lnTo>
                  <a:lnTo>
                    <a:pt x="4577" y="12663"/>
                  </a:lnTo>
                  <a:cubicBezTo>
                    <a:pt x="3422" y="13118"/>
                    <a:pt x="2838" y="13674"/>
                    <a:pt x="2838" y="14320"/>
                  </a:cubicBezTo>
                  <a:cubicBezTo>
                    <a:pt x="2838" y="15188"/>
                    <a:pt x="3884" y="15888"/>
                    <a:pt x="5947" y="16404"/>
                  </a:cubicBezTo>
                  <a:cubicBezTo>
                    <a:pt x="7782" y="16862"/>
                    <a:pt x="10217" y="17116"/>
                    <a:pt x="12800" y="17116"/>
                  </a:cubicBezTo>
                  <a:cubicBezTo>
                    <a:pt x="15385" y="17116"/>
                    <a:pt x="17820" y="16862"/>
                    <a:pt x="19656" y="16404"/>
                  </a:cubicBezTo>
                  <a:cubicBezTo>
                    <a:pt x="21717" y="15888"/>
                    <a:pt x="22763" y="15188"/>
                    <a:pt x="22763" y="14320"/>
                  </a:cubicBezTo>
                  <a:cubicBezTo>
                    <a:pt x="22763" y="13675"/>
                    <a:pt x="22178" y="13118"/>
                    <a:pt x="21026" y="12663"/>
                  </a:cubicBezTo>
                  <a:lnTo>
                    <a:pt x="21026" y="11189"/>
                  </a:lnTo>
                  <a:lnTo>
                    <a:pt x="25165" y="5168"/>
                  </a:lnTo>
                  <a:cubicBezTo>
                    <a:pt x="25602" y="4532"/>
                    <a:pt x="25297" y="3657"/>
                    <a:pt x="24563" y="3428"/>
                  </a:cubicBezTo>
                  <a:lnTo>
                    <a:pt x="14210" y="215"/>
                  </a:lnTo>
                  <a:cubicBezTo>
                    <a:pt x="13751" y="72"/>
                    <a:pt x="13276" y="1"/>
                    <a:pt x="128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49" name="Google Shape;649;p54"/>
            <p:cNvSpPr/>
            <p:nvPr/>
          </p:nvSpPr>
          <p:spPr>
            <a:xfrm>
              <a:off x="5243654" y="1129672"/>
              <a:ext cx="30972" cy="29818"/>
            </a:xfrm>
            <a:custGeom>
              <a:avLst/>
              <a:gdLst/>
              <a:ahLst/>
              <a:cxnLst/>
              <a:rect l="l" t="t" r="r" b="b"/>
              <a:pathLst>
                <a:path w="1637" h="1576" extrusionOk="0">
                  <a:moveTo>
                    <a:pt x="788" y="0"/>
                  </a:moveTo>
                  <a:cubicBezTo>
                    <a:pt x="687" y="0"/>
                    <a:pt x="584" y="20"/>
                    <a:pt x="487" y="60"/>
                  </a:cubicBezTo>
                  <a:cubicBezTo>
                    <a:pt x="193" y="183"/>
                    <a:pt x="0" y="469"/>
                    <a:pt x="0" y="788"/>
                  </a:cubicBezTo>
                  <a:cubicBezTo>
                    <a:pt x="2" y="1222"/>
                    <a:pt x="354" y="1575"/>
                    <a:pt x="787" y="1575"/>
                  </a:cubicBezTo>
                  <a:cubicBezTo>
                    <a:pt x="1106" y="1575"/>
                    <a:pt x="1394" y="1383"/>
                    <a:pt x="1516" y="1088"/>
                  </a:cubicBezTo>
                  <a:cubicBezTo>
                    <a:pt x="1637" y="796"/>
                    <a:pt x="1570" y="456"/>
                    <a:pt x="1344" y="231"/>
                  </a:cubicBezTo>
                  <a:cubicBezTo>
                    <a:pt x="1194" y="80"/>
                    <a:pt x="993"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650" name="Google Shape;650;p54"/>
          <p:cNvSpPr/>
          <p:nvPr/>
        </p:nvSpPr>
        <p:spPr>
          <a:xfrm>
            <a:off x="7287776" y="3037754"/>
            <a:ext cx="246225" cy="475668"/>
          </a:xfrm>
          <a:custGeom>
            <a:avLst/>
            <a:gdLst/>
            <a:ahLst/>
            <a:cxnLst/>
            <a:rect l="l" t="t" r="r" b="b"/>
            <a:pathLst>
              <a:path w="13014" h="25141" extrusionOk="0">
                <a:moveTo>
                  <a:pt x="12018" y="847"/>
                </a:moveTo>
                <a:lnTo>
                  <a:pt x="12018" y="847"/>
                </a:lnTo>
                <a:cubicBezTo>
                  <a:pt x="12104" y="1063"/>
                  <a:pt x="12267" y="2033"/>
                  <a:pt x="11044" y="5911"/>
                </a:cubicBezTo>
                <a:lnTo>
                  <a:pt x="11042" y="5909"/>
                </a:lnTo>
                <a:cubicBezTo>
                  <a:pt x="10407" y="7928"/>
                  <a:pt x="9667" y="9872"/>
                  <a:pt x="9454" y="10419"/>
                </a:cubicBezTo>
                <a:lnTo>
                  <a:pt x="8227" y="10978"/>
                </a:lnTo>
                <a:lnTo>
                  <a:pt x="10873" y="4596"/>
                </a:lnTo>
                <a:cubicBezTo>
                  <a:pt x="10958" y="4388"/>
                  <a:pt x="10859" y="4150"/>
                  <a:pt x="10651" y="4063"/>
                </a:cubicBezTo>
                <a:cubicBezTo>
                  <a:pt x="10600" y="4042"/>
                  <a:pt x="10547" y="4032"/>
                  <a:pt x="10495" y="4032"/>
                </a:cubicBezTo>
                <a:cubicBezTo>
                  <a:pt x="10335" y="4032"/>
                  <a:pt x="10184" y="4126"/>
                  <a:pt x="10120" y="4283"/>
                </a:cubicBezTo>
                <a:lnTo>
                  <a:pt x="7129" y="11506"/>
                </a:lnTo>
                <a:lnTo>
                  <a:pt x="6061" y="9471"/>
                </a:lnTo>
                <a:cubicBezTo>
                  <a:pt x="6399" y="8889"/>
                  <a:pt x="7459" y="7085"/>
                  <a:pt x="8623" y="5275"/>
                </a:cubicBezTo>
                <a:cubicBezTo>
                  <a:pt x="10927" y="1691"/>
                  <a:pt x="11765" y="985"/>
                  <a:pt x="12018" y="847"/>
                </a:cubicBezTo>
                <a:close/>
                <a:moveTo>
                  <a:pt x="3791" y="15151"/>
                </a:moveTo>
                <a:cubicBezTo>
                  <a:pt x="3792" y="15151"/>
                  <a:pt x="3793" y="15151"/>
                  <a:pt x="3794" y="15151"/>
                </a:cubicBezTo>
                <a:lnTo>
                  <a:pt x="7270" y="15151"/>
                </a:lnTo>
                <a:cubicBezTo>
                  <a:pt x="7523" y="15151"/>
                  <a:pt x="7731" y="15357"/>
                  <a:pt x="7731" y="15612"/>
                </a:cubicBezTo>
                <a:cubicBezTo>
                  <a:pt x="7729" y="15867"/>
                  <a:pt x="7523" y="16073"/>
                  <a:pt x="7268" y="16073"/>
                </a:cubicBezTo>
                <a:lnTo>
                  <a:pt x="3794" y="16073"/>
                </a:lnTo>
                <a:cubicBezTo>
                  <a:pt x="3539" y="16073"/>
                  <a:pt x="3333" y="15867"/>
                  <a:pt x="3333" y="15612"/>
                </a:cubicBezTo>
                <a:cubicBezTo>
                  <a:pt x="3333" y="15358"/>
                  <a:pt x="3538" y="15151"/>
                  <a:pt x="3791" y="15151"/>
                </a:cubicBezTo>
                <a:close/>
                <a:moveTo>
                  <a:pt x="6863" y="16888"/>
                </a:moveTo>
                <a:lnTo>
                  <a:pt x="6863" y="16915"/>
                </a:lnTo>
                <a:cubicBezTo>
                  <a:pt x="6863" y="17619"/>
                  <a:pt x="7434" y="18189"/>
                  <a:pt x="8139" y="18191"/>
                </a:cubicBezTo>
                <a:lnTo>
                  <a:pt x="8776" y="18191"/>
                </a:lnTo>
                <a:cubicBezTo>
                  <a:pt x="9576" y="18191"/>
                  <a:pt x="10194" y="18892"/>
                  <a:pt x="10096" y="19685"/>
                </a:cubicBezTo>
                <a:lnTo>
                  <a:pt x="9515" y="24326"/>
                </a:lnTo>
                <a:lnTo>
                  <a:pt x="1548" y="24326"/>
                </a:lnTo>
                <a:lnTo>
                  <a:pt x="968" y="19685"/>
                </a:lnTo>
                <a:cubicBezTo>
                  <a:pt x="868" y="18892"/>
                  <a:pt x="1487" y="18191"/>
                  <a:pt x="2288" y="18191"/>
                </a:cubicBezTo>
                <a:lnTo>
                  <a:pt x="2927" y="18191"/>
                </a:lnTo>
                <a:cubicBezTo>
                  <a:pt x="3630" y="18189"/>
                  <a:pt x="4202" y="17619"/>
                  <a:pt x="4202" y="16915"/>
                </a:cubicBezTo>
                <a:lnTo>
                  <a:pt x="4202" y="16888"/>
                </a:lnTo>
                <a:close/>
                <a:moveTo>
                  <a:pt x="12068" y="1"/>
                </a:moveTo>
                <a:cubicBezTo>
                  <a:pt x="11643" y="1"/>
                  <a:pt x="11130" y="423"/>
                  <a:pt x="10349" y="1390"/>
                </a:cubicBezTo>
                <a:cubicBezTo>
                  <a:pt x="9750" y="2131"/>
                  <a:pt x="9001" y="3194"/>
                  <a:pt x="8121" y="4550"/>
                </a:cubicBezTo>
                <a:cubicBezTo>
                  <a:pt x="6630" y="6848"/>
                  <a:pt x="5255" y="9235"/>
                  <a:pt x="5241" y="9257"/>
                </a:cubicBezTo>
                <a:cubicBezTo>
                  <a:pt x="5172" y="9379"/>
                  <a:pt x="5169" y="9527"/>
                  <a:pt x="5234" y="9650"/>
                </a:cubicBezTo>
                <a:lnTo>
                  <a:pt x="6722" y="12484"/>
                </a:lnTo>
                <a:lnTo>
                  <a:pt x="5954" y="14336"/>
                </a:lnTo>
                <a:lnTo>
                  <a:pt x="3794" y="14336"/>
                </a:lnTo>
                <a:cubicBezTo>
                  <a:pt x="3169" y="14336"/>
                  <a:pt x="2638" y="14790"/>
                  <a:pt x="2537" y="15406"/>
                </a:cubicBezTo>
                <a:cubicBezTo>
                  <a:pt x="2435" y="16022"/>
                  <a:pt x="2796" y="16621"/>
                  <a:pt x="3388" y="16820"/>
                </a:cubicBezTo>
                <a:lnTo>
                  <a:pt x="3388" y="16915"/>
                </a:lnTo>
                <a:cubicBezTo>
                  <a:pt x="3386" y="17170"/>
                  <a:pt x="3180" y="17376"/>
                  <a:pt x="2925" y="17376"/>
                </a:cubicBezTo>
                <a:lnTo>
                  <a:pt x="2288" y="17376"/>
                </a:lnTo>
                <a:cubicBezTo>
                  <a:pt x="998" y="17376"/>
                  <a:pt x="0" y="18506"/>
                  <a:pt x="160" y="19787"/>
                </a:cubicBezTo>
                <a:lnTo>
                  <a:pt x="727" y="24327"/>
                </a:lnTo>
                <a:cubicBezTo>
                  <a:pt x="507" y="24339"/>
                  <a:pt x="339" y="24526"/>
                  <a:pt x="345" y="24746"/>
                </a:cubicBezTo>
                <a:cubicBezTo>
                  <a:pt x="352" y="24966"/>
                  <a:pt x="534" y="25140"/>
                  <a:pt x="754" y="25140"/>
                </a:cubicBezTo>
                <a:lnTo>
                  <a:pt x="10310" y="25140"/>
                </a:lnTo>
                <a:cubicBezTo>
                  <a:pt x="10530" y="25140"/>
                  <a:pt x="10710" y="24966"/>
                  <a:pt x="10718" y="24746"/>
                </a:cubicBezTo>
                <a:cubicBezTo>
                  <a:pt x="10725" y="24526"/>
                  <a:pt x="10556" y="24339"/>
                  <a:pt x="10336" y="24327"/>
                </a:cubicBezTo>
                <a:lnTo>
                  <a:pt x="10903" y="19787"/>
                </a:lnTo>
                <a:cubicBezTo>
                  <a:pt x="11064" y="18506"/>
                  <a:pt x="10066" y="17376"/>
                  <a:pt x="8776" y="17376"/>
                </a:cubicBezTo>
                <a:lnTo>
                  <a:pt x="8137" y="17376"/>
                </a:lnTo>
                <a:cubicBezTo>
                  <a:pt x="7883" y="17376"/>
                  <a:pt x="7676" y="17170"/>
                  <a:pt x="7676" y="16915"/>
                </a:cubicBezTo>
                <a:lnTo>
                  <a:pt x="7676" y="16820"/>
                </a:lnTo>
                <a:cubicBezTo>
                  <a:pt x="8268" y="16621"/>
                  <a:pt x="8627" y="16022"/>
                  <a:pt x="8526" y="15406"/>
                </a:cubicBezTo>
                <a:cubicBezTo>
                  <a:pt x="8426" y="14790"/>
                  <a:pt x="7893" y="14336"/>
                  <a:pt x="7268" y="14336"/>
                </a:cubicBezTo>
                <a:lnTo>
                  <a:pt x="6836" y="14336"/>
                </a:lnTo>
                <a:lnTo>
                  <a:pt x="7770" y="12082"/>
                </a:lnTo>
                <a:lnTo>
                  <a:pt x="9943" y="11093"/>
                </a:lnTo>
                <a:cubicBezTo>
                  <a:pt x="10038" y="11049"/>
                  <a:pt x="10113" y="10968"/>
                  <a:pt x="10152" y="10871"/>
                </a:cubicBezTo>
                <a:cubicBezTo>
                  <a:pt x="10161" y="10847"/>
                  <a:pt x="11121" y="8403"/>
                  <a:pt x="11893" y="5918"/>
                </a:cubicBezTo>
                <a:cubicBezTo>
                  <a:pt x="12350" y="4448"/>
                  <a:pt x="12652" y="3249"/>
                  <a:pt x="12793" y="2350"/>
                </a:cubicBezTo>
                <a:cubicBezTo>
                  <a:pt x="12937" y="1431"/>
                  <a:pt x="13013" y="340"/>
                  <a:pt x="12314" y="51"/>
                </a:cubicBezTo>
                <a:cubicBezTo>
                  <a:pt x="12234" y="18"/>
                  <a:pt x="12153" y="1"/>
                  <a:pt x="120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651" name="Google Shape;651;p54"/>
          <p:cNvGrpSpPr/>
          <p:nvPr/>
        </p:nvGrpSpPr>
        <p:grpSpPr>
          <a:xfrm>
            <a:off x="6709413" y="3037801"/>
            <a:ext cx="360558" cy="475573"/>
            <a:chOff x="7552254" y="2118242"/>
            <a:chExt cx="360558" cy="475573"/>
          </a:xfrm>
        </p:grpSpPr>
        <p:sp>
          <p:nvSpPr>
            <p:cNvPr id="652" name="Google Shape;652;p54"/>
            <p:cNvSpPr/>
            <p:nvPr/>
          </p:nvSpPr>
          <p:spPr>
            <a:xfrm>
              <a:off x="7552254" y="2118242"/>
              <a:ext cx="360558" cy="475573"/>
            </a:xfrm>
            <a:custGeom>
              <a:avLst/>
              <a:gdLst/>
              <a:ahLst/>
              <a:cxnLst/>
              <a:rect l="l" t="t" r="r" b="b"/>
              <a:pathLst>
                <a:path w="19057" h="25136" extrusionOk="0">
                  <a:moveTo>
                    <a:pt x="17346" y="815"/>
                  </a:moveTo>
                  <a:cubicBezTo>
                    <a:pt x="17840" y="815"/>
                    <a:pt x="18241" y="1215"/>
                    <a:pt x="18242" y="1710"/>
                  </a:cubicBezTo>
                  <a:lnTo>
                    <a:pt x="18242" y="21689"/>
                  </a:lnTo>
                  <a:cubicBezTo>
                    <a:pt x="18241" y="22183"/>
                    <a:pt x="17840" y="22584"/>
                    <a:pt x="17346" y="22584"/>
                  </a:cubicBezTo>
                  <a:lnTo>
                    <a:pt x="1712" y="22584"/>
                  </a:lnTo>
                  <a:cubicBezTo>
                    <a:pt x="1217" y="22584"/>
                    <a:pt x="815" y="22183"/>
                    <a:pt x="815" y="21689"/>
                  </a:cubicBezTo>
                  <a:lnTo>
                    <a:pt x="815" y="1710"/>
                  </a:lnTo>
                  <a:cubicBezTo>
                    <a:pt x="815" y="1215"/>
                    <a:pt x="1217" y="815"/>
                    <a:pt x="1712" y="815"/>
                  </a:cubicBezTo>
                  <a:close/>
                  <a:moveTo>
                    <a:pt x="3476" y="23398"/>
                  </a:moveTo>
                  <a:lnTo>
                    <a:pt x="3476" y="24295"/>
                  </a:lnTo>
                  <a:cubicBezTo>
                    <a:pt x="3474" y="24309"/>
                    <a:pt x="3464" y="24321"/>
                    <a:pt x="3449" y="24321"/>
                  </a:cubicBezTo>
                  <a:lnTo>
                    <a:pt x="2579" y="24321"/>
                  </a:lnTo>
                  <a:cubicBezTo>
                    <a:pt x="2564" y="24321"/>
                    <a:pt x="2552" y="24309"/>
                    <a:pt x="2552" y="24295"/>
                  </a:cubicBezTo>
                  <a:lnTo>
                    <a:pt x="2552" y="23398"/>
                  </a:lnTo>
                  <a:close/>
                  <a:moveTo>
                    <a:pt x="16505" y="23398"/>
                  </a:moveTo>
                  <a:lnTo>
                    <a:pt x="16505" y="24295"/>
                  </a:lnTo>
                  <a:cubicBezTo>
                    <a:pt x="16504" y="24309"/>
                    <a:pt x="16492" y="24321"/>
                    <a:pt x="16478" y="24321"/>
                  </a:cubicBezTo>
                  <a:lnTo>
                    <a:pt x="15609" y="24321"/>
                  </a:lnTo>
                  <a:cubicBezTo>
                    <a:pt x="15594" y="24321"/>
                    <a:pt x="15582" y="24309"/>
                    <a:pt x="15582" y="24295"/>
                  </a:cubicBezTo>
                  <a:lnTo>
                    <a:pt x="15582" y="23398"/>
                  </a:lnTo>
                  <a:close/>
                  <a:moveTo>
                    <a:pt x="1712" y="0"/>
                  </a:moveTo>
                  <a:cubicBezTo>
                    <a:pt x="767" y="0"/>
                    <a:pt x="2" y="766"/>
                    <a:pt x="0" y="1710"/>
                  </a:cubicBezTo>
                  <a:lnTo>
                    <a:pt x="0" y="21689"/>
                  </a:lnTo>
                  <a:cubicBezTo>
                    <a:pt x="2" y="22632"/>
                    <a:pt x="767" y="23397"/>
                    <a:pt x="1712" y="23398"/>
                  </a:cubicBezTo>
                  <a:lnTo>
                    <a:pt x="1739" y="23398"/>
                  </a:lnTo>
                  <a:lnTo>
                    <a:pt x="1739" y="24293"/>
                  </a:lnTo>
                  <a:cubicBezTo>
                    <a:pt x="1739" y="24759"/>
                    <a:pt x="2115" y="25135"/>
                    <a:pt x="2579" y="25135"/>
                  </a:cubicBezTo>
                  <a:lnTo>
                    <a:pt x="3449" y="25135"/>
                  </a:lnTo>
                  <a:cubicBezTo>
                    <a:pt x="3913" y="25135"/>
                    <a:pt x="4289" y="24759"/>
                    <a:pt x="4289" y="24293"/>
                  </a:cubicBezTo>
                  <a:lnTo>
                    <a:pt x="4289" y="23398"/>
                  </a:lnTo>
                  <a:lnTo>
                    <a:pt x="14767" y="23398"/>
                  </a:lnTo>
                  <a:lnTo>
                    <a:pt x="14767" y="24293"/>
                  </a:lnTo>
                  <a:cubicBezTo>
                    <a:pt x="14768" y="24759"/>
                    <a:pt x="15145" y="25135"/>
                    <a:pt x="15609" y="25135"/>
                  </a:cubicBezTo>
                  <a:lnTo>
                    <a:pt x="16478" y="25135"/>
                  </a:lnTo>
                  <a:cubicBezTo>
                    <a:pt x="16942" y="25135"/>
                    <a:pt x="17319" y="24759"/>
                    <a:pt x="17319" y="24293"/>
                  </a:cubicBezTo>
                  <a:lnTo>
                    <a:pt x="17319" y="23398"/>
                  </a:lnTo>
                  <a:lnTo>
                    <a:pt x="17346" y="23398"/>
                  </a:lnTo>
                  <a:cubicBezTo>
                    <a:pt x="18291" y="23397"/>
                    <a:pt x="19055" y="22632"/>
                    <a:pt x="19057" y="21689"/>
                  </a:cubicBezTo>
                  <a:lnTo>
                    <a:pt x="19057" y="1710"/>
                  </a:lnTo>
                  <a:cubicBezTo>
                    <a:pt x="19055" y="766"/>
                    <a:pt x="18291" y="0"/>
                    <a:pt x="17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53" name="Google Shape;653;p54"/>
            <p:cNvSpPr/>
            <p:nvPr/>
          </p:nvSpPr>
          <p:spPr>
            <a:xfrm>
              <a:off x="7576906" y="2159317"/>
              <a:ext cx="294811" cy="360540"/>
            </a:xfrm>
            <a:custGeom>
              <a:avLst/>
              <a:gdLst/>
              <a:ahLst/>
              <a:cxnLst/>
              <a:rect l="l" t="t" r="r" b="b"/>
              <a:pathLst>
                <a:path w="15582" h="19056" extrusionOk="0">
                  <a:moveTo>
                    <a:pt x="1276" y="2552"/>
                  </a:moveTo>
                  <a:cubicBezTo>
                    <a:pt x="1531" y="2552"/>
                    <a:pt x="1738" y="2758"/>
                    <a:pt x="1738" y="3013"/>
                  </a:cubicBezTo>
                  <a:lnTo>
                    <a:pt x="1738" y="4316"/>
                  </a:lnTo>
                  <a:cubicBezTo>
                    <a:pt x="1738" y="4571"/>
                    <a:pt x="1531" y="4779"/>
                    <a:pt x="1276" y="4779"/>
                  </a:cubicBezTo>
                  <a:cubicBezTo>
                    <a:pt x="1022" y="4779"/>
                    <a:pt x="815" y="4571"/>
                    <a:pt x="815" y="4316"/>
                  </a:cubicBezTo>
                  <a:lnTo>
                    <a:pt x="815" y="3013"/>
                  </a:lnTo>
                  <a:cubicBezTo>
                    <a:pt x="815" y="2758"/>
                    <a:pt x="1022" y="2552"/>
                    <a:pt x="1276" y="2552"/>
                  </a:cubicBezTo>
                  <a:close/>
                  <a:moveTo>
                    <a:pt x="14767" y="7330"/>
                  </a:moveTo>
                  <a:lnTo>
                    <a:pt x="14767" y="11726"/>
                  </a:lnTo>
                  <a:lnTo>
                    <a:pt x="14306" y="11726"/>
                  </a:lnTo>
                  <a:cubicBezTo>
                    <a:pt x="14051" y="11726"/>
                    <a:pt x="13845" y="11520"/>
                    <a:pt x="13845" y="11265"/>
                  </a:cubicBezTo>
                  <a:lnTo>
                    <a:pt x="13845" y="7791"/>
                  </a:lnTo>
                  <a:cubicBezTo>
                    <a:pt x="13845" y="7537"/>
                    <a:pt x="14051" y="7330"/>
                    <a:pt x="14306" y="7330"/>
                  </a:cubicBezTo>
                  <a:close/>
                  <a:moveTo>
                    <a:pt x="1276" y="14278"/>
                  </a:moveTo>
                  <a:cubicBezTo>
                    <a:pt x="1531" y="14278"/>
                    <a:pt x="1738" y="14484"/>
                    <a:pt x="1738" y="14739"/>
                  </a:cubicBezTo>
                  <a:lnTo>
                    <a:pt x="1738" y="16042"/>
                  </a:lnTo>
                  <a:cubicBezTo>
                    <a:pt x="1738" y="16297"/>
                    <a:pt x="1531" y="16503"/>
                    <a:pt x="1276" y="16503"/>
                  </a:cubicBezTo>
                  <a:cubicBezTo>
                    <a:pt x="1022" y="16503"/>
                    <a:pt x="815" y="16297"/>
                    <a:pt x="815" y="16042"/>
                  </a:cubicBezTo>
                  <a:lnTo>
                    <a:pt x="815" y="14739"/>
                  </a:lnTo>
                  <a:cubicBezTo>
                    <a:pt x="815" y="14484"/>
                    <a:pt x="1022" y="14278"/>
                    <a:pt x="1276" y="14278"/>
                  </a:cubicBezTo>
                  <a:close/>
                  <a:moveTo>
                    <a:pt x="14769" y="815"/>
                  </a:moveTo>
                  <a:lnTo>
                    <a:pt x="14769" y="6516"/>
                  </a:lnTo>
                  <a:lnTo>
                    <a:pt x="14306" y="6516"/>
                  </a:lnTo>
                  <a:cubicBezTo>
                    <a:pt x="13602" y="6516"/>
                    <a:pt x="13032" y="7087"/>
                    <a:pt x="13030" y="7791"/>
                  </a:cubicBezTo>
                  <a:lnTo>
                    <a:pt x="13030" y="11265"/>
                  </a:lnTo>
                  <a:cubicBezTo>
                    <a:pt x="13032" y="11969"/>
                    <a:pt x="13602" y="12541"/>
                    <a:pt x="14306" y="12541"/>
                  </a:cubicBezTo>
                  <a:lnTo>
                    <a:pt x="14769" y="12541"/>
                  </a:lnTo>
                  <a:lnTo>
                    <a:pt x="14769" y="18242"/>
                  </a:lnTo>
                  <a:lnTo>
                    <a:pt x="1684" y="18242"/>
                  </a:lnTo>
                  <a:lnTo>
                    <a:pt x="1684" y="17251"/>
                  </a:lnTo>
                  <a:cubicBezTo>
                    <a:pt x="2202" y="17077"/>
                    <a:pt x="2552" y="16590"/>
                    <a:pt x="2552" y="16042"/>
                  </a:cubicBezTo>
                  <a:lnTo>
                    <a:pt x="2552" y="14741"/>
                  </a:lnTo>
                  <a:cubicBezTo>
                    <a:pt x="2552" y="14193"/>
                    <a:pt x="2202" y="13706"/>
                    <a:pt x="1684" y="13532"/>
                  </a:cubicBezTo>
                  <a:lnTo>
                    <a:pt x="1684" y="5525"/>
                  </a:lnTo>
                  <a:cubicBezTo>
                    <a:pt x="2202" y="5351"/>
                    <a:pt x="2552" y="4864"/>
                    <a:pt x="2552" y="4317"/>
                  </a:cubicBezTo>
                  <a:lnTo>
                    <a:pt x="2552" y="3013"/>
                  </a:lnTo>
                  <a:cubicBezTo>
                    <a:pt x="2552" y="2467"/>
                    <a:pt x="2202" y="1980"/>
                    <a:pt x="1684" y="1805"/>
                  </a:cubicBezTo>
                  <a:lnTo>
                    <a:pt x="1684" y="815"/>
                  </a:lnTo>
                  <a:close/>
                  <a:moveTo>
                    <a:pt x="1276" y="0"/>
                  </a:moveTo>
                  <a:cubicBezTo>
                    <a:pt x="1052" y="0"/>
                    <a:pt x="870" y="182"/>
                    <a:pt x="870" y="408"/>
                  </a:cubicBezTo>
                  <a:lnTo>
                    <a:pt x="870" y="1805"/>
                  </a:lnTo>
                  <a:cubicBezTo>
                    <a:pt x="351" y="1980"/>
                    <a:pt x="2" y="2465"/>
                    <a:pt x="1" y="3013"/>
                  </a:cubicBezTo>
                  <a:lnTo>
                    <a:pt x="1" y="4316"/>
                  </a:lnTo>
                  <a:cubicBezTo>
                    <a:pt x="2" y="4864"/>
                    <a:pt x="351" y="5351"/>
                    <a:pt x="870" y="5525"/>
                  </a:cubicBezTo>
                  <a:lnTo>
                    <a:pt x="870" y="13532"/>
                  </a:lnTo>
                  <a:cubicBezTo>
                    <a:pt x="351" y="13706"/>
                    <a:pt x="2" y="14193"/>
                    <a:pt x="1" y="14739"/>
                  </a:cubicBezTo>
                  <a:lnTo>
                    <a:pt x="1" y="16042"/>
                  </a:lnTo>
                  <a:cubicBezTo>
                    <a:pt x="2" y="16590"/>
                    <a:pt x="351" y="17077"/>
                    <a:pt x="870" y="17251"/>
                  </a:cubicBezTo>
                  <a:lnTo>
                    <a:pt x="870" y="18648"/>
                  </a:lnTo>
                  <a:cubicBezTo>
                    <a:pt x="870" y="18873"/>
                    <a:pt x="1052" y="19055"/>
                    <a:pt x="1276" y="19055"/>
                  </a:cubicBezTo>
                  <a:lnTo>
                    <a:pt x="15175" y="19055"/>
                  </a:lnTo>
                  <a:cubicBezTo>
                    <a:pt x="15176" y="19055"/>
                    <a:pt x="15177" y="19055"/>
                    <a:pt x="15178" y="19055"/>
                  </a:cubicBezTo>
                  <a:cubicBezTo>
                    <a:pt x="15401" y="19055"/>
                    <a:pt x="15582" y="18872"/>
                    <a:pt x="15582" y="18648"/>
                  </a:cubicBezTo>
                  <a:lnTo>
                    <a:pt x="15582" y="407"/>
                  </a:lnTo>
                  <a:cubicBezTo>
                    <a:pt x="15582" y="182"/>
                    <a:pt x="15400" y="0"/>
                    <a:pt x="15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54" name="Google Shape;654;p54"/>
            <p:cNvSpPr/>
            <p:nvPr/>
          </p:nvSpPr>
          <p:spPr>
            <a:xfrm>
              <a:off x="7675518" y="2282581"/>
              <a:ext cx="114050" cy="130472"/>
            </a:xfrm>
            <a:custGeom>
              <a:avLst/>
              <a:gdLst/>
              <a:ahLst/>
              <a:cxnLst/>
              <a:rect l="l" t="t" r="r" b="b"/>
              <a:pathLst>
                <a:path w="6028" h="6896" extrusionOk="0">
                  <a:moveTo>
                    <a:pt x="3013" y="812"/>
                  </a:moveTo>
                  <a:cubicBezTo>
                    <a:pt x="3297" y="812"/>
                    <a:pt x="3583" y="867"/>
                    <a:pt x="3856" y="981"/>
                  </a:cubicBezTo>
                  <a:cubicBezTo>
                    <a:pt x="4676" y="1320"/>
                    <a:pt x="5213" y="2123"/>
                    <a:pt x="5213" y="3012"/>
                  </a:cubicBezTo>
                  <a:cubicBezTo>
                    <a:pt x="5212" y="4227"/>
                    <a:pt x="4227" y="5211"/>
                    <a:pt x="3014" y="5211"/>
                  </a:cubicBezTo>
                  <a:cubicBezTo>
                    <a:pt x="2123" y="5211"/>
                    <a:pt x="1322" y="4676"/>
                    <a:pt x="981" y="3854"/>
                  </a:cubicBezTo>
                  <a:cubicBezTo>
                    <a:pt x="641" y="3032"/>
                    <a:pt x="829" y="2086"/>
                    <a:pt x="1457" y="1457"/>
                  </a:cubicBezTo>
                  <a:cubicBezTo>
                    <a:pt x="1878" y="1036"/>
                    <a:pt x="2441" y="812"/>
                    <a:pt x="3013" y="812"/>
                  </a:cubicBezTo>
                  <a:close/>
                  <a:moveTo>
                    <a:pt x="3014" y="1"/>
                  </a:moveTo>
                  <a:cubicBezTo>
                    <a:pt x="1353" y="1"/>
                    <a:pt x="1" y="1352"/>
                    <a:pt x="1" y="3013"/>
                  </a:cubicBezTo>
                  <a:cubicBezTo>
                    <a:pt x="1" y="4536"/>
                    <a:pt x="1137" y="5799"/>
                    <a:pt x="2606" y="5997"/>
                  </a:cubicBezTo>
                  <a:lnTo>
                    <a:pt x="2606" y="6487"/>
                  </a:lnTo>
                  <a:cubicBezTo>
                    <a:pt x="2606" y="6713"/>
                    <a:pt x="2789" y="6895"/>
                    <a:pt x="3014" y="6895"/>
                  </a:cubicBezTo>
                  <a:cubicBezTo>
                    <a:pt x="3240" y="6895"/>
                    <a:pt x="3422" y="6713"/>
                    <a:pt x="3422" y="6487"/>
                  </a:cubicBezTo>
                  <a:lnTo>
                    <a:pt x="3422" y="5997"/>
                  </a:lnTo>
                  <a:cubicBezTo>
                    <a:pt x="4892" y="5799"/>
                    <a:pt x="6028" y="4536"/>
                    <a:pt x="6028" y="3013"/>
                  </a:cubicBezTo>
                  <a:cubicBezTo>
                    <a:pt x="6028" y="1352"/>
                    <a:pt x="4676" y="1"/>
                    <a:pt x="3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55" name="Google Shape;655;p54"/>
            <p:cNvSpPr/>
            <p:nvPr/>
          </p:nvSpPr>
          <p:spPr>
            <a:xfrm>
              <a:off x="7706490" y="2315445"/>
              <a:ext cx="50195" cy="48303"/>
            </a:xfrm>
            <a:custGeom>
              <a:avLst/>
              <a:gdLst/>
              <a:ahLst/>
              <a:cxnLst/>
              <a:rect l="l" t="t" r="r" b="b"/>
              <a:pathLst>
                <a:path w="2653" h="2553" extrusionOk="0">
                  <a:moveTo>
                    <a:pt x="1373" y="814"/>
                  </a:moveTo>
                  <a:cubicBezTo>
                    <a:pt x="1610" y="814"/>
                    <a:pt x="1838" y="998"/>
                    <a:pt x="1838" y="1276"/>
                  </a:cubicBezTo>
                  <a:cubicBezTo>
                    <a:pt x="1838" y="1531"/>
                    <a:pt x="1632" y="1737"/>
                    <a:pt x="1377" y="1737"/>
                  </a:cubicBezTo>
                  <a:cubicBezTo>
                    <a:pt x="966" y="1737"/>
                    <a:pt x="759" y="1240"/>
                    <a:pt x="1051" y="950"/>
                  </a:cubicBezTo>
                  <a:cubicBezTo>
                    <a:pt x="1144" y="856"/>
                    <a:pt x="1260" y="814"/>
                    <a:pt x="1373" y="814"/>
                  </a:cubicBezTo>
                  <a:close/>
                  <a:moveTo>
                    <a:pt x="1377" y="1"/>
                  </a:moveTo>
                  <a:cubicBezTo>
                    <a:pt x="861" y="1"/>
                    <a:pt x="395" y="312"/>
                    <a:pt x="198" y="788"/>
                  </a:cubicBezTo>
                  <a:cubicBezTo>
                    <a:pt x="1" y="1264"/>
                    <a:pt x="110" y="1813"/>
                    <a:pt x="474" y="2179"/>
                  </a:cubicBezTo>
                  <a:cubicBezTo>
                    <a:pt x="719" y="2423"/>
                    <a:pt x="1045" y="2552"/>
                    <a:pt x="1378" y="2552"/>
                  </a:cubicBezTo>
                  <a:cubicBezTo>
                    <a:pt x="1542" y="2552"/>
                    <a:pt x="1708" y="2520"/>
                    <a:pt x="1865" y="2455"/>
                  </a:cubicBezTo>
                  <a:cubicBezTo>
                    <a:pt x="2342" y="2258"/>
                    <a:pt x="2653" y="1792"/>
                    <a:pt x="2653" y="1276"/>
                  </a:cubicBezTo>
                  <a:cubicBezTo>
                    <a:pt x="2651" y="571"/>
                    <a:pt x="2081" y="1"/>
                    <a:pt x="1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656" name="Google Shape;656;p54"/>
          <p:cNvSpPr/>
          <p:nvPr/>
        </p:nvSpPr>
        <p:spPr>
          <a:xfrm>
            <a:off x="6303903" y="3037659"/>
            <a:ext cx="187705" cy="475857"/>
          </a:xfrm>
          <a:custGeom>
            <a:avLst/>
            <a:gdLst/>
            <a:ahLst/>
            <a:cxnLst/>
            <a:rect l="l" t="t" r="r" b="b"/>
            <a:pathLst>
              <a:path w="9921" h="25151" extrusionOk="0">
                <a:moveTo>
                  <a:pt x="2145" y="830"/>
                </a:moveTo>
                <a:cubicBezTo>
                  <a:pt x="2400" y="830"/>
                  <a:pt x="2607" y="1037"/>
                  <a:pt x="2607" y="1292"/>
                </a:cubicBezTo>
                <a:lnTo>
                  <a:pt x="2607" y="15651"/>
                </a:lnTo>
                <a:lnTo>
                  <a:pt x="1684" y="15651"/>
                </a:lnTo>
                <a:lnTo>
                  <a:pt x="1684" y="1292"/>
                </a:lnTo>
                <a:cubicBezTo>
                  <a:pt x="1684" y="1037"/>
                  <a:pt x="1891" y="830"/>
                  <a:pt x="2145" y="830"/>
                </a:cubicBezTo>
                <a:close/>
                <a:moveTo>
                  <a:pt x="8659" y="18203"/>
                </a:moveTo>
                <a:cubicBezTo>
                  <a:pt x="8911" y="18208"/>
                  <a:pt x="9112" y="18412"/>
                  <a:pt x="9112" y="18664"/>
                </a:cubicBezTo>
                <a:cubicBezTo>
                  <a:pt x="9112" y="18916"/>
                  <a:pt x="8911" y="19121"/>
                  <a:pt x="8659" y="19125"/>
                </a:cubicBezTo>
                <a:lnTo>
                  <a:pt x="3421" y="19125"/>
                </a:lnTo>
                <a:lnTo>
                  <a:pt x="3421" y="18203"/>
                </a:lnTo>
                <a:close/>
                <a:moveTo>
                  <a:pt x="2693" y="16466"/>
                </a:moveTo>
                <a:cubicBezTo>
                  <a:pt x="2635" y="16613"/>
                  <a:pt x="2607" y="16769"/>
                  <a:pt x="2607" y="16927"/>
                </a:cubicBezTo>
                <a:lnTo>
                  <a:pt x="2607" y="23876"/>
                </a:lnTo>
                <a:cubicBezTo>
                  <a:pt x="2607" y="24033"/>
                  <a:pt x="2635" y="24191"/>
                  <a:pt x="2693" y="24338"/>
                </a:cubicBezTo>
                <a:lnTo>
                  <a:pt x="1598" y="24338"/>
                </a:lnTo>
                <a:cubicBezTo>
                  <a:pt x="1654" y="24191"/>
                  <a:pt x="1684" y="24034"/>
                  <a:pt x="1684" y="23876"/>
                </a:cubicBezTo>
                <a:lnTo>
                  <a:pt x="1684" y="16927"/>
                </a:lnTo>
                <a:cubicBezTo>
                  <a:pt x="1684" y="16769"/>
                  <a:pt x="1654" y="16613"/>
                  <a:pt x="1598" y="16466"/>
                </a:cubicBezTo>
                <a:close/>
                <a:moveTo>
                  <a:pt x="2145" y="1"/>
                </a:moveTo>
                <a:cubicBezTo>
                  <a:pt x="1434" y="1"/>
                  <a:pt x="861" y="582"/>
                  <a:pt x="870" y="1292"/>
                </a:cubicBezTo>
                <a:lnTo>
                  <a:pt x="870" y="15651"/>
                </a:lnTo>
                <a:lnTo>
                  <a:pt x="409" y="15651"/>
                </a:lnTo>
                <a:cubicBezTo>
                  <a:pt x="182" y="15651"/>
                  <a:pt x="0" y="15833"/>
                  <a:pt x="0" y="16058"/>
                </a:cubicBezTo>
                <a:cubicBezTo>
                  <a:pt x="0" y="16282"/>
                  <a:pt x="182" y="16464"/>
                  <a:pt x="409" y="16464"/>
                </a:cubicBezTo>
                <a:cubicBezTo>
                  <a:pt x="663" y="16466"/>
                  <a:pt x="870" y="16672"/>
                  <a:pt x="870" y="16927"/>
                </a:cubicBezTo>
                <a:lnTo>
                  <a:pt x="870" y="23876"/>
                </a:lnTo>
                <a:cubicBezTo>
                  <a:pt x="870" y="24130"/>
                  <a:pt x="663" y="24336"/>
                  <a:pt x="409" y="24338"/>
                </a:cubicBezTo>
                <a:cubicBezTo>
                  <a:pt x="408" y="24338"/>
                  <a:pt x="407" y="24338"/>
                  <a:pt x="406" y="24338"/>
                </a:cubicBezTo>
                <a:cubicBezTo>
                  <a:pt x="181" y="24338"/>
                  <a:pt x="0" y="24521"/>
                  <a:pt x="0" y="24744"/>
                </a:cubicBezTo>
                <a:cubicBezTo>
                  <a:pt x="0" y="24969"/>
                  <a:pt x="182" y="25151"/>
                  <a:pt x="409" y="25151"/>
                </a:cubicBezTo>
                <a:lnTo>
                  <a:pt x="3882" y="25151"/>
                </a:lnTo>
                <a:cubicBezTo>
                  <a:pt x="4107" y="25151"/>
                  <a:pt x="4289" y="24969"/>
                  <a:pt x="4289" y="24744"/>
                </a:cubicBezTo>
                <a:cubicBezTo>
                  <a:pt x="4289" y="24520"/>
                  <a:pt x="4107" y="24338"/>
                  <a:pt x="3882" y="24338"/>
                </a:cubicBezTo>
                <a:cubicBezTo>
                  <a:pt x="3628" y="24336"/>
                  <a:pt x="3421" y="24130"/>
                  <a:pt x="3421" y="23876"/>
                </a:cubicBezTo>
                <a:lnTo>
                  <a:pt x="3421" y="19940"/>
                </a:lnTo>
                <a:lnTo>
                  <a:pt x="8659" y="19940"/>
                </a:lnTo>
                <a:cubicBezTo>
                  <a:pt x="9359" y="19932"/>
                  <a:pt x="9920" y="19363"/>
                  <a:pt x="9920" y="18664"/>
                </a:cubicBezTo>
                <a:cubicBezTo>
                  <a:pt x="9920" y="17966"/>
                  <a:pt x="9359" y="17397"/>
                  <a:pt x="8659" y="17388"/>
                </a:cubicBezTo>
                <a:lnTo>
                  <a:pt x="3421" y="17388"/>
                </a:lnTo>
                <a:lnTo>
                  <a:pt x="3421" y="16927"/>
                </a:lnTo>
                <a:cubicBezTo>
                  <a:pt x="3421" y="16672"/>
                  <a:pt x="3628" y="16466"/>
                  <a:pt x="3882" y="16466"/>
                </a:cubicBezTo>
                <a:cubicBezTo>
                  <a:pt x="4107" y="16466"/>
                  <a:pt x="4289" y="16284"/>
                  <a:pt x="4289" y="16058"/>
                </a:cubicBezTo>
                <a:cubicBezTo>
                  <a:pt x="4289" y="15833"/>
                  <a:pt x="4107" y="15651"/>
                  <a:pt x="3882" y="15651"/>
                </a:cubicBezTo>
                <a:lnTo>
                  <a:pt x="3421" y="15651"/>
                </a:lnTo>
                <a:lnTo>
                  <a:pt x="3421" y="1292"/>
                </a:lnTo>
                <a:cubicBezTo>
                  <a:pt x="3429" y="582"/>
                  <a:pt x="2855" y="1"/>
                  <a:pt x="2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57" name="Google Shape;657;p54"/>
          <p:cNvSpPr/>
          <p:nvPr/>
        </p:nvSpPr>
        <p:spPr>
          <a:xfrm>
            <a:off x="7521719" y="2351813"/>
            <a:ext cx="426873" cy="475611"/>
          </a:xfrm>
          <a:custGeom>
            <a:avLst/>
            <a:gdLst/>
            <a:ahLst/>
            <a:cxnLst/>
            <a:rect l="l" t="t" r="r" b="b"/>
            <a:pathLst>
              <a:path w="22562" h="25138" extrusionOk="0">
                <a:moveTo>
                  <a:pt x="11281" y="815"/>
                </a:moveTo>
                <a:cubicBezTo>
                  <a:pt x="12109" y="815"/>
                  <a:pt x="12827" y="1387"/>
                  <a:pt x="13014" y="2193"/>
                </a:cubicBezTo>
                <a:lnTo>
                  <a:pt x="14210" y="7385"/>
                </a:lnTo>
                <a:lnTo>
                  <a:pt x="8352" y="7385"/>
                </a:lnTo>
                <a:lnTo>
                  <a:pt x="9550" y="2193"/>
                </a:lnTo>
                <a:cubicBezTo>
                  <a:pt x="9737" y="1387"/>
                  <a:pt x="10454" y="815"/>
                  <a:pt x="11281" y="815"/>
                </a:cubicBezTo>
                <a:close/>
                <a:moveTo>
                  <a:pt x="14399" y="8199"/>
                </a:moveTo>
                <a:lnTo>
                  <a:pt x="14612" y="9122"/>
                </a:lnTo>
                <a:lnTo>
                  <a:pt x="7951" y="9122"/>
                </a:lnTo>
                <a:lnTo>
                  <a:pt x="8164" y="8199"/>
                </a:lnTo>
                <a:close/>
                <a:moveTo>
                  <a:pt x="14801" y="9936"/>
                </a:moveTo>
                <a:lnTo>
                  <a:pt x="15213" y="11729"/>
                </a:lnTo>
                <a:lnTo>
                  <a:pt x="7351" y="11729"/>
                </a:lnTo>
                <a:lnTo>
                  <a:pt x="7763" y="9936"/>
                </a:lnTo>
                <a:close/>
                <a:moveTo>
                  <a:pt x="15401" y="12542"/>
                </a:moveTo>
                <a:lnTo>
                  <a:pt x="15614" y="13466"/>
                </a:lnTo>
                <a:lnTo>
                  <a:pt x="6949" y="13466"/>
                </a:lnTo>
                <a:lnTo>
                  <a:pt x="7162" y="12542"/>
                </a:lnTo>
                <a:close/>
                <a:moveTo>
                  <a:pt x="15802" y="14279"/>
                </a:moveTo>
                <a:lnTo>
                  <a:pt x="17719" y="22586"/>
                </a:lnTo>
                <a:lnTo>
                  <a:pt x="4845" y="22586"/>
                </a:lnTo>
                <a:lnTo>
                  <a:pt x="6760" y="14279"/>
                </a:lnTo>
                <a:close/>
                <a:moveTo>
                  <a:pt x="21271" y="23400"/>
                </a:moveTo>
                <a:cubicBezTo>
                  <a:pt x="21525" y="23400"/>
                  <a:pt x="21732" y="23607"/>
                  <a:pt x="21732" y="23861"/>
                </a:cubicBezTo>
                <a:cubicBezTo>
                  <a:pt x="21732" y="24116"/>
                  <a:pt x="21525" y="24323"/>
                  <a:pt x="21271" y="24323"/>
                </a:cubicBezTo>
                <a:lnTo>
                  <a:pt x="1292" y="24323"/>
                </a:lnTo>
                <a:cubicBezTo>
                  <a:pt x="1037" y="24323"/>
                  <a:pt x="831" y="24116"/>
                  <a:pt x="831" y="23861"/>
                </a:cubicBezTo>
                <a:cubicBezTo>
                  <a:pt x="831" y="23607"/>
                  <a:pt x="1037" y="23400"/>
                  <a:pt x="1292" y="23400"/>
                </a:cubicBezTo>
                <a:close/>
                <a:moveTo>
                  <a:pt x="11281" y="1"/>
                </a:moveTo>
                <a:cubicBezTo>
                  <a:pt x="10075" y="1"/>
                  <a:pt x="9028" y="834"/>
                  <a:pt x="8757" y="2009"/>
                </a:cubicBezTo>
                <a:lnTo>
                  <a:pt x="4009" y="22586"/>
                </a:lnTo>
                <a:lnTo>
                  <a:pt x="1292" y="22586"/>
                </a:lnTo>
                <a:cubicBezTo>
                  <a:pt x="1286" y="22586"/>
                  <a:pt x="1281" y="22586"/>
                  <a:pt x="1275" y="22586"/>
                </a:cubicBezTo>
                <a:cubicBezTo>
                  <a:pt x="573" y="22586"/>
                  <a:pt x="1" y="23156"/>
                  <a:pt x="1" y="23861"/>
                </a:cubicBezTo>
                <a:cubicBezTo>
                  <a:pt x="1" y="24566"/>
                  <a:pt x="573" y="25137"/>
                  <a:pt x="1275" y="25137"/>
                </a:cubicBezTo>
                <a:cubicBezTo>
                  <a:pt x="1281" y="25137"/>
                  <a:pt x="1286" y="25137"/>
                  <a:pt x="1292" y="25137"/>
                </a:cubicBezTo>
                <a:lnTo>
                  <a:pt x="21271" y="25137"/>
                </a:lnTo>
                <a:cubicBezTo>
                  <a:pt x="21276" y="25137"/>
                  <a:pt x="21282" y="25137"/>
                  <a:pt x="21287" y="25137"/>
                </a:cubicBezTo>
                <a:cubicBezTo>
                  <a:pt x="21990" y="25137"/>
                  <a:pt x="22561" y="24566"/>
                  <a:pt x="22561" y="23861"/>
                </a:cubicBezTo>
                <a:cubicBezTo>
                  <a:pt x="22561" y="23156"/>
                  <a:pt x="21990" y="22586"/>
                  <a:pt x="21287" y="22586"/>
                </a:cubicBezTo>
                <a:cubicBezTo>
                  <a:pt x="21282" y="22586"/>
                  <a:pt x="21276" y="22586"/>
                  <a:pt x="21271" y="22586"/>
                </a:cubicBezTo>
                <a:lnTo>
                  <a:pt x="18554" y="22586"/>
                </a:lnTo>
                <a:lnTo>
                  <a:pt x="13805" y="2009"/>
                </a:lnTo>
                <a:cubicBezTo>
                  <a:pt x="13534" y="834"/>
                  <a:pt x="12487" y="1"/>
                  <a:pt x="11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658" name="Google Shape;658;p54"/>
          <p:cNvGrpSpPr/>
          <p:nvPr/>
        </p:nvGrpSpPr>
        <p:grpSpPr>
          <a:xfrm>
            <a:off x="6820223" y="2351832"/>
            <a:ext cx="459340" cy="475573"/>
            <a:chOff x="5990313" y="2114249"/>
            <a:chExt cx="459340" cy="475573"/>
          </a:xfrm>
        </p:grpSpPr>
        <p:sp>
          <p:nvSpPr>
            <p:cNvPr id="659" name="Google Shape;659;p54"/>
            <p:cNvSpPr/>
            <p:nvPr/>
          </p:nvSpPr>
          <p:spPr>
            <a:xfrm>
              <a:off x="6195841" y="2368969"/>
              <a:ext cx="48322" cy="15439"/>
            </a:xfrm>
            <a:custGeom>
              <a:avLst/>
              <a:gdLst/>
              <a:ahLst/>
              <a:cxnLst/>
              <a:rect l="l" t="t" r="r" b="b"/>
              <a:pathLst>
                <a:path w="2554" h="816" extrusionOk="0">
                  <a:moveTo>
                    <a:pt x="409" y="1"/>
                  </a:moveTo>
                  <a:cubicBezTo>
                    <a:pt x="183" y="1"/>
                    <a:pt x="1" y="183"/>
                    <a:pt x="1" y="409"/>
                  </a:cubicBezTo>
                  <a:cubicBezTo>
                    <a:pt x="1" y="633"/>
                    <a:pt x="183" y="815"/>
                    <a:pt x="409" y="815"/>
                  </a:cubicBezTo>
                  <a:lnTo>
                    <a:pt x="2146" y="815"/>
                  </a:lnTo>
                  <a:cubicBezTo>
                    <a:pt x="2372" y="815"/>
                    <a:pt x="2554" y="633"/>
                    <a:pt x="2554" y="409"/>
                  </a:cubicBezTo>
                  <a:cubicBezTo>
                    <a:pt x="2554" y="183"/>
                    <a:pt x="2372" y="1"/>
                    <a:pt x="2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60" name="Google Shape;660;p54"/>
            <p:cNvSpPr/>
            <p:nvPr/>
          </p:nvSpPr>
          <p:spPr>
            <a:xfrm>
              <a:off x="5990313" y="2114249"/>
              <a:ext cx="459340" cy="475573"/>
            </a:xfrm>
            <a:custGeom>
              <a:avLst/>
              <a:gdLst/>
              <a:ahLst/>
              <a:cxnLst/>
              <a:rect l="l" t="t" r="r" b="b"/>
              <a:pathLst>
                <a:path w="24278" h="25136" extrusionOk="0">
                  <a:moveTo>
                    <a:pt x="9314" y="1571"/>
                  </a:moveTo>
                  <a:lnTo>
                    <a:pt x="9314" y="1571"/>
                  </a:lnTo>
                  <a:cubicBezTo>
                    <a:pt x="9218" y="1696"/>
                    <a:pt x="9124" y="1828"/>
                    <a:pt x="9034" y="1968"/>
                  </a:cubicBezTo>
                  <a:cubicBezTo>
                    <a:pt x="8255" y="3182"/>
                    <a:pt x="7824" y="4787"/>
                    <a:pt x="7824" y="6489"/>
                  </a:cubicBezTo>
                  <a:lnTo>
                    <a:pt x="7824" y="7384"/>
                  </a:lnTo>
                  <a:lnTo>
                    <a:pt x="6468" y="7384"/>
                  </a:lnTo>
                  <a:lnTo>
                    <a:pt x="6468" y="6489"/>
                  </a:lnTo>
                  <a:cubicBezTo>
                    <a:pt x="6468" y="4388"/>
                    <a:pt x="7615" y="2551"/>
                    <a:pt x="9314" y="1571"/>
                  </a:cubicBezTo>
                  <a:close/>
                  <a:moveTo>
                    <a:pt x="11110" y="1070"/>
                  </a:moveTo>
                  <a:lnTo>
                    <a:pt x="11110" y="1070"/>
                  </a:lnTo>
                  <a:cubicBezTo>
                    <a:pt x="11003" y="1354"/>
                    <a:pt x="10908" y="1698"/>
                    <a:pt x="10821" y="2103"/>
                  </a:cubicBezTo>
                  <a:cubicBezTo>
                    <a:pt x="10570" y="3279"/>
                    <a:pt x="10430" y="4837"/>
                    <a:pt x="10430" y="6489"/>
                  </a:cubicBezTo>
                  <a:lnTo>
                    <a:pt x="10430" y="7384"/>
                  </a:lnTo>
                  <a:lnTo>
                    <a:pt x="8638" y="7384"/>
                  </a:lnTo>
                  <a:lnTo>
                    <a:pt x="8638" y="6489"/>
                  </a:lnTo>
                  <a:cubicBezTo>
                    <a:pt x="8638" y="4941"/>
                    <a:pt x="9022" y="3493"/>
                    <a:pt x="9720" y="2408"/>
                  </a:cubicBezTo>
                  <a:cubicBezTo>
                    <a:pt x="10121" y="1783"/>
                    <a:pt x="10597" y="1329"/>
                    <a:pt x="11110" y="1070"/>
                  </a:cubicBezTo>
                  <a:close/>
                  <a:moveTo>
                    <a:pt x="12140" y="842"/>
                  </a:moveTo>
                  <a:cubicBezTo>
                    <a:pt x="12258" y="970"/>
                    <a:pt x="12501" y="1414"/>
                    <a:pt x="12712" y="2511"/>
                  </a:cubicBezTo>
                  <a:cubicBezTo>
                    <a:pt x="12919" y="3602"/>
                    <a:pt x="13036" y="5014"/>
                    <a:pt x="13036" y="6489"/>
                  </a:cubicBezTo>
                  <a:lnTo>
                    <a:pt x="13036" y="7384"/>
                  </a:lnTo>
                  <a:lnTo>
                    <a:pt x="11245" y="7384"/>
                  </a:lnTo>
                  <a:lnTo>
                    <a:pt x="11245" y="6489"/>
                  </a:lnTo>
                  <a:cubicBezTo>
                    <a:pt x="11245" y="5016"/>
                    <a:pt x="11360" y="3602"/>
                    <a:pt x="11569" y="2511"/>
                  </a:cubicBezTo>
                  <a:cubicBezTo>
                    <a:pt x="11780" y="1414"/>
                    <a:pt x="12023" y="970"/>
                    <a:pt x="12140" y="842"/>
                  </a:cubicBezTo>
                  <a:close/>
                  <a:moveTo>
                    <a:pt x="13171" y="1070"/>
                  </a:moveTo>
                  <a:cubicBezTo>
                    <a:pt x="13684" y="1331"/>
                    <a:pt x="14160" y="1784"/>
                    <a:pt x="14561" y="2409"/>
                  </a:cubicBezTo>
                  <a:cubicBezTo>
                    <a:pt x="15259" y="3493"/>
                    <a:pt x="15642" y="4941"/>
                    <a:pt x="15642" y="6489"/>
                  </a:cubicBezTo>
                  <a:lnTo>
                    <a:pt x="15642" y="7384"/>
                  </a:lnTo>
                  <a:lnTo>
                    <a:pt x="13851" y="7384"/>
                  </a:lnTo>
                  <a:lnTo>
                    <a:pt x="13851" y="6489"/>
                  </a:lnTo>
                  <a:cubicBezTo>
                    <a:pt x="13851" y="4837"/>
                    <a:pt x="13711" y="3279"/>
                    <a:pt x="13459" y="2103"/>
                  </a:cubicBezTo>
                  <a:cubicBezTo>
                    <a:pt x="13373" y="1699"/>
                    <a:pt x="13277" y="1355"/>
                    <a:pt x="13171" y="1070"/>
                  </a:cubicBezTo>
                  <a:close/>
                  <a:moveTo>
                    <a:pt x="14967" y="1571"/>
                  </a:moveTo>
                  <a:cubicBezTo>
                    <a:pt x="16666" y="2551"/>
                    <a:pt x="17813" y="4388"/>
                    <a:pt x="17813" y="6487"/>
                  </a:cubicBezTo>
                  <a:lnTo>
                    <a:pt x="17813" y="6489"/>
                  </a:lnTo>
                  <a:lnTo>
                    <a:pt x="17813" y="7384"/>
                  </a:lnTo>
                  <a:lnTo>
                    <a:pt x="16456" y="7384"/>
                  </a:lnTo>
                  <a:lnTo>
                    <a:pt x="16456" y="6489"/>
                  </a:lnTo>
                  <a:cubicBezTo>
                    <a:pt x="16456" y="4787"/>
                    <a:pt x="16026" y="3182"/>
                    <a:pt x="15246" y="1968"/>
                  </a:cubicBezTo>
                  <a:cubicBezTo>
                    <a:pt x="15157" y="1828"/>
                    <a:pt x="15063" y="1695"/>
                    <a:pt x="14967" y="1571"/>
                  </a:cubicBezTo>
                  <a:close/>
                  <a:moveTo>
                    <a:pt x="6956" y="8198"/>
                  </a:moveTo>
                  <a:lnTo>
                    <a:pt x="6956" y="9121"/>
                  </a:lnTo>
                  <a:lnTo>
                    <a:pt x="6060" y="9121"/>
                  </a:lnTo>
                  <a:cubicBezTo>
                    <a:pt x="6046" y="9121"/>
                    <a:pt x="6034" y="9108"/>
                    <a:pt x="6034" y="9093"/>
                  </a:cubicBezTo>
                  <a:lnTo>
                    <a:pt x="6034" y="8226"/>
                  </a:lnTo>
                  <a:cubicBezTo>
                    <a:pt x="6034" y="8210"/>
                    <a:pt x="6046" y="8198"/>
                    <a:pt x="6060" y="8198"/>
                  </a:cubicBezTo>
                  <a:close/>
                  <a:moveTo>
                    <a:pt x="9127" y="8198"/>
                  </a:moveTo>
                  <a:lnTo>
                    <a:pt x="9127" y="9122"/>
                  </a:lnTo>
                  <a:lnTo>
                    <a:pt x="7769" y="9122"/>
                  </a:lnTo>
                  <a:lnTo>
                    <a:pt x="7769" y="8198"/>
                  </a:lnTo>
                  <a:close/>
                  <a:moveTo>
                    <a:pt x="11733" y="8198"/>
                  </a:moveTo>
                  <a:lnTo>
                    <a:pt x="11733" y="9122"/>
                  </a:lnTo>
                  <a:lnTo>
                    <a:pt x="9942" y="9122"/>
                  </a:lnTo>
                  <a:lnTo>
                    <a:pt x="9942" y="8198"/>
                  </a:lnTo>
                  <a:close/>
                  <a:moveTo>
                    <a:pt x="14339" y="8198"/>
                  </a:moveTo>
                  <a:lnTo>
                    <a:pt x="14339" y="9122"/>
                  </a:lnTo>
                  <a:lnTo>
                    <a:pt x="12548" y="9122"/>
                  </a:lnTo>
                  <a:lnTo>
                    <a:pt x="12548" y="8198"/>
                  </a:lnTo>
                  <a:close/>
                  <a:moveTo>
                    <a:pt x="16510" y="8198"/>
                  </a:moveTo>
                  <a:lnTo>
                    <a:pt x="16510" y="9122"/>
                  </a:lnTo>
                  <a:lnTo>
                    <a:pt x="15154" y="9122"/>
                  </a:lnTo>
                  <a:lnTo>
                    <a:pt x="15154" y="8198"/>
                  </a:lnTo>
                  <a:close/>
                  <a:moveTo>
                    <a:pt x="18221" y="8198"/>
                  </a:moveTo>
                  <a:cubicBezTo>
                    <a:pt x="18235" y="8198"/>
                    <a:pt x="18247" y="8210"/>
                    <a:pt x="18249" y="8226"/>
                  </a:cubicBezTo>
                  <a:lnTo>
                    <a:pt x="18249" y="9095"/>
                  </a:lnTo>
                  <a:cubicBezTo>
                    <a:pt x="18249" y="9110"/>
                    <a:pt x="18235" y="9122"/>
                    <a:pt x="18221" y="9122"/>
                  </a:cubicBezTo>
                  <a:lnTo>
                    <a:pt x="17325" y="9122"/>
                  </a:lnTo>
                  <a:lnTo>
                    <a:pt x="17325" y="8198"/>
                  </a:lnTo>
                  <a:close/>
                  <a:moveTo>
                    <a:pt x="17379" y="9935"/>
                  </a:moveTo>
                  <a:lnTo>
                    <a:pt x="17379" y="9963"/>
                  </a:lnTo>
                  <a:cubicBezTo>
                    <a:pt x="17379" y="10261"/>
                    <a:pt x="17363" y="10560"/>
                    <a:pt x="17329" y="10858"/>
                  </a:cubicBezTo>
                  <a:lnTo>
                    <a:pt x="17097" y="10858"/>
                  </a:lnTo>
                  <a:cubicBezTo>
                    <a:pt x="16595" y="10858"/>
                    <a:pt x="16114" y="11056"/>
                    <a:pt x="15761" y="11413"/>
                  </a:cubicBezTo>
                  <a:cubicBezTo>
                    <a:pt x="15562" y="11613"/>
                    <a:pt x="15291" y="11727"/>
                    <a:pt x="15008" y="11727"/>
                  </a:cubicBezTo>
                  <a:cubicBezTo>
                    <a:pt x="15006" y="11727"/>
                    <a:pt x="15004" y="11727"/>
                    <a:pt x="15002" y="11727"/>
                  </a:cubicBezTo>
                  <a:lnTo>
                    <a:pt x="9280" y="11727"/>
                  </a:lnTo>
                  <a:cubicBezTo>
                    <a:pt x="9278" y="11727"/>
                    <a:pt x="9276" y="11727"/>
                    <a:pt x="9275" y="11727"/>
                  </a:cubicBezTo>
                  <a:cubicBezTo>
                    <a:pt x="8990" y="11727"/>
                    <a:pt x="8719" y="11613"/>
                    <a:pt x="8519" y="11411"/>
                  </a:cubicBezTo>
                  <a:cubicBezTo>
                    <a:pt x="8167" y="11058"/>
                    <a:pt x="7688" y="10859"/>
                    <a:pt x="7189" y="10859"/>
                  </a:cubicBezTo>
                  <a:cubicBezTo>
                    <a:pt x="7187" y="10859"/>
                    <a:pt x="7186" y="10859"/>
                    <a:pt x="7184" y="10859"/>
                  </a:cubicBezTo>
                  <a:lnTo>
                    <a:pt x="6952" y="10859"/>
                  </a:lnTo>
                  <a:cubicBezTo>
                    <a:pt x="6918" y="10560"/>
                    <a:pt x="6902" y="10261"/>
                    <a:pt x="6902" y="9963"/>
                  </a:cubicBezTo>
                  <a:lnTo>
                    <a:pt x="6902" y="9935"/>
                  </a:lnTo>
                  <a:lnTo>
                    <a:pt x="9564" y="9935"/>
                  </a:lnTo>
                  <a:cubicBezTo>
                    <a:pt x="9564" y="9944"/>
                    <a:pt x="9562" y="9953"/>
                    <a:pt x="9562" y="9963"/>
                  </a:cubicBezTo>
                  <a:lnTo>
                    <a:pt x="9562" y="10396"/>
                  </a:lnTo>
                  <a:cubicBezTo>
                    <a:pt x="9562" y="10621"/>
                    <a:pt x="9744" y="10804"/>
                    <a:pt x="9969" y="10804"/>
                  </a:cubicBezTo>
                  <a:cubicBezTo>
                    <a:pt x="10193" y="10804"/>
                    <a:pt x="10375" y="10621"/>
                    <a:pt x="10375" y="10396"/>
                  </a:cubicBezTo>
                  <a:lnTo>
                    <a:pt x="10375" y="9963"/>
                  </a:lnTo>
                  <a:cubicBezTo>
                    <a:pt x="10375" y="9953"/>
                    <a:pt x="10375" y="9943"/>
                    <a:pt x="10375" y="9935"/>
                  </a:cubicBezTo>
                  <a:lnTo>
                    <a:pt x="13905" y="9935"/>
                  </a:lnTo>
                  <a:cubicBezTo>
                    <a:pt x="13905" y="9944"/>
                    <a:pt x="13905" y="9953"/>
                    <a:pt x="13905" y="9963"/>
                  </a:cubicBezTo>
                  <a:lnTo>
                    <a:pt x="13905" y="10396"/>
                  </a:lnTo>
                  <a:cubicBezTo>
                    <a:pt x="13905" y="10621"/>
                    <a:pt x="14088" y="10804"/>
                    <a:pt x="14312" y="10804"/>
                  </a:cubicBezTo>
                  <a:cubicBezTo>
                    <a:pt x="14537" y="10804"/>
                    <a:pt x="14719" y="10621"/>
                    <a:pt x="14719" y="10396"/>
                  </a:cubicBezTo>
                  <a:lnTo>
                    <a:pt x="14719" y="9963"/>
                  </a:lnTo>
                  <a:cubicBezTo>
                    <a:pt x="14719" y="9953"/>
                    <a:pt x="14719" y="9943"/>
                    <a:pt x="14719" y="9935"/>
                  </a:cubicBezTo>
                  <a:close/>
                  <a:moveTo>
                    <a:pt x="17197" y="11672"/>
                  </a:moveTo>
                  <a:cubicBezTo>
                    <a:pt x="16594" y="14453"/>
                    <a:pt x="14555" y="16504"/>
                    <a:pt x="12140" y="16504"/>
                  </a:cubicBezTo>
                  <a:cubicBezTo>
                    <a:pt x="9725" y="16504"/>
                    <a:pt x="7686" y="14453"/>
                    <a:pt x="7082" y="11672"/>
                  </a:cubicBezTo>
                  <a:lnTo>
                    <a:pt x="7184" y="11672"/>
                  </a:lnTo>
                  <a:cubicBezTo>
                    <a:pt x="7469" y="11672"/>
                    <a:pt x="7743" y="11784"/>
                    <a:pt x="7944" y="11988"/>
                  </a:cubicBezTo>
                  <a:cubicBezTo>
                    <a:pt x="8297" y="12343"/>
                    <a:pt x="8778" y="12541"/>
                    <a:pt x="9280" y="12541"/>
                  </a:cubicBezTo>
                  <a:lnTo>
                    <a:pt x="15002" y="12541"/>
                  </a:lnTo>
                  <a:cubicBezTo>
                    <a:pt x="15503" y="12541"/>
                    <a:pt x="15984" y="12343"/>
                    <a:pt x="16337" y="11986"/>
                  </a:cubicBezTo>
                  <a:cubicBezTo>
                    <a:pt x="16539" y="11784"/>
                    <a:pt x="16812" y="11672"/>
                    <a:pt x="17096" y="11672"/>
                  </a:cubicBezTo>
                  <a:close/>
                  <a:moveTo>
                    <a:pt x="6639" y="13031"/>
                  </a:moveTo>
                  <a:cubicBezTo>
                    <a:pt x="6935" y="13810"/>
                    <a:pt x="7338" y="14517"/>
                    <a:pt x="7828" y="15120"/>
                  </a:cubicBezTo>
                  <a:cubicBezTo>
                    <a:pt x="7825" y="15138"/>
                    <a:pt x="7824" y="15157"/>
                    <a:pt x="7824" y="15175"/>
                  </a:cubicBezTo>
                  <a:lnTo>
                    <a:pt x="7824" y="16659"/>
                  </a:lnTo>
                  <a:cubicBezTo>
                    <a:pt x="7825" y="16865"/>
                    <a:pt x="7689" y="17045"/>
                    <a:pt x="7490" y="17101"/>
                  </a:cubicBezTo>
                  <a:cubicBezTo>
                    <a:pt x="6942" y="16546"/>
                    <a:pt x="6465" y="16015"/>
                    <a:pt x="6146" y="15515"/>
                  </a:cubicBezTo>
                  <a:cubicBezTo>
                    <a:pt x="5533" y="14553"/>
                    <a:pt x="5727" y="14019"/>
                    <a:pt x="5964" y="13664"/>
                  </a:cubicBezTo>
                  <a:cubicBezTo>
                    <a:pt x="6154" y="13379"/>
                    <a:pt x="6372" y="13176"/>
                    <a:pt x="6639" y="13031"/>
                  </a:cubicBezTo>
                  <a:close/>
                  <a:moveTo>
                    <a:pt x="17642" y="13031"/>
                  </a:moveTo>
                  <a:cubicBezTo>
                    <a:pt x="17909" y="13176"/>
                    <a:pt x="18127" y="13379"/>
                    <a:pt x="18317" y="13664"/>
                  </a:cubicBezTo>
                  <a:cubicBezTo>
                    <a:pt x="18554" y="14020"/>
                    <a:pt x="18748" y="14553"/>
                    <a:pt x="18135" y="15515"/>
                  </a:cubicBezTo>
                  <a:cubicBezTo>
                    <a:pt x="17816" y="16014"/>
                    <a:pt x="17338" y="16546"/>
                    <a:pt x="16791" y="17101"/>
                  </a:cubicBezTo>
                  <a:cubicBezTo>
                    <a:pt x="16592" y="17045"/>
                    <a:pt x="16456" y="16865"/>
                    <a:pt x="16457" y="16659"/>
                  </a:cubicBezTo>
                  <a:lnTo>
                    <a:pt x="16457" y="15175"/>
                  </a:lnTo>
                  <a:cubicBezTo>
                    <a:pt x="16456" y="15157"/>
                    <a:pt x="16456" y="15138"/>
                    <a:pt x="16453" y="15120"/>
                  </a:cubicBezTo>
                  <a:cubicBezTo>
                    <a:pt x="16941" y="14517"/>
                    <a:pt x="17346" y="13810"/>
                    <a:pt x="17642" y="13031"/>
                  </a:cubicBezTo>
                  <a:close/>
                  <a:moveTo>
                    <a:pt x="15642" y="15959"/>
                  </a:moveTo>
                  <a:lnTo>
                    <a:pt x="15642" y="16657"/>
                  </a:lnTo>
                  <a:cubicBezTo>
                    <a:pt x="15642" y="16989"/>
                    <a:pt x="15771" y="17308"/>
                    <a:pt x="16003" y="17546"/>
                  </a:cubicBezTo>
                  <a:cubicBezTo>
                    <a:pt x="14819" y="18286"/>
                    <a:pt x="13490" y="18676"/>
                    <a:pt x="12141" y="18676"/>
                  </a:cubicBezTo>
                  <a:cubicBezTo>
                    <a:pt x="10793" y="18676"/>
                    <a:pt x="9464" y="18286"/>
                    <a:pt x="8280" y="17546"/>
                  </a:cubicBezTo>
                  <a:lnTo>
                    <a:pt x="8279" y="17546"/>
                  </a:lnTo>
                  <a:cubicBezTo>
                    <a:pt x="8511" y="17308"/>
                    <a:pt x="8640" y="16989"/>
                    <a:pt x="8640" y="16657"/>
                  </a:cubicBezTo>
                  <a:lnTo>
                    <a:pt x="8640" y="15959"/>
                  </a:lnTo>
                  <a:cubicBezTo>
                    <a:pt x="9629" y="16815"/>
                    <a:pt x="10838" y="17318"/>
                    <a:pt x="12141" y="17318"/>
                  </a:cubicBezTo>
                  <a:cubicBezTo>
                    <a:pt x="13444" y="17318"/>
                    <a:pt x="14653" y="16815"/>
                    <a:pt x="15642" y="15959"/>
                  </a:cubicBezTo>
                  <a:close/>
                  <a:moveTo>
                    <a:pt x="9414" y="19004"/>
                  </a:moveTo>
                  <a:cubicBezTo>
                    <a:pt x="10287" y="19324"/>
                    <a:pt x="11210" y="19489"/>
                    <a:pt x="12141" y="19491"/>
                  </a:cubicBezTo>
                  <a:cubicBezTo>
                    <a:pt x="13071" y="19489"/>
                    <a:pt x="13993" y="19324"/>
                    <a:pt x="14867" y="19004"/>
                  </a:cubicBezTo>
                  <a:lnTo>
                    <a:pt x="14867" y="19004"/>
                  </a:lnTo>
                  <a:cubicBezTo>
                    <a:pt x="13755" y="20132"/>
                    <a:pt x="12698" y="21360"/>
                    <a:pt x="12141" y="22733"/>
                  </a:cubicBezTo>
                  <a:cubicBezTo>
                    <a:pt x="11583" y="21360"/>
                    <a:pt x="10526" y="20132"/>
                    <a:pt x="9414" y="19004"/>
                  </a:cubicBezTo>
                  <a:close/>
                  <a:moveTo>
                    <a:pt x="6196" y="16907"/>
                  </a:moveTo>
                  <a:cubicBezTo>
                    <a:pt x="6675" y="17456"/>
                    <a:pt x="7246" y="18013"/>
                    <a:pt x="7827" y="18581"/>
                  </a:cubicBezTo>
                  <a:cubicBezTo>
                    <a:pt x="9550" y="20261"/>
                    <a:pt x="11490" y="22153"/>
                    <a:pt x="11712" y="24322"/>
                  </a:cubicBezTo>
                  <a:lnTo>
                    <a:pt x="5165" y="24322"/>
                  </a:lnTo>
                  <a:lnTo>
                    <a:pt x="5165" y="22992"/>
                  </a:lnTo>
                  <a:cubicBezTo>
                    <a:pt x="5165" y="22767"/>
                    <a:pt x="4983" y="22585"/>
                    <a:pt x="4756" y="22585"/>
                  </a:cubicBezTo>
                  <a:cubicBezTo>
                    <a:pt x="4532" y="22585"/>
                    <a:pt x="4350" y="22767"/>
                    <a:pt x="4350" y="22992"/>
                  </a:cubicBezTo>
                  <a:lnTo>
                    <a:pt x="4350" y="24322"/>
                  </a:lnTo>
                  <a:lnTo>
                    <a:pt x="1283" y="24322"/>
                  </a:lnTo>
                  <a:cubicBezTo>
                    <a:pt x="1028" y="24322"/>
                    <a:pt x="821" y="24116"/>
                    <a:pt x="821" y="23861"/>
                  </a:cubicBezTo>
                  <a:lnTo>
                    <a:pt x="821" y="21128"/>
                  </a:lnTo>
                  <a:cubicBezTo>
                    <a:pt x="818" y="20301"/>
                    <a:pt x="1283" y="19544"/>
                    <a:pt x="2020" y="19171"/>
                  </a:cubicBezTo>
                  <a:lnTo>
                    <a:pt x="5086" y="17990"/>
                  </a:lnTo>
                  <a:cubicBezTo>
                    <a:pt x="5589" y="17798"/>
                    <a:pt x="5990" y="17405"/>
                    <a:pt x="6196" y="16907"/>
                  </a:cubicBezTo>
                  <a:close/>
                  <a:moveTo>
                    <a:pt x="18085" y="16907"/>
                  </a:moveTo>
                  <a:cubicBezTo>
                    <a:pt x="18290" y="17406"/>
                    <a:pt x="18692" y="17798"/>
                    <a:pt x="19195" y="17990"/>
                  </a:cubicBezTo>
                  <a:lnTo>
                    <a:pt x="22261" y="19171"/>
                  </a:lnTo>
                  <a:cubicBezTo>
                    <a:pt x="22998" y="19544"/>
                    <a:pt x="23463" y="20301"/>
                    <a:pt x="23459" y="21128"/>
                  </a:cubicBezTo>
                  <a:lnTo>
                    <a:pt x="23459" y="23861"/>
                  </a:lnTo>
                  <a:cubicBezTo>
                    <a:pt x="23459" y="24116"/>
                    <a:pt x="23253" y="24322"/>
                    <a:pt x="22998" y="24322"/>
                  </a:cubicBezTo>
                  <a:lnTo>
                    <a:pt x="19931" y="24322"/>
                  </a:lnTo>
                  <a:lnTo>
                    <a:pt x="19931" y="22992"/>
                  </a:lnTo>
                  <a:cubicBezTo>
                    <a:pt x="19931" y="22767"/>
                    <a:pt x="19749" y="22585"/>
                    <a:pt x="19524" y="22585"/>
                  </a:cubicBezTo>
                  <a:cubicBezTo>
                    <a:pt x="19298" y="22585"/>
                    <a:pt x="19116" y="22767"/>
                    <a:pt x="19116" y="22992"/>
                  </a:cubicBezTo>
                  <a:lnTo>
                    <a:pt x="19116" y="24322"/>
                  </a:lnTo>
                  <a:lnTo>
                    <a:pt x="12569" y="24322"/>
                  </a:lnTo>
                  <a:cubicBezTo>
                    <a:pt x="12790" y="22153"/>
                    <a:pt x="14729" y="20261"/>
                    <a:pt x="16454" y="18581"/>
                  </a:cubicBezTo>
                  <a:cubicBezTo>
                    <a:pt x="17035" y="18013"/>
                    <a:pt x="17605" y="17456"/>
                    <a:pt x="18085" y="16907"/>
                  </a:cubicBezTo>
                  <a:close/>
                  <a:moveTo>
                    <a:pt x="12140" y="0"/>
                  </a:moveTo>
                  <a:cubicBezTo>
                    <a:pt x="8561" y="0"/>
                    <a:pt x="5652" y="2910"/>
                    <a:pt x="5652" y="6489"/>
                  </a:cubicBezTo>
                  <a:lnTo>
                    <a:pt x="5652" y="7490"/>
                  </a:lnTo>
                  <a:cubicBezTo>
                    <a:pt x="5383" y="7637"/>
                    <a:pt x="5218" y="7919"/>
                    <a:pt x="5218" y="8226"/>
                  </a:cubicBezTo>
                  <a:lnTo>
                    <a:pt x="5218" y="9093"/>
                  </a:lnTo>
                  <a:cubicBezTo>
                    <a:pt x="5218" y="9557"/>
                    <a:pt x="5594" y="9935"/>
                    <a:pt x="6058" y="9935"/>
                  </a:cubicBezTo>
                  <a:lnTo>
                    <a:pt x="6085" y="9935"/>
                  </a:lnTo>
                  <a:lnTo>
                    <a:pt x="6085" y="9963"/>
                  </a:lnTo>
                  <a:cubicBezTo>
                    <a:pt x="6085" y="10733"/>
                    <a:pt x="6185" y="11501"/>
                    <a:pt x="6384" y="12246"/>
                  </a:cubicBezTo>
                  <a:cubicBezTo>
                    <a:pt x="5940" y="12453"/>
                    <a:pt x="5579" y="12770"/>
                    <a:pt x="5284" y="13210"/>
                  </a:cubicBezTo>
                  <a:cubicBezTo>
                    <a:pt x="4637" y="14183"/>
                    <a:pt x="4902" y="15157"/>
                    <a:pt x="5594" y="16147"/>
                  </a:cubicBezTo>
                  <a:lnTo>
                    <a:pt x="5469" y="16519"/>
                  </a:lnTo>
                  <a:cubicBezTo>
                    <a:pt x="5362" y="16845"/>
                    <a:pt x="5111" y="17106"/>
                    <a:pt x="4790" y="17230"/>
                  </a:cubicBezTo>
                  <a:lnTo>
                    <a:pt x="1706" y="18417"/>
                  </a:lnTo>
                  <a:cubicBezTo>
                    <a:pt x="1694" y="18421"/>
                    <a:pt x="1682" y="18427"/>
                    <a:pt x="1669" y="18433"/>
                  </a:cubicBezTo>
                  <a:cubicBezTo>
                    <a:pt x="647" y="18940"/>
                    <a:pt x="1" y="19985"/>
                    <a:pt x="5" y="21128"/>
                  </a:cubicBezTo>
                  <a:lnTo>
                    <a:pt x="5" y="23861"/>
                  </a:lnTo>
                  <a:cubicBezTo>
                    <a:pt x="5" y="24565"/>
                    <a:pt x="576" y="25135"/>
                    <a:pt x="1281" y="25135"/>
                  </a:cubicBezTo>
                  <a:lnTo>
                    <a:pt x="22998" y="25135"/>
                  </a:lnTo>
                  <a:cubicBezTo>
                    <a:pt x="23702" y="25135"/>
                    <a:pt x="24273" y="24565"/>
                    <a:pt x="24274" y="23861"/>
                  </a:cubicBezTo>
                  <a:lnTo>
                    <a:pt x="24274" y="21128"/>
                  </a:lnTo>
                  <a:cubicBezTo>
                    <a:pt x="24277" y="19985"/>
                    <a:pt x="23631" y="18940"/>
                    <a:pt x="22608" y="18433"/>
                  </a:cubicBezTo>
                  <a:cubicBezTo>
                    <a:pt x="22596" y="18427"/>
                    <a:pt x="22584" y="18423"/>
                    <a:pt x="22572" y="18418"/>
                  </a:cubicBezTo>
                  <a:lnTo>
                    <a:pt x="19488" y="17230"/>
                  </a:lnTo>
                  <a:cubicBezTo>
                    <a:pt x="19166" y="17108"/>
                    <a:pt x="18916" y="16847"/>
                    <a:pt x="18808" y="16519"/>
                  </a:cubicBezTo>
                  <a:lnTo>
                    <a:pt x="18684" y="16149"/>
                  </a:lnTo>
                  <a:cubicBezTo>
                    <a:pt x="19376" y="15157"/>
                    <a:pt x="19641" y="14183"/>
                    <a:pt x="18993" y="13212"/>
                  </a:cubicBezTo>
                  <a:cubicBezTo>
                    <a:pt x="18701" y="12772"/>
                    <a:pt x="18340" y="12455"/>
                    <a:pt x="17894" y="12246"/>
                  </a:cubicBezTo>
                  <a:cubicBezTo>
                    <a:pt x="18092" y="11501"/>
                    <a:pt x="18194" y="10733"/>
                    <a:pt x="18192" y="9963"/>
                  </a:cubicBezTo>
                  <a:lnTo>
                    <a:pt x="18192" y="9935"/>
                  </a:lnTo>
                  <a:lnTo>
                    <a:pt x="18220" y="9935"/>
                  </a:lnTo>
                  <a:cubicBezTo>
                    <a:pt x="18684" y="9935"/>
                    <a:pt x="19060" y="9559"/>
                    <a:pt x="19062" y="9093"/>
                  </a:cubicBezTo>
                  <a:lnTo>
                    <a:pt x="19062" y="8226"/>
                  </a:lnTo>
                  <a:cubicBezTo>
                    <a:pt x="19060" y="7919"/>
                    <a:pt x="18895" y="7637"/>
                    <a:pt x="18626" y="7490"/>
                  </a:cubicBezTo>
                  <a:lnTo>
                    <a:pt x="18626" y="6489"/>
                  </a:lnTo>
                  <a:cubicBezTo>
                    <a:pt x="18626" y="2910"/>
                    <a:pt x="15717" y="0"/>
                    <a:pt x="12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661" name="Google Shape;661;p54"/>
          <p:cNvSpPr/>
          <p:nvPr/>
        </p:nvSpPr>
        <p:spPr>
          <a:xfrm>
            <a:off x="6102532" y="2495709"/>
            <a:ext cx="475535" cy="187819"/>
          </a:xfrm>
          <a:custGeom>
            <a:avLst/>
            <a:gdLst/>
            <a:ahLst/>
            <a:cxnLst/>
            <a:rect l="l" t="t" r="r" b="b"/>
            <a:pathLst>
              <a:path w="25134" h="9927" extrusionOk="0">
                <a:moveTo>
                  <a:pt x="13003" y="816"/>
                </a:moveTo>
                <a:cubicBezTo>
                  <a:pt x="13018" y="816"/>
                  <a:pt x="13030" y="828"/>
                  <a:pt x="13030" y="843"/>
                </a:cubicBezTo>
                <a:lnTo>
                  <a:pt x="13030" y="1802"/>
                </a:lnTo>
                <a:cubicBezTo>
                  <a:pt x="12879" y="1759"/>
                  <a:pt x="12724" y="1738"/>
                  <a:pt x="12569" y="1738"/>
                </a:cubicBezTo>
                <a:cubicBezTo>
                  <a:pt x="12414" y="1738"/>
                  <a:pt x="12258" y="1759"/>
                  <a:pt x="12108" y="1802"/>
                </a:cubicBezTo>
                <a:lnTo>
                  <a:pt x="12108" y="843"/>
                </a:lnTo>
                <a:cubicBezTo>
                  <a:pt x="12108" y="828"/>
                  <a:pt x="12120" y="816"/>
                  <a:pt x="12135" y="816"/>
                </a:cubicBezTo>
                <a:close/>
                <a:moveTo>
                  <a:pt x="815" y="875"/>
                </a:moveTo>
                <a:cubicBezTo>
                  <a:pt x="2936" y="1111"/>
                  <a:pt x="8488" y="1204"/>
                  <a:pt x="11293" y="1237"/>
                </a:cubicBezTo>
                <a:lnTo>
                  <a:pt x="11293" y="2313"/>
                </a:lnTo>
                <a:cubicBezTo>
                  <a:pt x="10900" y="2751"/>
                  <a:pt x="10762" y="3363"/>
                  <a:pt x="10927" y="3929"/>
                </a:cubicBezTo>
                <a:cubicBezTo>
                  <a:pt x="8127" y="3963"/>
                  <a:pt x="2863" y="4059"/>
                  <a:pt x="815" y="4285"/>
                </a:cubicBezTo>
                <a:lnTo>
                  <a:pt x="815" y="875"/>
                </a:lnTo>
                <a:close/>
                <a:moveTo>
                  <a:pt x="24322" y="875"/>
                </a:moveTo>
                <a:lnTo>
                  <a:pt x="24322" y="4285"/>
                </a:lnTo>
                <a:cubicBezTo>
                  <a:pt x="22274" y="4057"/>
                  <a:pt x="17010" y="3962"/>
                  <a:pt x="14210" y="3927"/>
                </a:cubicBezTo>
                <a:cubicBezTo>
                  <a:pt x="14375" y="3361"/>
                  <a:pt x="14237" y="2750"/>
                  <a:pt x="13845" y="2311"/>
                </a:cubicBezTo>
                <a:lnTo>
                  <a:pt x="13845" y="1237"/>
                </a:lnTo>
                <a:cubicBezTo>
                  <a:pt x="16649" y="1204"/>
                  <a:pt x="22203" y="1111"/>
                  <a:pt x="24322" y="875"/>
                </a:cubicBezTo>
                <a:close/>
                <a:moveTo>
                  <a:pt x="12569" y="2553"/>
                </a:moveTo>
                <a:cubicBezTo>
                  <a:pt x="12802" y="2553"/>
                  <a:pt x="13031" y="2644"/>
                  <a:pt x="13203" y="2815"/>
                </a:cubicBezTo>
                <a:cubicBezTo>
                  <a:pt x="13458" y="3071"/>
                  <a:pt x="13535" y="3457"/>
                  <a:pt x="13397" y="3792"/>
                </a:cubicBezTo>
                <a:cubicBezTo>
                  <a:pt x="13257" y="4126"/>
                  <a:pt x="12931" y="4344"/>
                  <a:pt x="12569" y="4344"/>
                </a:cubicBezTo>
                <a:cubicBezTo>
                  <a:pt x="12074" y="4344"/>
                  <a:pt x="11674" y="3944"/>
                  <a:pt x="11674" y="3449"/>
                </a:cubicBezTo>
                <a:cubicBezTo>
                  <a:pt x="11674" y="3087"/>
                  <a:pt x="11891" y="2759"/>
                  <a:pt x="12226" y="2621"/>
                </a:cubicBezTo>
                <a:cubicBezTo>
                  <a:pt x="12337" y="2575"/>
                  <a:pt x="12453" y="2553"/>
                  <a:pt x="12569" y="2553"/>
                </a:cubicBezTo>
                <a:close/>
                <a:moveTo>
                  <a:pt x="11293" y="4737"/>
                </a:moveTo>
                <a:lnTo>
                  <a:pt x="11293" y="4751"/>
                </a:lnTo>
                <a:cubicBezTo>
                  <a:pt x="11293" y="5063"/>
                  <a:pt x="11232" y="5361"/>
                  <a:pt x="11137" y="5661"/>
                </a:cubicBezTo>
                <a:cubicBezTo>
                  <a:pt x="8398" y="5696"/>
                  <a:pt x="3262" y="5790"/>
                  <a:pt x="1249" y="6019"/>
                </a:cubicBezTo>
                <a:lnTo>
                  <a:pt x="1249" y="5059"/>
                </a:lnTo>
                <a:cubicBezTo>
                  <a:pt x="3620" y="4848"/>
                  <a:pt x="9180" y="4763"/>
                  <a:pt x="11293" y="4737"/>
                </a:cubicBezTo>
                <a:close/>
                <a:moveTo>
                  <a:pt x="13845" y="4739"/>
                </a:moveTo>
                <a:cubicBezTo>
                  <a:pt x="15958" y="4763"/>
                  <a:pt x="21517" y="4848"/>
                  <a:pt x="23889" y="5060"/>
                </a:cubicBezTo>
                <a:lnTo>
                  <a:pt x="23889" y="6022"/>
                </a:lnTo>
                <a:cubicBezTo>
                  <a:pt x="21875" y="5793"/>
                  <a:pt x="16737" y="5699"/>
                  <a:pt x="14001" y="5664"/>
                </a:cubicBezTo>
                <a:lnTo>
                  <a:pt x="14001" y="5662"/>
                </a:lnTo>
                <a:cubicBezTo>
                  <a:pt x="13905" y="5361"/>
                  <a:pt x="13845" y="5063"/>
                  <a:pt x="13845" y="4752"/>
                </a:cubicBezTo>
                <a:lnTo>
                  <a:pt x="13845" y="4739"/>
                </a:lnTo>
                <a:close/>
                <a:moveTo>
                  <a:pt x="13030" y="5095"/>
                </a:moveTo>
                <a:lnTo>
                  <a:pt x="13030" y="6054"/>
                </a:lnTo>
                <a:cubicBezTo>
                  <a:pt x="13030" y="6069"/>
                  <a:pt x="13018" y="6081"/>
                  <a:pt x="13003" y="6081"/>
                </a:cubicBezTo>
                <a:lnTo>
                  <a:pt x="12135" y="6081"/>
                </a:lnTo>
                <a:cubicBezTo>
                  <a:pt x="12120" y="6081"/>
                  <a:pt x="12108" y="6069"/>
                  <a:pt x="12108" y="6054"/>
                </a:cubicBezTo>
                <a:lnTo>
                  <a:pt x="12108" y="5095"/>
                </a:lnTo>
                <a:cubicBezTo>
                  <a:pt x="12258" y="5138"/>
                  <a:pt x="12414" y="5159"/>
                  <a:pt x="12569" y="5159"/>
                </a:cubicBezTo>
                <a:cubicBezTo>
                  <a:pt x="12724" y="5159"/>
                  <a:pt x="12879" y="5138"/>
                  <a:pt x="13030" y="5095"/>
                </a:cubicBezTo>
                <a:close/>
                <a:moveTo>
                  <a:pt x="408" y="1"/>
                </a:moveTo>
                <a:cubicBezTo>
                  <a:pt x="188" y="1"/>
                  <a:pt x="0" y="179"/>
                  <a:pt x="0" y="409"/>
                </a:cubicBezTo>
                <a:lnTo>
                  <a:pt x="0" y="4751"/>
                </a:lnTo>
                <a:cubicBezTo>
                  <a:pt x="0" y="4975"/>
                  <a:pt x="184" y="5157"/>
                  <a:pt x="408" y="5159"/>
                </a:cubicBezTo>
                <a:cubicBezTo>
                  <a:pt x="418" y="5157"/>
                  <a:pt x="427" y="5157"/>
                  <a:pt x="436" y="5157"/>
                </a:cubicBezTo>
                <a:lnTo>
                  <a:pt x="436" y="6488"/>
                </a:lnTo>
                <a:cubicBezTo>
                  <a:pt x="434" y="6717"/>
                  <a:pt x="621" y="6895"/>
                  <a:pt x="841" y="6895"/>
                </a:cubicBezTo>
                <a:cubicBezTo>
                  <a:pt x="866" y="6895"/>
                  <a:pt x="891" y="6893"/>
                  <a:pt x="917" y="6888"/>
                </a:cubicBezTo>
                <a:cubicBezTo>
                  <a:pt x="2324" y="6627"/>
                  <a:pt x="8056" y="6518"/>
                  <a:pt x="10815" y="6480"/>
                </a:cubicBezTo>
                <a:lnTo>
                  <a:pt x="10815" y="6480"/>
                </a:lnTo>
                <a:cubicBezTo>
                  <a:pt x="10789" y="6538"/>
                  <a:pt x="10765" y="6594"/>
                  <a:pt x="10739" y="6653"/>
                </a:cubicBezTo>
                <a:cubicBezTo>
                  <a:pt x="10387" y="7454"/>
                  <a:pt x="9988" y="8363"/>
                  <a:pt x="9988" y="9528"/>
                </a:cubicBezTo>
                <a:cubicBezTo>
                  <a:pt x="9993" y="9749"/>
                  <a:pt x="10175" y="9927"/>
                  <a:pt x="10396" y="9927"/>
                </a:cubicBezTo>
                <a:cubicBezTo>
                  <a:pt x="10618" y="9927"/>
                  <a:pt x="10798" y="9749"/>
                  <a:pt x="10803" y="9528"/>
                </a:cubicBezTo>
                <a:cubicBezTo>
                  <a:pt x="10803" y="8533"/>
                  <a:pt x="11150" y="7744"/>
                  <a:pt x="11484" y="6979"/>
                </a:cubicBezTo>
                <a:cubicBezTo>
                  <a:pt x="11525" y="6888"/>
                  <a:pt x="11564" y="6797"/>
                  <a:pt x="11604" y="6708"/>
                </a:cubicBezTo>
                <a:cubicBezTo>
                  <a:pt x="11753" y="6829"/>
                  <a:pt x="11941" y="6896"/>
                  <a:pt x="12133" y="6896"/>
                </a:cubicBezTo>
                <a:lnTo>
                  <a:pt x="13003" y="6896"/>
                </a:lnTo>
                <a:cubicBezTo>
                  <a:pt x="13195" y="6896"/>
                  <a:pt x="13382" y="6829"/>
                  <a:pt x="13532" y="6708"/>
                </a:cubicBezTo>
                <a:cubicBezTo>
                  <a:pt x="13570" y="6797"/>
                  <a:pt x="13611" y="6888"/>
                  <a:pt x="13650" y="6979"/>
                </a:cubicBezTo>
                <a:cubicBezTo>
                  <a:pt x="13986" y="7744"/>
                  <a:pt x="14331" y="8533"/>
                  <a:pt x="14331" y="9528"/>
                </a:cubicBezTo>
                <a:cubicBezTo>
                  <a:pt x="14336" y="9749"/>
                  <a:pt x="14518" y="9927"/>
                  <a:pt x="14740" y="9927"/>
                </a:cubicBezTo>
                <a:cubicBezTo>
                  <a:pt x="14961" y="9927"/>
                  <a:pt x="15142" y="9749"/>
                  <a:pt x="15146" y="9528"/>
                </a:cubicBezTo>
                <a:cubicBezTo>
                  <a:pt x="15146" y="8363"/>
                  <a:pt x="14749" y="7454"/>
                  <a:pt x="14397" y="6653"/>
                </a:cubicBezTo>
                <a:cubicBezTo>
                  <a:pt x="14371" y="6594"/>
                  <a:pt x="14345" y="6538"/>
                  <a:pt x="14321" y="6480"/>
                </a:cubicBezTo>
                <a:lnTo>
                  <a:pt x="14321" y="6480"/>
                </a:lnTo>
                <a:cubicBezTo>
                  <a:pt x="17079" y="6518"/>
                  <a:pt x="22811" y="6627"/>
                  <a:pt x="24219" y="6888"/>
                </a:cubicBezTo>
                <a:cubicBezTo>
                  <a:pt x="24245" y="6893"/>
                  <a:pt x="24270" y="6895"/>
                  <a:pt x="24295" y="6895"/>
                </a:cubicBezTo>
                <a:cubicBezTo>
                  <a:pt x="24514" y="6895"/>
                  <a:pt x="24700" y="6717"/>
                  <a:pt x="24700" y="6488"/>
                </a:cubicBezTo>
                <a:lnTo>
                  <a:pt x="24700" y="5157"/>
                </a:lnTo>
                <a:cubicBezTo>
                  <a:pt x="24709" y="5157"/>
                  <a:pt x="24718" y="5157"/>
                  <a:pt x="24727" y="5159"/>
                </a:cubicBezTo>
                <a:cubicBezTo>
                  <a:pt x="24952" y="5159"/>
                  <a:pt x="25134" y="4975"/>
                  <a:pt x="25134" y="4751"/>
                </a:cubicBezTo>
                <a:lnTo>
                  <a:pt x="25134" y="409"/>
                </a:lnTo>
                <a:cubicBezTo>
                  <a:pt x="25134" y="288"/>
                  <a:pt x="25081" y="174"/>
                  <a:pt x="24988" y="97"/>
                </a:cubicBezTo>
                <a:lnTo>
                  <a:pt x="24991" y="97"/>
                </a:lnTo>
                <a:cubicBezTo>
                  <a:pt x="24917" y="35"/>
                  <a:pt x="24823" y="1"/>
                  <a:pt x="24728" y="1"/>
                </a:cubicBezTo>
                <a:cubicBezTo>
                  <a:pt x="24705" y="1"/>
                  <a:pt x="24681" y="3"/>
                  <a:pt x="24658" y="7"/>
                </a:cubicBezTo>
                <a:cubicBezTo>
                  <a:pt x="23075" y="291"/>
                  <a:pt x="16244" y="395"/>
                  <a:pt x="13732" y="424"/>
                </a:cubicBezTo>
                <a:cubicBezTo>
                  <a:pt x="13582" y="163"/>
                  <a:pt x="13304" y="3"/>
                  <a:pt x="13003" y="3"/>
                </a:cubicBezTo>
                <a:lnTo>
                  <a:pt x="12135" y="3"/>
                </a:lnTo>
                <a:cubicBezTo>
                  <a:pt x="11833" y="3"/>
                  <a:pt x="11555" y="163"/>
                  <a:pt x="11405" y="424"/>
                </a:cubicBezTo>
                <a:cubicBezTo>
                  <a:pt x="8893" y="395"/>
                  <a:pt x="2064" y="291"/>
                  <a:pt x="480" y="7"/>
                </a:cubicBezTo>
                <a:cubicBezTo>
                  <a:pt x="456" y="3"/>
                  <a:pt x="432"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662" name="Google Shape;662;p54"/>
          <p:cNvGrpSpPr/>
          <p:nvPr/>
        </p:nvGrpSpPr>
        <p:grpSpPr>
          <a:xfrm>
            <a:off x="5499836" y="2351832"/>
            <a:ext cx="360540" cy="475573"/>
            <a:chOff x="4909962" y="2116520"/>
            <a:chExt cx="360540" cy="475573"/>
          </a:xfrm>
        </p:grpSpPr>
        <p:sp>
          <p:nvSpPr>
            <p:cNvPr id="663" name="Google Shape;663;p54"/>
            <p:cNvSpPr/>
            <p:nvPr/>
          </p:nvSpPr>
          <p:spPr>
            <a:xfrm>
              <a:off x="4909962" y="2116520"/>
              <a:ext cx="360540" cy="475573"/>
            </a:xfrm>
            <a:custGeom>
              <a:avLst/>
              <a:gdLst/>
              <a:ahLst/>
              <a:cxnLst/>
              <a:rect l="l" t="t" r="r" b="b"/>
              <a:pathLst>
                <a:path w="19056" h="25136" extrusionOk="0">
                  <a:moveTo>
                    <a:pt x="9527" y="2986"/>
                  </a:moveTo>
                  <a:cubicBezTo>
                    <a:pt x="12417" y="2986"/>
                    <a:pt x="14767" y="5336"/>
                    <a:pt x="14767" y="8224"/>
                  </a:cubicBezTo>
                  <a:lnTo>
                    <a:pt x="14767" y="9554"/>
                  </a:lnTo>
                  <a:lnTo>
                    <a:pt x="4289" y="9554"/>
                  </a:lnTo>
                  <a:lnTo>
                    <a:pt x="4289" y="8224"/>
                  </a:lnTo>
                  <a:cubicBezTo>
                    <a:pt x="4289" y="5336"/>
                    <a:pt x="6639" y="2986"/>
                    <a:pt x="9527" y="2986"/>
                  </a:cubicBezTo>
                  <a:close/>
                  <a:moveTo>
                    <a:pt x="9527" y="813"/>
                  </a:moveTo>
                  <a:cubicBezTo>
                    <a:pt x="13614" y="813"/>
                    <a:pt x="16938" y="4139"/>
                    <a:pt x="16938" y="8224"/>
                  </a:cubicBezTo>
                  <a:lnTo>
                    <a:pt x="16938" y="9821"/>
                  </a:lnTo>
                  <a:cubicBezTo>
                    <a:pt x="16518" y="9645"/>
                    <a:pt x="16066" y="9554"/>
                    <a:pt x="15609" y="9554"/>
                  </a:cubicBezTo>
                  <a:lnTo>
                    <a:pt x="15582" y="9554"/>
                  </a:lnTo>
                  <a:lnTo>
                    <a:pt x="15582" y="8224"/>
                  </a:lnTo>
                  <a:cubicBezTo>
                    <a:pt x="15582" y="4887"/>
                    <a:pt x="12866" y="2171"/>
                    <a:pt x="9527" y="2171"/>
                  </a:cubicBezTo>
                  <a:cubicBezTo>
                    <a:pt x="6190" y="2171"/>
                    <a:pt x="3474" y="4887"/>
                    <a:pt x="3474" y="8224"/>
                  </a:cubicBezTo>
                  <a:lnTo>
                    <a:pt x="3474" y="9554"/>
                  </a:lnTo>
                  <a:lnTo>
                    <a:pt x="3447" y="9554"/>
                  </a:lnTo>
                  <a:cubicBezTo>
                    <a:pt x="2991" y="9554"/>
                    <a:pt x="2538" y="9645"/>
                    <a:pt x="2117" y="9821"/>
                  </a:cubicBezTo>
                  <a:lnTo>
                    <a:pt x="2117" y="8224"/>
                  </a:lnTo>
                  <a:cubicBezTo>
                    <a:pt x="2117" y="4139"/>
                    <a:pt x="5442" y="813"/>
                    <a:pt x="9527" y="813"/>
                  </a:cubicBezTo>
                  <a:close/>
                  <a:moveTo>
                    <a:pt x="15609" y="10369"/>
                  </a:moveTo>
                  <a:cubicBezTo>
                    <a:pt x="17061" y="10369"/>
                    <a:pt x="18241" y="11551"/>
                    <a:pt x="18241" y="13002"/>
                  </a:cubicBezTo>
                  <a:lnTo>
                    <a:pt x="18241" y="15607"/>
                  </a:lnTo>
                  <a:cubicBezTo>
                    <a:pt x="18241" y="20413"/>
                    <a:pt x="14332" y="24321"/>
                    <a:pt x="9527" y="24321"/>
                  </a:cubicBezTo>
                  <a:cubicBezTo>
                    <a:pt x="4723" y="24321"/>
                    <a:pt x="815" y="20413"/>
                    <a:pt x="815" y="15607"/>
                  </a:cubicBezTo>
                  <a:lnTo>
                    <a:pt x="815" y="13002"/>
                  </a:lnTo>
                  <a:cubicBezTo>
                    <a:pt x="815" y="11551"/>
                    <a:pt x="1995" y="10369"/>
                    <a:pt x="3447" y="10369"/>
                  </a:cubicBezTo>
                  <a:close/>
                  <a:moveTo>
                    <a:pt x="9527" y="0"/>
                  </a:moveTo>
                  <a:cubicBezTo>
                    <a:pt x="4993" y="0"/>
                    <a:pt x="1304" y="3690"/>
                    <a:pt x="1304" y="8224"/>
                  </a:cubicBezTo>
                  <a:lnTo>
                    <a:pt x="1304" y="10305"/>
                  </a:lnTo>
                  <a:cubicBezTo>
                    <a:pt x="480" y="10959"/>
                    <a:pt x="1" y="11951"/>
                    <a:pt x="1" y="13002"/>
                  </a:cubicBezTo>
                  <a:lnTo>
                    <a:pt x="1" y="15607"/>
                  </a:lnTo>
                  <a:cubicBezTo>
                    <a:pt x="1" y="20862"/>
                    <a:pt x="4274" y="25135"/>
                    <a:pt x="9527" y="25135"/>
                  </a:cubicBezTo>
                  <a:cubicBezTo>
                    <a:pt x="14781" y="25135"/>
                    <a:pt x="19056" y="20860"/>
                    <a:pt x="19056" y="15607"/>
                  </a:cubicBezTo>
                  <a:lnTo>
                    <a:pt x="19056" y="13002"/>
                  </a:lnTo>
                  <a:cubicBezTo>
                    <a:pt x="19056" y="11951"/>
                    <a:pt x="18576" y="10959"/>
                    <a:pt x="17752" y="10305"/>
                  </a:cubicBezTo>
                  <a:lnTo>
                    <a:pt x="17752" y="8224"/>
                  </a:lnTo>
                  <a:cubicBezTo>
                    <a:pt x="17752" y="3690"/>
                    <a:pt x="14063" y="0"/>
                    <a:pt x="9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64" name="Google Shape;664;p54"/>
            <p:cNvSpPr/>
            <p:nvPr/>
          </p:nvSpPr>
          <p:spPr>
            <a:xfrm>
              <a:off x="5056252" y="2379432"/>
              <a:ext cx="66371" cy="122280"/>
            </a:xfrm>
            <a:custGeom>
              <a:avLst/>
              <a:gdLst/>
              <a:ahLst/>
              <a:cxnLst/>
              <a:rect l="l" t="t" r="r" b="b"/>
              <a:pathLst>
                <a:path w="3508" h="6463" extrusionOk="0">
                  <a:moveTo>
                    <a:pt x="1805" y="816"/>
                  </a:moveTo>
                  <a:cubicBezTo>
                    <a:pt x="2012" y="816"/>
                    <a:pt x="2213" y="890"/>
                    <a:pt x="2372" y="1024"/>
                  </a:cubicBezTo>
                  <a:cubicBezTo>
                    <a:pt x="2871" y="1441"/>
                    <a:pt x="2771" y="2234"/>
                    <a:pt x="2184" y="2514"/>
                  </a:cubicBezTo>
                  <a:lnTo>
                    <a:pt x="2182" y="2515"/>
                  </a:lnTo>
                  <a:cubicBezTo>
                    <a:pt x="2029" y="2589"/>
                    <a:pt x="1939" y="2750"/>
                    <a:pt x="1955" y="2920"/>
                  </a:cubicBezTo>
                  <a:lnTo>
                    <a:pt x="2214" y="5617"/>
                  </a:lnTo>
                  <a:cubicBezTo>
                    <a:pt x="2215" y="5625"/>
                    <a:pt x="2212" y="5632"/>
                    <a:pt x="2208" y="5639"/>
                  </a:cubicBezTo>
                  <a:cubicBezTo>
                    <a:pt x="2202" y="5645"/>
                    <a:pt x="2194" y="5648"/>
                    <a:pt x="2187" y="5648"/>
                  </a:cubicBezTo>
                  <a:lnTo>
                    <a:pt x="1405" y="5648"/>
                  </a:lnTo>
                  <a:cubicBezTo>
                    <a:pt x="1398" y="5648"/>
                    <a:pt x="1390" y="5645"/>
                    <a:pt x="1386" y="5639"/>
                  </a:cubicBezTo>
                  <a:cubicBezTo>
                    <a:pt x="1381" y="5632"/>
                    <a:pt x="1378" y="5625"/>
                    <a:pt x="1378" y="5617"/>
                  </a:cubicBezTo>
                  <a:lnTo>
                    <a:pt x="1638" y="2920"/>
                  </a:lnTo>
                  <a:cubicBezTo>
                    <a:pt x="1654" y="2750"/>
                    <a:pt x="1563" y="2589"/>
                    <a:pt x="1410" y="2515"/>
                  </a:cubicBezTo>
                  <a:cubicBezTo>
                    <a:pt x="1110" y="2369"/>
                    <a:pt x="840" y="2018"/>
                    <a:pt x="914" y="1561"/>
                  </a:cubicBezTo>
                  <a:cubicBezTo>
                    <a:pt x="972" y="1200"/>
                    <a:pt x="1273" y="893"/>
                    <a:pt x="1630" y="831"/>
                  </a:cubicBezTo>
                  <a:cubicBezTo>
                    <a:pt x="1686" y="821"/>
                    <a:pt x="1742" y="816"/>
                    <a:pt x="1798" y="816"/>
                  </a:cubicBezTo>
                  <a:cubicBezTo>
                    <a:pt x="1800" y="816"/>
                    <a:pt x="1802" y="816"/>
                    <a:pt x="1805" y="816"/>
                  </a:cubicBezTo>
                  <a:close/>
                  <a:moveTo>
                    <a:pt x="1797" y="1"/>
                  </a:moveTo>
                  <a:cubicBezTo>
                    <a:pt x="1695" y="1"/>
                    <a:pt x="1592" y="10"/>
                    <a:pt x="1487" y="29"/>
                  </a:cubicBezTo>
                  <a:cubicBezTo>
                    <a:pt x="790" y="152"/>
                    <a:pt x="222" y="728"/>
                    <a:pt x="108" y="1430"/>
                  </a:cubicBezTo>
                  <a:cubicBezTo>
                    <a:pt x="1" y="2074"/>
                    <a:pt x="271" y="2721"/>
                    <a:pt x="802" y="3098"/>
                  </a:cubicBezTo>
                  <a:lnTo>
                    <a:pt x="568" y="5540"/>
                  </a:lnTo>
                  <a:cubicBezTo>
                    <a:pt x="519" y="6034"/>
                    <a:pt x="909" y="6462"/>
                    <a:pt x="1405" y="6462"/>
                  </a:cubicBezTo>
                  <a:lnTo>
                    <a:pt x="2187" y="6462"/>
                  </a:lnTo>
                  <a:cubicBezTo>
                    <a:pt x="2683" y="6462"/>
                    <a:pt x="3071" y="6034"/>
                    <a:pt x="3024" y="5540"/>
                  </a:cubicBezTo>
                  <a:lnTo>
                    <a:pt x="2790" y="3099"/>
                  </a:lnTo>
                  <a:cubicBezTo>
                    <a:pt x="3241" y="2781"/>
                    <a:pt x="3508" y="2263"/>
                    <a:pt x="3506" y="1711"/>
                  </a:cubicBezTo>
                  <a:cubicBezTo>
                    <a:pt x="3505" y="749"/>
                    <a:pt x="2720"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665" name="Google Shape;665;p54"/>
          <p:cNvGrpSpPr/>
          <p:nvPr/>
        </p:nvGrpSpPr>
        <p:grpSpPr>
          <a:xfrm>
            <a:off x="4897122" y="2351832"/>
            <a:ext cx="360558" cy="475573"/>
            <a:chOff x="4223109" y="2120682"/>
            <a:chExt cx="360558" cy="475573"/>
          </a:xfrm>
        </p:grpSpPr>
        <p:sp>
          <p:nvSpPr>
            <p:cNvPr id="666" name="Google Shape;666;p54"/>
            <p:cNvSpPr/>
            <p:nvPr/>
          </p:nvSpPr>
          <p:spPr>
            <a:xfrm>
              <a:off x="4223109" y="2120682"/>
              <a:ext cx="360558" cy="475573"/>
            </a:xfrm>
            <a:custGeom>
              <a:avLst/>
              <a:gdLst/>
              <a:ahLst/>
              <a:cxnLst/>
              <a:rect l="l" t="t" r="r" b="b"/>
              <a:pathLst>
                <a:path w="19057" h="25136" extrusionOk="0">
                  <a:moveTo>
                    <a:pt x="18242" y="815"/>
                  </a:moveTo>
                  <a:lnTo>
                    <a:pt x="18242" y="22992"/>
                  </a:lnTo>
                  <a:cubicBezTo>
                    <a:pt x="18241" y="23726"/>
                    <a:pt x="17646" y="24321"/>
                    <a:pt x="16912" y="24322"/>
                  </a:cubicBezTo>
                  <a:lnTo>
                    <a:pt x="2145" y="24322"/>
                  </a:lnTo>
                  <a:cubicBezTo>
                    <a:pt x="1411" y="24321"/>
                    <a:pt x="817" y="23726"/>
                    <a:pt x="815" y="22992"/>
                  </a:cubicBezTo>
                  <a:lnTo>
                    <a:pt x="815" y="815"/>
                  </a:lnTo>
                  <a:close/>
                  <a:moveTo>
                    <a:pt x="407" y="0"/>
                  </a:moveTo>
                  <a:cubicBezTo>
                    <a:pt x="182" y="0"/>
                    <a:pt x="0" y="182"/>
                    <a:pt x="0" y="408"/>
                  </a:cubicBezTo>
                  <a:lnTo>
                    <a:pt x="0" y="22992"/>
                  </a:lnTo>
                  <a:cubicBezTo>
                    <a:pt x="2" y="24175"/>
                    <a:pt x="961" y="25135"/>
                    <a:pt x="2145" y="25135"/>
                  </a:cubicBezTo>
                  <a:lnTo>
                    <a:pt x="16912" y="25135"/>
                  </a:lnTo>
                  <a:cubicBezTo>
                    <a:pt x="18095" y="25135"/>
                    <a:pt x="19055" y="24177"/>
                    <a:pt x="19057" y="22992"/>
                  </a:cubicBezTo>
                  <a:lnTo>
                    <a:pt x="19057" y="407"/>
                  </a:lnTo>
                  <a:cubicBezTo>
                    <a:pt x="19057" y="182"/>
                    <a:pt x="18875" y="0"/>
                    <a:pt x="18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67" name="Google Shape;667;p54"/>
            <p:cNvSpPr/>
            <p:nvPr/>
          </p:nvSpPr>
          <p:spPr>
            <a:xfrm>
              <a:off x="4272396" y="2169988"/>
              <a:ext cx="253755" cy="393422"/>
            </a:xfrm>
            <a:custGeom>
              <a:avLst/>
              <a:gdLst/>
              <a:ahLst/>
              <a:cxnLst/>
              <a:rect l="l" t="t" r="r" b="b"/>
              <a:pathLst>
                <a:path w="13412" h="20794" extrusionOk="0">
                  <a:moveTo>
                    <a:pt x="842" y="1370"/>
                  </a:moveTo>
                  <a:cubicBezTo>
                    <a:pt x="844" y="1370"/>
                    <a:pt x="847" y="1371"/>
                    <a:pt x="850" y="1372"/>
                  </a:cubicBezTo>
                  <a:lnTo>
                    <a:pt x="7312" y="2987"/>
                  </a:lnTo>
                  <a:cubicBezTo>
                    <a:pt x="7454" y="3023"/>
                    <a:pt x="7598" y="3041"/>
                    <a:pt x="7742" y="3041"/>
                  </a:cubicBezTo>
                  <a:cubicBezTo>
                    <a:pt x="8074" y="3041"/>
                    <a:pt x="8403" y="2946"/>
                    <a:pt x="8688" y="2763"/>
                  </a:cubicBezTo>
                  <a:lnTo>
                    <a:pt x="8688" y="7236"/>
                  </a:lnTo>
                  <a:lnTo>
                    <a:pt x="1499" y="5468"/>
                  </a:lnTo>
                  <a:cubicBezTo>
                    <a:pt x="1097" y="5371"/>
                    <a:pt x="815" y="5011"/>
                    <a:pt x="816" y="4598"/>
                  </a:cubicBezTo>
                  <a:lnTo>
                    <a:pt x="816" y="1398"/>
                  </a:lnTo>
                  <a:cubicBezTo>
                    <a:pt x="816" y="1388"/>
                    <a:pt x="819" y="1381"/>
                    <a:pt x="827" y="1376"/>
                  </a:cubicBezTo>
                  <a:cubicBezTo>
                    <a:pt x="831" y="1372"/>
                    <a:pt x="836" y="1370"/>
                    <a:pt x="842" y="1370"/>
                  </a:cubicBezTo>
                  <a:close/>
                  <a:moveTo>
                    <a:pt x="6029" y="7420"/>
                  </a:moveTo>
                  <a:lnTo>
                    <a:pt x="8372" y="7996"/>
                  </a:lnTo>
                  <a:cubicBezTo>
                    <a:pt x="7329" y="8391"/>
                    <a:pt x="6641" y="9230"/>
                    <a:pt x="6607" y="9272"/>
                  </a:cubicBezTo>
                  <a:cubicBezTo>
                    <a:pt x="6465" y="9447"/>
                    <a:pt x="6493" y="9703"/>
                    <a:pt x="6667" y="9844"/>
                  </a:cubicBezTo>
                  <a:cubicBezTo>
                    <a:pt x="6743" y="9906"/>
                    <a:pt x="6834" y="9936"/>
                    <a:pt x="6924" y="9936"/>
                  </a:cubicBezTo>
                  <a:cubicBezTo>
                    <a:pt x="7043" y="9936"/>
                    <a:pt x="7160" y="9884"/>
                    <a:pt x="7241" y="9784"/>
                  </a:cubicBezTo>
                  <a:cubicBezTo>
                    <a:pt x="7248" y="9776"/>
                    <a:pt x="7837" y="9055"/>
                    <a:pt x="8688" y="8747"/>
                  </a:cubicBezTo>
                  <a:lnTo>
                    <a:pt x="8688" y="11727"/>
                  </a:lnTo>
                  <a:lnTo>
                    <a:pt x="6924" y="11727"/>
                  </a:lnTo>
                  <a:cubicBezTo>
                    <a:pt x="6429" y="11725"/>
                    <a:pt x="6029" y="11325"/>
                    <a:pt x="6029" y="10830"/>
                  </a:cubicBezTo>
                  <a:lnTo>
                    <a:pt x="6029" y="7420"/>
                  </a:lnTo>
                  <a:close/>
                  <a:moveTo>
                    <a:pt x="9503" y="1921"/>
                  </a:moveTo>
                  <a:cubicBezTo>
                    <a:pt x="9563" y="1960"/>
                    <a:pt x="9625" y="1997"/>
                    <a:pt x="9691" y="2029"/>
                  </a:cubicBezTo>
                  <a:cubicBezTo>
                    <a:pt x="9697" y="2032"/>
                    <a:pt x="9704" y="2035"/>
                    <a:pt x="9712" y="2038"/>
                  </a:cubicBezTo>
                  <a:lnTo>
                    <a:pt x="12597" y="3282"/>
                  </a:lnTo>
                  <a:lnTo>
                    <a:pt x="12597" y="3951"/>
                  </a:lnTo>
                  <a:lnTo>
                    <a:pt x="10560" y="3074"/>
                  </a:lnTo>
                  <a:cubicBezTo>
                    <a:pt x="10507" y="3051"/>
                    <a:pt x="10452" y="3040"/>
                    <a:pt x="10398" y="3040"/>
                  </a:cubicBezTo>
                  <a:cubicBezTo>
                    <a:pt x="10240" y="3040"/>
                    <a:pt x="10091" y="3133"/>
                    <a:pt x="10024" y="3286"/>
                  </a:cubicBezTo>
                  <a:cubicBezTo>
                    <a:pt x="9935" y="3493"/>
                    <a:pt x="10030" y="3732"/>
                    <a:pt x="10237" y="3822"/>
                  </a:cubicBezTo>
                  <a:lnTo>
                    <a:pt x="12597" y="4838"/>
                  </a:lnTo>
                  <a:lnTo>
                    <a:pt x="12597" y="5688"/>
                  </a:lnTo>
                  <a:lnTo>
                    <a:pt x="10558" y="4811"/>
                  </a:lnTo>
                  <a:cubicBezTo>
                    <a:pt x="10506" y="4788"/>
                    <a:pt x="10451" y="4777"/>
                    <a:pt x="10397" y="4777"/>
                  </a:cubicBezTo>
                  <a:cubicBezTo>
                    <a:pt x="10240" y="4777"/>
                    <a:pt x="10090" y="4869"/>
                    <a:pt x="10024" y="5023"/>
                  </a:cubicBezTo>
                  <a:cubicBezTo>
                    <a:pt x="9935" y="5230"/>
                    <a:pt x="10030" y="5469"/>
                    <a:pt x="10237" y="5559"/>
                  </a:cubicBezTo>
                  <a:lnTo>
                    <a:pt x="12596" y="6575"/>
                  </a:lnTo>
                  <a:lnTo>
                    <a:pt x="12596" y="7426"/>
                  </a:lnTo>
                  <a:lnTo>
                    <a:pt x="10558" y="6548"/>
                  </a:lnTo>
                  <a:cubicBezTo>
                    <a:pt x="10505" y="6524"/>
                    <a:pt x="10450" y="6513"/>
                    <a:pt x="10395" y="6513"/>
                  </a:cubicBezTo>
                  <a:cubicBezTo>
                    <a:pt x="10237" y="6513"/>
                    <a:pt x="10086" y="6605"/>
                    <a:pt x="10020" y="6759"/>
                  </a:cubicBezTo>
                  <a:cubicBezTo>
                    <a:pt x="9930" y="6966"/>
                    <a:pt x="10027" y="7208"/>
                    <a:pt x="10237" y="7296"/>
                  </a:cubicBezTo>
                  <a:lnTo>
                    <a:pt x="12596" y="8312"/>
                  </a:lnTo>
                  <a:lnTo>
                    <a:pt x="12596" y="9163"/>
                  </a:lnTo>
                  <a:lnTo>
                    <a:pt x="10558" y="8285"/>
                  </a:lnTo>
                  <a:cubicBezTo>
                    <a:pt x="10506" y="8262"/>
                    <a:pt x="10451" y="8252"/>
                    <a:pt x="10398" y="8252"/>
                  </a:cubicBezTo>
                  <a:cubicBezTo>
                    <a:pt x="10240" y="8252"/>
                    <a:pt x="10090" y="8344"/>
                    <a:pt x="10023" y="8499"/>
                  </a:cubicBezTo>
                  <a:cubicBezTo>
                    <a:pt x="9933" y="8705"/>
                    <a:pt x="10029" y="8945"/>
                    <a:pt x="10235" y="9033"/>
                  </a:cubicBezTo>
                  <a:lnTo>
                    <a:pt x="12596" y="10049"/>
                  </a:lnTo>
                  <a:lnTo>
                    <a:pt x="12596" y="18215"/>
                  </a:lnTo>
                  <a:cubicBezTo>
                    <a:pt x="12596" y="18470"/>
                    <a:pt x="12389" y="18676"/>
                    <a:pt x="12134" y="18676"/>
                  </a:cubicBezTo>
                  <a:lnTo>
                    <a:pt x="9964" y="18676"/>
                  </a:lnTo>
                  <a:cubicBezTo>
                    <a:pt x="9709" y="18676"/>
                    <a:pt x="9503" y="18470"/>
                    <a:pt x="9503" y="18215"/>
                  </a:cubicBezTo>
                  <a:lnTo>
                    <a:pt x="9503" y="1921"/>
                  </a:lnTo>
                  <a:close/>
                  <a:moveTo>
                    <a:pt x="3049" y="14152"/>
                  </a:moveTo>
                  <a:lnTo>
                    <a:pt x="3049" y="14152"/>
                  </a:lnTo>
                  <a:cubicBezTo>
                    <a:pt x="3045" y="14347"/>
                    <a:pt x="3042" y="14542"/>
                    <a:pt x="3042" y="14740"/>
                  </a:cubicBezTo>
                  <a:cubicBezTo>
                    <a:pt x="3046" y="14961"/>
                    <a:pt x="3228" y="15138"/>
                    <a:pt x="3450" y="15138"/>
                  </a:cubicBezTo>
                  <a:cubicBezTo>
                    <a:pt x="3671" y="15138"/>
                    <a:pt x="3852" y="14961"/>
                    <a:pt x="3856" y="14740"/>
                  </a:cubicBezTo>
                  <a:cubicBezTo>
                    <a:pt x="3856" y="14545"/>
                    <a:pt x="3858" y="14356"/>
                    <a:pt x="3864" y="14172"/>
                  </a:cubicBezTo>
                  <a:lnTo>
                    <a:pt x="4780" y="15316"/>
                  </a:lnTo>
                  <a:lnTo>
                    <a:pt x="4780" y="19517"/>
                  </a:lnTo>
                  <a:cubicBezTo>
                    <a:pt x="4779" y="19532"/>
                    <a:pt x="4766" y="19544"/>
                    <a:pt x="4753" y="19544"/>
                  </a:cubicBezTo>
                  <a:lnTo>
                    <a:pt x="2147" y="19544"/>
                  </a:lnTo>
                  <a:cubicBezTo>
                    <a:pt x="2131" y="19544"/>
                    <a:pt x="2119" y="19532"/>
                    <a:pt x="2119" y="19517"/>
                  </a:cubicBezTo>
                  <a:lnTo>
                    <a:pt x="2119" y="15316"/>
                  </a:lnTo>
                  <a:lnTo>
                    <a:pt x="3049" y="14152"/>
                  </a:lnTo>
                  <a:close/>
                  <a:moveTo>
                    <a:pt x="12163" y="19489"/>
                  </a:moveTo>
                  <a:lnTo>
                    <a:pt x="12163" y="19950"/>
                  </a:lnTo>
                  <a:cubicBezTo>
                    <a:pt x="12163" y="19965"/>
                    <a:pt x="12152" y="19978"/>
                    <a:pt x="12138" y="19978"/>
                  </a:cubicBezTo>
                  <a:cubicBezTo>
                    <a:pt x="12138" y="19978"/>
                    <a:pt x="12137" y="19978"/>
                    <a:pt x="12136" y="19978"/>
                  </a:cubicBezTo>
                  <a:lnTo>
                    <a:pt x="10833" y="19978"/>
                  </a:lnTo>
                  <a:cubicBezTo>
                    <a:pt x="10818" y="19978"/>
                    <a:pt x="10806" y="19966"/>
                    <a:pt x="10806" y="19950"/>
                  </a:cubicBezTo>
                  <a:lnTo>
                    <a:pt x="10806" y="19489"/>
                  </a:lnTo>
                  <a:close/>
                  <a:moveTo>
                    <a:pt x="9094" y="0"/>
                  </a:moveTo>
                  <a:cubicBezTo>
                    <a:pt x="8870" y="0"/>
                    <a:pt x="8688" y="182"/>
                    <a:pt x="8688" y="407"/>
                  </a:cubicBezTo>
                  <a:lnTo>
                    <a:pt x="8688" y="1278"/>
                  </a:lnTo>
                  <a:cubicBezTo>
                    <a:pt x="8688" y="1814"/>
                    <a:pt x="8249" y="2226"/>
                    <a:pt x="7740" y="2226"/>
                  </a:cubicBezTo>
                  <a:cubicBezTo>
                    <a:pt x="7664" y="2226"/>
                    <a:pt x="7587" y="2216"/>
                    <a:pt x="7509" y="2197"/>
                  </a:cubicBezTo>
                  <a:lnTo>
                    <a:pt x="1047" y="581"/>
                  </a:lnTo>
                  <a:cubicBezTo>
                    <a:pt x="977" y="564"/>
                    <a:pt x="908" y="556"/>
                    <a:pt x="840" y="556"/>
                  </a:cubicBezTo>
                  <a:cubicBezTo>
                    <a:pt x="390" y="556"/>
                    <a:pt x="2" y="922"/>
                    <a:pt x="2" y="1398"/>
                  </a:cubicBezTo>
                  <a:lnTo>
                    <a:pt x="2" y="4597"/>
                  </a:lnTo>
                  <a:cubicBezTo>
                    <a:pt x="0" y="5384"/>
                    <a:pt x="539" y="6071"/>
                    <a:pt x="1303" y="6258"/>
                  </a:cubicBezTo>
                  <a:lnTo>
                    <a:pt x="1305" y="6258"/>
                  </a:lnTo>
                  <a:lnTo>
                    <a:pt x="5214" y="7220"/>
                  </a:lnTo>
                  <a:lnTo>
                    <a:pt x="5214" y="9750"/>
                  </a:lnTo>
                  <a:cubicBezTo>
                    <a:pt x="3978" y="10639"/>
                    <a:pt x="3441" y="11616"/>
                    <a:pt x="3210" y="12673"/>
                  </a:cubicBezTo>
                  <a:cubicBezTo>
                    <a:pt x="3181" y="12695"/>
                    <a:pt x="3154" y="12719"/>
                    <a:pt x="3131" y="12748"/>
                  </a:cubicBezTo>
                  <a:lnTo>
                    <a:pt x="1394" y="14920"/>
                  </a:lnTo>
                  <a:cubicBezTo>
                    <a:pt x="1337" y="14991"/>
                    <a:pt x="1305" y="15081"/>
                    <a:pt x="1305" y="15173"/>
                  </a:cubicBezTo>
                  <a:lnTo>
                    <a:pt x="1305" y="19517"/>
                  </a:lnTo>
                  <a:cubicBezTo>
                    <a:pt x="1306" y="19981"/>
                    <a:pt x="1682" y="20357"/>
                    <a:pt x="2147" y="20357"/>
                  </a:cubicBezTo>
                  <a:lnTo>
                    <a:pt x="4753" y="20357"/>
                  </a:lnTo>
                  <a:cubicBezTo>
                    <a:pt x="5217" y="20357"/>
                    <a:pt x="5593" y="19981"/>
                    <a:pt x="5593" y="19517"/>
                  </a:cubicBezTo>
                  <a:lnTo>
                    <a:pt x="5593" y="15173"/>
                  </a:lnTo>
                  <a:cubicBezTo>
                    <a:pt x="5593" y="15081"/>
                    <a:pt x="5563" y="14991"/>
                    <a:pt x="5505" y="14920"/>
                  </a:cubicBezTo>
                  <a:lnTo>
                    <a:pt x="3972" y="13004"/>
                  </a:lnTo>
                  <a:cubicBezTo>
                    <a:pt x="4122" y="12191"/>
                    <a:pt x="4462" y="11469"/>
                    <a:pt x="5214" y="10792"/>
                  </a:cubicBezTo>
                  <a:lnTo>
                    <a:pt x="5214" y="10830"/>
                  </a:lnTo>
                  <a:cubicBezTo>
                    <a:pt x="5214" y="11775"/>
                    <a:pt x="5980" y="12540"/>
                    <a:pt x="6924" y="12541"/>
                  </a:cubicBezTo>
                  <a:lnTo>
                    <a:pt x="8688" y="12541"/>
                  </a:lnTo>
                  <a:lnTo>
                    <a:pt x="8688" y="18215"/>
                  </a:lnTo>
                  <a:cubicBezTo>
                    <a:pt x="8689" y="18919"/>
                    <a:pt x="9260" y="19489"/>
                    <a:pt x="9964" y="19491"/>
                  </a:cubicBezTo>
                  <a:lnTo>
                    <a:pt x="9991" y="19491"/>
                  </a:lnTo>
                  <a:lnTo>
                    <a:pt x="9991" y="19952"/>
                  </a:lnTo>
                  <a:cubicBezTo>
                    <a:pt x="9991" y="20416"/>
                    <a:pt x="10369" y="20792"/>
                    <a:pt x="10833" y="20794"/>
                  </a:cubicBezTo>
                  <a:lnTo>
                    <a:pt x="12136" y="20794"/>
                  </a:lnTo>
                  <a:cubicBezTo>
                    <a:pt x="12600" y="20794"/>
                    <a:pt x="12976" y="20416"/>
                    <a:pt x="12978" y="19952"/>
                  </a:cubicBezTo>
                  <a:lnTo>
                    <a:pt x="12978" y="19172"/>
                  </a:lnTo>
                  <a:cubicBezTo>
                    <a:pt x="13253" y="18931"/>
                    <a:pt x="13412" y="18582"/>
                    <a:pt x="13412" y="18215"/>
                  </a:cubicBezTo>
                  <a:lnTo>
                    <a:pt x="13412" y="3013"/>
                  </a:lnTo>
                  <a:cubicBezTo>
                    <a:pt x="13412" y="2851"/>
                    <a:pt x="13315" y="2704"/>
                    <a:pt x="13165" y="2638"/>
                  </a:cubicBezTo>
                  <a:lnTo>
                    <a:pt x="10044" y="1296"/>
                  </a:lnTo>
                  <a:cubicBezTo>
                    <a:pt x="9710" y="1126"/>
                    <a:pt x="9501" y="782"/>
                    <a:pt x="9503" y="407"/>
                  </a:cubicBezTo>
                  <a:cubicBezTo>
                    <a:pt x="9503" y="182"/>
                    <a:pt x="9319" y="0"/>
                    <a:pt x="90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668" name="Google Shape;668;p54"/>
          <p:cNvGrpSpPr/>
          <p:nvPr/>
        </p:nvGrpSpPr>
        <p:grpSpPr>
          <a:xfrm>
            <a:off x="4389897" y="2351842"/>
            <a:ext cx="265069" cy="475554"/>
            <a:chOff x="3767497" y="2092662"/>
            <a:chExt cx="265069" cy="475554"/>
          </a:xfrm>
        </p:grpSpPr>
        <p:sp>
          <p:nvSpPr>
            <p:cNvPr id="669" name="Google Shape;669;p54"/>
            <p:cNvSpPr/>
            <p:nvPr/>
          </p:nvSpPr>
          <p:spPr>
            <a:xfrm>
              <a:off x="3767497" y="2092662"/>
              <a:ext cx="265069" cy="475554"/>
            </a:xfrm>
            <a:custGeom>
              <a:avLst/>
              <a:gdLst/>
              <a:ahLst/>
              <a:cxnLst/>
              <a:rect l="l" t="t" r="r" b="b"/>
              <a:pathLst>
                <a:path w="14010" h="25135" extrusionOk="0">
                  <a:moveTo>
                    <a:pt x="7005" y="815"/>
                  </a:moveTo>
                  <a:cubicBezTo>
                    <a:pt x="8062" y="817"/>
                    <a:pt x="8969" y="1569"/>
                    <a:pt x="9165" y="2610"/>
                  </a:cubicBezTo>
                  <a:cubicBezTo>
                    <a:pt x="8985" y="2634"/>
                    <a:pt x="8394" y="2706"/>
                    <a:pt x="7670" y="2706"/>
                  </a:cubicBezTo>
                  <a:cubicBezTo>
                    <a:pt x="6802" y="2706"/>
                    <a:pt x="5742" y="2603"/>
                    <a:pt x="4966" y="2193"/>
                  </a:cubicBezTo>
                  <a:cubicBezTo>
                    <a:pt x="5301" y="1361"/>
                    <a:pt x="6108" y="815"/>
                    <a:pt x="7005" y="815"/>
                  </a:cubicBezTo>
                  <a:close/>
                  <a:moveTo>
                    <a:pt x="5242" y="3186"/>
                  </a:moveTo>
                  <a:cubicBezTo>
                    <a:pt x="6038" y="3447"/>
                    <a:pt x="6935" y="3520"/>
                    <a:pt x="7687" y="3520"/>
                  </a:cubicBezTo>
                  <a:cubicBezTo>
                    <a:pt x="8107" y="3520"/>
                    <a:pt x="8482" y="3497"/>
                    <a:pt x="8769" y="3473"/>
                  </a:cubicBezTo>
                  <a:lnTo>
                    <a:pt x="8769" y="3473"/>
                  </a:lnTo>
                  <a:cubicBezTo>
                    <a:pt x="8758" y="4673"/>
                    <a:pt x="7972" y="5647"/>
                    <a:pt x="7006" y="5647"/>
                  </a:cubicBezTo>
                  <a:lnTo>
                    <a:pt x="7005" y="5647"/>
                  </a:lnTo>
                  <a:cubicBezTo>
                    <a:pt x="6032" y="5647"/>
                    <a:pt x="5242" y="4661"/>
                    <a:pt x="5242" y="3449"/>
                  </a:cubicBezTo>
                  <a:lnTo>
                    <a:pt x="5242" y="3186"/>
                  </a:lnTo>
                  <a:close/>
                  <a:moveTo>
                    <a:pt x="4725" y="4852"/>
                  </a:moveTo>
                  <a:lnTo>
                    <a:pt x="4725" y="4854"/>
                  </a:lnTo>
                  <a:cubicBezTo>
                    <a:pt x="4866" y="5166"/>
                    <a:pt x="5058" y="5453"/>
                    <a:pt x="5295" y="5700"/>
                  </a:cubicBezTo>
                  <a:lnTo>
                    <a:pt x="5295" y="5862"/>
                  </a:lnTo>
                  <a:cubicBezTo>
                    <a:pt x="5295" y="6060"/>
                    <a:pt x="5168" y="6237"/>
                    <a:pt x="4979" y="6299"/>
                  </a:cubicBezTo>
                  <a:lnTo>
                    <a:pt x="4494" y="6460"/>
                  </a:lnTo>
                  <a:cubicBezTo>
                    <a:pt x="4600" y="5929"/>
                    <a:pt x="4678" y="5392"/>
                    <a:pt x="4725" y="4852"/>
                  </a:cubicBezTo>
                  <a:close/>
                  <a:moveTo>
                    <a:pt x="9285" y="4854"/>
                  </a:moveTo>
                  <a:cubicBezTo>
                    <a:pt x="9332" y="5394"/>
                    <a:pt x="9409" y="5931"/>
                    <a:pt x="9515" y="6462"/>
                  </a:cubicBezTo>
                  <a:lnTo>
                    <a:pt x="9031" y="6299"/>
                  </a:lnTo>
                  <a:cubicBezTo>
                    <a:pt x="8842" y="6237"/>
                    <a:pt x="8714" y="6061"/>
                    <a:pt x="8714" y="5862"/>
                  </a:cubicBezTo>
                  <a:lnTo>
                    <a:pt x="8714" y="5700"/>
                  </a:lnTo>
                  <a:cubicBezTo>
                    <a:pt x="8952" y="5453"/>
                    <a:pt x="9145" y="5166"/>
                    <a:pt x="9285" y="4854"/>
                  </a:cubicBezTo>
                  <a:close/>
                  <a:moveTo>
                    <a:pt x="7960" y="6246"/>
                  </a:moveTo>
                  <a:cubicBezTo>
                    <a:pt x="8053" y="6540"/>
                    <a:pt x="8250" y="6792"/>
                    <a:pt x="8514" y="6953"/>
                  </a:cubicBezTo>
                  <a:cubicBezTo>
                    <a:pt x="8218" y="7404"/>
                    <a:pt x="7536" y="8080"/>
                    <a:pt x="7005" y="8553"/>
                  </a:cubicBezTo>
                  <a:cubicBezTo>
                    <a:pt x="6474" y="8080"/>
                    <a:pt x="5791" y="7404"/>
                    <a:pt x="5495" y="6953"/>
                  </a:cubicBezTo>
                  <a:cubicBezTo>
                    <a:pt x="5759" y="6792"/>
                    <a:pt x="5956" y="6540"/>
                    <a:pt x="6050" y="6246"/>
                  </a:cubicBezTo>
                  <a:cubicBezTo>
                    <a:pt x="6352" y="6389"/>
                    <a:pt x="6678" y="6461"/>
                    <a:pt x="7005" y="6461"/>
                  </a:cubicBezTo>
                  <a:cubicBezTo>
                    <a:pt x="7331" y="6461"/>
                    <a:pt x="7658" y="6389"/>
                    <a:pt x="7960" y="6246"/>
                  </a:cubicBezTo>
                  <a:close/>
                  <a:moveTo>
                    <a:pt x="9289" y="7244"/>
                  </a:moveTo>
                  <a:lnTo>
                    <a:pt x="9894" y="7446"/>
                  </a:lnTo>
                  <a:cubicBezTo>
                    <a:pt x="10260" y="7567"/>
                    <a:pt x="10507" y="7910"/>
                    <a:pt x="10507" y="8296"/>
                  </a:cubicBezTo>
                  <a:lnTo>
                    <a:pt x="10507" y="9990"/>
                  </a:lnTo>
                  <a:lnTo>
                    <a:pt x="9583" y="9990"/>
                  </a:lnTo>
                  <a:lnTo>
                    <a:pt x="9583" y="9529"/>
                  </a:lnTo>
                  <a:cubicBezTo>
                    <a:pt x="9583" y="9303"/>
                    <a:pt x="9401" y="9121"/>
                    <a:pt x="9177" y="9121"/>
                  </a:cubicBezTo>
                  <a:cubicBezTo>
                    <a:pt x="8952" y="9121"/>
                    <a:pt x="8769" y="9303"/>
                    <a:pt x="8769" y="9529"/>
                  </a:cubicBezTo>
                  <a:lnTo>
                    <a:pt x="8769" y="9990"/>
                  </a:lnTo>
                  <a:lnTo>
                    <a:pt x="5240" y="9990"/>
                  </a:lnTo>
                  <a:lnTo>
                    <a:pt x="5240" y="9529"/>
                  </a:lnTo>
                  <a:cubicBezTo>
                    <a:pt x="5236" y="9307"/>
                    <a:pt x="5055" y="9130"/>
                    <a:pt x="4834" y="9130"/>
                  </a:cubicBezTo>
                  <a:cubicBezTo>
                    <a:pt x="4612" y="9130"/>
                    <a:pt x="4432" y="9307"/>
                    <a:pt x="4426" y="9529"/>
                  </a:cubicBezTo>
                  <a:lnTo>
                    <a:pt x="4426" y="9990"/>
                  </a:lnTo>
                  <a:lnTo>
                    <a:pt x="3503" y="9990"/>
                  </a:lnTo>
                  <a:lnTo>
                    <a:pt x="3503" y="8296"/>
                  </a:lnTo>
                  <a:cubicBezTo>
                    <a:pt x="3503" y="7910"/>
                    <a:pt x="3749" y="7567"/>
                    <a:pt x="4116" y="7446"/>
                  </a:cubicBezTo>
                  <a:lnTo>
                    <a:pt x="4722" y="7244"/>
                  </a:lnTo>
                  <a:cubicBezTo>
                    <a:pt x="5190" y="8076"/>
                    <a:pt x="6575" y="9263"/>
                    <a:pt x="6742" y="9404"/>
                  </a:cubicBezTo>
                  <a:cubicBezTo>
                    <a:pt x="6818" y="9469"/>
                    <a:pt x="6912" y="9501"/>
                    <a:pt x="7005" y="9501"/>
                  </a:cubicBezTo>
                  <a:cubicBezTo>
                    <a:pt x="7099" y="9501"/>
                    <a:pt x="7193" y="9469"/>
                    <a:pt x="7269" y="9404"/>
                  </a:cubicBezTo>
                  <a:cubicBezTo>
                    <a:pt x="7434" y="9263"/>
                    <a:pt x="8819" y="8076"/>
                    <a:pt x="9289" y="7244"/>
                  </a:cubicBezTo>
                  <a:close/>
                  <a:moveTo>
                    <a:pt x="12651" y="10805"/>
                  </a:moveTo>
                  <a:cubicBezTo>
                    <a:pt x="12906" y="10805"/>
                    <a:pt x="13112" y="11011"/>
                    <a:pt x="13112" y="11266"/>
                  </a:cubicBezTo>
                  <a:cubicBezTo>
                    <a:pt x="13112" y="11521"/>
                    <a:pt x="12906" y="11727"/>
                    <a:pt x="12651" y="11727"/>
                  </a:cubicBezTo>
                  <a:lnTo>
                    <a:pt x="1360" y="11727"/>
                  </a:lnTo>
                  <a:cubicBezTo>
                    <a:pt x="1103" y="11727"/>
                    <a:pt x="897" y="11521"/>
                    <a:pt x="897" y="11266"/>
                  </a:cubicBezTo>
                  <a:cubicBezTo>
                    <a:pt x="897" y="11011"/>
                    <a:pt x="1103" y="10805"/>
                    <a:pt x="1358" y="10805"/>
                  </a:cubicBezTo>
                  <a:close/>
                  <a:moveTo>
                    <a:pt x="12244" y="12542"/>
                  </a:moveTo>
                  <a:lnTo>
                    <a:pt x="12244" y="22586"/>
                  </a:lnTo>
                  <a:lnTo>
                    <a:pt x="1766" y="22586"/>
                  </a:lnTo>
                  <a:lnTo>
                    <a:pt x="1766" y="12542"/>
                  </a:lnTo>
                  <a:close/>
                  <a:moveTo>
                    <a:pt x="12651" y="23399"/>
                  </a:moveTo>
                  <a:cubicBezTo>
                    <a:pt x="12906" y="23399"/>
                    <a:pt x="13112" y="23607"/>
                    <a:pt x="13112" y="23861"/>
                  </a:cubicBezTo>
                  <a:cubicBezTo>
                    <a:pt x="13112" y="24115"/>
                    <a:pt x="12906" y="24323"/>
                    <a:pt x="12651" y="24323"/>
                  </a:cubicBezTo>
                  <a:lnTo>
                    <a:pt x="1360" y="24323"/>
                  </a:lnTo>
                  <a:cubicBezTo>
                    <a:pt x="1105" y="24323"/>
                    <a:pt x="897" y="24115"/>
                    <a:pt x="897" y="23861"/>
                  </a:cubicBezTo>
                  <a:cubicBezTo>
                    <a:pt x="897" y="23607"/>
                    <a:pt x="1105" y="23399"/>
                    <a:pt x="1360" y="23399"/>
                  </a:cubicBezTo>
                  <a:close/>
                  <a:moveTo>
                    <a:pt x="7005" y="1"/>
                  </a:moveTo>
                  <a:cubicBezTo>
                    <a:pt x="5343" y="1"/>
                    <a:pt x="3992" y="1352"/>
                    <a:pt x="3992" y="3013"/>
                  </a:cubicBezTo>
                  <a:cubicBezTo>
                    <a:pt x="3992" y="5330"/>
                    <a:pt x="3605" y="6698"/>
                    <a:pt x="3578" y="6797"/>
                  </a:cubicBezTo>
                  <a:cubicBezTo>
                    <a:pt x="3030" y="7096"/>
                    <a:pt x="2689" y="7671"/>
                    <a:pt x="2689" y="8294"/>
                  </a:cubicBezTo>
                  <a:lnTo>
                    <a:pt x="2689" y="9989"/>
                  </a:lnTo>
                  <a:lnTo>
                    <a:pt x="1358" y="9989"/>
                  </a:lnTo>
                  <a:cubicBezTo>
                    <a:pt x="735" y="9989"/>
                    <a:pt x="202" y="10442"/>
                    <a:pt x="101" y="11058"/>
                  </a:cubicBezTo>
                  <a:cubicBezTo>
                    <a:pt x="1" y="11674"/>
                    <a:pt x="360" y="12273"/>
                    <a:pt x="952" y="12473"/>
                  </a:cubicBezTo>
                  <a:lnTo>
                    <a:pt x="952" y="22651"/>
                  </a:lnTo>
                  <a:cubicBezTo>
                    <a:pt x="360" y="22850"/>
                    <a:pt x="1" y="23449"/>
                    <a:pt x="101" y="24065"/>
                  </a:cubicBezTo>
                  <a:cubicBezTo>
                    <a:pt x="202" y="24681"/>
                    <a:pt x="735" y="25134"/>
                    <a:pt x="1358" y="25134"/>
                  </a:cubicBezTo>
                  <a:lnTo>
                    <a:pt x="12651" y="25134"/>
                  </a:lnTo>
                  <a:cubicBezTo>
                    <a:pt x="13276" y="25134"/>
                    <a:pt x="13808" y="24681"/>
                    <a:pt x="13908" y="24065"/>
                  </a:cubicBezTo>
                  <a:cubicBezTo>
                    <a:pt x="14010" y="23449"/>
                    <a:pt x="13650" y="22851"/>
                    <a:pt x="13059" y="22651"/>
                  </a:cubicBezTo>
                  <a:lnTo>
                    <a:pt x="13059" y="22651"/>
                  </a:lnTo>
                  <a:lnTo>
                    <a:pt x="13059" y="12475"/>
                  </a:lnTo>
                  <a:cubicBezTo>
                    <a:pt x="13578" y="12300"/>
                    <a:pt x="13927" y="11813"/>
                    <a:pt x="13927" y="11266"/>
                  </a:cubicBezTo>
                  <a:cubicBezTo>
                    <a:pt x="13927" y="10718"/>
                    <a:pt x="13578" y="10231"/>
                    <a:pt x="13059" y="10057"/>
                  </a:cubicBezTo>
                  <a:lnTo>
                    <a:pt x="13059" y="6848"/>
                  </a:lnTo>
                  <a:cubicBezTo>
                    <a:pt x="13059" y="6509"/>
                    <a:pt x="12925" y="6184"/>
                    <a:pt x="12684" y="5946"/>
                  </a:cubicBezTo>
                  <a:lnTo>
                    <a:pt x="12071" y="5331"/>
                  </a:lnTo>
                  <a:cubicBezTo>
                    <a:pt x="11992" y="5254"/>
                    <a:pt x="11889" y="5215"/>
                    <a:pt x="11786" y="5215"/>
                  </a:cubicBezTo>
                  <a:cubicBezTo>
                    <a:pt x="11681" y="5215"/>
                    <a:pt x="11577" y="5255"/>
                    <a:pt x="11498" y="5334"/>
                  </a:cubicBezTo>
                  <a:cubicBezTo>
                    <a:pt x="11340" y="5492"/>
                    <a:pt x="11339" y="5747"/>
                    <a:pt x="11495" y="5908"/>
                  </a:cubicBezTo>
                  <a:lnTo>
                    <a:pt x="12109" y="6521"/>
                  </a:lnTo>
                  <a:cubicBezTo>
                    <a:pt x="12196" y="6607"/>
                    <a:pt x="12244" y="6725"/>
                    <a:pt x="12244" y="6848"/>
                  </a:cubicBezTo>
                  <a:lnTo>
                    <a:pt x="12244" y="9990"/>
                  </a:lnTo>
                  <a:lnTo>
                    <a:pt x="11322" y="9990"/>
                  </a:lnTo>
                  <a:lnTo>
                    <a:pt x="11322" y="8296"/>
                  </a:lnTo>
                  <a:cubicBezTo>
                    <a:pt x="11322" y="7671"/>
                    <a:pt x="10981" y="7096"/>
                    <a:pt x="10431" y="6797"/>
                  </a:cubicBezTo>
                  <a:cubicBezTo>
                    <a:pt x="10403" y="6694"/>
                    <a:pt x="10017" y="5327"/>
                    <a:pt x="10017" y="3013"/>
                  </a:cubicBezTo>
                  <a:cubicBezTo>
                    <a:pt x="10017" y="1352"/>
                    <a:pt x="8666" y="1"/>
                    <a:pt x="7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70" name="Google Shape;670;p54"/>
            <p:cNvSpPr/>
            <p:nvPr/>
          </p:nvSpPr>
          <p:spPr>
            <a:xfrm>
              <a:off x="3818354" y="2347382"/>
              <a:ext cx="163355" cy="155125"/>
            </a:xfrm>
            <a:custGeom>
              <a:avLst/>
              <a:gdLst/>
              <a:ahLst/>
              <a:cxnLst/>
              <a:rect l="l" t="t" r="r" b="b"/>
              <a:pathLst>
                <a:path w="8634" h="8199" extrusionOk="0">
                  <a:moveTo>
                    <a:pt x="7819" y="816"/>
                  </a:moveTo>
                  <a:lnTo>
                    <a:pt x="7819" y="7384"/>
                  </a:lnTo>
                  <a:lnTo>
                    <a:pt x="815" y="7384"/>
                  </a:lnTo>
                  <a:lnTo>
                    <a:pt x="815" y="816"/>
                  </a:lnTo>
                  <a:close/>
                  <a:moveTo>
                    <a:pt x="462" y="1"/>
                  </a:moveTo>
                  <a:cubicBezTo>
                    <a:pt x="207" y="1"/>
                    <a:pt x="1" y="207"/>
                    <a:pt x="1" y="462"/>
                  </a:cubicBezTo>
                  <a:lnTo>
                    <a:pt x="1" y="7738"/>
                  </a:lnTo>
                  <a:cubicBezTo>
                    <a:pt x="1" y="7992"/>
                    <a:pt x="207" y="8199"/>
                    <a:pt x="462" y="8199"/>
                  </a:cubicBezTo>
                  <a:lnTo>
                    <a:pt x="8171" y="8199"/>
                  </a:lnTo>
                  <a:cubicBezTo>
                    <a:pt x="8426" y="8199"/>
                    <a:pt x="8632" y="7992"/>
                    <a:pt x="8634" y="7738"/>
                  </a:cubicBezTo>
                  <a:lnTo>
                    <a:pt x="8634" y="462"/>
                  </a:lnTo>
                  <a:cubicBezTo>
                    <a:pt x="8632" y="207"/>
                    <a:pt x="8426" y="1"/>
                    <a:pt x="8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671" name="Google Shape;671;p54"/>
          <p:cNvGrpSpPr/>
          <p:nvPr/>
        </p:nvGrpSpPr>
        <p:grpSpPr>
          <a:xfrm>
            <a:off x="3770722" y="2351813"/>
            <a:ext cx="377019" cy="475611"/>
            <a:chOff x="3150099" y="2116085"/>
            <a:chExt cx="377019" cy="475611"/>
          </a:xfrm>
        </p:grpSpPr>
        <p:sp>
          <p:nvSpPr>
            <p:cNvPr id="672" name="Google Shape;672;p54"/>
            <p:cNvSpPr/>
            <p:nvPr/>
          </p:nvSpPr>
          <p:spPr>
            <a:xfrm>
              <a:off x="3150099" y="2116085"/>
              <a:ext cx="377019" cy="475611"/>
            </a:xfrm>
            <a:custGeom>
              <a:avLst/>
              <a:gdLst/>
              <a:ahLst/>
              <a:cxnLst/>
              <a:rect l="l" t="t" r="r" b="b"/>
              <a:pathLst>
                <a:path w="19927" h="25138" extrusionOk="0">
                  <a:moveTo>
                    <a:pt x="7707" y="5246"/>
                  </a:moveTo>
                  <a:cubicBezTo>
                    <a:pt x="8561" y="6096"/>
                    <a:pt x="9738" y="6789"/>
                    <a:pt x="11228" y="7317"/>
                  </a:cubicBezTo>
                  <a:cubicBezTo>
                    <a:pt x="12734" y="7849"/>
                    <a:pt x="14201" y="8079"/>
                    <a:pt x="14985" y="8145"/>
                  </a:cubicBezTo>
                  <a:cubicBezTo>
                    <a:pt x="15128" y="8740"/>
                    <a:pt x="15201" y="9351"/>
                    <a:pt x="15202" y="9964"/>
                  </a:cubicBezTo>
                  <a:lnTo>
                    <a:pt x="15202" y="9991"/>
                  </a:lnTo>
                  <a:cubicBezTo>
                    <a:pt x="15193" y="9991"/>
                    <a:pt x="15184" y="9990"/>
                    <a:pt x="15175" y="9990"/>
                  </a:cubicBezTo>
                  <a:lnTo>
                    <a:pt x="13778" y="9990"/>
                  </a:lnTo>
                  <a:cubicBezTo>
                    <a:pt x="13602" y="9471"/>
                    <a:pt x="13117" y="9122"/>
                    <a:pt x="12569" y="9122"/>
                  </a:cubicBezTo>
                  <a:lnTo>
                    <a:pt x="11700" y="9122"/>
                  </a:lnTo>
                  <a:cubicBezTo>
                    <a:pt x="11255" y="9122"/>
                    <a:pt x="10843" y="9354"/>
                    <a:pt x="10610" y="9734"/>
                  </a:cubicBezTo>
                  <a:cubicBezTo>
                    <a:pt x="10411" y="9615"/>
                    <a:pt x="10187" y="9556"/>
                    <a:pt x="9963" y="9556"/>
                  </a:cubicBezTo>
                  <a:cubicBezTo>
                    <a:pt x="9739" y="9556"/>
                    <a:pt x="9514" y="9615"/>
                    <a:pt x="9315" y="9734"/>
                  </a:cubicBezTo>
                  <a:cubicBezTo>
                    <a:pt x="9083" y="9354"/>
                    <a:pt x="8670" y="9122"/>
                    <a:pt x="8226" y="9122"/>
                  </a:cubicBezTo>
                  <a:lnTo>
                    <a:pt x="7356" y="9122"/>
                  </a:lnTo>
                  <a:cubicBezTo>
                    <a:pt x="6809" y="9122"/>
                    <a:pt x="6323" y="9471"/>
                    <a:pt x="6147" y="9990"/>
                  </a:cubicBezTo>
                  <a:lnTo>
                    <a:pt x="4750" y="9990"/>
                  </a:lnTo>
                  <a:cubicBezTo>
                    <a:pt x="4743" y="9990"/>
                    <a:pt x="4732" y="9990"/>
                    <a:pt x="4724" y="9991"/>
                  </a:cubicBezTo>
                  <a:lnTo>
                    <a:pt x="4724" y="9964"/>
                  </a:lnTo>
                  <a:cubicBezTo>
                    <a:pt x="4724" y="7361"/>
                    <a:pt x="6827" y="5733"/>
                    <a:pt x="7707" y="5246"/>
                  </a:cubicBezTo>
                  <a:close/>
                  <a:moveTo>
                    <a:pt x="9963" y="817"/>
                  </a:moveTo>
                  <a:cubicBezTo>
                    <a:pt x="11653" y="817"/>
                    <a:pt x="13288" y="1642"/>
                    <a:pt x="14567" y="3142"/>
                  </a:cubicBezTo>
                  <a:cubicBezTo>
                    <a:pt x="15799" y="4586"/>
                    <a:pt x="16504" y="6440"/>
                    <a:pt x="16504" y="8227"/>
                  </a:cubicBezTo>
                  <a:cubicBezTo>
                    <a:pt x="16504" y="9124"/>
                    <a:pt x="16346" y="9649"/>
                    <a:pt x="16012" y="10193"/>
                  </a:cubicBezTo>
                  <a:cubicBezTo>
                    <a:pt x="16014" y="10117"/>
                    <a:pt x="16015" y="10041"/>
                    <a:pt x="16015" y="9964"/>
                  </a:cubicBezTo>
                  <a:cubicBezTo>
                    <a:pt x="16014" y="9181"/>
                    <a:pt x="15908" y="8403"/>
                    <a:pt x="15698" y="7651"/>
                  </a:cubicBezTo>
                  <a:cubicBezTo>
                    <a:pt x="15651" y="7479"/>
                    <a:pt x="15500" y="7358"/>
                    <a:pt x="15322" y="7352"/>
                  </a:cubicBezTo>
                  <a:cubicBezTo>
                    <a:pt x="14835" y="7332"/>
                    <a:pt x="13201" y="7152"/>
                    <a:pt x="11499" y="6549"/>
                  </a:cubicBezTo>
                  <a:cubicBezTo>
                    <a:pt x="8840" y="5607"/>
                    <a:pt x="7743" y="4250"/>
                    <a:pt x="7291" y="3277"/>
                  </a:cubicBezTo>
                  <a:cubicBezTo>
                    <a:pt x="7224" y="3127"/>
                    <a:pt x="7075" y="3037"/>
                    <a:pt x="6920" y="3037"/>
                  </a:cubicBezTo>
                  <a:cubicBezTo>
                    <a:pt x="6862" y="3037"/>
                    <a:pt x="6804" y="3050"/>
                    <a:pt x="6748" y="3075"/>
                  </a:cubicBezTo>
                  <a:cubicBezTo>
                    <a:pt x="6543" y="3171"/>
                    <a:pt x="6455" y="3417"/>
                    <a:pt x="6552" y="3620"/>
                  </a:cubicBezTo>
                  <a:cubicBezTo>
                    <a:pt x="6719" y="3977"/>
                    <a:pt x="6923" y="4312"/>
                    <a:pt x="7161" y="4624"/>
                  </a:cubicBezTo>
                  <a:cubicBezTo>
                    <a:pt x="6041" y="5296"/>
                    <a:pt x="3910" y="7097"/>
                    <a:pt x="3910" y="9964"/>
                  </a:cubicBezTo>
                  <a:cubicBezTo>
                    <a:pt x="3910" y="10037"/>
                    <a:pt x="3911" y="10111"/>
                    <a:pt x="3913" y="10184"/>
                  </a:cubicBezTo>
                  <a:cubicBezTo>
                    <a:pt x="3585" y="9641"/>
                    <a:pt x="3421" y="9101"/>
                    <a:pt x="3421" y="8227"/>
                  </a:cubicBezTo>
                  <a:cubicBezTo>
                    <a:pt x="3421" y="6440"/>
                    <a:pt x="4127" y="4586"/>
                    <a:pt x="5359" y="3142"/>
                  </a:cubicBezTo>
                  <a:cubicBezTo>
                    <a:pt x="6639" y="1642"/>
                    <a:pt x="8273" y="817"/>
                    <a:pt x="9963" y="817"/>
                  </a:cubicBezTo>
                  <a:close/>
                  <a:moveTo>
                    <a:pt x="12569" y="9937"/>
                  </a:moveTo>
                  <a:cubicBezTo>
                    <a:pt x="12822" y="9937"/>
                    <a:pt x="13030" y="10143"/>
                    <a:pt x="13030" y="10398"/>
                  </a:cubicBezTo>
                  <a:lnTo>
                    <a:pt x="13030" y="10832"/>
                  </a:lnTo>
                  <a:cubicBezTo>
                    <a:pt x="13030" y="11056"/>
                    <a:pt x="13212" y="11238"/>
                    <a:pt x="13437" y="11238"/>
                  </a:cubicBezTo>
                  <a:cubicBezTo>
                    <a:pt x="13661" y="11238"/>
                    <a:pt x="13845" y="11056"/>
                    <a:pt x="13845" y="10832"/>
                  </a:cubicBezTo>
                  <a:lnTo>
                    <a:pt x="13845" y="10806"/>
                  </a:lnTo>
                  <a:lnTo>
                    <a:pt x="15158" y="10806"/>
                  </a:lnTo>
                  <a:cubicBezTo>
                    <a:pt x="14826" y="14016"/>
                    <a:pt x="12622" y="16505"/>
                    <a:pt x="9963" y="16505"/>
                  </a:cubicBezTo>
                  <a:cubicBezTo>
                    <a:pt x="7302" y="16505"/>
                    <a:pt x="5098" y="14016"/>
                    <a:pt x="4767" y="10806"/>
                  </a:cubicBezTo>
                  <a:lnTo>
                    <a:pt x="4767" y="10805"/>
                  </a:lnTo>
                  <a:lnTo>
                    <a:pt x="6081" y="10805"/>
                  </a:lnTo>
                  <a:lnTo>
                    <a:pt x="6081" y="10832"/>
                  </a:lnTo>
                  <a:cubicBezTo>
                    <a:pt x="6081" y="11058"/>
                    <a:pt x="6264" y="11240"/>
                    <a:pt x="6489" y="11240"/>
                  </a:cubicBezTo>
                  <a:cubicBezTo>
                    <a:pt x="6713" y="11240"/>
                    <a:pt x="6897" y="11058"/>
                    <a:pt x="6897" y="10832"/>
                  </a:cubicBezTo>
                  <a:lnTo>
                    <a:pt x="6897" y="10398"/>
                  </a:lnTo>
                  <a:cubicBezTo>
                    <a:pt x="6897" y="10143"/>
                    <a:pt x="7103" y="9937"/>
                    <a:pt x="7358" y="9937"/>
                  </a:cubicBezTo>
                  <a:lnTo>
                    <a:pt x="7385" y="9937"/>
                  </a:lnTo>
                  <a:lnTo>
                    <a:pt x="7385" y="10398"/>
                  </a:lnTo>
                  <a:cubicBezTo>
                    <a:pt x="7381" y="10626"/>
                    <a:pt x="7564" y="10814"/>
                    <a:pt x="7792" y="10814"/>
                  </a:cubicBezTo>
                  <a:cubicBezTo>
                    <a:pt x="8021" y="10814"/>
                    <a:pt x="8204" y="10626"/>
                    <a:pt x="8200" y="10398"/>
                  </a:cubicBezTo>
                  <a:lnTo>
                    <a:pt x="8200" y="9937"/>
                  </a:lnTo>
                  <a:lnTo>
                    <a:pt x="8226" y="9937"/>
                  </a:lnTo>
                  <a:cubicBezTo>
                    <a:pt x="8481" y="9937"/>
                    <a:pt x="8687" y="10143"/>
                    <a:pt x="8687" y="10398"/>
                  </a:cubicBezTo>
                  <a:lnTo>
                    <a:pt x="8687" y="10832"/>
                  </a:lnTo>
                  <a:cubicBezTo>
                    <a:pt x="8687" y="11056"/>
                    <a:pt x="8869" y="11238"/>
                    <a:pt x="9095" y="11238"/>
                  </a:cubicBezTo>
                  <a:cubicBezTo>
                    <a:pt x="9319" y="11238"/>
                    <a:pt x="9502" y="11056"/>
                    <a:pt x="9502" y="10832"/>
                  </a:cubicBezTo>
                  <a:cubicBezTo>
                    <a:pt x="9502" y="10577"/>
                    <a:pt x="9708" y="10371"/>
                    <a:pt x="9963" y="10371"/>
                  </a:cubicBezTo>
                  <a:cubicBezTo>
                    <a:pt x="10218" y="10371"/>
                    <a:pt x="10424" y="10577"/>
                    <a:pt x="10424" y="10832"/>
                  </a:cubicBezTo>
                  <a:cubicBezTo>
                    <a:pt x="10430" y="11053"/>
                    <a:pt x="10610" y="11231"/>
                    <a:pt x="10832" y="11231"/>
                  </a:cubicBezTo>
                  <a:cubicBezTo>
                    <a:pt x="11053" y="11231"/>
                    <a:pt x="11234" y="11053"/>
                    <a:pt x="11238" y="10832"/>
                  </a:cubicBezTo>
                  <a:lnTo>
                    <a:pt x="11238" y="10398"/>
                  </a:lnTo>
                  <a:cubicBezTo>
                    <a:pt x="11240" y="10143"/>
                    <a:pt x="11446" y="9937"/>
                    <a:pt x="11700" y="9937"/>
                  </a:cubicBezTo>
                  <a:lnTo>
                    <a:pt x="11727" y="9937"/>
                  </a:lnTo>
                  <a:lnTo>
                    <a:pt x="11727" y="10398"/>
                  </a:lnTo>
                  <a:cubicBezTo>
                    <a:pt x="11727" y="10622"/>
                    <a:pt x="11910" y="10805"/>
                    <a:pt x="12135" y="10805"/>
                  </a:cubicBezTo>
                  <a:cubicBezTo>
                    <a:pt x="12360" y="10805"/>
                    <a:pt x="12542" y="10622"/>
                    <a:pt x="12542" y="10398"/>
                  </a:cubicBezTo>
                  <a:lnTo>
                    <a:pt x="12542" y="9937"/>
                  </a:lnTo>
                  <a:close/>
                  <a:moveTo>
                    <a:pt x="14970" y="14090"/>
                  </a:moveTo>
                  <a:cubicBezTo>
                    <a:pt x="15084" y="14470"/>
                    <a:pt x="15231" y="14805"/>
                    <a:pt x="15375" y="15136"/>
                  </a:cubicBezTo>
                  <a:cubicBezTo>
                    <a:pt x="15689" y="15849"/>
                    <a:pt x="16011" y="16584"/>
                    <a:pt x="16063" y="17852"/>
                  </a:cubicBezTo>
                  <a:lnTo>
                    <a:pt x="14697" y="17397"/>
                  </a:lnTo>
                  <a:cubicBezTo>
                    <a:pt x="14603" y="17246"/>
                    <a:pt x="14476" y="17117"/>
                    <a:pt x="14327" y="17017"/>
                  </a:cubicBezTo>
                  <a:lnTo>
                    <a:pt x="13843" y="16695"/>
                  </a:lnTo>
                  <a:lnTo>
                    <a:pt x="13843" y="15609"/>
                  </a:lnTo>
                  <a:lnTo>
                    <a:pt x="13843" y="15604"/>
                  </a:lnTo>
                  <a:cubicBezTo>
                    <a:pt x="14285" y="15151"/>
                    <a:pt x="14664" y="14643"/>
                    <a:pt x="14970" y="14090"/>
                  </a:cubicBezTo>
                  <a:close/>
                  <a:moveTo>
                    <a:pt x="6414" y="17452"/>
                  </a:moveTo>
                  <a:lnTo>
                    <a:pt x="8600" y="20002"/>
                  </a:lnTo>
                  <a:cubicBezTo>
                    <a:pt x="8440" y="20266"/>
                    <a:pt x="8097" y="20759"/>
                    <a:pt x="7464" y="21431"/>
                  </a:cubicBezTo>
                  <a:cubicBezTo>
                    <a:pt x="7171" y="20842"/>
                    <a:pt x="6630" y="19762"/>
                    <a:pt x="5891" y="18283"/>
                  </a:cubicBezTo>
                  <a:cubicBezTo>
                    <a:pt x="5788" y="18075"/>
                    <a:pt x="5855" y="17824"/>
                    <a:pt x="6049" y="17695"/>
                  </a:cubicBezTo>
                  <a:lnTo>
                    <a:pt x="6414" y="17452"/>
                  </a:lnTo>
                  <a:close/>
                  <a:moveTo>
                    <a:pt x="13511" y="17450"/>
                  </a:moveTo>
                  <a:lnTo>
                    <a:pt x="13877" y="17695"/>
                  </a:lnTo>
                  <a:cubicBezTo>
                    <a:pt x="14069" y="17824"/>
                    <a:pt x="14136" y="18075"/>
                    <a:pt x="14033" y="18285"/>
                  </a:cubicBezTo>
                  <a:cubicBezTo>
                    <a:pt x="13294" y="19764"/>
                    <a:pt x="12754" y="20844"/>
                    <a:pt x="12460" y="21431"/>
                  </a:cubicBezTo>
                  <a:cubicBezTo>
                    <a:pt x="11827" y="20759"/>
                    <a:pt x="11486" y="20266"/>
                    <a:pt x="11323" y="20002"/>
                  </a:cubicBezTo>
                  <a:lnTo>
                    <a:pt x="13511" y="17450"/>
                  </a:lnTo>
                  <a:close/>
                  <a:moveTo>
                    <a:pt x="2701" y="19409"/>
                  </a:moveTo>
                  <a:lnTo>
                    <a:pt x="3060" y="20513"/>
                  </a:lnTo>
                  <a:cubicBezTo>
                    <a:pt x="3104" y="20647"/>
                    <a:pt x="3214" y="20748"/>
                    <a:pt x="3349" y="20782"/>
                  </a:cubicBezTo>
                  <a:lnTo>
                    <a:pt x="4526" y="21076"/>
                  </a:lnTo>
                  <a:lnTo>
                    <a:pt x="3978" y="21898"/>
                  </a:lnTo>
                  <a:cubicBezTo>
                    <a:pt x="3896" y="22021"/>
                    <a:pt x="3887" y="22177"/>
                    <a:pt x="3954" y="22309"/>
                  </a:cubicBezTo>
                  <a:lnTo>
                    <a:pt x="4984" y="24322"/>
                  </a:lnTo>
                  <a:lnTo>
                    <a:pt x="3855" y="24322"/>
                  </a:lnTo>
                  <a:lnTo>
                    <a:pt x="3855" y="23427"/>
                  </a:lnTo>
                  <a:cubicBezTo>
                    <a:pt x="3851" y="23206"/>
                    <a:pt x="3670" y="23028"/>
                    <a:pt x="3449" y="23028"/>
                  </a:cubicBezTo>
                  <a:cubicBezTo>
                    <a:pt x="3227" y="23028"/>
                    <a:pt x="3045" y="23206"/>
                    <a:pt x="3041" y="23427"/>
                  </a:cubicBezTo>
                  <a:lnTo>
                    <a:pt x="3041" y="24322"/>
                  </a:lnTo>
                  <a:lnTo>
                    <a:pt x="1278" y="24322"/>
                  </a:lnTo>
                  <a:cubicBezTo>
                    <a:pt x="1023" y="24322"/>
                    <a:pt x="817" y="24116"/>
                    <a:pt x="815" y="23861"/>
                  </a:cubicBezTo>
                  <a:lnTo>
                    <a:pt x="815" y="21668"/>
                  </a:lnTo>
                  <a:cubicBezTo>
                    <a:pt x="815" y="20789"/>
                    <a:pt x="1337" y="19996"/>
                    <a:pt x="2144" y="19649"/>
                  </a:cubicBezTo>
                  <a:lnTo>
                    <a:pt x="2701" y="19409"/>
                  </a:lnTo>
                  <a:close/>
                  <a:moveTo>
                    <a:pt x="8980" y="20896"/>
                  </a:moveTo>
                  <a:lnTo>
                    <a:pt x="9556" y="22625"/>
                  </a:lnTo>
                  <a:lnTo>
                    <a:pt x="9556" y="24322"/>
                  </a:lnTo>
                  <a:lnTo>
                    <a:pt x="8186" y="24322"/>
                  </a:lnTo>
                  <a:cubicBezTo>
                    <a:pt x="8148" y="23722"/>
                    <a:pt x="8053" y="22947"/>
                    <a:pt x="7824" y="22232"/>
                  </a:cubicBezTo>
                  <a:cubicBezTo>
                    <a:pt x="8355" y="21693"/>
                    <a:pt x="8725" y="21241"/>
                    <a:pt x="8980" y="20896"/>
                  </a:cubicBezTo>
                  <a:close/>
                  <a:moveTo>
                    <a:pt x="13032" y="16304"/>
                  </a:moveTo>
                  <a:lnTo>
                    <a:pt x="13032" y="16762"/>
                  </a:lnTo>
                  <a:lnTo>
                    <a:pt x="10522" y="19687"/>
                  </a:lnTo>
                  <a:cubicBezTo>
                    <a:pt x="10419" y="19806"/>
                    <a:pt x="10395" y="19975"/>
                    <a:pt x="10459" y="20117"/>
                  </a:cubicBezTo>
                  <a:cubicBezTo>
                    <a:pt x="10475" y="20152"/>
                    <a:pt x="10836" y="20949"/>
                    <a:pt x="12111" y="22241"/>
                  </a:cubicBezTo>
                  <a:cubicBezTo>
                    <a:pt x="11888" y="22943"/>
                    <a:pt x="11791" y="23702"/>
                    <a:pt x="11751" y="24322"/>
                  </a:cubicBezTo>
                  <a:lnTo>
                    <a:pt x="10371" y="24322"/>
                  </a:lnTo>
                  <a:lnTo>
                    <a:pt x="10371" y="22558"/>
                  </a:lnTo>
                  <a:cubicBezTo>
                    <a:pt x="10371" y="22514"/>
                    <a:pt x="10363" y="22470"/>
                    <a:pt x="10350" y="22429"/>
                  </a:cubicBezTo>
                  <a:lnTo>
                    <a:pt x="9480" y="19823"/>
                  </a:lnTo>
                  <a:cubicBezTo>
                    <a:pt x="9471" y="19794"/>
                    <a:pt x="9458" y="19765"/>
                    <a:pt x="9441" y="19738"/>
                  </a:cubicBezTo>
                  <a:lnTo>
                    <a:pt x="9435" y="19729"/>
                  </a:lnTo>
                  <a:cubicBezTo>
                    <a:pt x="9426" y="19715"/>
                    <a:pt x="9417" y="19702"/>
                    <a:pt x="9406" y="19690"/>
                  </a:cubicBezTo>
                  <a:cubicBezTo>
                    <a:pt x="9406" y="19690"/>
                    <a:pt x="9404" y="19688"/>
                    <a:pt x="9404" y="19687"/>
                  </a:cubicBezTo>
                  <a:lnTo>
                    <a:pt x="9401" y="19685"/>
                  </a:lnTo>
                  <a:cubicBezTo>
                    <a:pt x="9401" y="19683"/>
                    <a:pt x="9400" y="19683"/>
                    <a:pt x="9400" y="19682"/>
                  </a:cubicBezTo>
                  <a:lnTo>
                    <a:pt x="6897" y="16762"/>
                  </a:lnTo>
                  <a:lnTo>
                    <a:pt x="6897" y="16304"/>
                  </a:lnTo>
                  <a:cubicBezTo>
                    <a:pt x="7796" y="16948"/>
                    <a:pt x="8845" y="17320"/>
                    <a:pt x="9964" y="17320"/>
                  </a:cubicBezTo>
                  <a:cubicBezTo>
                    <a:pt x="11082" y="17320"/>
                    <a:pt x="12130" y="16948"/>
                    <a:pt x="13032" y="16304"/>
                  </a:cubicBezTo>
                  <a:close/>
                  <a:moveTo>
                    <a:pt x="14875" y="18315"/>
                  </a:moveTo>
                  <a:lnTo>
                    <a:pt x="16505" y="18860"/>
                  </a:lnTo>
                  <a:cubicBezTo>
                    <a:pt x="16507" y="18889"/>
                    <a:pt x="16513" y="18917"/>
                    <a:pt x="16521" y="18945"/>
                  </a:cubicBezTo>
                  <a:lnTo>
                    <a:pt x="16160" y="20048"/>
                  </a:lnTo>
                  <a:lnTo>
                    <a:pt x="14641" y="20427"/>
                  </a:lnTo>
                  <a:cubicBezTo>
                    <a:pt x="14368" y="20495"/>
                    <a:pt x="14245" y="20812"/>
                    <a:pt x="14401" y="21047"/>
                  </a:cubicBezTo>
                  <a:lnTo>
                    <a:pt x="15137" y="22152"/>
                  </a:lnTo>
                  <a:lnTo>
                    <a:pt x="14028" y="24322"/>
                  </a:lnTo>
                  <a:lnTo>
                    <a:pt x="12569" y="24322"/>
                  </a:lnTo>
                  <a:cubicBezTo>
                    <a:pt x="12610" y="23694"/>
                    <a:pt x="12716" y="22927"/>
                    <a:pt x="12963" y="22267"/>
                  </a:cubicBezTo>
                  <a:cubicBezTo>
                    <a:pt x="12968" y="22250"/>
                    <a:pt x="12972" y="22235"/>
                    <a:pt x="12977" y="22220"/>
                  </a:cubicBezTo>
                  <a:lnTo>
                    <a:pt x="12988" y="22200"/>
                  </a:lnTo>
                  <a:lnTo>
                    <a:pt x="13619" y="20937"/>
                  </a:lnTo>
                  <a:cubicBezTo>
                    <a:pt x="13999" y="20175"/>
                    <a:pt x="14456" y="19262"/>
                    <a:pt x="14762" y="18649"/>
                  </a:cubicBezTo>
                  <a:cubicBezTo>
                    <a:pt x="14816" y="18544"/>
                    <a:pt x="14853" y="18432"/>
                    <a:pt x="14875" y="18315"/>
                  </a:cubicBezTo>
                  <a:close/>
                  <a:moveTo>
                    <a:pt x="17225" y="19409"/>
                  </a:moveTo>
                  <a:lnTo>
                    <a:pt x="17781" y="19649"/>
                  </a:lnTo>
                  <a:cubicBezTo>
                    <a:pt x="18588" y="19996"/>
                    <a:pt x="19112" y="20789"/>
                    <a:pt x="19110" y="21668"/>
                  </a:cubicBezTo>
                  <a:lnTo>
                    <a:pt x="19112" y="23861"/>
                  </a:lnTo>
                  <a:cubicBezTo>
                    <a:pt x="19110" y="24116"/>
                    <a:pt x="18904" y="24322"/>
                    <a:pt x="18649" y="24322"/>
                  </a:cubicBezTo>
                  <a:lnTo>
                    <a:pt x="16886" y="24322"/>
                  </a:lnTo>
                  <a:lnTo>
                    <a:pt x="16886" y="23427"/>
                  </a:lnTo>
                  <a:cubicBezTo>
                    <a:pt x="16886" y="23203"/>
                    <a:pt x="16704" y="23021"/>
                    <a:pt x="16478" y="23021"/>
                  </a:cubicBezTo>
                  <a:cubicBezTo>
                    <a:pt x="16254" y="23021"/>
                    <a:pt x="16072" y="23203"/>
                    <a:pt x="16072" y="23427"/>
                  </a:cubicBezTo>
                  <a:lnTo>
                    <a:pt x="16072" y="24322"/>
                  </a:lnTo>
                  <a:lnTo>
                    <a:pt x="14944" y="24322"/>
                  </a:lnTo>
                  <a:lnTo>
                    <a:pt x="15973" y="22309"/>
                  </a:lnTo>
                  <a:cubicBezTo>
                    <a:pt x="16040" y="22179"/>
                    <a:pt x="16031" y="22021"/>
                    <a:pt x="15949" y="21898"/>
                  </a:cubicBezTo>
                  <a:lnTo>
                    <a:pt x="15401" y="21076"/>
                  </a:lnTo>
                  <a:lnTo>
                    <a:pt x="16577" y="20782"/>
                  </a:lnTo>
                  <a:cubicBezTo>
                    <a:pt x="16712" y="20748"/>
                    <a:pt x="16821" y="20647"/>
                    <a:pt x="16865" y="20513"/>
                  </a:cubicBezTo>
                  <a:lnTo>
                    <a:pt x="17225" y="19409"/>
                  </a:lnTo>
                  <a:close/>
                  <a:moveTo>
                    <a:pt x="5051" y="18315"/>
                  </a:moveTo>
                  <a:cubicBezTo>
                    <a:pt x="5072" y="18432"/>
                    <a:pt x="5110" y="18543"/>
                    <a:pt x="5163" y="18649"/>
                  </a:cubicBezTo>
                  <a:cubicBezTo>
                    <a:pt x="5468" y="19260"/>
                    <a:pt x="5926" y="20175"/>
                    <a:pt x="6307" y="20937"/>
                  </a:cubicBezTo>
                  <a:lnTo>
                    <a:pt x="6938" y="22200"/>
                  </a:lnTo>
                  <a:cubicBezTo>
                    <a:pt x="6951" y="22227"/>
                    <a:pt x="6965" y="22253"/>
                    <a:pt x="6979" y="22279"/>
                  </a:cubicBezTo>
                  <a:cubicBezTo>
                    <a:pt x="7226" y="22947"/>
                    <a:pt x="7328" y="23720"/>
                    <a:pt x="7370" y="24324"/>
                  </a:cubicBezTo>
                  <a:lnTo>
                    <a:pt x="5897" y="24322"/>
                  </a:lnTo>
                  <a:lnTo>
                    <a:pt x="4788" y="22152"/>
                  </a:lnTo>
                  <a:lnTo>
                    <a:pt x="5524" y="21047"/>
                  </a:lnTo>
                  <a:cubicBezTo>
                    <a:pt x="5680" y="20812"/>
                    <a:pt x="5557" y="20494"/>
                    <a:pt x="5284" y="20427"/>
                  </a:cubicBezTo>
                  <a:lnTo>
                    <a:pt x="3766" y="20048"/>
                  </a:lnTo>
                  <a:lnTo>
                    <a:pt x="3405" y="18943"/>
                  </a:lnTo>
                  <a:cubicBezTo>
                    <a:pt x="3412" y="18916"/>
                    <a:pt x="3418" y="18889"/>
                    <a:pt x="3420" y="18860"/>
                  </a:cubicBezTo>
                  <a:lnTo>
                    <a:pt x="5051" y="18315"/>
                  </a:lnTo>
                  <a:close/>
                  <a:moveTo>
                    <a:pt x="9963" y="1"/>
                  </a:moveTo>
                  <a:cubicBezTo>
                    <a:pt x="8032" y="1"/>
                    <a:pt x="6176" y="929"/>
                    <a:pt x="4740" y="2614"/>
                  </a:cubicBezTo>
                  <a:cubicBezTo>
                    <a:pt x="3383" y="4203"/>
                    <a:pt x="2607" y="6249"/>
                    <a:pt x="2607" y="8227"/>
                  </a:cubicBezTo>
                  <a:cubicBezTo>
                    <a:pt x="2607" y="9913"/>
                    <a:pt x="3180" y="10647"/>
                    <a:pt x="4049" y="11757"/>
                  </a:cubicBezTo>
                  <a:lnTo>
                    <a:pt x="4107" y="11832"/>
                  </a:lnTo>
                  <a:cubicBezTo>
                    <a:pt x="4430" y="13327"/>
                    <a:pt x="5133" y="14638"/>
                    <a:pt x="6081" y="15604"/>
                  </a:cubicBezTo>
                  <a:cubicBezTo>
                    <a:pt x="6081" y="15606"/>
                    <a:pt x="6081" y="15607"/>
                    <a:pt x="6081" y="15609"/>
                  </a:cubicBezTo>
                  <a:lnTo>
                    <a:pt x="6081" y="16695"/>
                  </a:lnTo>
                  <a:lnTo>
                    <a:pt x="5597" y="17017"/>
                  </a:lnTo>
                  <a:cubicBezTo>
                    <a:pt x="5448" y="17117"/>
                    <a:pt x="5322" y="17246"/>
                    <a:pt x="5227" y="17397"/>
                  </a:cubicBezTo>
                  <a:lnTo>
                    <a:pt x="2740" y="18227"/>
                  </a:lnTo>
                  <a:cubicBezTo>
                    <a:pt x="2569" y="18283"/>
                    <a:pt x="2457" y="18446"/>
                    <a:pt x="2461" y="18625"/>
                  </a:cubicBezTo>
                  <a:lnTo>
                    <a:pt x="1821" y="18901"/>
                  </a:lnTo>
                  <a:cubicBezTo>
                    <a:pt x="717" y="19377"/>
                    <a:pt x="1" y="20465"/>
                    <a:pt x="1" y="21668"/>
                  </a:cubicBezTo>
                  <a:lnTo>
                    <a:pt x="1" y="23863"/>
                  </a:lnTo>
                  <a:cubicBezTo>
                    <a:pt x="2" y="24567"/>
                    <a:pt x="572" y="25137"/>
                    <a:pt x="1276" y="25137"/>
                  </a:cubicBezTo>
                  <a:lnTo>
                    <a:pt x="18649" y="25137"/>
                  </a:lnTo>
                  <a:cubicBezTo>
                    <a:pt x="19353" y="25137"/>
                    <a:pt x="19925" y="24567"/>
                    <a:pt x="19925" y="23863"/>
                  </a:cubicBezTo>
                  <a:lnTo>
                    <a:pt x="19925" y="21668"/>
                  </a:lnTo>
                  <a:cubicBezTo>
                    <a:pt x="19926" y="20465"/>
                    <a:pt x="19210" y="19377"/>
                    <a:pt x="18104" y="18901"/>
                  </a:cubicBezTo>
                  <a:lnTo>
                    <a:pt x="18103" y="18901"/>
                  </a:lnTo>
                  <a:lnTo>
                    <a:pt x="17463" y="18625"/>
                  </a:lnTo>
                  <a:cubicBezTo>
                    <a:pt x="17469" y="18444"/>
                    <a:pt x="17355" y="18283"/>
                    <a:pt x="17185" y="18226"/>
                  </a:cubicBezTo>
                  <a:lnTo>
                    <a:pt x="16883" y="18126"/>
                  </a:lnTo>
                  <a:cubicBezTo>
                    <a:pt x="16870" y="16514"/>
                    <a:pt x="16472" y="15609"/>
                    <a:pt x="16122" y="14808"/>
                  </a:cubicBezTo>
                  <a:cubicBezTo>
                    <a:pt x="15833" y="14151"/>
                    <a:pt x="15586" y="13584"/>
                    <a:pt x="15582" y="12698"/>
                  </a:cubicBezTo>
                  <a:cubicBezTo>
                    <a:pt x="15676" y="12411"/>
                    <a:pt x="15756" y="12121"/>
                    <a:pt x="15818" y="11827"/>
                  </a:cubicBezTo>
                  <a:lnTo>
                    <a:pt x="15918" y="11700"/>
                  </a:lnTo>
                  <a:cubicBezTo>
                    <a:pt x="16791" y="10583"/>
                    <a:pt x="17319" y="9910"/>
                    <a:pt x="17319" y="8226"/>
                  </a:cubicBezTo>
                  <a:cubicBezTo>
                    <a:pt x="17319" y="6249"/>
                    <a:pt x="16542" y="4203"/>
                    <a:pt x="15186" y="2613"/>
                  </a:cubicBezTo>
                  <a:cubicBezTo>
                    <a:pt x="13749" y="927"/>
                    <a:pt x="11894" y="1"/>
                    <a:pt x="9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73" name="Google Shape;673;p54"/>
            <p:cNvSpPr/>
            <p:nvPr/>
          </p:nvSpPr>
          <p:spPr>
            <a:xfrm>
              <a:off x="3296786" y="2370540"/>
              <a:ext cx="83570" cy="23934"/>
            </a:xfrm>
            <a:custGeom>
              <a:avLst/>
              <a:gdLst/>
              <a:ahLst/>
              <a:cxnLst/>
              <a:rect l="l" t="t" r="r" b="b"/>
              <a:pathLst>
                <a:path w="4417" h="1265" extrusionOk="0">
                  <a:moveTo>
                    <a:pt x="466" y="0"/>
                  </a:moveTo>
                  <a:cubicBezTo>
                    <a:pt x="336" y="0"/>
                    <a:pt x="208" y="62"/>
                    <a:pt x="130" y="179"/>
                  </a:cubicBezTo>
                  <a:cubicBezTo>
                    <a:pt x="1" y="367"/>
                    <a:pt x="53" y="623"/>
                    <a:pt x="244" y="748"/>
                  </a:cubicBezTo>
                  <a:cubicBezTo>
                    <a:pt x="726" y="1077"/>
                    <a:pt x="1442" y="1265"/>
                    <a:pt x="2210" y="1265"/>
                  </a:cubicBezTo>
                  <a:cubicBezTo>
                    <a:pt x="2977" y="1265"/>
                    <a:pt x="3693" y="1077"/>
                    <a:pt x="4176" y="748"/>
                  </a:cubicBezTo>
                  <a:cubicBezTo>
                    <a:pt x="4367" y="623"/>
                    <a:pt x="4417" y="367"/>
                    <a:pt x="4289" y="179"/>
                  </a:cubicBezTo>
                  <a:cubicBezTo>
                    <a:pt x="4210" y="62"/>
                    <a:pt x="4083" y="0"/>
                    <a:pt x="3953" y="0"/>
                  </a:cubicBezTo>
                  <a:cubicBezTo>
                    <a:pt x="3872" y="0"/>
                    <a:pt x="3790" y="25"/>
                    <a:pt x="3718" y="75"/>
                  </a:cubicBezTo>
                  <a:cubicBezTo>
                    <a:pt x="3372" y="309"/>
                    <a:pt x="2807" y="450"/>
                    <a:pt x="2210" y="450"/>
                  </a:cubicBezTo>
                  <a:cubicBezTo>
                    <a:pt x="1612" y="450"/>
                    <a:pt x="1048" y="309"/>
                    <a:pt x="702" y="75"/>
                  </a:cubicBezTo>
                  <a:cubicBezTo>
                    <a:pt x="630" y="25"/>
                    <a:pt x="547" y="0"/>
                    <a:pt x="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674" name="Google Shape;674;p54"/>
          <p:cNvGrpSpPr/>
          <p:nvPr/>
        </p:nvGrpSpPr>
        <p:grpSpPr>
          <a:xfrm>
            <a:off x="1195411" y="3832620"/>
            <a:ext cx="344022" cy="475611"/>
            <a:chOff x="3177004" y="2695566"/>
            <a:chExt cx="344022" cy="475611"/>
          </a:xfrm>
        </p:grpSpPr>
        <p:sp>
          <p:nvSpPr>
            <p:cNvPr id="675" name="Google Shape;675;p54"/>
            <p:cNvSpPr/>
            <p:nvPr/>
          </p:nvSpPr>
          <p:spPr>
            <a:xfrm>
              <a:off x="3177004" y="2695566"/>
              <a:ext cx="344022" cy="475611"/>
            </a:xfrm>
            <a:custGeom>
              <a:avLst/>
              <a:gdLst/>
              <a:ahLst/>
              <a:cxnLst/>
              <a:rect l="l" t="t" r="r" b="b"/>
              <a:pathLst>
                <a:path w="18183" h="25138" extrusionOk="0">
                  <a:moveTo>
                    <a:pt x="4339" y="1392"/>
                  </a:moveTo>
                  <a:lnTo>
                    <a:pt x="4339" y="3883"/>
                  </a:lnTo>
                  <a:cubicBezTo>
                    <a:pt x="4339" y="4137"/>
                    <a:pt x="4132" y="4344"/>
                    <a:pt x="3877" y="4344"/>
                  </a:cubicBezTo>
                  <a:lnTo>
                    <a:pt x="1387" y="4344"/>
                  </a:lnTo>
                  <a:lnTo>
                    <a:pt x="4339" y="1392"/>
                  </a:lnTo>
                  <a:close/>
                  <a:moveTo>
                    <a:pt x="16908" y="815"/>
                  </a:moveTo>
                  <a:cubicBezTo>
                    <a:pt x="17162" y="815"/>
                    <a:pt x="17368" y="1023"/>
                    <a:pt x="17370" y="1278"/>
                  </a:cubicBezTo>
                  <a:lnTo>
                    <a:pt x="17368" y="23861"/>
                  </a:lnTo>
                  <a:cubicBezTo>
                    <a:pt x="17368" y="24116"/>
                    <a:pt x="17162" y="24322"/>
                    <a:pt x="16907" y="24322"/>
                  </a:cubicBezTo>
                  <a:lnTo>
                    <a:pt x="1273" y="24322"/>
                  </a:lnTo>
                  <a:cubicBezTo>
                    <a:pt x="1018" y="24322"/>
                    <a:pt x="812" y="24116"/>
                    <a:pt x="812" y="23861"/>
                  </a:cubicBezTo>
                  <a:lnTo>
                    <a:pt x="812" y="5158"/>
                  </a:lnTo>
                  <a:lnTo>
                    <a:pt x="3877" y="5158"/>
                  </a:lnTo>
                  <a:cubicBezTo>
                    <a:pt x="4583" y="5158"/>
                    <a:pt x="5153" y="4588"/>
                    <a:pt x="5155" y="3883"/>
                  </a:cubicBezTo>
                  <a:lnTo>
                    <a:pt x="5155" y="815"/>
                  </a:lnTo>
                  <a:close/>
                  <a:moveTo>
                    <a:pt x="4719" y="1"/>
                  </a:moveTo>
                  <a:cubicBezTo>
                    <a:pt x="4701" y="2"/>
                    <a:pt x="4684" y="5"/>
                    <a:pt x="4668" y="8"/>
                  </a:cubicBezTo>
                  <a:cubicBezTo>
                    <a:pt x="4650" y="11"/>
                    <a:pt x="4633" y="16"/>
                    <a:pt x="4615" y="22"/>
                  </a:cubicBezTo>
                  <a:cubicBezTo>
                    <a:pt x="4612" y="23"/>
                    <a:pt x="4609" y="25"/>
                    <a:pt x="4606" y="25"/>
                  </a:cubicBezTo>
                  <a:cubicBezTo>
                    <a:pt x="4590" y="31"/>
                    <a:pt x="4574" y="38"/>
                    <a:pt x="4559" y="46"/>
                  </a:cubicBezTo>
                  <a:lnTo>
                    <a:pt x="4556" y="48"/>
                  </a:lnTo>
                  <a:cubicBezTo>
                    <a:pt x="4540" y="57"/>
                    <a:pt x="4525" y="66"/>
                    <a:pt x="4510" y="76"/>
                  </a:cubicBezTo>
                  <a:lnTo>
                    <a:pt x="4501" y="84"/>
                  </a:lnTo>
                  <a:cubicBezTo>
                    <a:pt x="4486" y="95"/>
                    <a:pt x="4472" y="107"/>
                    <a:pt x="4460" y="119"/>
                  </a:cubicBezTo>
                  <a:lnTo>
                    <a:pt x="117" y="4460"/>
                  </a:lnTo>
                  <a:cubicBezTo>
                    <a:pt x="105" y="4474"/>
                    <a:pt x="93" y="4488"/>
                    <a:pt x="82" y="4503"/>
                  </a:cubicBezTo>
                  <a:cubicBezTo>
                    <a:pt x="79" y="4506"/>
                    <a:pt x="77" y="4509"/>
                    <a:pt x="74" y="4512"/>
                  </a:cubicBezTo>
                  <a:cubicBezTo>
                    <a:pt x="64" y="4527"/>
                    <a:pt x="55" y="4542"/>
                    <a:pt x="46" y="4558"/>
                  </a:cubicBezTo>
                  <a:cubicBezTo>
                    <a:pt x="46" y="4559"/>
                    <a:pt x="46" y="4559"/>
                    <a:pt x="44" y="4561"/>
                  </a:cubicBezTo>
                  <a:cubicBezTo>
                    <a:pt x="36" y="4576"/>
                    <a:pt x="30" y="4591"/>
                    <a:pt x="24" y="4608"/>
                  </a:cubicBezTo>
                  <a:lnTo>
                    <a:pt x="20" y="4617"/>
                  </a:lnTo>
                  <a:cubicBezTo>
                    <a:pt x="14" y="4633"/>
                    <a:pt x="9" y="4652"/>
                    <a:pt x="6" y="4670"/>
                  </a:cubicBezTo>
                  <a:cubicBezTo>
                    <a:pt x="6" y="4670"/>
                    <a:pt x="6" y="4670"/>
                    <a:pt x="6" y="4671"/>
                  </a:cubicBezTo>
                  <a:cubicBezTo>
                    <a:pt x="3" y="4688"/>
                    <a:pt x="0" y="4705"/>
                    <a:pt x="0" y="4721"/>
                  </a:cubicBezTo>
                  <a:lnTo>
                    <a:pt x="0" y="4735"/>
                  </a:lnTo>
                  <a:lnTo>
                    <a:pt x="0" y="4749"/>
                  </a:lnTo>
                  <a:lnTo>
                    <a:pt x="0" y="23861"/>
                  </a:lnTo>
                  <a:cubicBezTo>
                    <a:pt x="0" y="24564"/>
                    <a:pt x="569" y="25134"/>
                    <a:pt x="1273" y="25137"/>
                  </a:cubicBezTo>
                  <a:lnTo>
                    <a:pt x="16907" y="25137"/>
                  </a:lnTo>
                  <a:cubicBezTo>
                    <a:pt x="17611" y="25137"/>
                    <a:pt x="18183" y="24565"/>
                    <a:pt x="18183" y="23861"/>
                  </a:cubicBezTo>
                  <a:lnTo>
                    <a:pt x="18183" y="1278"/>
                  </a:lnTo>
                  <a:cubicBezTo>
                    <a:pt x="18183" y="572"/>
                    <a:pt x="17612" y="2"/>
                    <a:pt x="16907" y="2"/>
                  </a:cubicBezTo>
                  <a:lnTo>
                    <a:pt x="16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76" name="Google Shape;676;p54"/>
            <p:cNvSpPr/>
            <p:nvPr/>
          </p:nvSpPr>
          <p:spPr>
            <a:xfrm>
              <a:off x="3242826" y="2810600"/>
              <a:ext cx="212301" cy="15439"/>
            </a:xfrm>
            <a:custGeom>
              <a:avLst/>
              <a:gdLst/>
              <a:ahLst/>
              <a:cxnLst/>
              <a:rect l="l" t="t" r="r" b="b"/>
              <a:pathLst>
                <a:path w="11221" h="816" extrusionOk="0">
                  <a:moveTo>
                    <a:pt x="398" y="1"/>
                  </a:moveTo>
                  <a:cubicBezTo>
                    <a:pt x="177" y="5"/>
                    <a:pt x="1" y="187"/>
                    <a:pt x="1" y="409"/>
                  </a:cubicBezTo>
                  <a:cubicBezTo>
                    <a:pt x="1" y="630"/>
                    <a:pt x="177" y="811"/>
                    <a:pt x="398" y="815"/>
                  </a:cubicBezTo>
                  <a:lnTo>
                    <a:pt x="10823" y="815"/>
                  </a:lnTo>
                  <a:cubicBezTo>
                    <a:pt x="11043" y="811"/>
                    <a:pt x="11221" y="630"/>
                    <a:pt x="11221" y="409"/>
                  </a:cubicBezTo>
                  <a:cubicBezTo>
                    <a:pt x="11221" y="187"/>
                    <a:pt x="11043" y="5"/>
                    <a:pt x="108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77" name="Google Shape;677;p54"/>
            <p:cNvSpPr/>
            <p:nvPr/>
          </p:nvSpPr>
          <p:spPr>
            <a:xfrm>
              <a:off x="3242656" y="2851694"/>
              <a:ext cx="212642" cy="15439"/>
            </a:xfrm>
            <a:custGeom>
              <a:avLst/>
              <a:gdLst/>
              <a:ahLst/>
              <a:cxnLst/>
              <a:rect l="l" t="t" r="r" b="b"/>
              <a:pathLst>
                <a:path w="11239" h="816" extrusionOk="0">
                  <a:moveTo>
                    <a:pt x="407" y="1"/>
                  </a:moveTo>
                  <a:cubicBezTo>
                    <a:pt x="183" y="1"/>
                    <a:pt x="1" y="183"/>
                    <a:pt x="1" y="408"/>
                  </a:cubicBezTo>
                  <a:cubicBezTo>
                    <a:pt x="1" y="634"/>
                    <a:pt x="183" y="816"/>
                    <a:pt x="407" y="816"/>
                  </a:cubicBezTo>
                  <a:lnTo>
                    <a:pt x="10832" y="816"/>
                  </a:lnTo>
                  <a:cubicBezTo>
                    <a:pt x="11057" y="816"/>
                    <a:pt x="11239" y="634"/>
                    <a:pt x="11239" y="408"/>
                  </a:cubicBezTo>
                  <a:cubicBezTo>
                    <a:pt x="11239" y="183"/>
                    <a:pt x="11057" y="1"/>
                    <a:pt x="10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78" name="Google Shape;678;p54"/>
            <p:cNvSpPr/>
            <p:nvPr/>
          </p:nvSpPr>
          <p:spPr>
            <a:xfrm>
              <a:off x="3242826" y="2892807"/>
              <a:ext cx="212301" cy="15420"/>
            </a:xfrm>
            <a:custGeom>
              <a:avLst/>
              <a:gdLst/>
              <a:ahLst/>
              <a:cxnLst/>
              <a:rect l="l" t="t" r="r" b="b"/>
              <a:pathLst>
                <a:path w="11221" h="815" extrusionOk="0">
                  <a:moveTo>
                    <a:pt x="398" y="0"/>
                  </a:moveTo>
                  <a:cubicBezTo>
                    <a:pt x="177" y="5"/>
                    <a:pt x="1" y="185"/>
                    <a:pt x="1" y="407"/>
                  </a:cubicBezTo>
                  <a:cubicBezTo>
                    <a:pt x="1" y="628"/>
                    <a:pt x="177" y="809"/>
                    <a:pt x="398" y="815"/>
                  </a:cubicBezTo>
                  <a:lnTo>
                    <a:pt x="10823" y="815"/>
                  </a:lnTo>
                  <a:cubicBezTo>
                    <a:pt x="11043" y="809"/>
                    <a:pt x="11221" y="628"/>
                    <a:pt x="11221" y="407"/>
                  </a:cubicBezTo>
                  <a:cubicBezTo>
                    <a:pt x="11221" y="185"/>
                    <a:pt x="11043" y="5"/>
                    <a:pt x="10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79" name="Google Shape;679;p54"/>
            <p:cNvSpPr/>
            <p:nvPr/>
          </p:nvSpPr>
          <p:spPr>
            <a:xfrm>
              <a:off x="3242656" y="2933883"/>
              <a:ext cx="212642" cy="15420"/>
            </a:xfrm>
            <a:custGeom>
              <a:avLst/>
              <a:gdLst/>
              <a:ahLst/>
              <a:cxnLst/>
              <a:rect l="l" t="t" r="r" b="b"/>
              <a:pathLst>
                <a:path w="11239" h="815" extrusionOk="0">
                  <a:moveTo>
                    <a:pt x="407" y="0"/>
                  </a:moveTo>
                  <a:cubicBezTo>
                    <a:pt x="183" y="0"/>
                    <a:pt x="1" y="182"/>
                    <a:pt x="1" y="407"/>
                  </a:cubicBezTo>
                  <a:cubicBezTo>
                    <a:pt x="1" y="633"/>
                    <a:pt x="183" y="815"/>
                    <a:pt x="407" y="815"/>
                  </a:cubicBezTo>
                  <a:lnTo>
                    <a:pt x="10832" y="815"/>
                  </a:lnTo>
                  <a:cubicBezTo>
                    <a:pt x="11057" y="815"/>
                    <a:pt x="11239" y="633"/>
                    <a:pt x="11239" y="407"/>
                  </a:cubicBezTo>
                  <a:cubicBezTo>
                    <a:pt x="11239" y="182"/>
                    <a:pt x="11057" y="0"/>
                    <a:pt x="10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80" name="Google Shape;680;p54"/>
            <p:cNvSpPr/>
            <p:nvPr/>
          </p:nvSpPr>
          <p:spPr>
            <a:xfrm>
              <a:off x="3242826" y="2974977"/>
              <a:ext cx="212301" cy="15439"/>
            </a:xfrm>
            <a:custGeom>
              <a:avLst/>
              <a:gdLst/>
              <a:ahLst/>
              <a:cxnLst/>
              <a:rect l="l" t="t" r="r" b="b"/>
              <a:pathLst>
                <a:path w="11221" h="816" extrusionOk="0">
                  <a:moveTo>
                    <a:pt x="398" y="0"/>
                  </a:moveTo>
                  <a:cubicBezTo>
                    <a:pt x="177" y="5"/>
                    <a:pt x="1" y="185"/>
                    <a:pt x="1" y="407"/>
                  </a:cubicBezTo>
                  <a:cubicBezTo>
                    <a:pt x="1" y="628"/>
                    <a:pt x="177" y="809"/>
                    <a:pt x="398" y="815"/>
                  </a:cubicBezTo>
                  <a:lnTo>
                    <a:pt x="10823" y="815"/>
                  </a:lnTo>
                  <a:cubicBezTo>
                    <a:pt x="11043" y="809"/>
                    <a:pt x="11221" y="628"/>
                    <a:pt x="11221" y="407"/>
                  </a:cubicBezTo>
                  <a:cubicBezTo>
                    <a:pt x="11221" y="185"/>
                    <a:pt x="11043" y="5"/>
                    <a:pt x="10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81" name="Google Shape;681;p54"/>
            <p:cNvSpPr/>
            <p:nvPr/>
          </p:nvSpPr>
          <p:spPr>
            <a:xfrm>
              <a:off x="3242656" y="3032494"/>
              <a:ext cx="114050" cy="15439"/>
            </a:xfrm>
            <a:custGeom>
              <a:avLst/>
              <a:gdLst/>
              <a:ahLst/>
              <a:cxnLst/>
              <a:rect l="l" t="t" r="r" b="b"/>
              <a:pathLst>
                <a:path w="6028" h="816" extrusionOk="0">
                  <a:moveTo>
                    <a:pt x="407" y="0"/>
                  </a:moveTo>
                  <a:cubicBezTo>
                    <a:pt x="183" y="0"/>
                    <a:pt x="1" y="183"/>
                    <a:pt x="1" y="407"/>
                  </a:cubicBezTo>
                  <a:cubicBezTo>
                    <a:pt x="1" y="633"/>
                    <a:pt x="183" y="815"/>
                    <a:pt x="407" y="815"/>
                  </a:cubicBezTo>
                  <a:lnTo>
                    <a:pt x="5620" y="815"/>
                  </a:lnTo>
                  <a:cubicBezTo>
                    <a:pt x="5844" y="815"/>
                    <a:pt x="6028" y="633"/>
                    <a:pt x="6028" y="407"/>
                  </a:cubicBezTo>
                  <a:cubicBezTo>
                    <a:pt x="6028" y="183"/>
                    <a:pt x="5844" y="0"/>
                    <a:pt x="5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82" name="Google Shape;682;p54"/>
            <p:cNvSpPr/>
            <p:nvPr/>
          </p:nvSpPr>
          <p:spPr>
            <a:xfrm>
              <a:off x="3242826" y="3073569"/>
              <a:ext cx="113709" cy="15420"/>
            </a:xfrm>
            <a:custGeom>
              <a:avLst/>
              <a:gdLst/>
              <a:ahLst/>
              <a:cxnLst/>
              <a:rect l="l" t="t" r="r" b="b"/>
              <a:pathLst>
                <a:path w="6010" h="815" extrusionOk="0">
                  <a:moveTo>
                    <a:pt x="398" y="0"/>
                  </a:moveTo>
                  <a:cubicBezTo>
                    <a:pt x="177" y="5"/>
                    <a:pt x="1" y="185"/>
                    <a:pt x="1" y="407"/>
                  </a:cubicBezTo>
                  <a:cubicBezTo>
                    <a:pt x="1" y="628"/>
                    <a:pt x="177" y="810"/>
                    <a:pt x="398" y="815"/>
                  </a:cubicBezTo>
                  <a:lnTo>
                    <a:pt x="5611" y="815"/>
                  </a:lnTo>
                  <a:cubicBezTo>
                    <a:pt x="5832" y="810"/>
                    <a:pt x="6010" y="628"/>
                    <a:pt x="6010" y="407"/>
                  </a:cubicBezTo>
                  <a:cubicBezTo>
                    <a:pt x="6010" y="185"/>
                    <a:pt x="5832" y="5"/>
                    <a:pt x="5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83" name="Google Shape;683;p54"/>
            <p:cNvSpPr/>
            <p:nvPr/>
          </p:nvSpPr>
          <p:spPr>
            <a:xfrm>
              <a:off x="3406068" y="3048916"/>
              <a:ext cx="24577" cy="23650"/>
            </a:xfrm>
            <a:custGeom>
              <a:avLst/>
              <a:gdLst/>
              <a:ahLst/>
              <a:cxnLst/>
              <a:rect l="l" t="t" r="r" b="b"/>
              <a:pathLst>
                <a:path w="1299" h="1250" extrusionOk="0">
                  <a:moveTo>
                    <a:pt x="674" y="0"/>
                  </a:moveTo>
                  <a:cubicBezTo>
                    <a:pt x="422" y="0"/>
                    <a:pt x="194" y="153"/>
                    <a:pt x="97" y="386"/>
                  </a:cubicBezTo>
                  <a:cubicBezTo>
                    <a:pt x="0" y="619"/>
                    <a:pt x="55" y="888"/>
                    <a:pt x="232" y="1067"/>
                  </a:cubicBezTo>
                  <a:cubicBezTo>
                    <a:pt x="352" y="1186"/>
                    <a:pt x="511" y="1250"/>
                    <a:pt x="674" y="1250"/>
                  </a:cubicBezTo>
                  <a:cubicBezTo>
                    <a:pt x="754" y="1250"/>
                    <a:pt x="836" y="1234"/>
                    <a:pt x="913" y="1202"/>
                  </a:cubicBezTo>
                  <a:cubicBezTo>
                    <a:pt x="1147" y="1105"/>
                    <a:pt x="1299" y="877"/>
                    <a:pt x="1299" y="625"/>
                  </a:cubicBezTo>
                  <a:cubicBezTo>
                    <a:pt x="1297" y="281"/>
                    <a:pt x="1018" y="2"/>
                    <a:pt x="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84" name="Google Shape;684;p54"/>
            <p:cNvSpPr/>
            <p:nvPr/>
          </p:nvSpPr>
          <p:spPr>
            <a:xfrm>
              <a:off x="3370612" y="3016052"/>
              <a:ext cx="92897" cy="89378"/>
            </a:xfrm>
            <a:custGeom>
              <a:avLst/>
              <a:gdLst/>
              <a:ahLst/>
              <a:cxnLst/>
              <a:rect l="l" t="t" r="r" b="b"/>
              <a:pathLst>
                <a:path w="4910" h="4724" extrusionOk="0">
                  <a:moveTo>
                    <a:pt x="2548" y="815"/>
                  </a:moveTo>
                  <a:cubicBezTo>
                    <a:pt x="2748" y="815"/>
                    <a:pt x="2949" y="854"/>
                    <a:pt x="3141" y="933"/>
                  </a:cubicBezTo>
                  <a:cubicBezTo>
                    <a:pt x="3719" y="1171"/>
                    <a:pt x="4095" y="1736"/>
                    <a:pt x="4095" y="2362"/>
                  </a:cubicBezTo>
                  <a:cubicBezTo>
                    <a:pt x="4095" y="3216"/>
                    <a:pt x="3402" y="3908"/>
                    <a:pt x="2548" y="3910"/>
                  </a:cubicBezTo>
                  <a:cubicBezTo>
                    <a:pt x="1923" y="3910"/>
                    <a:pt x="1358" y="3532"/>
                    <a:pt x="1119" y="2954"/>
                  </a:cubicBezTo>
                  <a:cubicBezTo>
                    <a:pt x="879" y="2376"/>
                    <a:pt x="1012" y="1710"/>
                    <a:pt x="1454" y="1268"/>
                  </a:cubicBezTo>
                  <a:cubicBezTo>
                    <a:pt x="1750" y="972"/>
                    <a:pt x="2146" y="815"/>
                    <a:pt x="2548" y="815"/>
                  </a:cubicBezTo>
                  <a:close/>
                  <a:moveTo>
                    <a:pt x="2548" y="0"/>
                  </a:moveTo>
                  <a:cubicBezTo>
                    <a:pt x="1593" y="0"/>
                    <a:pt x="732" y="575"/>
                    <a:pt x="366" y="1458"/>
                  </a:cubicBezTo>
                  <a:cubicBezTo>
                    <a:pt x="1" y="2341"/>
                    <a:pt x="202" y="3356"/>
                    <a:pt x="879" y="4032"/>
                  </a:cubicBezTo>
                  <a:cubicBezTo>
                    <a:pt x="1330" y="4484"/>
                    <a:pt x="1934" y="4724"/>
                    <a:pt x="2549" y="4724"/>
                  </a:cubicBezTo>
                  <a:cubicBezTo>
                    <a:pt x="2853" y="4724"/>
                    <a:pt x="3160" y="4665"/>
                    <a:pt x="3452" y="4544"/>
                  </a:cubicBezTo>
                  <a:cubicBezTo>
                    <a:pt x="4335" y="4178"/>
                    <a:pt x="4910" y="3316"/>
                    <a:pt x="4910" y="2362"/>
                  </a:cubicBezTo>
                  <a:cubicBezTo>
                    <a:pt x="4908" y="1058"/>
                    <a:pt x="3852" y="2"/>
                    <a:pt x="2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685" name="Google Shape;685;p54"/>
          <p:cNvSpPr/>
          <p:nvPr/>
        </p:nvSpPr>
        <p:spPr>
          <a:xfrm>
            <a:off x="3526199" y="855832"/>
            <a:ext cx="475592" cy="434498"/>
          </a:xfrm>
          <a:custGeom>
            <a:avLst/>
            <a:gdLst/>
            <a:ahLst/>
            <a:cxnLst/>
            <a:rect l="l" t="t" r="r" b="b"/>
            <a:pathLst>
              <a:path w="25137" h="22965" extrusionOk="0">
                <a:moveTo>
                  <a:pt x="12568" y="815"/>
                </a:moveTo>
                <a:cubicBezTo>
                  <a:pt x="14068" y="815"/>
                  <a:pt x="15474" y="1035"/>
                  <a:pt x="16633" y="1453"/>
                </a:cubicBezTo>
                <a:cubicBezTo>
                  <a:pt x="16844" y="1529"/>
                  <a:pt x="16970" y="1746"/>
                  <a:pt x="16932" y="1966"/>
                </a:cubicBezTo>
                <a:cubicBezTo>
                  <a:pt x="16893" y="2188"/>
                  <a:pt x="16702" y="2348"/>
                  <a:pt x="16477" y="2348"/>
                </a:cubicBezTo>
                <a:cubicBezTo>
                  <a:pt x="16424" y="2348"/>
                  <a:pt x="16371" y="2339"/>
                  <a:pt x="16321" y="2321"/>
                </a:cubicBezTo>
                <a:cubicBezTo>
                  <a:pt x="15276" y="1945"/>
                  <a:pt x="13944" y="1737"/>
                  <a:pt x="12568" y="1737"/>
                </a:cubicBezTo>
                <a:cubicBezTo>
                  <a:pt x="11193" y="1737"/>
                  <a:pt x="9861" y="1945"/>
                  <a:pt x="8816" y="2321"/>
                </a:cubicBezTo>
                <a:cubicBezTo>
                  <a:pt x="8765" y="2340"/>
                  <a:pt x="8712" y="2349"/>
                  <a:pt x="8660" y="2349"/>
                </a:cubicBezTo>
                <a:cubicBezTo>
                  <a:pt x="8470" y="2349"/>
                  <a:pt x="8293" y="2231"/>
                  <a:pt x="8226" y="2043"/>
                </a:cubicBezTo>
                <a:cubicBezTo>
                  <a:pt x="8140" y="1804"/>
                  <a:pt x="8264" y="1540"/>
                  <a:pt x="8504" y="1453"/>
                </a:cubicBezTo>
                <a:cubicBezTo>
                  <a:pt x="9663" y="1036"/>
                  <a:pt x="11067" y="815"/>
                  <a:pt x="12568" y="815"/>
                </a:cubicBezTo>
                <a:close/>
                <a:moveTo>
                  <a:pt x="12568" y="2552"/>
                </a:moveTo>
                <a:cubicBezTo>
                  <a:pt x="13851" y="2552"/>
                  <a:pt x="15086" y="2741"/>
                  <a:pt x="16045" y="3087"/>
                </a:cubicBezTo>
                <a:cubicBezTo>
                  <a:pt x="16054" y="3090"/>
                  <a:pt x="16061" y="3093"/>
                  <a:pt x="16070" y="3095"/>
                </a:cubicBezTo>
                <a:lnTo>
                  <a:pt x="16070" y="4343"/>
                </a:lnTo>
                <a:lnTo>
                  <a:pt x="9066" y="4343"/>
                </a:lnTo>
                <a:lnTo>
                  <a:pt x="9066" y="3096"/>
                </a:lnTo>
                <a:cubicBezTo>
                  <a:pt x="9076" y="3093"/>
                  <a:pt x="9083" y="3090"/>
                  <a:pt x="9092" y="3087"/>
                </a:cubicBezTo>
                <a:cubicBezTo>
                  <a:pt x="10051" y="2741"/>
                  <a:pt x="11284" y="2552"/>
                  <a:pt x="12568" y="2552"/>
                </a:cubicBezTo>
                <a:close/>
                <a:moveTo>
                  <a:pt x="22992" y="5158"/>
                </a:moveTo>
                <a:cubicBezTo>
                  <a:pt x="23727" y="5158"/>
                  <a:pt x="24321" y="5754"/>
                  <a:pt x="24321" y="6488"/>
                </a:cubicBezTo>
                <a:lnTo>
                  <a:pt x="24321" y="10396"/>
                </a:lnTo>
                <a:cubicBezTo>
                  <a:pt x="24321" y="13046"/>
                  <a:pt x="22167" y="15200"/>
                  <a:pt x="19517" y="15200"/>
                </a:cubicBezTo>
                <a:lnTo>
                  <a:pt x="14279" y="15200"/>
                </a:lnTo>
                <a:lnTo>
                  <a:pt x="14279" y="14739"/>
                </a:lnTo>
                <a:cubicBezTo>
                  <a:pt x="14277" y="14035"/>
                  <a:pt x="13707" y="13465"/>
                  <a:pt x="13003" y="13463"/>
                </a:cubicBezTo>
                <a:lnTo>
                  <a:pt x="12134" y="13463"/>
                </a:lnTo>
                <a:cubicBezTo>
                  <a:pt x="11430" y="13465"/>
                  <a:pt x="10860" y="14035"/>
                  <a:pt x="10858" y="14739"/>
                </a:cubicBezTo>
                <a:lnTo>
                  <a:pt x="10858" y="15200"/>
                </a:lnTo>
                <a:lnTo>
                  <a:pt x="5620" y="15200"/>
                </a:lnTo>
                <a:cubicBezTo>
                  <a:pt x="2970" y="15200"/>
                  <a:pt x="814" y="13046"/>
                  <a:pt x="814" y="10396"/>
                </a:cubicBezTo>
                <a:lnTo>
                  <a:pt x="814" y="6488"/>
                </a:lnTo>
                <a:cubicBezTo>
                  <a:pt x="816" y="5754"/>
                  <a:pt x="1410" y="5158"/>
                  <a:pt x="2144" y="5158"/>
                </a:cubicBezTo>
                <a:close/>
                <a:moveTo>
                  <a:pt x="13003" y="14278"/>
                </a:moveTo>
                <a:cubicBezTo>
                  <a:pt x="13258" y="14279"/>
                  <a:pt x="13464" y="14486"/>
                  <a:pt x="13464" y="14741"/>
                </a:cubicBezTo>
                <a:lnTo>
                  <a:pt x="13464" y="15608"/>
                </a:lnTo>
                <a:cubicBezTo>
                  <a:pt x="13464" y="15863"/>
                  <a:pt x="13258" y="16069"/>
                  <a:pt x="13003" y="16071"/>
                </a:cubicBezTo>
                <a:lnTo>
                  <a:pt x="12134" y="16071"/>
                </a:lnTo>
                <a:cubicBezTo>
                  <a:pt x="11879" y="16069"/>
                  <a:pt x="11673" y="15863"/>
                  <a:pt x="11673" y="15608"/>
                </a:cubicBezTo>
                <a:lnTo>
                  <a:pt x="11673" y="14741"/>
                </a:lnTo>
                <a:cubicBezTo>
                  <a:pt x="11673" y="14486"/>
                  <a:pt x="11879" y="14279"/>
                  <a:pt x="12134" y="14278"/>
                </a:cubicBezTo>
                <a:close/>
                <a:moveTo>
                  <a:pt x="13464" y="16798"/>
                </a:moveTo>
                <a:lnTo>
                  <a:pt x="13464" y="17345"/>
                </a:lnTo>
                <a:cubicBezTo>
                  <a:pt x="13464" y="17600"/>
                  <a:pt x="13258" y="17806"/>
                  <a:pt x="13003" y="17806"/>
                </a:cubicBezTo>
                <a:lnTo>
                  <a:pt x="12134" y="17806"/>
                </a:lnTo>
                <a:cubicBezTo>
                  <a:pt x="11879" y="17806"/>
                  <a:pt x="11673" y="17600"/>
                  <a:pt x="11673" y="17345"/>
                </a:cubicBezTo>
                <a:lnTo>
                  <a:pt x="11673" y="16798"/>
                </a:lnTo>
                <a:cubicBezTo>
                  <a:pt x="11820" y="16855"/>
                  <a:pt x="11976" y="16884"/>
                  <a:pt x="12134" y="16884"/>
                </a:cubicBezTo>
                <a:lnTo>
                  <a:pt x="13003" y="16884"/>
                </a:lnTo>
                <a:cubicBezTo>
                  <a:pt x="13161" y="16884"/>
                  <a:pt x="13317" y="16855"/>
                  <a:pt x="13464" y="16798"/>
                </a:cubicBezTo>
                <a:close/>
                <a:moveTo>
                  <a:pt x="816" y="13307"/>
                </a:moveTo>
                <a:cubicBezTo>
                  <a:pt x="1802" y="14930"/>
                  <a:pt x="3586" y="16015"/>
                  <a:pt x="5620" y="16015"/>
                </a:cubicBezTo>
                <a:lnTo>
                  <a:pt x="10858" y="16015"/>
                </a:lnTo>
                <a:lnTo>
                  <a:pt x="10858" y="17345"/>
                </a:lnTo>
                <a:cubicBezTo>
                  <a:pt x="10860" y="18049"/>
                  <a:pt x="11430" y="18620"/>
                  <a:pt x="12134" y="18621"/>
                </a:cubicBezTo>
                <a:lnTo>
                  <a:pt x="13003" y="18621"/>
                </a:lnTo>
                <a:cubicBezTo>
                  <a:pt x="13707" y="18620"/>
                  <a:pt x="14277" y="18049"/>
                  <a:pt x="14279" y="17345"/>
                </a:cubicBezTo>
                <a:lnTo>
                  <a:pt x="14279" y="16015"/>
                </a:lnTo>
                <a:lnTo>
                  <a:pt x="19519" y="16015"/>
                </a:lnTo>
                <a:cubicBezTo>
                  <a:pt x="21551" y="16015"/>
                  <a:pt x="23335" y="14930"/>
                  <a:pt x="24323" y="13307"/>
                </a:cubicBezTo>
                <a:lnTo>
                  <a:pt x="24323" y="13307"/>
                </a:lnTo>
                <a:lnTo>
                  <a:pt x="24321" y="20821"/>
                </a:lnTo>
                <a:cubicBezTo>
                  <a:pt x="24321" y="21555"/>
                  <a:pt x="23727" y="22150"/>
                  <a:pt x="22992" y="22150"/>
                </a:cubicBezTo>
                <a:lnTo>
                  <a:pt x="2144" y="22150"/>
                </a:lnTo>
                <a:cubicBezTo>
                  <a:pt x="1410" y="22150"/>
                  <a:pt x="816" y="21555"/>
                  <a:pt x="816" y="20821"/>
                </a:cubicBezTo>
                <a:lnTo>
                  <a:pt x="816" y="13307"/>
                </a:lnTo>
                <a:close/>
                <a:moveTo>
                  <a:pt x="12568" y="0"/>
                </a:moveTo>
                <a:cubicBezTo>
                  <a:pt x="10975" y="0"/>
                  <a:pt x="9475" y="238"/>
                  <a:pt x="8228" y="687"/>
                </a:cubicBezTo>
                <a:cubicBezTo>
                  <a:pt x="7716" y="871"/>
                  <a:pt x="7378" y="1358"/>
                  <a:pt x="7384" y="1899"/>
                </a:cubicBezTo>
                <a:cubicBezTo>
                  <a:pt x="7389" y="2442"/>
                  <a:pt x="7738" y="2922"/>
                  <a:pt x="8252" y="3095"/>
                </a:cubicBezTo>
                <a:lnTo>
                  <a:pt x="8252" y="4343"/>
                </a:lnTo>
                <a:lnTo>
                  <a:pt x="2144" y="4343"/>
                </a:lnTo>
                <a:cubicBezTo>
                  <a:pt x="961" y="4345"/>
                  <a:pt x="2" y="5303"/>
                  <a:pt x="1" y="6488"/>
                </a:cubicBezTo>
                <a:lnTo>
                  <a:pt x="1" y="20821"/>
                </a:lnTo>
                <a:cubicBezTo>
                  <a:pt x="2" y="22004"/>
                  <a:pt x="961" y="22963"/>
                  <a:pt x="2144" y="22964"/>
                </a:cubicBezTo>
                <a:lnTo>
                  <a:pt x="22992" y="22964"/>
                </a:lnTo>
                <a:cubicBezTo>
                  <a:pt x="24176" y="22963"/>
                  <a:pt x="25134" y="22004"/>
                  <a:pt x="25136" y="20821"/>
                </a:cubicBezTo>
                <a:lnTo>
                  <a:pt x="25136" y="6488"/>
                </a:lnTo>
                <a:cubicBezTo>
                  <a:pt x="25134" y="5303"/>
                  <a:pt x="24176" y="4345"/>
                  <a:pt x="22992" y="4343"/>
                </a:cubicBezTo>
                <a:lnTo>
                  <a:pt x="16885" y="4343"/>
                </a:lnTo>
                <a:lnTo>
                  <a:pt x="16885" y="3095"/>
                </a:lnTo>
                <a:cubicBezTo>
                  <a:pt x="17399" y="2922"/>
                  <a:pt x="17747" y="2442"/>
                  <a:pt x="17753" y="1899"/>
                </a:cubicBezTo>
                <a:cubicBezTo>
                  <a:pt x="17759" y="1358"/>
                  <a:pt x="17421" y="871"/>
                  <a:pt x="16909" y="687"/>
                </a:cubicBezTo>
                <a:cubicBezTo>
                  <a:pt x="15662" y="238"/>
                  <a:pt x="14162" y="0"/>
                  <a:pt x="12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686" name="Google Shape;686;p54"/>
          <p:cNvGrpSpPr/>
          <p:nvPr/>
        </p:nvGrpSpPr>
        <p:grpSpPr>
          <a:xfrm>
            <a:off x="3526199" y="1569145"/>
            <a:ext cx="442766" cy="475611"/>
            <a:chOff x="4380562" y="2662702"/>
            <a:chExt cx="442766" cy="475611"/>
          </a:xfrm>
        </p:grpSpPr>
        <p:sp>
          <p:nvSpPr>
            <p:cNvPr id="687" name="Google Shape;687;p54"/>
            <p:cNvSpPr/>
            <p:nvPr/>
          </p:nvSpPr>
          <p:spPr>
            <a:xfrm>
              <a:off x="4380562" y="2662702"/>
              <a:ext cx="442766" cy="475611"/>
            </a:xfrm>
            <a:custGeom>
              <a:avLst/>
              <a:gdLst/>
              <a:ahLst/>
              <a:cxnLst/>
              <a:rect l="l" t="t" r="r" b="b"/>
              <a:pathLst>
                <a:path w="23402" h="25138" extrusionOk="0">
                  <a:moveTo>
                    <a:pt x="11701" y="2989"/>
                  </a:moveTo>
                  <a:cubicBezTo>
                    <a:pt x="12112" y="2989"/>
                    <a:pt x="12319" y="3485"/>
                    <a:pt x="12027" y="3776"/>
                  </a:cubicBezTo>
                  <a:cubicBezTo>
                    <a:pt x="11934" y="3871"/>
                    <a:pt x="11818" y="3913"/>
                    <a:pt x="11705" y="3913"/>
                  </a:cubicBezTo>
                  <a:cubicBezTo>
                    <a:pt x="11468" y="3913"/>
                    <a:pt x="11240" y="3728"/>
                    <a:pt x="11240" y="3450"/>
                  </a:cubicBezTo>
                  <a:cubicBezTo>
                    <a:pt x="11240" y="3195"/>
                    <a:pt x="11446" y="2989"/>
                    <a:pt x="11701" y="2989"/>
                  </a:cubicBezTo>
                  <a:close/>
                  <a:moveTo>
                    <a:pt x="11295" y="932"/>
                  </a:moveTo>
                  <a:lnTo>
                    <a:pt x="11295" y="2240"/>
                  </a:lnTo>
                  <a:cubicBezTo>
                    <a:pt x="10776" y="2414"/>
                    <a:pt x="10425" y="2901"/>
                    <a:pt x="10425" y="3449"/>
                  </a:cubicBezTo>
                  <a:cubicBezTo>
                    <a:pt x="10425" y="3996"/>
                    <a:pt x="10776" y="4482"/>
                    <a:pt x="11295" y="4658"/>
                  </a:cubicBezTo>
                  <a:lnTo>
                    <a:pt x="11295" y="5647"/>
                  </a:lnTo>
                  <a:lnTo>
                    <a:pt x="6316" y="5647"/>
                  </a:lnTo>
                  <a:lnTo>
                    <a:pt x="4893" y="2564"/>
                  </a:lnTo>
                  <a:lnTo>
                    <a:pt x="11295" y="932"/>
                  </a:lnTo>
                  <a:close/>
                  <a:moveTo>
                    <a:pt x="12108" y="932"/>
                  </a:moveTo>
                  <a:lnTo>
                    <a:pt x="18509" y="2564"/>
                  </a:lnTo>
                  <a:lnTo>
                    <a:pt x="17088" y="5647"/>
                  </a:lnTo>
                  <a:lnTo>
                    <a:pt x="12108" y="5647"/>
                  </a:lnTo>
                  <a:lnTo>
                    <a:pt x="12108" y="4658"/>
                  </a:lnTo>
                  <a:cubicBezTo>
                    <a:pt x="12627" y="4482"/>
                    <a:pt x="12977" y="3996"/>
                    <a:pt x="12977" y="3449"/>
                  </a:cubicBezTo>
                  <a:cubicBezTo>
                    <a:pt x="12977" y="2901"/>
                    <a:pt x="12627" y="2414"/>
                    <a:pt x="12108" y="2240"/>
                  </a:cubicBezTo>
                  <a:lnTo>
                    <a:pt x="12108" y="932"/>
                  </a:lnTo>
                  <a:close/>
                  <a:moveTo>
                    <a:pt x="16577" y="6463"/>
                  </a:moveTo>
                  <a:cubicBezTo>
                    <a:pt x="16366" y="6599"/>
                    <a:pt x="16046" y="6750"/>
                    <a:pt x="15574" y="6895"/>
                  </a:cubicBezTo>
                  <a:cubicBezTo>
                    <a:pt x="14546" y="7211"/>
                    <a:pt x="13170" y="7385"/>
                    <a:pt x="11701" y="7385"/>
                  </a:cubicBezTo>
                  <a:cubicBezTo>
                    <a:pt x="10231" y="7385"/>
                    <a:pt x="8857" y="7211"/>
                    <a:pt x="7828" y="6895"/>
                  </a:cubicBezTo>
                  <a:cubicBezTo>
                    <a:pt x="7357" y="6750"/>
                    <a:pt x="7036" y="6599"/>
                    <a:pt x="6826" y="6463"/>
                  </a:cubicBezTo>
                  <a:close/>
                  <a:moveTo>
                    <a:pt x="6463" y="7191"/>
                  </a:moveTo>
                  <a:cubicBezTo>
                    <a:pt x="6807" y="7399"/>
                    <a:pt x="7214" y="7555"/>
                    <a:pt x="7590" y="7672"/>
                  </a:cubicBezTo>
                  <a:lnTo>
                    <a:pt x="7648" y="7689"/>
                  </a:lnTo>
                  <a:lnTo>
                    <a:pt x="7508" y="7913"/>
                  </a:lnTo>
                  <a:lnTo>
                    <a:pt x="6501" y="8417"/>
                  </a:lnTo>
                  <a:cubicBezTo>
                    <a:pt x="6498" y="8419"/>
                    <a:pt x="6494" y="8420"/>
                    <a:pt x="6491" y="8420"/>
                  </a:cubicBezTo>
                  <a:cubicBezTo>
                    <a:pt x="6488" y="8420"/>
                    <a:pt x="6485" y="8420"/>
                    <a:pt x="6483" y="8418"/>
                  </a:cubicBezTo>
                  <a:cubicBezTo>
                    <a:pt x="6477" y="8411"/>
                    <a:pt x="6469" y="8403"/>
                    <a:pt x="6463" y="8396"/>
                  </a:cubicBezTo>
                  <a:lnTo>
                    <a:pt x="6463" y="8393"/>
                  </a:lnTo>
                  <a:lnTo>
                    <a:pt x="6463" y="7191"/>
                  </a:lnTo>
                  <a:close/>
                  <a:moveTo>
                    <a:pt x="16941" y="7193"/>
                  </a:moveTo>
                  <a:lnTo>
                    <a:pt x="16941" y="8393"/>
                  </a:lnTo>
                  <a:cubicBezTo>
                    <a:pt x="16940" y="8409"/>
                    <a:pt x="16927" y="8421"/>
                    <a:pt x="16913" y="8421"/>
                  </a:cubicBezTo>
                  <a:cubicBezTo>
                    <a:pt x="16909" y="8421"/>
                    <a:pt x="16905" y="8420"/>
                    <a:pt x="16901" y="8418"/>
                  </a:cubicBezTo>
                  <a:lnTo>
                    <a:pt x="15887" y="7910"/>
                  </a:lnTo>
                  <a:lnTo>
                    <a:pt x="15739" y="7695"/>
                  </a:lnTo>
                  <a:cubicBezTo>
                    <a:pt x="15764" y="7687"/>
                    <a:pt x="15789" y="7681"/>
                    <a:pt x="15814" y="7674"/>
                  </a:cubicBezTo>
                  <a:cubicBezTo>
                    <a:pt x="16190" y="7558"/>
                    <a:pt x="16597" y="7400"/>
                    <a:pt x="16941" y="7193"/>
                  </a:cubicBezTo>
                  <a:close/>
                  <a:moveTo>
                    <a:pt x="8476" y="7897"/>
                  </a:moveTo>
                  <a:cubicBezTo>
                    <a:pt x="9426" y="8094"/>
                    <a:pt x="10539" y="8198"/>
                    <a:pt x="11701" y="8198"/>
                  </a:cubicBezTo>
                  <a:cubicBezTo>
                    <a:pt x="12853" y="8198"/>
                    <a:pt x="13954" y="8095"/>
                    <a:pt x="14897" y="7903"/>
                  </a:cubicBezTo>
                  <a:lnTo>
                    <a:pt x="15274" y="8455"/>
                  </a:lnTo>
                  <a:cubicBezTo>
                    <a:pt x="15313" y="8512"/>
                    <a:pt x="15366" y="8559"/>
                    <a:pt x="15428" y="8590"/>
                  </a:cubicBezTo>
                  <a:lnTo>
                    <a:pt x="16537" y="9145"/>
                  </a:lnTo>
                  <a:cubicBezTo>
                    <a:pt x="16644" y="9198"/>
                    <a:pt x="16760" y="9227"/>
                    <a:pt x="16880" y="9231"/>
                  </a:cubicBezTo>
                  <a:cubicBezTo>
                    <a:pt x="16918" y="9474"/>
                    <a:pt x="16939" y="9718"/>
                    <a:pt x="16941" y="9963"/>
                  </a:cubicBezTo>
                  <a:cubicBezTo>
                    <a:pt x="16941" y="13570"/>
                    <a:pt x="14591" y="16505"/>
                    <a:pt x="11703" y="16505"/>
                  </a:cubicBezTo>
                  <a:cubicBezTo>
                    <a:pt x="8813" y="16505"/>
                    <a:pt x="6463" y="13570"/>
                    <a:pt x="6463" y="9963"/>
                  </a:cubicBezTo>
                  <a:cubicBezTo>
                    <a:pt x="6463" y="9718"/>
                    <a:pt x="6475" y="9476"/>
                    <a:pt x="6496" y="9233"/>
                  </a:cubicBezTo>
                  <a:cubicBezTo>
                    <a:pt x="6625" y="9233"/>
                    <a:pt x="6751" y="9201"/>
                    <a:pt x="6867" y="9143"/>
                  </a:cubicBezTo>
                  <a:lnTo>
                    <a:pt x="7975" y="8590"/>
                  </a:lnTo>
                  <a:cubicBezTo>
                    <a:pt x="8042" y="8556"/>
                    <a:pt x="8098" y="8505"/>
                    <a:pt x="8139" y="8441"/>
                  </a:cubicBezTo>
                  <a:lnTo>
                    <a:pt x="8476" y="7897"/>
                  </a:lnTo>
                  <a:close/>
                  <a:moveTo>
                    <a:pt x="9638" y="16879"/>
                  </a:moveTo>
                  <a:lnTo>
                    <a:pt x="9638" y="16879"/>
                  </a:lnTo>
                  <a:cubicBezTo>
                    <a:pt x="10287" y="17168"/>
                    <a:pt x="10991" y="17319"/>
                    <a:pt x="11701" y="17319"/>
                  </a:cubicBezTo>
                  <a:cubicBezTo>
                    <a:pt x="12413" y="17319"/>
                    <a:pt x="13115" y="17168"/>
                    <a:pt x="13764" y="16879"/>
                  </a:cubicBezTo>
                  <a:lnTo>
                    <a:pt x="13764" y="16879"/>
                  </a:lnTo>
                  <a:lnTo>
                    <a:pt x="11701" y="18942"/>
                  </a:lnTo>
                  <a:lnTo>
                    <a:pt x="9638" y="16879"/>
                  </a:lnTo>
                  <a:close/>
                  <a:moveTo>
                    <a:pt x="8176" y="16568"/>
                  </a:moveTo>
                  <a:lnTo>
                    <a:pt x="10987" y="19380"/>
                  </a:lnTo>
                  <a:cubicBezTo>
                    <a:pt x="10551" y="19597"/>
                    <a:pt x="9914" y="19973"/>
                    <a:pt x="9216" y="20588"/>
                  </a:cubicBezTo>
                  <a:cubicBezTo>
                    <a:pt x="8971" y="20096"/>
                    <a:pt x="8499" y="19153"/>
                    <a:pt x="7631" y="17416"/>
                  </a:cubicBezTo>
                  <a:cubicBezTo>
                    <a:pt x="7528" y="17208"/>
                    <a:pt x="7595" y="16954"/>
                    <a:pt x="7787" y="16826"/>
                  </a:cubicBezTo>
                  <a:lnTo>
                    <a:pt x="8176" y="16568"/>
                  </a:lnTo>
                  <a:close/>
                  <a:moveTo>
                    <a:pt x="15227" y="16568"/>
                  </a:moveTo>
                  <a:lnTo>
                    <a:pt x="15615" y="16826"/>
                  </a:lnTo>
                  <a:cubicBezTo>
                    <a:pt x="15808" y="16956"/>
                    <a:pt x="15874" y="17208"/>
                    <a:pt x="15771" y="17416"/>
                  </a:cubicBezTo>
                  <a:cubicBezTo>
                    <a:pt x="14904" y="19153"/>
                    <a:pt x="14432" y="20098"/>
                    <a:pt x="14186" y="20588"/>
                  </a:cubicBezTo>
                  <a:cubicBezTo>
                    <a:pt x="13488" y="19973"/>
                    <a:pt x="12851" y="19597"/>
                    <a:pt x="12416" y="19380"/>
                  </a:cubicBezTo>
                  <a:lnTo>
                    <a:pt x="15227" y="16568"/>
                  </a:lnTo>
                  <a:close/>
                  <a:moveTo>
                    <a:pt x="11700" y="19954"/>
                  </a:moveTo>
                  <a:cubicBezTo>
                    <a:pt x="11857" y="20017"/>
                    <a:pt x="12011" y="20089"/>
                    <a:pt x="12161" y="20167"/>
                  </a:cubicBezTo>
                  <a:lnTo>
                    <a:pt x="12162" y="20823"/>
                  </a:lnTo>
                  <a:cubicBezTo>
                    <a:pt x="12162" y="20838"/>
                    <a:pt x="12150" y="20850"/>
                    <a:pt x="12135" y="20850"/>
                  </a:cubicBezTo>
                  <a:lnTo>
                    <a:pt x="11266" y="20850"/>
                  </a:lnTo>
                  <a:cubicBezTo>
                    <a:pt x="11251" y="20850"/>
                    <a:pt x="11238" y="20838"/>
                    <a:pt x="11238" y="20823"/>
                  </a:cubicBezTo>
                  <a:lnTo>
                    <a:pt x="11238" y="20167"/>
                  </a:lnTo>
                  <a:cubicBezTo>
                    <a:pt x="11389" y="20089"/>
                    <a:pt x="11542" y="20017"/>
                    <a:pt x="11700" y="19954"/>
                  </a:cubicBezTo>
                  <a:close/>
                  <a:moveTo>
                    <a:pt x="6947" y="17869"/>
                  </a:moveTo>
                  <a:lnTo>
                    <a:pt x="8678" y="21331"/>
                  </a:lnTo>
                  <a:cubicBezTo>
                    <a:pt x="8757" y="21487"/>
                    <a:pt x="8825" y="21624"/>
                    <a:pt x="9030" y="21657"/>
                  </a:cubicBezTo>
                  <a:cubicBezTo>
                    <a:pt x="9053" y="21660"/>
                    <a:pt x="9074" y="21662"/>
                    <a:pt x="9095" y="21662"/>
                  </a:cubicBezTo>
                  <a:cubicBezTo>
                    <a:pt x="9203" y="21662"/>
                    <a:pt x="9306" y="21621"/>
                    <a:pt x="9382" y="21545"/>
                  </a:cubicBezTo>
                  <a:cubicBezTo>
                    <a:pt x="9705" y="21225"/>
                    <a:pt x="10055" y="20930"/>
                    <a:pt x="10425" y="20667"/>
                  </a:cubicBezTo>
                  <a:lnTo>
                    <a:pt x="10425" y="20821"/>
                  </a:lnTo>
                  <a:cubicBezTo>
                    <a:pt x="10427" y="21111"/>
                    <a:pt x="10576" y="21380"/>
                    <a:pt x="10821" y="21533"/>
                  </a:cubicBezTo>
                  <a:lnTo>
                    <a:pt x="10469" y="24322"/>
                  </a:lnTo>
                  <a:lnTo>
                    <a:pt x="4725" y="24322"/>
                  </a:lnTo>
                  <a:lnTo>
                    <a:pt x="4725" y="22992"/>
                  </a:lnTo>
                  <a:cubicBezTo>
                    <a:pt x="4725" y="22768"/>
                    <a:pt x="4542" y="22586"/>
                    <a:pt x="4318" y="22586"/>
                  </a:cubicBezTo>
                  <a:cubicBezTo>
                    <a:pt x="4093" y="22586"/>
                    <a:pt x="3910" y="22768"/>
                    <a:pt x="3910" y="22992"/>
                  </a:cubicBezTo>
                  <a:lnTo>
                    <a:pt x="3910" y="24322"/>
                  </a:lnTo>
                  <a:lnTo>
                    <a:pt x="1278" y="24322"/>
                  </a:lnTo>
                  <a:cubicBezTo>
                    <a:pt x="1023" y="24322"/>
                    <a:pt x="817" y="24116"/>
                    <a:pt x="815" y="23861"/>
                  </a:cubicBezTo>
                  <a:lnTo>
                    <a:pt x="817" y="23861"/>
                  </a:lnTo>
                  <a:lnTo>
                    <a:pt x="817" y="21457"/>
                  </a:lnTo>
                  <a:cubicBezTo>
                    <a:pt x="815" y="20248"/>
                    <a:pt x="1639" y="19195"/>
                    <a:pt x="2812" y="18902"/>
                  </a:cubicBezTo>
                  <a:lnTo>
                    <a:pt x="6947" y="17869"/>
                  </a:lnTo>
                  <a:close/>
                  <a:moveTo>
                    <a:pt x="16941" y="22912"/>
                  </a:moveTo>
                  <a:lnTo>
                    <a:pt x="16941" y="23807"/>
                  </a:lnTo>
                  <a:cubicBezTo>
                    <a:pt x="16941" y="23992"/>
                    <a:pt x="16883" y="24172"/>
                    <a:pt x="16776" y="24322"/>
                  </a:cubicBezTo>
                  <a:lnTo>
                    <a:pt x="14878" y="24322"/>
                  </a:lnTo>
                  <a:cubicBezTo>
                    <a:pt x="14772" y="24172"/>
                    <a:pt x="14714" y="23992"/>
                    <a:pt x="14714" y="23807"/>
                  </a:cubicBezTo>
                  <a:lnTo>
                    <a:pt x="14714" y="22912"/>
                  </a:lnTo>
                  <a:close/>
                  <a:moveTo>
                    <a:pt x="16455" y="17869"/>
                  </a:moveTo>
                  <a:lnTo>
                    <a:pt x="20591" y="18902"/>
                  </a:lnTo>
                  <a:cubicBezTo>
                    <a:pt x="21765" y="19195"/>
                    <a:pt x="22587" y="20248"/>
                    <a:pt x="22587" y="21457"/>
                  </a:cubicBezTo>
                  <a:lnTo>
                    <a:pt x="22587" y="23861"/>
                  </a:lnTo>
                  <a:cubicBezTo>
                    <a:pt x="22586" y="24116"/>
                    <a:pt x="22379" y="24322"/>
                    <a:pt x="22124" y="24322"/>
                  </a:cubicBezTo>
                  <a:lnTo>
                    <a:pt x="19491" y="24322"/>
                  </a:lnTo>
                  <a:lnTo>
                    <a:pt x="19491" y="22992"/>
                  </a:lnTo>
                  <a:cubicBezTo>
                    <a:pt x="19491" y="22768"/>
                    <a:pt x="19309" y="22586"/>
                    <a:pt x="19084" y="22586"/>
                  </a:cubicBezTo>
                  <a:cubicBezTo>
                    <a:pt x="18860" y="22586"/>
                    <a:pt x="18676" y="22768"/>
                    <a:pt x="18676" y="22992"/>
                  </a:cubicBezTo>
                  <a:lnTo>
                    <a:pt x="18676" y="24322"/>
                  </a:lnTo>
                  <a:lnTo>
                    <a:pt x="17675" y="24322"/>
                  </a:lnTo>
                  <a:cubicBezTo>
                    <a:pt x="17728" y="24156"/>
                    <a:pt x="17756" y="23981"/>
                    <a:pt x="17756" y="23807"/>
                  </a:cubicBezTo>
                  <a:lnTo>
                    <a:pt x="17756" y="22504"/>
                  </a:lnTo>
                  <a:cubicBezTo>
                    <a:pt x="17756" y="22279"/>
                    <a:pt x="17572" y="22097"/>
                    <a:pt x="17347" y="22097"/>
                  </a:cubicBezTo>
                  <a:lnTo>
                    <a:pt x="14307" y="22097"/>
                  </a:lnTo>
                  <a:cubicBezTo>
                    <a:pt x="14081" y="22097"/>
                    <a:pt x="13899" y="22279"/>
                    <a:pt x="13899" y="22504"/>
                  </a:cubicBezTo>
                  <a:lnTo>
                    <a:pt x="13899" y="23807"/>
                  </a:lnTo>
                  <a:cubicBezTo>
                    <a:pt x="13899" y="23981"/>
                    <a:pt x="13927" y="24156"/>
                    <a:pt x="13980" y="24322"/>
                  </a:cubicBezTo>
                  <a:lnTo>
                    <a:pt x="12933" y="24322"/>
                  </a:lnTo>
                  <a:lnTo>
                    <a:pt x="12581" y="21533"/>
                  </a:lnTo>
                  <a:cubicBezTo>
                    <a:pt x="12827" y="21380"/>
                    <a:pt x="12977" y="21111"/>
                    <a:pt x="12977" y="20821"/>
                  </a:cubicBezTo>
                  <a:lnTo>
                    <a:pt x="12977" y="20667"/>
                  </a:lnTo>
                  <a:cubicBezTo>
                    <a:pt x="13349" y="20930"/>
                    <a:pt x="13698" y="21225"/>
                    <a:pt x="14021" y="21545"/>
                  </a:cubicBezTo>
                  <a:cubicBezTo>
                    <a:pt x="14097" y="21621"/>
                    <a:pt x="14200" y="21662"/>
                    <a:pt x="14307" y="21662"/>
                  </a:cubicBezTo>
                  <a:cubicBezTo>
                    <a:pt x="14329" y="21662"/>
                    <a:pt x="14350" y="21660"/>
                    <a:pt x="14373" y="21657"/>
                  </a:cubicBezTo>
                  <a:cubicBezTo>
                    <a:pt x="14577" y="21624"/>
                    <a:pt x="14646" y="21487"/>
                    <a:pt x="14725" y="21331"/>
                  </a:cubicBezTo>
                  <a:lnTo>
                    <a:pt x="16455" y="17869"/>
                  </a:lnTo>
                  <a:close/>
                  <a:moveTo>
                    <a:pt x="11777" y="21663"/>
                  </a:moveTo>
                  <a:lnTo>
                    <a:pt x="12112" y="24324"/>
                  </a:lnTo>
                  <a:lnTo>
                    <a:pt x="11290" y="24324"/>
                  </a:lnTo>
                  <a:lnTo>
                    <a:pt x="11625" y="21663"/>
                  </a:lnTo>
                  <a:close/>
                  <a:moveTo>
                    <a:pt x="11701" y="1"/>
                  </a:moveTo>
                  <a:cubicBezTo>
                    <a:pt x="11667" y="1"/>
                    <a:pt x="11633" y="5"/>
                    <a:pt x="11600" y="14"/>
                  </a:cubicBezTo>
                  <a:lnTo>
                    <a:pt x="4216" y="1895"/>
                  </a:lnTo>
                  <a:cubicBezTo>
                    <a:pt x="3971" y="1959"/>
                    <a:pt x="3842" y="2229"/>
                    <a:pt x="3948" y="2461"/>
                  </a:cubicBezTo>
                  <a:lnTo>
                    <a:pt x="5647" y="6144"/>
                  </a:lnTo>
                  <a:lnTo>
                    <a:pt x="5647" y="8391"/>
                  </a:lnTo>
                  <a:cubicBezTo>
                    <a:pt x="5647" y="8517"/>
                    <a:pt x="5676" y="8641"/>
                    <a:pt x="5729" y="8755"/>
                  </a:cubicBezTo>
                  <a:cubicBezTo>
                    <a:pt x="5674" y="9156"/>
                    <a:pt x="5647" y="9559"/>
                    <a:pt x="5647" y="9963"/>
                  </a:cubicBezTo>
                  <a:cubicBezTo>
                    <a:pt x="5647" y="12300"/>
                    <a:pt x="6549" y="14388"/>
                    <a:pt x="7954" y="15736"/>
                  </a:cubicBezTo>
                  <a:lnTo>
                    <a:pt x="7335" y="16147"/>
                  </a:lnTo>
                  <a:cubicBezTo>
                    <a:pt x="7021" y="16358"/>
                    <a:pt x="6816" y="16697"/>
                    <a:pt x="6776" y="17071"/>
                  </a:cubicBezTo>
                  <a:lnTo>
                    <a:pt x="2613" y="18113"/>
                  </a:lnTo>
                  <a:cubicBezTo>
                    <a:pt x="1078" y="18496"/>
                    <a:pt x="1" y="19875"/>
                    <a:pt x="2" y="21457"/>
                  </a:cubicBezTo>
                  <a:lnTo>
                    <a:pt x="2" y="23861"/>
                  </a:lnTo>
                  <a:cubicBezTo>
                    <a:pt x="2" y="24565"/>
                    <a:pt x="574" y="25136"/>
                    <a:pt x="1278" y="25137"/>
                  </a:cubicBezTo>
                  <a:lnTo>
                    <a:pt x="22124" y="25137"/>
                  </a:lnTo>
                  <a:cubicBezTo>
                    <a:pt x="22828" y="25136"/>
                    <a:pt x="23399" y="24565"/>
                    <a:pt x="23400" y="23861"/>
                  </a:cubicBezTo>
                  <a:lnTo>
                    <a:pt x="23400" y="21457"/>
                  </a:lnTo>
                  <a:cubicBezTo>
                    <a:pt x="23402" y="19875"/>
                    <a:pt x="22325" y="18496"/>
                    <a:pt x="20789" y="18113"/>
                  </a:cubicBezTo>
                  <a:lnTo>
                    <a:pt x="16625" y="17073"/>
                  </a:lnTo>
                  <a:cubicBezTo>
                    <a:pt x="16584" y="16697"/>
                    <a:pt x="16380" y="16358"/>
                    <a:pt x="16066" y="16149"/>
                  </a:cubicBezTo>
                  <a:lnTo>
                    <a:pt x="15448" y="15736"/>
                  </a:lnTo>
                  <a:cubicBezTo>
                    <a:pt x="16851" y="14388"/>
                    <a:pt x="17754" y="12302"/>
                    <a:pt x="17754" y="9964"/>
                  </a:cubicBezTo>
                  <a:cubicBezTo>
                    <a:pt x="17754" y="9621"/>
                    <a:pt x="17713" y="9238"/>
                    <a:pt x="17636" y="8825"/>
                  </a:cubicBezTo>
                  <a:cubicBezTo>
                    <a:pt x="17713" y="8693"/>
                    <a:pt x="17754" y="8544"/>
                    <a:pt x="17754" y="8393"/>
                  </a:cubicBezTo>
                  <a:lnTo>
                    <a:pt x="17754" y="6144"/>
                  </a:lnTo>
                  <a:lnTo>
                    <a:pt x="19453" y="2461"/>
                  </a:lnTo>
                  <a:cubicBezTo>
                    <a:pt x="19561" y="2229"/>
                    <a:pt x="19432" y="1959"/>
                    <a:pt x="19185" y="1895"/>
                  </a:cubicBezTo>
                  <a:lnTo>
                    <a:pt x="11801" y="14"/>
                  </a:lnTo>
                  <a:cubicBezTo>
                    <a:pt x="11769" y="5"/>
                    <a:pt x="11735" y="1"/>
                    <a:pt x="1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88" name="Google Shape;688;p54"/>
            <p:cNvSpPr/>
            <p:nvPr/>
          </p:nvSpPr>
          <p:spPr>
            <a:xfrm>
              <a:off x="4577973" y="2917460"/>
              <a:ext cx="48303" cy="15401"/>
            </a:xfrm>
            <a:custGeom>
              <a:avLst/>
              <a:gdLst/>
              <a:ahLst/>
              <a:cxnLst/>
              <a:rect l="l" t="t" r="r" b="b"/>
              <a:pathLst>
                <a:path w="2553" h="814" extrusionOk="0">
                  <a:moveTo>
                    <a:pt x="2146" y="0"/>
                  </a:moveTo>
                  <a:cubicBezTo>
                    <a:pt x="2142" y="0"/>
                    <a:pt x="2139" y="0"/>
                    <a:pt x="2135" y="0"/>
                  </a:cubicBezTo>
                  <a:lnTo>
                    <a:pt x="398" y="0"/>
                  </a:lnTo>
                  <a:cubicBezTo>
                    <a:pt x="176" y="5"/>
                    <a:pt x="0" y="185"/>
                    <a:pt x="0" y="407"/>
                  </a:cubicBezTo>
                  <a:cubicBezTo>
                    <a:pt x="0" y="628"/>
                    <a:pt x="176" y="809"/>
                    <a:pt x="398" y="813"/>
                  </a:cubicBezTo>
                  <a:lnTo>
                    <a:pt x="2135" y="813"/>
                  </a:lnTo>
                  <a:cubicBezTo>
                    <a:pt x="2139" y="814"/>
                    <a:pt x="2142" y="814"/>
                    <a:pt x="2146" y="814"/>
                  </a:cubicBezTo>
                  <a:cubicBezTo>
                    <a:pt x="2370" y="814"/>
                    <a:pt x="2552" y="631"/>
                    <a:pt x="2552" y="407"/>
                  </a:cubicBezTo>
                  <a:cubicBezTo>
                    <a:pt x="2552" y="182"/>
                    <a:pt x="2370" y="0"/>
                    <a:pt x="21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89" name="Google Shape;689;p54"/>
            <p:cNvSpPr/>
            <p:nvPr/>
          </p:nvSpPr>
          <p:spPr>
            <a:xfrm>
              <a:off x="4536557" y="2835291"/>
              <a:ext cx="40091" cy="31842"/>
            </a:xfrm>
            <a:custGeom>
              <a:avLst/>
              <a:gdLst/>
              <a:ahLst/>
              <a:cxnLst/>
              <a:rect l="l" t="t" r="r" b="b"/>
              <a:pathLst>
                <a:path w="2119" h="1683" extrusionOk="0">
                  <a:moveTo>
                    <a:pt x="405" y="0"/>
                  </a:moveTo>
                  <a:cubicBezTo>
                    <a:pt x="183" y="0"/>
                    <a:pt x="0" y="181"/>
                    <a:pt x="0" y="407"/>
                  </a:cubicBezTo>
                  <a:cubicBezTo>
                    <a:pt x="0" y="631"/>
                    <a:pt x="183" y="813"/>
                    <a:pt x="405" y="813"/>
                  </a:cubicBezTo>
                  <a:cubicBezTo>
                    <a:pt x="409" y="813"/>
                    <a:pt x="412" y="813"/>
                    <a:pt x="416" y="813"/>
                  </a:cubicBezTo>
                  <a:lnTo>
                    <a:pt x="877" y="813"/>
                  </a:lnTo>
                  <a:lnTo>
                    <a:pt x="877" y="1276"/>
                  </a:lnTo>
                  <a:cubicBezTo>
                    <a:pt x="877" y="1501"/>
                    <a:pt x="1059" y="1683"/>
                    <a:pt x="1284" y="1683"/>
                  </a:cubicBezTo>
                  <a:cubicBezTo>
                    <a:pt x="1510" y="1683"/>
                    <a:pt x="1692" y="1501"/>
                    <a:pt x="1692" y="1276"/>
                  </a:cubicBezTo>
                  <a:lnTo>
                    <a:pt x="1692" y="813"/>
                  </a:lnTo>
                  <a:lnTo>
                    <a:pt x="1719" y="813"/>
                  </a:lnTo>
                  <a:cubicBezTo>
                    <a:pt x="1941" y="809"/>
                    <a:pt x="2118" y="628"/>
                    <a:pt x="2118" y="407"/>
                  </a:cubicBezTo>
                  <a:cubicBezTo>
                    <a:pt x="2118" y="185"/>
                    <a:pt x="1941" y="5"/>
                    <a:pt x="1719" y="0"/>
                  </a:cubicBezTo>
                  <a:lnTo>
                    <a:pt x="416" y="0"/>
                  </a:lnTo>
                  <a:cubicBezTo>
                    <a:pt x="412" y="0"/>
                    <a:pt x="409" y="0"/>
                    <a:pt x="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90" name="Google Shape;690;p54"/>
            <p:cNvSpPr/>
            <p:nvPr/>
          </p:nvSpPr>
          <p:spPr>
            <a:xfrm>
              <a:off x="4626957" y="2835291"/>
              <a:ext cx="40413" cy="31842"/>
            </a:xfrm>
            <a:custGeom>
              <a:avLst/>
              <a:gdLst/>
              <a:ahLst/>
              <a:cxnLst/>
              <a:rect l="l" t="t" r="r" b="b"/>
              <a:pathLst>
                <a:path w="2136" h="1683" extrusionOk="0">
                  <a:moveTo>
                    <a:pt x="406" y="0"/>
                  </a:moveTo>
                  <a:cubicBezTo>
                    <a:pt x="182" y="0"/>
                    <a:pt x="1" y="181"/>
                    <a:pt x="1" y="407"/>
                  </a:cubicBezTo>
                  <a:cubicBezTo>
                    <a:pt x="1" y="631"/>
                    <a:pt x="182" y="813"/>
                    <a:pt x="406" y="813"/>
                  </a:cubicBezTo>
                  <a:cubicBezTo>
                    <a:pt x="409" y="813"/>
                    <a:pt x="413" y="813"/>
                    <a:pt x="417" y="813"/>
                  </a:cubicBezTo>
                  <a:lnTo>
                    <a:pt x="442" y="813"/>
                  </a:lnTo>
                  <a:lnTo>
                    <a:pt x="442" y="1276"/>
                  </a:lnTo>
                  <a:cubicBezTo>
                    <a:pt x="442" y="1501"/>
                    <a:pt x="624" y="1683"/>
                    <a:pt x="851" y="1683"/>
                  </a:cubicBezTo>
                  <a:cubicBezTo>
                    <a:pt x="1075" y="1683"/>
                    <a:pt x="1257" y="1501"/>
                    <a:pt x="1259" y="1276"/>
                  </a:cubicBezTo>
                  <a:lnTo>
                    <a:pt x="1259" y="813"/>
                  </a:lnTo>
                  <a:lnTo>
                    <a:pt x="1720" y="813"/>
                  </a:lnTo>
                  <a:cubicBezTo>
                    <a:pt x="1723" y="813"/>
                    <a:pt x="1727" y="813"/>
                    <a:pt x="1731" y="813"/>
                  </a:cubicBezTo>
                  <a:cubicBezTo>
                    <a:pt x="1953" y="813"/>
                    <a:pt x="2135" y="631"/>
                    <a:pt x="2135" y="407"/>
                  </a:cubicBezTo>
                  <a:cubicBezTo>
                    <a:pt x="2135" y="181"/>
                    <a:pt x="1953" y="0"/>
                    <a:pt x="1731" y="0"/>
                  </a:cubicBezTo>
                  <a:cubicBezTo>
                    <a:pt x="1727" y="0"/>
                    <a:pt x="1723" y="0"/>
                    <a:pt x="1720" y="0"/>
                  </a:cubicBezTo>
                  <a:lnTo>
                    <a:pt x="417" y="0"/>
                  </a:lnTo>
                  <a:cubicBezTo>
                    <a:pt x="413" y="0"/>
                    <a:pt x="409" y="0"/>
                    <a:pt x="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691" name="Google Shape;691;p54"/>
          <p:cNvSpPr/>
          <p:nvPr/>
        </p:nvSpPr>
        <p:spPr>
          <a:xfrm>
            <a:off x="4165264" y="835266"/>
            <a:ext cx="475573" cy="475630"/>
          </a:xfrm>
          <a:custGeom>
            <a:avLst/>
            <a:gdLst/>
            <a:ahLst/>
            <a:cxnLst/>
            <a:rect l="l" t="t" r="r" b="b"/>
            <a:pathLst>
              <a:path w="25136" h="25139" extrusionOk="0">
                <a:moveTo>
                  <a:pt x="12567" y="818"/>
                </a:moveTo>
                <a:cubicBezTo>
                  <a:pt x="12928" y="818"/>
                  <a:pt x="13256" y="1036"/>
                  <a:pt x="13394" y="1370"/>
                </a:cubicBezTo>
                <a:cubicBezTo>
                  <a:pt x="13533" y="1705"/>
                  <a:pt x="13456" y="2090"/>
                  <a:pt x="13200" y="2347"/>
                </a:cubicBezTo>
                <a:cubicBezTo>
                  <a:pt x="13028" y="2518"/>
                  <a:pt x="12799" y="2609"/>
                  <a:pt x="12566" y="2609"/>
                </a:cubicBezTo>
                <a:cubicBezTo>
                  <a:pt x="12451" y="2609"/>
                  <a:pt x="12335" y="2587"/>
                  <a:pt x="12224" y="2541"/>
                </a:cubicBezTo>
                <a:cubicBezTo>
                  <a:pt x="11889" y="2401"/>
                  <a:pt x="11671" y="2075"/>
                  <a:pt x="11671" y="1713"/>
                </a:cubicBezTo>
                <a:cubicBezTo>
                  <a:pt x="11672" y="1218"/>
                  <a:pt x="12073" y="818"/>
                  <a:pt x="12567" y="818"/>
                </a:cubicBezTo>
                <a:close/>
                <a:moveTo>
                  <a:pt x="11293" y="4366"/>
                </a:moveTo>
                <a:lnTo>
                  <a:pt x="11293" y="5649"/>
                </a:lnTo>
                <a:lnTo>
                  <a:pt x="4315" y="5649"/>
                </a:lnTo>
                <a:cubicBezTo>
                  <a:pt x="4299" y="5649"/>
                  <a:pt x="4287" y="5637"/>
                  <a:pt x="4287" y="5622"/>
                </a:cubicBezTo>
                <a:lnTo>
                  <a:pt x="4287" y="5555"/>
                </a:lnTo>
                <a:cubicBezTo>
                  <a:pt x="4287" y="5542"/>
                  <a:pt x="4298" y="5531"/>
                  <a:pt x="4312" y="5529"/>
                </a:cubicBezTo>
                <a:lnTo>
                  <a:pt x="11293" y="4366"/>
                </a:lnTo>
                <a:close/>
                <a:moveTo>
                  <a:pt x="13843" y="4404"/>
                </a:moveTo>
                <a:lnTo>
                  <a:pt x="20823" y="5531"/>
                </a:lnTo>
                <a:cubicBezTo>
                  <a:pt x="20836" y="5533"/>
                  <a:pt x="20845" y="5545"/>
                  <a:pt x="20845" y="5558"/>
                </a:cubicBezTo>
                <a:lnTo>
                  <a:pt x="20845" y="5622"/>
                </a:lnTo>
                <a:cubicBezTo>
                  <a:pt x="20845" y="5637"/>
                  <a:pt x="20833" y="5649"/>
                  <a:pt x="20818" y="5649"/>
                </a:cubicBezTo>
                <a:lnTo>
                  <a:pt x="13843" y="5649"/>
                </a:lnTo>
                <a:lnTo>
                  <a:pt x="13843" y="4404"/>
                </a:lnTo>
                <a:close/>
                <a:moveTo>
                  <a:pt x="13028" y="3360"/>
                </a:moveTo>
                <a:lnTo>
                  <a:pt x="13028" y="15205"/>
                </a:lnTo>
                <a:lnTo>
                  <a:pt x="12106" y="15205"/>
                </a:lnTo>
                <a:lnTo>
                  <a:pt x="12106" y="3360"/>
                </a:lnTo>
                <a:cubicBezTo>
                  <a:pt x="12256" y="3402"/>
                  <a:pt x="12411" y="3423"/>
                  <a:pt x="12567" y="3423"/>
                </a:cubicBezTo>
                <a:cubicBezTo>
                  <a:pt x="12722" y="3423"/>
                  <a:pt x="12877" y="3402"/>
                  <a:pt x="13028" y="3360"/>
                </a:cubicBezTo>
                <a:close/>
                <a:moveTo>
                  <a:pt x="4750" y="8777"/>
                </a:moveTo>
                <a:lnTo>
                  <a:pt x="8461" y="16942"/>
                </a:lnTo>
                <a:lnTo>
                  <a:pt x="1039" y="16942"/>
                </a:lnTo>
                <a:lnTo>
                  <a:pt x="4750" y="8777"/>
                </a:lnTo>
                <a:close/>
                <a:moveTo>
                  <a:pt x="20384" y="8777"/>
                </a:moveTo>
                <a:lnTo>
                  <a:pt x="24095" y="16942"/>
                </a:lnTo>
                <a:lnTo>
                  <a:pt x="16675" y="16942"/>
                </a:lnTo>
                <a:lnTo>
                  <a:pt x="20384" y="8777"/>
                </a:lnTo>
                <a:close/>
                <a:moveTo>
                  <a:pt x="8615" y="17756"/>
                </a:moveTo>
                <a:cubicBezTo>
                  <a:pt x="8262" y="18761"/>
                  <a:pt x="6636" y="19548"/>
                  <a:pt x="4750" y="19548"/>
                </a:cubicBezTo>
                <a:cubicBezTo>
                  <a:pt x="2864" y="19548"/>
                  <a:pt x="1238" y="18761"/>
                  <a:pt x="885" y="17756"/>
                </a:cubicBezTo>
                <a:close/>
                <a:moveTo>
                  <a:pt x="24249" y="17756"/>
                </a:moveTo>
                <a:cubicBezTo>
                  <a:pt x="23896" y="18761"/>
                  <a:pt x="22270" y="19548"/>
                  <a:pt x="20384" y="19548"/>
                </a:cubicBezTo>
                <a:cubicBezTo>
                  <a:pt x="18499" y="19548"/>
                  <a:pt x="16872" y="18761"/>
                  <a:pt x="16519" y="17756"/>
                </a:cubicBezTo>
                <a:close/>
                <a:moveTo>
                  <a:pt x="13436" y="16018"/>
                </a:moveTo>
                <a:cubicBezTo>
                  <a:pt x="13452" y="16018"/>
                  <a:pt x="13464" y="16030"/>
                  <a:pt x="13464" y="16045"/>
                </a:cubicBezTo>
                <a:lnTo>
                  <a:pt x="13464" y="21936"/>
                </a:lnTo>
                <a:lnTo>
                  <a:pt x="11672" y="21936"/>
                </a:lnTo>
                <a:lnTo>
                  <a:pt x="11672" y="16045"/>
                </a:lnTo>
                <a:cubicBezTo>
                  <a:pt x="11672" y="16030"/>
                  <a:pt x="11684" y="16018"/>
                  <a:pt x="11699" y="16018"/>
                </a:cubicBezTo>
                <a:close/>
                <a:moveTo>
                  <a:pt x="13810" y="22750"/>
                </a:moveTo>
                <a:lnTo>
                  <a:pt x="16614" y="23627"/>
                </a:lnTo>
                <a:cubicBezTo>
                  <a:pt x="16807" y="23686"/>
                  <a:pt x="16939" y="23865"/>
                  <a:pt x="16939" y="24067"/>
                </a:cubicBezTo>
                <a:lnTo>
                  <a:pt x="16938" y="24067"/>
                </a:lnTo>
                <a:lnTo>
                  <a:pt x="16938" y="24325"/>
                </a:lnTo>
                <a:lnTo>
                  <a:pt x="8197" y="24325"/>
                </a:lnTo>
                <a:lnTo>
                  <a:pt x="8197" y="24067"/>
                </a:lnTo>
                <a:cubicBezTo>
                  <a:pt x="8197" y="23865"/>
                  <a:pt x="8329" y="23686"/>
                  <a:pt x="8521" y="23627"/>
                </a:cubicBezTo>
                <a:lnTo>
                  <a:pt x="11328" y="22750"/>
                </a:lnTo>
                <a:close/>
                <a:moveTo>
                  <a:pt x="12567" y="0"/>
                </a:moveTo>
                <a:cubicBezTo>
                  <a:pt x="11894" y="0"/>
                  <a:pt x="11282" y="396"/>
                  <a:pt x="11006" y="1012"/>
                </a:cubicBezTo>
                <a:cubicBezTo>
                  <a:pt x="10732" y="1628"/>
                  <a:pt x="10842" y="2347"/>
                  <a:pt x="11291" y="2850"/>
                </a:cubicBezTo>
                <a:lnTo>
                  <a:pt x="11291" y="3539"/>
                </a:lnTo>
                <a:lnTo>
                  <a:pt x="4177" y="4725"/>
                </a:lnTo>
                <a:cubicBezTo>
                  <a:pt x="3770" y="4792"/>
                  <a:pt x="3473" y="5143"/>
                  <a:pt x="3474" y="5555"/>
                </a:cubicBezTo>
                <a:lnTo>
                  <a:pt x="3474" y="5622"/>
                </a:lnTo>
                <a:cubicBezTo>
                  <a:pt x="3474" y="6086"/>
                  <a:pt x="3850" y="6462"/>
                  <a:pt x="4316" y="6462"/>
                </a:cubicBezTo>
                <a:lnTo>
                  <a:pt x="4342" y="6462"/>
                </a:lnTo>
                <a:lnTo>
                  <a:pt x="4342" y="7705"/>
                </a:lnTo>
                <a:lnTo>
                  <a:pt x="37" y="17180"/>
                </a:lnTo>
                <a:lnTo>
                  <a:pt x="35" y="17185"/>
                </a:lnTo>
                <a:cubicBezTo>
                  <a:pt x="31" y="17192"/>
                  <a:pt x="28" y="17200"/>
                  <a:pt x="25" y="17209"/>
                </a:cubicBezTo>
                <a:cubicBezTo>
                  <a:pt x="23" y="17213"/>
                  <a:pt x="22" y="17218"/>
                  <a:pt x="20" y="17222"/>
                </a:cubicBezTo>
                <a:cubicBezTo>
                  <a:pt x="19" y="17227"/>
                  <a:pt x="16" y="17236"/>
                  <a:pt x="14" y="17244"/>
                </a:cubicBezTo>
                <a:cubicBezTo>
                  <a:pt x="11" y="17251"/>
                  <a:pt x="9" y="17256"/>
                  <a:pt x="9" y="17263"/>
                </a:cubicBezTo>
                <a:cubicBezTo>
                  <a:pt x="8" y="17269"/>
                  <a:pt x="6" y="17274"/>
                  <a:pt x="6" y="17280"/>
                </a:cubicBezTo>
                <a:cubicBezTo>
                  <a:pt x="5" y="17286"/>
                  <a:pt x="3" y="17297"/>
                  <a:pt x="2" y="17304"/>
                </a:cubicBezTo>
                <a:cubicBezTo>
                  <a:pt x="2" y="17309"/>
                  <a:pt x="2" y="17313"/>
                  <a:pt x="0" y="17318"/>
                </a:cubicBezTo>
                <a:cubicBezTo>
                  <a:pt x="0" y="17327"/>
                  <a:pt x="0" y="17336"/>
                  <a:pt x="0" y="17345"/>
                </a:cubicBezTo>
                <a:lnTo>
                  <a:pt x="0" y="17348"/>
                </a:lnTo>
                <a:lnTo>
                  <a:pt x="0" y="17367"/>
                </a:lnTo>
                <a:lnTo>
                  <a:pt x="0" y="17380"/>
                </a:lnTo>
                <a:cubicBezTo>
                  <a:pt x="25" y="19055"/>
                  <a:pt x="2101" y="20363"/>
                  <a:pt x="4749" y="20363"/>
                </a:cubicBezTo>
                <a:cubicBezTo>
                  <a:pt x="7396" y="20363"/>
                  <a:pt x="9472" y="19053"/>
                  <a:pt x="9498" y="17380"/>
                </a:cubicBezTo>
                <a:lnTo>
                  <a:pt x="9498" y="17367"/>
                </a:lnTo>
                <a:lnTo>
                  <a:pt x="9498" y="17350"/>
                </a:lnTo>
                <a:cubicBezTo>
                  <a:pt x="9498" y="17348"/>
                  <a:pt x="9498" y="17347"/>
                  <a:pt x="9498" y="17345"/>
                </a:cubicBezTo>
                <a:cubicBezTo>
                  <a:pt x="9498" y="17336"/>
                  <a:pt x="9498" y="17326"/>
                  <a:pt x="9497" y="17318"/>
                </a:cubicBezTo>
                <a:cubicBezTo>
                  <a:pt x="9497" y="17313"/>
                  <a:pt x="9497" y="17309"/>
                  <a:pt x="9495" y="17304"/>
                </a:cubicBezTo>
                <a:cubicBezTo>
                  <a:pt x="9495" y="17297"/>
                  <a:pt x="9494" y="17288"/>
                  <a:pt x="9492" y="17280"/>
                </a:cubicBezTo>
                <a:cubicBezTo>
                  <a:pt x="9491" y="17273"/>
                  <a:pt x="9491" y="17269"/>
                  <a:pt x="9489" y="17263"/>
                </a:cubicBezTo>
                <a:cubicBezTo>
                  <a:pt x="9488" y="17257"/>
                  <a:pt x="9486" y="17251"/>
                  <a:pt x="9485" y="17244"/>
                </a:cubicBezTo>
                <a:cubicBezTo>
                  <a:pt x="9483" y="17238"/>
                  <a:pt x="9480" y="17230"/>
                  <a:pt x="9479" y="17222"/>
                </a:cubicBezTo>
                <a:cubicBezTo>
                  <a:pt x="9475" y="17215"/>
                  <a:pt x="9475" y="17213"/>
                  <a:pt x="9474" y="17209"/>
                </a:cubicBezTo>
                <a:cubicBezTo>
                  <a:pt x="9469" y="17200"/>
                  <a:pt x="9466" y="17192"/>
                  <a:pt x="9463" y="17185"/>
                </a:cubicBezTo>
                <a:cubicBezTo>
                  <a:pt x="9463" y="17183"/>
                  <a:pt x="9462" y="17181"/>
                  <a:pt x="9462" y="17180"/>
                </a:cubicBezTo>
                <a:lnTo>
                  <a:pt x="5155" y="7705"/>
                </a:lnTo>
                <a:lnTo>
                  <a:pt x="5155" y="6464"/>
                </a:lnTo>
                <a:lnTo>
                  <a:pt x="11291" y="6464"/>
                </a:lnTo>
                <a:lnTo>
                  <a:pt x="11291" y="15310"/>
                </a:lnTo>
                <a:cubicBezTo>
                  <a:pt x="11024" y="15458"/>
                  <a:pt x="10857" y="15739"/>
                  <a:pt x="10857" y="16045"/>
                </a:cubicBezTo>
                <a:lnTo>
                  <a:pt x="10857" y="22043"/>
                </a:lnTo>
                <a:lnTo>
                  <a:pt x="8279" y="22850"/>
                </a:lnTo>
                <a:cubicBezTo>
                  <a:pt x="7745" y="23014"/>
                  <a:pt x="7382" y="23509"/>
                  <a:pt x="7384" y="24067"/>
                </a:cubicBezTo>
                <a:lnTo>
                  <a:pt x="7384" y="24732"/>
                </a:lnTo>
                <a:cubicBezTo>
                  <a:pt x="7384" y="24956"/>
                  <a:pt x="7566" y="25138"/>
                  <a:pt x="7790" y="25138"/>
                </a:cubicBezTo>
                <a:lnTo>
                  <a:pt x="17346" y="25138"/>
                </a:lnTo>
                <a:cubicBezTo>
                  <a:pt x="17570" y="25138"/>
                  <a:pt x="17752" y="24956"/>
                  <a:pt x="17752" y="24732"/>
                </a:cubicBezTo>
                <a:lnTo>
                  <a:pt x="17752" y="24067"/>
                </a:lnTo>
                <a:cubicBezTo>
                  <a:pt x="17754" y="23509"/>
                  <a:pt x="17391" y="23014"/>
                  <a:pt x="16857" y="22849"/>
                </a:cubicBezTo>
                <a:lnTo>
                  <a:pt x="14278" y="22043"/>
                </a:lnTo>
                <a:lnTo>
                  <a:pt x="14278" y="16045"/>
                </a:lnTo>
                <a:cubicBezTo>
                  <a:pt x="14278" y="15739"/>
                  <a:pt x="14111" y="15458"/>
                  <a:pt x="13844" y="15310"/>
                </a:cubicBezTo>
                <a:lnTo>
                  <a:pt x="13844" y="6464"/>
                </a:lnTo>
                <a:lnTo>
                  <a:pt x="19979" y="6464"/>
                </a:lnTo>
                <a:lnTo>
                  <a:pt x="19979" y="7705"/>
                </a:lnTo>
                <a:lnTo>
                  <a:pt x="15671" y="17180"/>
                </a:lnTo>
                <a:cubicBezTo>
                  <a:pt x="15671" y="17181"/>
                  <a:pt x="15671" y="17183"/>
                  <a:pt x="15669" y="17185"/>
                </a:cubicBezTo>
                <a:cubicBezTo>
                  <a:pt x="15666" y="17192"/>
                  <a:pt x="15663" y="17200"/>
                  <a:pt x="15660" y="17209"/>
                </a:cubicBezTo>
                <a:cubicBezTo>
                  <a:pt x="15659" y="17213"/>
                  <a:pt x="15657" y="17218"/>
                  <a:pt x="15656" y="17222"/>
                </a:cubicBezTo>
                <a:cubicBezTo>
                  <a:pt x="15653" y="17227"/>
                  <a:pt x="15651" y="17238"/>
                  <a:pt x="15648" y="17244"/>
                </a:cubicBezTo>
                <a:cubicBezTo>
                  <a:pt x="15647" y="17251"/>
                  <a:pt x="15645" y="17256"/>
                  <a:pt x="15644" y="17263"/>
                </a:cubicBezTo>
                <a:cubicBezTo>
                  <a:pt x="15644" y="17269"/>
                  <a:pt x="15642" y="17274"/>
                  <a:pt x="15641" y="17280"/>
                </a:cubicBezTo>
                <a:cubicBezTo>
                  <a:pt x="15641" y="17286"/>
                  <a:pt x="15639" y="17297"/>
                  <a:pt x="15638" y="17304"/>
                </a:cubicBezTo>
                <a:cubicBezTo>
                  <a:pt x="15638" y="17309"/>
                  <a:pt x="15638" y="17313"/>
                  <a:pt x="15636" y="17318"/>
                </a:cubicBezTo>
                <a:cubicBezTo>
                  <a:pt x="15636" y="17327"/>
                  <a:pt x="15634" y="17336"/>
                  <a:pt x="15634" y="17345"/>
                </a:cubicBezTo>
                <a:lnTo>
                  <a:pt x="15634" y="17350"/>
                </a:lnTo>
                <a:cubicBezTo>
                  <a:pt x="15634" y="17354"/>
                  <a:pt x="15636" y="17360"/>
                  <a:pt x="15636" y="17367"/>
                </a:cubicBezTo>
                <a:lnTo>
                  <a:pt x="15636" y="17380"/>
                </a:lnTo>
                <a:cubicBezTo>
                  <a:pt x="15662" y="19055"/>
                  <a:pt x="17739" y="20363"/>
                  <a:pt x="20386" y="20363"/>
                </a:cubicBezTo>
                <a:cubicBezTo>
                  <a:pt x="23033" y="20363"/>
                  <a:pt x="25108" y="19053"/>
                  <a:pt x="25134" y="17380"/>
                </a:cubicBezTo>
                <a:lnTo>
                  <a:pt x="25134" y="17367"/>
                </a:lnTo>
                <a:lnTo>
                  <a:pt x="25135" y="17365"/>
                </a:lnTo>
                <a:lnTo>
                  <a:pt x="25135" y="17348"/>
                </a:lnTo>
                <a:lnTo>
                  <a:pt x="25135" y="17345"/>
                </a:lnTo>
                <a:cubicBezTo>
                  <a:pt x="25134" y="17335"/>
                  <a:pt x="25134" y="17326"/>
                  <a:pt x="25134" y="17316"/>
                </a:cubicBezTo>
                <a:lnTo>
                  <a:pt x="25134" y="17304"/>
                </a:lnTo>
                <a:cubicBezTo>
                  <a:pt x="25132" y="17295"/>
                  <a:pt x="25131" y="17288"/>
                  <a:pt x="25129" y="17280"/>
                </a:cubicBezTo>
                <a:cubicBezTo>
                  <a:pt x="25128" y="17273"/>
                  <a:pt x="25128" y="17268"/>
                  <a:pt x="25126" y="17262"/>
                </a:cubicBezTo>
                <a:cubicBezTo>
                  <a:pt x="25125" y="17257"/>
                  <a:pt x="25123" y="17250"/>
                  <a:pt x="25122" y="17244"/>
                </a:cubicBezTo>
                <a:cubicBezTo>
                  <a:pt x="25120" y="17238"/>
                  <a:pt x="25117" y="17229"/>
                  <a:pt x="25116" y="17222"/>
                </a:cubicBezTo>
                <a:cubicBezTo>
                  <a:pt x="25113" y="17215"/>
                  <a:pt x="25113" y="17213"/>
                  <a:pt x="25111" y="17207"/>
                </a:cubicBezTo>
                <a:cubicBezTo>
                  <a:pt x="25108" y="17200"/>
                  <a:pt x="25105" y="17192"/>
                  <a:pt x="25101" y="17183"/>
                </a:cubicBezTo>
                <a:cubicBezTo>
                  <a:pt x="25101" y="17181"/>
                  <a:pt x="25099" y="17181"/>
                  <a:pt x="25099" y="17180"/>
                </a:cubicBezTo>
                <a:lnTo>
                  <a:pt x="20792" y="7705"/>
                </a:lnTo>
                <a:lnTo>
                  <a:pt x="20792" y="6462"/>
                </a:lnTo>
                <a:lnTo>
                  <a:pt x="20820" y="6462"/>
                </a:lnTo>
                <a:cubicBezTo>
                  <a:pt x="21284" y="6462"/>
                  <a:pt x="21660" y="6086"/>
                  <a:pt x="21661" y="5622"/>
                </a:cubicBezTo>
                <a:lnTo>
                  <a:pt x="21661" y="5557"/>
                </a:lnTo>
                <a:cubicBezTo>
                  <a:pt x="21663" y="5143"/>
                  <a:pt x="21363" y="4791"/>
                  <a:pt x="20955" y="4727"/>
                </a:cubicBezTo>
                <a:lnTo>
                  <a:pt x="13843" y="3579"/>
                </a:lnTo>
                <a:lnTo>
                  <a:pt x="13843" y="2850"/>
                </a:lnTo>
                <a:cubicBezTo>
                  <a:pt x="14292" y="2347"/>
                  <a:pt x="14404" y="1628"/>
                  <a:pt x="14128" y="1012"/>
                </a:cubicBezTo>
                <a:cubicBezTo>
                  <a:pt x="13852" y="396"/>
                  <a:pt x="13241" y="0"/>
                  <a:pt x="12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692" name="Google Shape;692;p54"/>
          <p:cNvGrpSpPr/>
          <p:nvPr/>
        </p:nvGrpSpPr>
        <p:grpSpPr>
          <a:xfrm>
            <a:off x="4804311" y="835294"/>
            <a:ext cx="393422" cy="475573"/>
            <a:chOff x="5556932" y="2637047"/>
            <a:chExt cx="393422" cy="475573"/>
          </a:xfrm>
        </p:grpSpPr>
        <p:sp>
          <p:nvSpPr>
            <p:cNvPr id="693" name="Google Shape;693;p54"/>
            <p:cNvSpPr/>
            <p:nvPr/>
          </p:nvSpPr>
          <p:spPr>
            <a:xfrm>
              <a:off x="5556932" y="2637047"/>
              <a:ext cx="393422" cy="475573"/>
            </a:xfrm>
            <a:custGeom>
              <a:avLst/>
              <a:gdLst/>
              <a:ahLst/>
              <a:cxnLst/>
              <a:rect l="l" t="t" r="r" b="b"/>
              <a:pathLst>
                <a:path w="20794" h="25136" extrusionOk="0">
                  <a:moveTo>
                    <a:pt x="19953" y="815"/>
                  </a:moveTo>
                  <a:cubicBezTo>
                    <a:pt x="19967" y="815"/>
                    <a:pt x="19979" y="826"/>
                    <a:pt x="19979" y="841"/>
                  </a:cubicBezTo>
                  <a:lnTo>
                    <a:pt x="19979" y="24295"/>
                  </a:lnTo>
                  <a:cubicBezTo>
                    <a:pt x="19979" y="24309"/>
                    <a:pt x="19967" y="24321"/>
                    <a:pt x="19953" y="24321"/>
                  </a:cubicBezTo>
                  <a:lnTo>
                    <a:pt x="842" y="24321"/>
                  </a:lnTo>
                  <a:cubicBezTo>
                    <a:pt x="827" y="24321"/>
                    <a:pt x="815" y="24309"/>
                    <a:pt x="815" y="24295"/>
                  </a:cubicBezTo>
                  <a:lnTo>
                    <a:pt x="815" y="841"/>
                  </a:lnTo>
                  <a:cubicBezTo>
                    <a:pt x="815" y="826"/>
                    <a:pt x="827" y="815"/>
                    <a:pt x="842" y="815"/>
                  </a:cubicBezTo>
                  <a:close/>
                  <a:moveTo>
                    <a:pt x="842" y="0"/>
                  </a:moveTo>
                  <a:cubicBezTo>
                    <a:pt x="378" y="0"/>
                    <a:pt x="2" y="377"/>
                    <a:pt x="0" y="841"/>
                  </a:cubicBezTo>
                  <a:lnTo>
                    <a:pt x="0" y="24295"/>
                  </a:lnTo>
                  <a:cubicBezTo>
                    <a:pt x="2" y="24759"/>
                    <a:pt x="378" y="25135"/>
                    <a:pt x="842" y="25135"/>
                  </a:cubicBezTo>
                  <a:lnTo>
                    <a:pt x="19953" y="25135"/>
                  </a:lnTo>
                  <a:cubicBezTo>
                    <a:pt x="20417" y="25135"/>
                    <a:pt x="20794" y="24759"/>
                    <a:pt x="20794" y="24295"/>
                  </a:cubicBezTo>
                  <a:lnTo>
                    <a:pt x="20794" y="841"/>
                  </a:lnTo>
                  <a:cubicBezTo>
                    <a:pt x="20794" y="377"/>
                    <a:pt x="20417" y="0"/>
                    <a:pt x="19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94" name="Google Shape;694;p54"/>
            <p:cNvSpPr/>
            <p:nvPr/>
          </p:nvSpPr>
          <p:spPr>
            <a:xfrm>
              <a:off x="5606237" y="2711043"/>
              <a:ext cx="64744" cy="97570"/>
            </a:xfrm>
            <a:custGeom>
              <a:avLst/>
              <a:gdLst/>
              <a:ahLst/>
              <a:cxnLst/>
              <a:rect l="l" t="t" r="r" b="b"/>
              <a:pathLst>
                <a:path w="3422" h="5157" extrusionOk="0">
                  <a:moveTo>
                    <a:pt x="408" y="1"/>
                  </a:moveTo>
                  <a:cubicBezTo>
                    <a:pt x="372" y="1"/>
                    <a:pt x="335" y="5"/>
                    <a:pt x="299" y="15"/>
                  </a:cubicBezTo>
                  <a:cubicBezTo>
                    <a:pt x="123" y="64"/>
                    <a:pt x="0" y="225"/>
                    <a:pt x="0" y="408"/>
                  </a:cubicBezTo>
                  <a:lnTo>
                    <a:pt x="0" y="4750"/>
                  </a:lnTo>
                  <a:cubicBezTo>
                    <a:pt x="0" y="4974"/>
                    <a:pt x="182" y="5156"/>
                    <a:pt x="407" y="5156"/>
                  </a:cubicBezTo>
                  <a:cubicBezTo>
                    <a:pt x="633" y="5156"/>
                    <a:pt x="815" y="4974"/>
                    <a:pt x="815" y="4750"/>
                  </a:cubicBezTo>
                  <a:lnTo>
                    <a:pt x="815" y="4748"/>
                  </a:lnTo>
                  <a:lnTo>
                    <a:pt x="815" y="1875"/>
                  </a:lnTo>
                  <a:lnTo>
                    <a:pt x="2664" y="4959"/>
                  </a:lnTo>
                  <a:cubicBezTo>
                    <a:pt x="2739" y="5084"/>
                    <a:pt x="2872" y="5156"/>
                    <a:pt x="3013" y="5156"/>
                  </a:cubicBezTo>
                  <a:cubicBezTo>
                    <a:pt x="3049" y="5156"/>
                    <a:pt x="3086" y="5151"/>
                    <a:pt x="3122" y="5141"/>
                  </a:cubicBezTo>
                  <a:cubicBezTo>
                    <a:pt x="3298" y="5093"/>
                    <a:pt x="3421" y="4933"/>
                    <a:pt x="3421" y="4750"/>
                  </a:cubicBezTo>
                  <a:lnTo>
                    <a:pt x="3421" y="408"/>
                  </a:lnTo>
                  <a:cubicBezTo>
                    <a:pt x="3417" y="187"/>
                    <a:pt x="3235" y="9"/>
                    <a:pt x="3013" y="9"/>
                  </a:cubicBezTo>
                  <a:cubicBezTo>
                    <a:pt x="2792" y="9"/>
                    <a:pt x="2611" y="187"/>
                    <a:pt x="2606" y="408"/>
                  </a:cubicBezTo>
                  <a:lnTo>
                    <a:pt x="2606" y="3280"/>
                  </a:lnTo>
                  <a:lnTo>
                    <a:pt x="757" y="197"/>
                  </a:lnTo>
                  <a:cubicBezTo>
                    <a:pt x="681" y="73"/>
                    <a:pt x="548"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95" name="Google Shape;695;p54"/>
            <p:cNvSpPr/>
            <p:nvPr/>
          </p:nvSpPr>
          <p:spPr>
            <a:xfrm>
              <a:off x="5688407" y="2711005"/>
              <a:ext cx="56495" cy="97570"/>
            </a:xfrm>
            <a:custGeom>
              <a:avLst/>
              <a:gdLst/>
              <a:ahLst/>
              <a:cxnLst/>
              <a:rect l="l" t="t" r="r" b="b"/>
              <a:pathLst>
                <a:path w="2986" h="5157" extrusionOk="0">
                  <a:moveTo>
                    <a:pt x="404" y="1"/>
                  </a:moveTo>
                  <a:cubicBezTo>
                    <a:pt x="181" y="1"/>
                    <a:pt x="0" y="184"/>
                    <a:pt x="0" y="407"/>
                  </a:cubicBezTo>
                  <a:lnTo>
                    <a:pt x="0" y="4749"/>
                  </a:lnTo>
                  <a:cubicBezTo>
                    <a:pt x="0" y="4975"/>
                    <a:pt x="182" y="5157"/>
                    <a:pt x="407" y="5157"/>
                  </a:cubicBezTo>
                  <a:lnTo>
                    <a:pt x="2579" y="5157"/>
                  </a:lnTo>
                  <a:cubicBezTo>
                    <a:pt x="2801" y="5152"/>
                    <a:pt x="2978" y="4970"/>
                    <a:pt x="2978" y="4749"/>
                  </a:cubicBezTo>
                  <a:cubicBezTo>
                    <a:pt x="2978" y="4527"/>
                    <a:pt x="2801" y="4347"/>
                    <a:pt x="2579" y="4342"/>
                  </a:cubicBezTo>
                  <a:lnTo>
                    <a:pt x="815" y="4342"/>
                  </a:lnTo>
                  <a:lnTo>
                    <a:pt x="815" y="2983"/>
                  </a:lnTo>
                  <a:cubicBezTo>
                    <a:pt x="824" y="2985"/>
                    <a:pt x="833" y="2985"/>
                    <a:pt x="842" y="2985"/>
                  </a:cubicBezTo>
                  <a:lnTo>
                    <a:pt x="1710" y="2985"/>
                  </a:lnTo>
                  <a:cubicBezTo>
                    <a:pt x="1936" y="2985"/>
                    <a:pt x="2118" y="2803"/>
                    <a:pt x="2118" y="2578"/>
                  </a:cubicBezTo>
                  <a:cubicBezTo>
                    <a:pt x="2118" y="2354"/>
                    <a:pt x="1938" y="2171"/>
                    <a:pt x="1713" y="2171"/>
                  </a:cubicBezTo>
                  <a:cubicBezTo>
                    <a:pt x="1712" y="2171"/>
                    <a:pt x="1711" y="2171"/>
                    <a:pt x="1710" y="2171"/>
                  </a:cubicBezTo>
                  <a:lnTo>
                    <a:pt x="815" y="2171"/>
                  </a:lnTo>
                  <a:lnTo>
                    <a:pt x="815" y="814"/>
                  </a:lnTo>
                  <a:lnTo>
                    <a:pt x="2579" y="814"/>
                  </a:lnTo>
                  <a:cubicBezTo>
                    <a:pt x="2804" y="814"/>
                    <a:pt x="2986" y="632"/>
                    <a:pt x="2986" y="407"/>
                  </a:cubicBezTo>
                  <a:cubicBezTo>
                    <a:pt x="2986" y="183"/>
                    <a:pt x="2804" y="1"/>
                    <a:pt x="2579" y="1"/>
                  </a:cubicBezTo>
                  <a:lnTo>
                    <a:pt x="407" y="1"/>
                  </a:lnTo>
                  <a:cubicBezTo>
                    <a:pt x="406" y="1"/>
                    <a:pt x="405" y="1"/>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96" name="Google Shape;696;p54"/>
            <p:cNvSpPr/>
            <p:nvPr/>
          </p:nvSpPr>
          <p:spPr>
            <a:xfrm>
              <a:off x="5753567" y="2711119"/>
              <a:ext cx="82321" cy="97438"/>
            </a:xfrm>
            <a:custGeom>
              <a:avLst/>
              <a:gdLst/>
              <a:ahLst/>
              <a:cxnLst/>
              <a:rect l="l" t="t" r="r" b="b"/>
              <a:pathLst>
                <a:path w="4351" h="5150" extrusionOk="0">
                  <a:moveTo>
                    <a:pt x="3911" y="1"/>
                  </a:moveTo>
                  <a:cubicBezTo>
                    <a:pt x="3724" y="1"/>
                    <a:pt x="3555" y="130"/>
                    <a:pt x="3513" y="321"/>
                  </a:cubicBezTo>
                  <a:lnTo>
                    <a:pt x="2945" y="3161"/>
                  </a:lnTo>
                  <a:lnTo>
                    <a:pt x="2562" y="2009"/>
                  </a:lnTo>
                  <a:cubicBezTo>
                    <a:pt x="2561" y="2006"/>
                    <a:pt x="2561" y="2005"/>
                    <a:pt x="2559" y="2002"/>
                  </a:cubicBezTo>
                  <a:cubicBezTo>
                    <a:pt x="2556" y="1994"/>
                    <a:pt x="2555" y="1988"/>
                    <a:pt x="2552" y="1980"/>
                  </a:cubicBezTo>
                  <a:cubicBezTo>
                    <a:pt x="2549" y="1974"/>
                    <a:pt x="2546" y="1968"/>
                    <a:pt x="2543" y="1964"/>
                  </a:cubicBezTo>
                  <a:cubicBezTo>
                    <a:pt x="2541" y="1958"/>
                    <a:pt x="2538" y="1952"/>
                    <a:pt x="2535" y="1946"/>
                  </a:cubicBezTo>
                  <a:cubicBezTo>
                    <a:pt x="2532" y="1941"/>
                    <a:pt x="2527" y="1933"/>
                    <a:pt x="2524" y="1927"/>
                  </a:cubicBezTo>
                  <a:lnTo>
                    <a:pt x="2515" y="1912"/>
                  </a:lnTo>
                  <a:cubicBezTo>
                    <a:pt x="2511" y="1906"/>
                    <a:pt x="2506" y="1900"/>
                    <a:pt x="2502" y="1894"/>
                  </a:cubicBezTo>
                  <a:cubicBezTo>
                    <a:pt x="2499" y="1889"/>
                    <a:pt x="2494" y="1885"/>
                    <a:pt x="2491" y="1880"/>
                  </a:cubicBezTo>
                  <a:lnTo>
                    <a:pt x="2477" y="1865"/>
                  </a:lnTo>
                  <a:cubicBezTo>
                    <a:pt x="2473" y="1859"/>
                    <a:pt x="2468" y="1855"/>
                    <a:pt x="2464" y="1850"/>
                  </a:cubicBezTo>
                  <a:cubicBezTo>
                    <a:pt x="2459" y="1845"/>
                    <a:pt x="2455" y="1841"/>
                    <a:pt x="2450" y="1838"/>
                  </a:cubicBezTo>
                  <a:cubicBezTo>
                    <a:pt x="2445" y="1833"/>
                    <a:pt x="2439" y="1827"/>
                    <a:pt x="2432" y="1823"/>
                  </a:cubicBezTo>
                  <a:cubicBezTo>
                    <a:pt x="2429" y="1820"/>
                    <a:pt x="2424" y="1815"/>
                    <a:pt x="2420" y="1812"/>
                  </a:cubicBezTo>
                  <a:cubicBezTo>
                    <a:pt x="2414" y="1807"/>
                    <a:pt x="2408" y="1803"/>
                    <a:pt x="2401" y="1798"/>
                  </a:cubicBezTo>
                  <a:lnTo>
                    <a:pt x="2388" y="1791"/>
                  </a:lnTo>
                  <a:cubicBezTo>
                    <a:pt x="2382" y="1786"/>
                    <a:pt x="2374" y="1783"/>
                    <a:pt x="2368" y="1779"/>
                  </a:cubicBezTo>
                  <a:lnTo>
                    <a:pt x="2353" y="1771"/>
                  </a:lnTo>
                  <a:cubicBezTo>
                    <a:pt x="2347" y="1768"/>
                    <a:pt x="2339" y="1765"/>
                    <a:pt x="2333" y="1762"/>
                  </a:cubicBezTo>
                  <a:cubicBezTo>
                    <a:pt x="2327" y="1760"/>
                    <a:pt x="2321" y="1757"/>
                    <a:pt x="2315" y="1756"/>
                  </a:cubicBezTo>
                  <a:lnTo>
                    <a:pt x="2306" y="1751"/>
                  </a:lnTo>
                  <a:cubicBezTo>
                    <a:pt x="2303" y="1750"/>
                    <a:pt x="2300" y="1750"/>
                    <a:pt x="2297" y="1748"/>
                  </a:cubicBezTo>
                  <a:cubicBezTo>
                    <a:pt x="2289" y="1747"/>
                    <a:pt x="2282" y="1745"/>
                    <a:pt x="2276" y="1744"/>
                  </a:cubicBezTo>
                  <a:lnTo>
                    <a:pt x="2257" y="1739"/>
                  </a:lnTo>
                  <a:cubicBezTo>
                    <a:pt x="2250" y="1738"/>
                    <a:pt x="2242" y="1736"/>
                    <a:pt x="2236" y="1735"/>
                  </a:cubicBezTo>
                  <a:cubicBezTo>
                    <a:pt x="2228" y="1735"/>
                    <a:pt x="2224" y="1733"/>
                    <a:pt x="2216" y="1733"/>
                  </a:cubicBezTo>
                  <a:cubicBezTo>
                    <a:pt x="2210" y="1733"/>
                    <a:pt x="2203" y="1732"/>
                    <a:pt x="2195" y="1732"/>
                  </a:cubicBezTo>
                  <a:lnTo>
                    <a:pt x="2156" y="1732"/>
                  </a:lnTo>
                  <a:cubicBezTo>
                    <a:pt x="2150" y="1732"/>
                    <a:pt x="2144" y="1732"/>
                    <a:pt x="2137" y="1733"/>
                  </a:cubicBezTo>
                  <a:cubicBezTo>
                    <a:pt x="2131" y="1735"/>
                    <a:pt x="2124" y="1735"/>
                    <a:pt x="2118" y="1735"/>
                  </a:cubicBezTo>
                  <a:cubicBezTo>
                    <a:pt x="2112" y="1736"/>
                    <a:pt x="2104" y="1738"/>
                    <a:pt x="2098" y="1739"/>
                  </a:cubicBezTo>
                  <a:cubicBezTo>
                    <a:pt x="2090" y="1741"/>
                    <a:pt x="2086" y="1741"/>
                    <a:pt x="2078" y="1742"/>
                  </a:cubicBezTo>
                  <a:cubicBezTo>
                    <a:pt x="2072" y="1744"/>
                    <a:pt x="2065" y="1747"/>
                    <a:pt x="2059" y="1748"/>
                  </a:cubicBezTo>
                  <a:cubicBezTo>
                    <a:pt x="2056" y="1750"/>
                    <a:pt x="2053" y="1750"/>
                    <a:pt x="2048" y="1751"/>
                  </a:cubicBezTo>
                  <a:cubicBezTo>
                    <a:pt x="2045" y="1753"/>
                    <a:pt x="2043" y="1753"/>
                    <a:pt x="2040" y="1754"/>
                  </a:cubicBezTo>
                  <a:lnTo>
                    <a:pt x="2021" y="1762"/>
                  </a:lnTo>
                  <a:cubicBezTo>
                    <a:pt x="2015" y="1765"/>
                    <a:pt x="2009" y="1768"/>
                    <a:pt x="2002" y="1771"/>
                  </a:cubicBezTo>
                  <a:lnTo>
                    <a:pt x="1986" y="1779"/>
                  </a:lnTo>
                  <a:cubicBezTo>
                    <a:pt x="1980" y="1782"/>
                    <a:pt x="1972" y="1786"/>
                    <a:pt x="1966" y="1791"/>
                  </a:cubicBezTo>
                  <a:cubicBezTo>
                    <a:pt x="1962" y="1792"/>
                    <a:pt x="1957" y="1795"/>
                    <a:pt x="1952" y="1798"/>
                  </a:cubicBezTo>
                  <a:cubicBezTo>
                    <a:pt x="1948" y="1801"/>
                    <a:pt x="1940" y="1807"/>
                    <a:pt x="1934" y="1812"/>
                  </a:cubicBezTo>
                  <a:cubicBezTo>
                    <a:pt x="1928" y="1817"/>
                    <a:pt x="1925" y="1820"/>
                    <a:pt x="1921" y="1823"/>
                  </a:cubicBezTo>
                  <a:cubicBezTo>
                    <a:pt x="1916" y="1826"/>
                    <a:pt x="1908" y="1832"/>
                    <a:pt x="1904" y="1836"/>
                  </a:cubicBezTo>
                  <a:cubicBezTo>
                    <a:pt x="1898" y="1842"/>
                    <a:pt x="1895" y="1845"/>
                    <a:pt x="1890" y="1850"/>
                  </a:cubicBezTo>
                  <a:cubicBezTo>
                    <a:pt x="1886" y="1855"/>
                    <a:pt x="1881" y="1859"/>
                    <a:pt x="1877" y="1864"/>
                  </a:cubicBezTo>
                  <a:cubicBezTo>
                    <a:pt x="1872" y="1868"/>
                    <a:pt x="1867" y="1874"/>
                    <a:pt x="1863" y="1880"/>
                  </a:cubicBezTo>
                  <a:cubicBezTo>
                    <a:pt x="1858" y="1885"/>
                    <a:pt x="1855" y="1889"/>
                    <a:pt x="1852" y="1894"/>
                  </a:cubicBezTo>
                  <a:cubicBezTo>
                    <a:pt x="1848" y="1898"/>
                    <a:pt x="1843" y="1906"/>
                    <a:pt x="1839" y="1914"/>
                  </a:cubicBezTo>
                  <a:cubicBezTo>
                    <a:pt x="1834" y="1920"/>
                    <a:pt x="1833" y="1923"/>
                    <a:pt x="1830" y="1927"/>
                  </a:cubicBezTo>
                  <a:cubicBezTo>
                    <a:pt x="1826" y="1932"/>
                    <a:pt x="1822" y="1939"/>
                    <a:pt x="1819" y="1947"/>
                  </a:cubicBezTo>
                  <a:cubicBezTo>
                    <a:pt x="1816" y="1953"/>
                    <a:pt x="1813" y="1958"/>
                    <a:pt x="1810" y="1964"/>
                  </a:cubicBezTo>
                  <a:cubicBezTo>
                    <a:pt x="1808" y="1970"/>
                    <a:pt x="1805" y="1976"/>
                    <a:pt x="1802" y="1982"/>
                  </a:cubicBezTo>
                  <a:cubicBezTo>
                    <a:pt x="1799" y="1988"/>
                    <a:pt x="1798" y="1996"/>
                    <a:pt x="1795" y="2002"/>
                  </a:cubicBezTo>
                  <a:cubicBezTo>
                    <a:pt x="1793" y="2005"/>
                    <a:pt x="1792" y="2008"/>
                    <a:pt x="1792" y="2009"/>
                  </a:cubicBezTo>
                  <a:lnTo>
                    <a:pt x="1406" y="3161"/>
                  </a:lnTo>
                  <a:lnTo>
                    <a:pt x="837" y="321"/>
                  </a:lnTo>
                  <a:cubicBezTo>
                    <a:pt x="796" y="131"/>
                    <a:pt x="629" y="2"/>
                    <a:pt x="441" y="2"/>
                  </a:cubicBezTo>
                  <a:cubicBezTo>
                    <a:pt x="414" y="2"/>
                    <a:pt x="387" y="4"/>
                    <a:pt x="360" y="10"/>
                  </a:cubicBezTo>
                  <a:cubicBezTo>
                    <a:pt x="143" y="52"/>
                    <a:pt x="0" y="262"/>
                    <a:pt x="39" y="480"/>
                  </a:cubicBezTo>
                  <a:lnTo>
                    <a:pt x="907" y="4823"/>
                  </a:lnTo>
                  <a:cubicBezTo>
                    <a:pt x="907" y="4828"/>
                    <a:pt x="910" y="4834"/>
                    <a:pt x="912" y="4838"/>
                  </a:cubicBezTo>
                  <a:cubicBezTo>
                    <a:pt x="913" y="4844"/>
                    <a:pt x="913" y="4851"/>
                    <a:pt x="915" y="4857"/>
                  </a:cubicBezTo>
                  <a:cubicBezTo>
                    <a:pt x="918" y="4866"/>
                    <a:pt x="921" y="4875"/>
                    <a:pt x="924" y="4884"/>
                  </a:cubicBezTo>
                  <a:cubicBezTo>
                    <a:pt x="925" y="4885"/>
                    <a:pt x="927" y="4888"/>
                    <a:pt x="927" y="4892"/>
                  </a:cubicBezTo>
                  <a:cubicBezTo>
                    <a:pt x="936" y="4914"/>
                    <a:pt x="948" y="4937"/>
                    <a:pt x="962" y="4960"/>
                  </a:cubicBezTo>
                  <a:cubicBezTo>
                    <a:pt x="962" y="4961"/>
                    <a:pt x="963" y="4963"/>
                    <a:pt x="965" y="4964"/>
                  </a:cubicBezTo>
                  <a:cubicBezTo>
                    <a:pt x="969" y="4972"/>
                    <a:pt x="975" y="4981"/>
                    <a:pt x="983" y="4990"/>
                  </a:cubicBezTo>
                  <a:lnTo>
                    <a:pt x="991" y="4999"/>
                  </a:lnTo>
                  <a:cubicBezTo>
                    <a:pt x="995" y="5005"/>
                    <a:pt x="1000" y="5011"/>
                    <a:pt x="1006" y="5017"/>
                  </a:cubicBezTo>
                  <a:cubicBezTo>
                    <a:pt x="1010" y="5023"/>
                    <a:pt x="1013" y="5025"/>
                    <a:pt x="1016" y="5030"/>
                  </a:cubicBezTo>
                  <a:cubicBezTo>
                    <a:pt x="1021" y="5034"/>
                    <a:pt x="1026" y="5039"/>
                    <a:pt x="1030" y="5043"/>
                  </a:cubicBezTo>
                  <a:cubicBezTo>
                    <a:pt x="1036" y="5048"/>
                    <a:pt x="1041" y="5052"/>
                    <a:pt x="1045" y="5055"/>
                  </a:cubicBezTo>
                  <a:cubicBezTo>
                    <a:pt x="1050" y="5060"/>
                    <a:pt x="1054" y="5063"/>
                    <a:pt x="1059" y="5066"/>
                  </a:cubicBezTo>
                  <a:lnTo>
                    <a:pt x="1074" y="5078"/>
                  </a:lnTo>
                  <a:lnTo>
                    <a:pt x="1091" y="5089"/>
                  </a:lnTo>
                  <a:cubicBezTo>
                    <a:pt x="1095" y="5092"/>
                    <a:pt x="1100" y="5095"/>
                    <a:pt x="1106" y="5098"/>
                  </a:cubicBezTo>
                  <a:cubicBezTo>
                    <a:pt x="1117" y="5104"/>
                    <a:pt x="1127" y="5110"/>
                    <a:pt x="1138" y="5115"/>
                  </a:cubicBezTo>
                  <a:lnTo>
                    <a:pt x="1145" y="5118"/>
                  </a:lnTo>
                  <a:cubicBezTo>
                    <a:pt x="1156" y="5122"/>
                    <a:pt x="1165" y="5125"/>
                    <a:pt x="1174" y="5130"/>
                  </a:cubicBezTo>
                  <a:lnTo>
                    <a:pt x="1182" y="5130"/>
                  </a:lnTo>
                  <a:cubicBezTo>
                    <a:pt x="1201" y="5136"/>
                    <a:pt x="1221" y="5142"/>
                    <a:pt x="1241" y="5145"/>
                  </a:cubicBezTo>
                  <a:lnTo>
                    <a:pt x="1247" y="5145"/>
                  </a:lnTo>
                  <a:cubicBezTo>
                    <a:pt x="1267" y="5148"/>
                    <a:pt x="1286" y="5149"/>
                    <a:pt x="1306" y="5149"/>
                  </a:cubicBezTo>
                  <a:lnTo>
                    <a:pt x="1309" y="5149"/>
                  </a:lnTo>
                  <a:cubicBezTo>
                    <a:pt x="1327" y="5149"/>
                    <a:pt x="1344" y="5148"/>
                    <a:pt x="1362" y="5146"/>
                  </a:cubicBezTo>
                  <a:cubicBezTo>
                    <a:pt x="1367" y="5146"/>
                    <a:pt x="1371" y="5145"/>
                    <a:pt x="1376" y="5143"/>
                  </a:cubicBezTo>
                  <a:lnTo>
                    <a:pt x="1387" y="5142"/>
                  </a:lnTo>
                  <a:cubicBezTo>
                    <a:pt x="1402" y="5139"/>
                    <a:pt x="1415" y="5136"/>
                    <a:pt x="1429" y="5131"/>
                  </a:cubicBezTo>
                  <a:lnTo>
                    <a:pt x="1435" y="5128"/>
                  </a:lnTo>
                  <a:cubicBezTo>
                    <a:pt x="1452" y="5124"/>
                    <a:pt x="1468" y="5116"/>
                    <a:pt x="1484" y="5108"/>
                  </a:cubicBezTo>
                  <a:lnTo>
                    <a:pt x="1493" y="5105"/>
                  </a:lnTo>
                  <a:cubicBezTo>
                    <a:pt x="1509" y="5096"/>
                    <a:pt x="1525" y="5087"/>
                    <a:pt x="1541" y="5075"/>
                  </a:cubicBezTo>
                  <a:cubicBezTo>
                    <a:pt x="1543" y="5074"/>
                    <a:pt x="1544" y="5072"/>
                    <a:pt x="1547" y="5071"/>
                  </a:cubicBezTo>
                  <a:cubicBezTo>
                    <a:pt x="1561" y="5061"/>
                    <a:pt x="1573" y="5051"/>
                    <a:pt x="1585" y="5039"/>
                  </a:cubicBezTo>
                  <a:lnTo>
                    <a:pt x="1593" y="5033"/>
                  </a:lnTo>
                  <a:cubicBezTo>
                    <a:pt x="1605" y="5019"/>
                    <a:pt x="1617" y="5007"/>
                    <a:pt x="1628" y="4992"/>
                  </a:cubicBezTo>
                  <a:lnTo>
                    <a:pt x="1637" y="4981"/>
                  </a:lnTo>
                  <a:cubicBezTo>
                    <a:pt x="1647" y="4966"/>
                    <a:pt x="1658" y="4949"/>
                    <a:pt x="1666" y="4934"/>
                  </a:cubicBezTo>
                  <a:cubicBezTo>
                    <a:pt x="1667" y="4932"/>
                    <a:pt x="1669" y="4929"/>
                    <a:pt x="1669" y="4928"/>
                  </a:cubicBezTo>
                  <a:cubicBezTo>
                    <a:pt x="1678" y="4911"/>
                    <a:pt x="1685" y="4895"/>
                    <a:pt x="1691" y="4876"/>
                  </a:cubicBezTo>
                  <a:cubicBezTo>
                    <a:pt x="1691" y="4875"/>
                    <a:pt x="1693" y="4873"/>
                    <a:pt x="1693" y="4872"/>
                  </a:cubicBezTo>
                  <a:lnTo>
                    <a:pt x="2175" y="3425"/>
                  </a:lnTo>
                  <a:lnTo>
                    <a:pt x="2658" y="4872"/>
                  </a:lnTo>
                  <a:cubicBezTo>
                    <a:pt x="2658" y="4873"/>
                    <a:pt x="2659" y="4875"/>
                    <a:pt x="2659" y="4876"/>
                  </a:cubicBezTo>
                  <a:cubicBezTo>
                    <a:pt x="2665" y="4895"/>
                    <a:pt x="2673" y="4911"/>
                    <a:pt x="2682" y="4928"/>
                  </a:cubicBezTo>
                  <a:cubicBezTo>
                    <a:pt x="2684" y="4931"/>
                    <a:pt x="2684" y="4932"/>
                    <a:pt x="2685" y="4934"/>
                  </a:cubicBezTo>
                  <a:cubicBezTo>
                    <a:pt x="2693" y="4949"/>
                    <a:pt x="2703" y="4966"/>
                    <a:pt x="2714" y="4981"/>
                  </a:cubicBezTo>
                  <a:cubicBezTo>
                    <a:pt x="2717" y="4984"/>
                    <a:pt x="2720" y="4989"/>
                    <a:pt x="2723" y="4992"/>
                  </a:cubicBezTo>
                  <a:cubicBezTo>
                    <a:pt x="2734" y="5005"/>
                    <a:pt x="2746" y="5019"/>
                    <a:pt x="2758" y="5033"/>
                  </a:cubicBezTo>
                  <a:cubicBezTo>
                    <a:pt x="2761" y="5034"/>
                    <a:pt x="2762" y="5037"/>
                    <a:pt x="2766" y="5039"/>
                  </a:cubicBezTo>
                  <a:cubicBezTo>
                    <a:pt x="2778" y="5051"/>
                    <a:pt x="2790" y="5061"/>
                    <a:pt x="2803" y="5071"/>
                  </a:cubicBezTo>
                  <a:lnTo>
                    <a:pt x="2810" y="5077"/>
                  </a:lnTo>
                  <a:cubicBezTo>
                    <a:pt x="2825" y="5087"/>
                    <a:pt x="2841" y="5096"/>
                    <a:pt x="2858" y="5105"/>
                  </a:cubicBezTo>
                  <a:lnTo>
                    <a:pt x="2867" y="5108"/>
                  </a:lnTo>
                  <a:cubicBezTo>
                    <a:pt x="2882" y="5116"/>
                    <a:pt x="2899" y="5122"/>
                    <a:pt x="2914" y="5128"/>
                  </a:cubicBezTo>
                  <a:cubicBezTo>
                    <a:pt x="2917" y="5128"/>
                    <a:pt x="2919" y="5130"/>
                    <a:pt x="2920" y="5130"/>
                  </a:cubicBezTo>
                  <a:cubicBezTo>
                    <a:pt x="2934" y="5134"/>
                    <a:pt x="2949" y="5139"/>
                    <a:pt x="2963" y="5142"/>
                  </a:cubicBezTo>
                  <a:cubicBezTo>
                    <a:pt x="2967" y="5142"/>
                    <a:pt x="2970" y="5142"/>
                    <a:pt x="2973" y="5143"/>
                  </a:cubicBezTo>
                  <a:cubicBezTo>
                    <a:pt x="2978" y="5145"/>
                    <a:pt x="2984" y="5145"/>
                    <a:pt x="2989" y="5145"/>
                  </a:cubicBezTo>
                  <a:cubicBezTo>
                    <a:pt x="3005" y="5148"/>
                    <a:pt x="3023" y="5149"/>
                    <a:pt x="3040" y="5149"/>
                  </a:cubicBezTo>
                  <a:lnTo>
                    <a:pt x="3045" y="5149"/>
                  </a:lnTo>
                  <a:cubicBezTo>
                    <a:pt x="3064" y="5149"/>
                    <a:pt x="3084" y="5146"/>
                    <a:pt x="3104" y="5145"/>
                  </a:cubicBezTo>
                  <a:lnTo>
                    <a:pt x="3110" y="5145"/>
                  </a:lnTo>
                  <a:cubicBezTo>
                    <a:pt x="3130" y="5140"/>
                    <a:pt x="3149" y="5136"/>
                    <a:pt x="3169" y="5130"/>
                  </a:cubicBezTo>
                  <a:lnTo>
                    <a:pt x="3172" y="5128"/>
                  </a:lnTo>
                  <a:cubicBezTo>
                    <a:pt x="3174" y="5128"/>
                    <a:pt x="3175" y="5128"/>
                    <a:pt x="3175" y="5127"/>
                  </a:cubicBezTo>
                  <a:cubicBezTo>
                    <a:pt x="3186" y="5124"/>
                    <a:pt x="3195" y="5121"/>
                    <a:pt x="3204" y="5116"/>
                  </a:cubicBezTo>
                  <a:lnTo>
                    <a:pt x="3212" y="5113"/>
                  </a:lnTo>
                  <a:cubicBezTo>
                    <a:pt x="3224" y="5108"/>
                    <a:pt x="3234" y="5102"/>
                    <a:pt x="3245" y="5096"/>
                  </a:cubicBezTo>
                  <a:cubicBezTo>
                    <a:pt x="3249" y="5093"/>
                    <a:pt x="3254" y="5090"/>
                    <a:pt x="3260" y="5087"/>
                  </a:cubicBezTo>
                  <a:cubicBezTo>
                    <a:pt x="3265" y="5084"/>
                    <a:pt x="3271" y="5080"/>
                    <a:pt x="3275" y="5077"/>
                  </a:cubicBezTo>
                  <a:lnTo>
                    <a:pt x="3292" y="5064"/>
                  </a:lnTo>
                  <a:cubicBezTo>
                    <a:pt x="3296" y="5061"/>
                    <a:pt x="3301" y="5058"/>
                    <a:pt x="3306" y="5054"/>
                  </a:cubicBezTo>
                  <a:cubicBezTo>
                    <a:pt x="3310" y="5051"/>
                    <a:pt x="3315" y="5046"/>
                    <a:pt x="3319" y="5042"/>
                  </a:cubicBezTo>
                  <a:cubicBezTo>
                    <a:pt x="3324" y="5037"/>
                    <a:pt x="3328" y="5033"/>
                    <a:pt x="3333" y="5028"/>
                  </a:cubicBezTo>
                  <a:lnTo>
                    <a:pt x="3345" y="5016"/>
                  </a:lnTo>
                  <a:cubicBezTo>
                    <a:pt x="3350" y="5010"/>
                    <a:pt x="3356" y="5004"/>
                    <a:pt x="3360" y="4998"/>
                  </a:cubicBezTo>
                  <a:cubicBezTo>
                    <a:pt x="3365" y="4992"/>
                    <a:pt x="3365" y="4992"/>
                    <a:pt x="3368" y="4989"/>
                  </a:cubicBezTo>
                  <a:cubicBezTo>
                    <a:pt x="3374" y="4980"/>
                    <a:pt x="3380" y="4970"/>
                    <a:pt x="3386" y="4963"/>
                  </a:cubicBezTo>
                  <a:lnTo>
                    <a:pt x="3389" y="4958"/>
                  </a:lnTo>
                  <a:cubicBezTo>
                    <a:pt x="3403" y="4936"/>
                    <a:pt x="3413" y="4913"/>
                    <a:pt x="3422" y="4890"/>
                  </a:cubicBezTo>
                  <a:cubicBezTo>
                    <a:pt x="3424" y="4887"/>
                    <a:pt x="3425" y="4884"/>
                    <a:pt x="3425" y="4881"/>
                  </a:cubicBezTo>
                  <a:cubicBezTo>
                    <a:pt x="3428" y="4873"/>
                    <a:pt x="3431" y="4864"/>
                    <a:pt x="3435" y="4855"/>
                  </a:cubicBezTo>
                  <a:cubicBezTo>
                    <a:pt x="3436" y="4849"/>
                    <a:pt x="3438" y="4843"/>
                    <a:pt x="3439" y="4837"/>
                  </a:cubicBezTo>
                  <a:cubicBezTo>
                    <a:pt x="3441" y="4832"/>
                    <a:pt x="3442" y="4828"/>
                    <a:pt x="3442" y="4822"/>
                  </a:cubicBezTo>
                  <a:lnTo>
                    <a:pt x="4311" y="480"/>
                  </a:lnTo>
                  <a:cubicBezTo>
                    <a:pt x="4351" y="262"/>
                    <a:pt x="4208" y="52"/>
                    <a:pt x="3990" y="8"/>
                  </a:cubicBezTo>
                  <a:cubicBezTo>
                    <a:pt x="3963" y="3"/>
                    <a:pt x="3937" y="1"/>
                    <a:pt x="39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97" name="Google Shape;697;p54"/>
            <p:cNvSpPr/>
            <p:nvPr/>
          </p:nvSpPr>
          <p:spPr>
            <a:xfrm>
              <a:off x="5844535" y="2711005"/>
              <a:ext cx="64725" cy="97570"/>
            </a:xfrm>
            <a:custGeom>
              <a:avLst/>
              <a:gdLst/>
              <a:ahLst/>
              <a:cxnLst/>
              <a:rect l="l" t="t" r="r" b="b"/>
              <a:pathLst>
                <a:path w="3421" h="5157" extrusionOk="0">
                  <a:moveTo>
                    <a:pt x="1494" y="1"/>
                  </a:moveTo>
                  <a:cubicBezTo>
                    <a:pt x="668" y="1"/>
                    <a:pt x="1" y="668"/>
                    <a:pt x="1" y="1493"/>
                  </a:cubicBezTo>
                  <a:cubicBezTo>
                    <a:pt x="1" y="2317"/>
                    <a:pt x="668" y="2986"/>
                    <a:pt x="1494" y="2986"/>
                  </a:cubicBezTo>
                  <a:lnTo>
                    <a:pt x="1927" y="2986"/>
                  </a:lnTo>
                  <a:cubicBezTo>
                    <a:pt x="1931" y="2986"/>
                    <a:pt x="1935" y="2986"/>
                    <a:pt x="1939" y="2986"/>
                  </a:cubicBezTo>
                  <a:cubicBezTo>
                    <a:pt x="2313" y="2986"/>
                    <a:pt x="2618" y="3289"/>
                    <a:pt x="2618" y="3664"/>
                  </a:cubicBezTo>
                  <a:cubicBezTo>
                    <a:pt x="2618" y="4039"/>
                    <a:pt x="2314" y="4342"/>
                    <a:pt x="1941" y="4342"/>
                  </a:cubicBezTo>
                  <a:cubicBezTo>
                    <a:pt x="1937" y="4342"/>
                    <a:pt x="1932" y="4342"/>
                    <a:pt x="1927" y="4342"/>
                  </a:cubicBezTo>
                  <a:lnTo>
                    <a:pt x="407" y="4342"/>
                  </a:lnTo>
                  <a:cubicBezTo>
                    <a:pt x="186" y="4348"/>
                    <a:pt x="8" y="4529"/>
                    <a:pt x="8" y="4750"/>
                  </a:cubicBezTo>
                  <a:cubicBezTo>
                    <a:pt x="8" y="4972"/>
                    <a:pt x="186" y="5152"/>
                    <a:pt x="407" y="5157"/>
                  </a:cubicBezTo>
                  <a:lnTo>
                    <a:pt x="1927" y="5157"/>
                  </a:lnTo>
                  <a:cubicBezTo>
                    <a:pt x="2753" y="5157"/>
                    <a:pt x="3420" y="4489"/>
                    <a:pt x="3420" y="3664"/>
                  </a:cubicBezTo>
                  <a:cubicBezTo>
                    <a:pt x="3420" y="2840"/>
                    <a:pt x="2753" y="2171"/>
                    <a:pt x="1927" y="2171"/>
                  </a:cubicBezTo>
                  <a:lnTo>
                    <a:pt x="1494" y="2171"/>
                  </a:lnTo>
                  <a:cubicBezTo>
                    <a:pt x="1119" y="2171"/>
                    <a:pt x="816" y="1868"/>
                    <a:pt x="816" y="1493"/>
                  </a:cubicBezTo>
                  <a:cubicBezTo>
                    <a:pt x="816" y="1119"/>
                    <a:pt x="1119" y="814"/>
                    <a:pt x="1494" y="814"/>
                  </a:cubicBezTo>
                  <a:lnTo>
                    <a:pt x="2580" y="814"/>
                  </a:lnTo>
                  <a:cubicBezTo>
                    <a:pt x="2804" y="814"/>
                    <a:pt x="2986" y="632"/>
                    <a:pt x="2986" y="407"/>
                  </a:cubicBezTo>
                  <a:cubicBezTo>
                    <a:pt x="2986" y="183"/>
                    <a:pt x="2804" y="1"/>
                    <a:pt x="2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98" name="Google Shape;698;p54"/>
            <p:cNvSpPr/>
            <p:nvPr/>
          </p:nvSpPr>
          <p:spPr>
            <a:xfrm>
              <a:off x="5598026" y="2826020"/>
              <a:ext cx="311234" cy="15420"/>
            </a:xfrm>
            <a:custGeom>
              <a:avLst/>
              <a:gdLst/>
              <a:ahLst/>
              <a:cxnLst/>
              <a:rect l="l" t="t" r="r" b="b"/>
              <a:pathLst>
                <a:path w="16450" h="815" extrusionOk="0">
                  <a:moveTo>
                    <a:pt x="407" y="0"/>
                  </a:moveTo>
                  <a:cubicBezTo>
                    <a:pt x="182" y="0"/>
                    <a:pt x="0" y="182"/>
                    <a:pt x="0" y="407"/>
                  </a:cubicBezTo>
                  <a:cubicBezTo>
                    <a:pt x="0" y="633"/>
                    <a:pt x="182" y="815"/>
                    <a:pt x="407" y="815"/>
                  </a:cubicBezTo>
                  <a:lnTo>
                    <a:pt x="16043" y="815"/>
                  </a:lnTo>
                  <a:cubicBezTo>
                    <a:pt x="16267" y="815"/>
                    <a:pt x="16449" y="633"/>
                    <a:pt x="16449" y="407"/>
                  </a:cubicBezTo>
                  <a:cubicBezTo>
                    <a:pt x="16449" y="182"/>
                    <a:pt x="16267" y="0"/>
                    <a:pt x="16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99" name="Google Shape;699;p54"/>
            <p:cNvSpPr/>
            <p:nvPr/>
          </p:nvSpPr>
          <p:spPr>
            <a:xfrm>
              <a:off x="5598177" y="2678122"/>
              <a:ext cx="311253" cy="15420"/>
            </a:xfrm>
            <a:custGeom>
              <a:avLst/>
              <a:gdLst/>
              <a:ahLst/>
              <a:cxnLst/>
              <a:rect l="l" t="t" r="r" b="b"/>
              <a:pathLst>
                <a:path w="16451" h="815" extrusionOk="0">
                  <a:moveTo>
                    <a:pt x="16043" y="0"/>
                  </a:moveTo>
                  <a:cubicBezTo>
                    <a:pt x="16040" y="0"/>
                    <a:pt x="16037" y="0"/>
                    <a:pt x="16035" y="0"/>
                  </a:cubicBezTo>
                  <a:lnTo>
                    <a:pt x="399" y="0"/>
                  </a:lnTo>
                  <a:cubicBezTo>
                    <a:pt x="178" y="5"/>
                    <a:pt x="0" y="187"/>
                    <a:pt x="0" y="408"/>
                  </a:cubicBezTo>
                  <a:cubicBezTo>
                    <a:pt x="0" y="630"/>
                    <a:pt x="178" y="810"/>
                    <a:pt x="399" y="815"/>
                  </a:cubicBezTo>
                  <a:lnTo>
                    <a:pt x="16035" y="815"/>
                  </a:lnTo>
                  <a:cubicBezTo>
                    <a:pt x="16037" y="815"/>
                    <a:pt x="16040" y="815"/>
                    <a:pt x="16043" y="815"/>
                  </a:cubicBezTo>
                  <a:cubicBezTo>
                    <a:pt x="16267" y="815"/>
                    <a:pt x="16450" y="633"/>
                    <a:pt x="16450" y="408"/>
                  </a:cubicBezTo>
                  <a:cubicBezTo>
                    <a:pt x="16450" y="182"/>
                    <a:pt x="16267" y="0"/>
                    <a:pt x="16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00" name="Google Shape;700;p54"/>
            <p:cNvSpPr/>
            <p:nvPr/>
          </p:nvSpPr>
          <p:spPr>
            <a:xfrm>
              <a:off x="5630909" y="2867114"/>
              <a:ext cx="97608" cy="105820"/>
            </a:xfrm>
            <a:custGeom>
              <a:avLst/>
              <a:gdLst/>
              <a:ahLst/>
              <a:cxnLst/>
              <a:rect l="l" t="t" r="r" b="b"/>
              <a:pathLst>
                <a:path w="5159" h="5593" extrusionOk="0">
                  <a:moveTo>
                    <a:pt x="2580" y="815"/>
                  </a:moveTo>
                  <a:cubicBezTo>
                    <a:pt x="3554" y="815"/>
                    <a:pt x="4344" y="1606"/>
                    <a:pt x="4344" y="2579"/>
                  </a:cubicBezTo>
                  <a:lnTo>
                    <a:pt x="4344" y="3013"/>
                  </a:lnTo>
                  <a:cubicBezTo>
                    <a:pt x="4344" y="3989"/>
                    <a:pt x="3554" y="4778"/>
                    <a:pt x="2580" y="4778"/>
                  </a:cubicBezTo>
                  <a:cubicBezTo>
                    <a:pt x="1606" y="4778"/>
                    <a:pt x="816" y="3989"/>
                    <a:pt x="816" y="3013"/>
                  </a:cubicBezTo>
                  <a:lnTo>
                    <a:pt x="816" y="2579"/>
                  </a:lnTo>
                  <a:cubicBezTo>
                    <a:pt x="816" y="1606"/>
                    <a:pt x="1606" y="815"/>
                    <a:pt x="2580" y="815"/>
                  </a:cubicBezTo>
                  <a:close/>
                  <a:moveTo>
                    <a:pt x="2580" y="1"/>
                  </a:moveTo>
                  <a:cubicBezTo>
                    <a:pt x="1157" y="1"/>
                    <a:pt x="1" y="1157"/>
                    <a:pt x="1" y="2579"/>
                  </a:cubicBezTo>
                  <a:lnTo>
                    <a:pt x="1" y="3013"/>
                  </a:lnTo>
                  <a:cubicBezTo>
                    <a:pt x="1" y="4436"/>
                    <a:pt x="1157" y="5592"/>
                    <a:pt x="2580" y="5592"/>
                  </a:cubicBezTo>
                  <a:cubicBezTo>
                    <a:pt x="4001" y="5592"/>
                    <a:pt x="5159" y="4436"/>
                    <a:pt x="5159" y="3013"/>
                  </a:cubicBezTo>
                  <a:lnTo>
                    <a:pt x="5159" y="2579"/>
                  </a:lnTo>
                  <a:cubicBezTo>
                    <a:pt x="5159" y="1157"/>
                    <a:pt x="4001" y="1"/>
                    <a:pt x="2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01" name="Google Shape;701;p54"/>
            <p:cNvSpPr/>
            <p:nvPr/>
          </p:nvSpPr>
          <p:spPr>
            <a:xfrm>
              <a:off x="5597912" y="2974750"/>
              <a:ext cx="163563" cy="88565"/>
            </a:xfrm>
            <a:custGeom>
              <a:avLst/>
              <a:gdLst/>
              <a:ahLst/>
              <a:cxnLst/>
              <a:rect l="l" t="t" r="r" b="b"/>
              <a:pathLst>
                <a:path w="8645" h="4681" extrusionOk="0">
                  <a:moveTo>
                    <a:pt x="2199" y="815"/>
                  </a:moveTo>
                  <a:cubicBezTo>
                    <a:pt x="2223" y="815"/>
                    <a:pt x="2232" y="848"/>
                    <a:pt x="2235" y="856"/>
                  </a:cubicBezTo>
                  <a:cubicBezTo>
                    <a:pt x="2462" y="1825"/>
                    <a:pt x="3327" y="2509"/>
                    <a:pt x="4322" y="2509"/>
                  </a:cubicBezTo>
                  <a:cubicBezTo>
                    <a:pt x="5317" y="2509"/>
                    <a:pt x="6182" y="1825"/>
                    <a:pt x="6410" y="856"/>
                  </a:cubicBezTo>
                  <a:cubicBezTo>
                    <a:pt x="6411" y="849"/>
                    <a:pt x="6422" y="816"/>
                    <a:pt x="6447" y="816"/>
                  </a:cubicBezTo>
                  <a:cubicBezTo>
                    <a:pt x="6449" y="816"/>
                    <a:pt x="6451" y="816"/>
                    <a:pt x="6454" y="816"/>
                  </a:cubicBezTo>
                  <a:cubicBezTo>
                    <a:pt x="7258" y="997"/>
                    <a:pt x="7827" y="1713"/>
                    <a:pt x="7824" y="2537"/>
                  </a:cubicBezTo>
                  <a:lnTo>
                    <a:pt x="7824" y="3404"/>
                  </a:lnTo>
                  <a:cubicBezTo>
                    <a:pt x="7824" y="3659"/>
                    <a:pt x="7617" y="3866"/>
                    <a:pt x="7362" y="3867"/>
                  </a:cubicBezTo>
                  <a:lnTo>
                    <a:pt x="1282" y="3867"/>
                  </a:lnTo>
                  <a:cubicBezTo>
                    <a:pt x="1027" y="3866"/>
                    <a:pt x="821" y="3659"/>
                    <a:pt x="821" y="3404"/>
                  </a:cubicBezTo>
                  <a:lnTo>
                    <a:pt x="821" y="2537"/>
                  </a:lnTo>
                  <a:cubicBezTo>
                    <a:pt x="817" y="1713"/>
                    <a:pt x="1387" y="997"/>
                    <a:pt x="2191" y="816"/>
                  </a:cubicBezTo>
                  <a:cubicBezTo>
                    <a:pt x="2192" y="815"/>
                    <a:pt x="2195" y="815"/>
                    <a:pt x="2199" y="815"/>
                  </a:cubicBezTo>
                  <a:close/>
                  <a:moveTo>
                    <a:pt x="2202" y="1"/>
                  </a:moveTo>
                  <a:cubicBezTo>
                    <a:pt x="2139" y="1"/>
                    <a:pt x="2074" y="8"/>
                    <a:pt x="2009" y="23"/>
                  </a:cubicBezTo>
                  <a:cubicBezTo>
                    <a:pt x="835" y="285"/>
                    <a:pt x="0" y="1332"/>
                    <a:pt x="6" y="2537"/>
                  </a:cubicBezTo>
                  <a:lnTo>
                    <a:pt x="6" y="3404"/>
                  </a:lnTo>
                  <a:cubicBezTo>
                    <a:pt x="6" y="4110"/>
                    <a:pt x="577" y="4680"/>
                    <a:pt x="1282" y="4680"/>
                  </a:cubicBezTo>
                  <a:lnTo>
                    <a:pt x="7362" y="4680"/>
                  </a:lnTo>
                  <a:cubicBezTo>
                    <a:pt x="8066" y="4680"/>
                    <a:pt x="8637" y="4110"/>
                    <a:pt x="8638" y="3404"/>
                  </a:cubicBezTo>
                  <a:lnTo>
                    <a:pt x="8638" y="2537"/>
                  </a:lnTo>
                  <a:cubicBezTo>
                    <a:pt x="8644" y="1332"/>
                    <a:pt x="7810" y="285"/>
                    <a:pt x="6636" y="23"/>
                  </a:cubicBezTo>
                  <a:cubicBezTo>
                    <a:pt x="6571" y="8"/>
                    <a:pt x="6506" y="1"/>
                    <a:pt x="6442" y="1"/>
                  </a:cubicBezTo>
                  <a:cubicBezTo>
                    <a:pt x="6055" y="1"/>
                    <a:pt x="5712" y="268"/>
                    <a:pt x="5618" y="671"/>
                  </a:cubicBezTo>
                  <a:cubicBezTo>
                    <a:pt x="5475" y="1270"/>
                    <a:pt x="4940" y="1695"/>
                    <a:pt x="4322" y="1695"/>
                  </a:cubicBezTo>
                  <a:cubicBezTo>
                    <a:pt x="3705" y="1695"/>
                    <a:pt x="3169" y="1270"/>
                    <a:pt x="3027" y="671"/>
                  </a:cubicBezTo>
                  <a:cubicBezTo>
                    <a:pt x="2933" y="268"/>
                    <a:pt x="2589" y="1"/>
                    <a:pt x="2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02" name="Google Shape;702;p54"/>
            <p:cNvSpPr/>
            <p:nvPr/>
          </p:nvSpPr>
          <p:spPr>
            <a:xfrm>
              <a:off x="5778958" y="2875325"/>
              <a:ext cx="130472" cy="15439"/>
            </a:xfrm>
            <a:custGeom>
              <a:avLst/>
              <a:gdLst/>
              <a:ahLst/>
              <a:cxnLst/>
              <a:rect l="l" t="t" r="r" b="b"/>
              <a:pathLst>
                <a:path w="6896" h="816" extrusionOk="0">
                  <a:moveTo>
                    <a:pt x="6488" y="0"/>
                  </a:moveTo>
                  <a:cubicBezTo>
                    <a:pt x="6485" y="0"/>
                    <a:pt x="6482" y="0"/>
                    <a:pt x="6480" y="0"/>
                  </a:cubicBezTo>
                  <a:lnTo>
                    <a:pt x="400" y="0"/>
                  </a:lnTo>
                  <a:cubicBezTo>
                    <a:pt x="178" y="7"/>
                    <a:pt x="1" y="187"/>
                    <a:pt x="1" y="409"/>
                  </a:cubicBezTo>
                  <a:cubicBezTo>
                    <a:pt x="1" y="630"/>
                    <a:pt x="178" y="811"/>
                    <a:pt x="400" y="815"/>
                  </a:cubicBezTo>
                  <a:lnTo>
                    <a:pt x="6480" y="815"/>
                  </a:lnTo>
                  <a:cubicBezTo>
                    <a:pt x="6482" y="815"/>
                    <a:pt x="6485" y="815"/>
                    <a:pt x="6488" y="815"/>
                  </a:cubicBezTo>
                  <a:cubicBezTo>
                    <a:pt x="6712" y="815"/>
                    <a:pt x="6895" y="633"/>
                    <a:pt x="6895" y="409"/>
                  </a:cubicBezTo>
                  <a:cubicBezTo>
                    <a:pt x="6895" y="182"/>
                    <a:pt x="6712" y="0"/>
                    <a:pt x="6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03" name="Google Shape;703;p54"/>
            <p:cNvSpPr/>
            <p:nvPr/>
          </p:nvSpPr>
          <p:spPr>
            <a:xfrm>
              <a:off x="5778958" y="2916420"/>
              <a:ext cx="130472" cy="15439"/>
            </a:xfrm>
            <a:custGeom>
              <a:avLst/>
              <a:gdLst/>
              <a:ahLst/>
              <a:cxnLst/>
              <a:rect l="l" t="t" r="r" b="b"/>
              <a:pathLst>
                <a:path w="6896" h="816" extrusionOk="0">
                  <a:moveTo>
                    <a:pt x="6488" y="1"/>
                  </a:moveTo>
                  <a:cubicBezTo>
                    <a:pt x="6485" y="1"/>
                    <a:pt x="6482" y="1"/>
                    <a:pt x="6480" y="1"/>
                  </a:cubicBezTo>
                  <a:lnTo>
                    <a:pt x="400" y="1"/>
                  </a:lnTo>
                  <a:cubicBezTo>
                    <a:pt x="178" y="5"/>
                    <a:pt x="1" y="186"/>
                    <a:pt x="1" y="407"/>
                  </a:cubicBezTo>
                  <a:cubicBezTo>
                    <a:pt x="1" y="629"/>
                    <a:pt x="178" y="811"/>
                    <a:pt x="400" y="815"/>
                  </a:cubicBezTo>
                  <a:lnTo>
                    <a:pt x="6480" y="815"/>
                  </a:lnTo>
                  <a:cubicBezTo>
                    <a:pt x="6482" y="815"/>
                    <a:pt x="6485" y="815"/>
                    <a:pt x="6488" y="815"/>
                  </a:cubicBezTo>
                  <a:cubicBezTo>
                    <a:pt x="6712" y="815"/>
                    <a:pt x="6895" y="634"/>
                    <a:pt x="6895" y="407"/>
                  </a:cubicBezTo>
                  <a:cubicBezTo>
                    <a:pt x="6895" y="183"/>
                    <a:pt x="6712" y="1"/>
                    <a:pt x="6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04" name="Google Shape;704;p54"/>
            <p:cNvSpPr/>
            <p:nvPr/>
          </p:nvSpPr>
          <p:spPr>
            <a:xfrm>
              <a:off x="5778958" y="2957495"/>
              <a:ext cx="105498" cy="15439"/>
            </a:xfrm>
            <a:custGeom>
              <a:avLst/>
              <a:gdLst/>
              <a:ahLst/>
              <a:cxnLst/>
              <a:rect l="l" t="t" r="r" b="b"/>
              <a:pathLst>
                <a:path w="5576" h="816" extrusionOk="0">
                  <a:moveTo>
                    <a:pt x="400" y="1"/>
                  </a:moveTo>
                  <a:cubicBezTo>
                    <a:pt x="178" y="7"/>
                    <a:pt x="1" y="187"/>
                    <a:pt x="1" y="409"/>
                  </a:cubicBezTo>
                  <a:cubicBezTo>
                    <a:pt x="1" y="630"/>
                    <a:pt x="178" y="811"/>
                    <a:pt x="400" y="815"/>
                  </a:cubicBezTo>
                  <a:lnTo>
                    <a:pt x="5177" y="815"/>
                  </a:lnTo>
                  <a:cubicBezTo>
                    <a:pt x="5398" y="811"/>
                    <a:pt x="5576" y="630"/>
                    <a:pt x="5576" y="409"/>
                  </a:cubicBezTo>
                  <a:cubicBezTo>
                    <a:pt x="5576" y="187"/>
                    <a:pt x="5398" y="7"/>
                    <a:pt x="5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05" name="Google Shape;705;p54"/>
            <p:cNvSpPr/>
            <p:nvPr/>
          </p:nvSpPr>
          <p:spPr>
            <a:xfrm>
              <a:off x="5778958" y="2998589"/>
              <a:ext cx="105498" cy="15401"/>
            </a:xfrm>
            <a:custGeom>
              <a:avLst/>
              <a:gdLst/>
              <a:ahLst/>
              <a:cxnLst/>
              <a:rect l="l" t="t" r="r" b="b"/>
              <a:pathLst>
                <a:path w="5576" h="814" extrusionOk="0">
                  <a:moveTo>
                    <a:pt x="400" y="1"/>
                  </a:moveTo>
                  <a:cubicBezTo>
                    <a:pt x="178" y="5"/>
                    <a:pt x="1" y="186"/>
                    <a:pt x="1" y="407"/>
                  </a:cubicBezTo>
                  <a:cubicBezTo>
                    <a:pt x="1" y="629"/>
                    <a:pt x="178" y="809"/>
                    <a:pt x="400" y="814"/>
                  </a:cubicBezTo>
                  <a:lnTo>
                    <a:pt x="5177" y="814"/>
                  </a:lnTo>
                  <a:cubicBezTo>
                    <a:pt x="5398" y="809"/>
                    <a:pt x="5576" y="629"/>
                    <a:pt x="5576" y="407"/>
                  </a:cubicBezTo>
                  <a:cubicBezTo>
                    <a:pt x="5576" y="186"/>
                    <a:pt x="5398" y="5"/>
                    <a:pt x="5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06" name="Google Shape;706;p54"/>
            <p:cNvSpPr/>
            <p:nvPr/>
          </p:nvSpPr>
          <p:spPr>
            <a:xfrm>
              <a:off x="5778788" y="3039664"/>
              <a:ext cx="105820" cy="15439"/>
            </a:xfrm>
            <a:custGeom>
              <a:avLst/>
              <a:gdLst/>
              <a:ahLst/>
              <a:cxnLst/>
              <a:rect l="l" t="t" r="r" b="b"/>
              <a:pathLst>
                <a:path w="5593" h="816" extrusionOk="0">
                  <a:moveTo>
                    <a:pt x="409" y="1"/>
                  </a:moveTo>
                  <a:cubicBezTo>
                    <a:pt x="184" y="1"/>
                    <a:pt x="0" y="184"/>
                    <a:pt x="0" y="409"/>
                  </a:cubicBezTo>
                  <a:cubicBezTo>
                    <a:pt x="0" y="633"/>
                    <a:pt x="184" y="815"/>
                    <a:pt x="409" y="815"/>
                  </a:cubicBezTo>
                  <a:lnTo>
                    <a:pt x="5186" y="815"/>
                  </a:lnTo>
                  <a:cubicBezTo>
                    <a:pt x="5410" y="815"/>
                    <a:pt x="5592" y="633"/>
                    <a:pt x="5592" y="409"/>
                  </a:cubicBezTo>
                  <a:cubicBezTo>
                    <a:pt x="5592" y="184"/>
                    <a:pt x="5410" y="1"/>
                    <a:pt x="5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707" name="Google Shape;707;p54"/>
          <p:cNvGrpSpPr/>
          <p:nvPr/>
        </p:nvGrpSpPr>
        <p:grpSpPr>
          <a:xfrm>
            <a:off x="5361207" y="835332"/>
            <a:ext cx="405834" cy="475497"/>
            <a:chOff x="6033848" y="2639450"/>
            <a:chExt cx="405834" cy="475497"/>
          </a:xfrm>
        </p:grpSpPr>
        <p:sp>
          <p:nvSpPr>
            <p:cNvPr id="708" name="Google Shape;708;p54"/>
            <p:cNvSpPr/>
            <p:nvPr/>
          </p:nvSpPr>
          <p:spPr>
            <a:xfrm>
              <a:off x="6033848" y="2639450"/>
              <a:ext cx="405834" cy="475497"/>
            </a:xfrm>
            <a:custGeom>
              <a:avLst/>
              <a:gdLst/>
              <a:ahLst/>
              <a:cxnLst/>
              <a:rect l="l" t="t" r="r" b="b"/>
              <a:pathLst>
                <a:path w="21450" h="25132" extrusionOk="0">
                  <a:moveTo>
                    <a:pt x="18733" y="955"/>
                  </a:moveTo>
                  <a:lnTo>
                    <a:pt x="20477" y="2700"/>
                  </a:lnTo>
                  <a:cubicBezTo>
                    <a:pt x="19098" y="4391"/>
                    <a:pt x="19426" y="6691"/>
                    <a:pt x="19837" y="9575"/>
                  </a:cubicBezTo>
                  <a:lnTo>
                    <a:pt x="19839" y="9575"/>
                  </a:lnTo>
                  <a:cubicBezTo>
                    <a:pt x="20059" y="11116"/>
                    <a:pt x="20307" y="12863"/>
                    <a:pt x="20307" y="14735"/>
                  </a:cubicBezTo>
                  <a:cubicBezTo>
                    <a:pt x="20307" y="16260"/>
                    <a:pt x="19654" y="17609"/>
                    <a:pt x="18308" y="18862"/>
                  </a:cubicBezTo>
                  <a:cubicBezTo>
                    <a:pt x="17099" y="19989"/>
                    <a:pt x="15499" y="20887"/>
                    <a:pt x="14086" y="21677"/>
                  </a:cubicBezTo>
                  <a:cubicBezTo>
                    <a:pt x="12671" y="22472"/>
                    <a:pt x="11413" y="23177"/>
                    <a:pt x="10725" y="23992"/>
                  </a:cubicBezTo>
                  <a:cubicBezTo>
                    <a:pt x="10036" y="23177"/>
                    <a:pt x="8778" y="22472"/>
                    <a:pt x="7363" y="21677"/>
                  </a:cubicBezTo>
                  <a:cubicBezTo>
                    <a:pt x="5951" y="20887"/>
                    <a:pt x="4352" y="19989"/>
                    <a:pt x="3141" y="18862"/>
                  </a:cubicBezTo>
                  <a:cubicBezTo>
                    <a:pt x="1797" y="17609"/>
                    <a:pt x="1143" y="16260"/>
                    <a:pt x="1143" y="14735"/>
                  </a:cubicBezTo>
                  <a:cubicBezTo>
                    <a:pt x="1143" y="12863"/>
                    <a:pt x="1392" y="11116"/>
                    <a:pt x="1612" y="9575"/>
                  </a:cubicBezTo>
                  <a:cubicBezTo>
                    <a:pt x="2022" y="6692"/>
                    <a:pt x="2351" y="4393"/>
                    <a:pt x="970" y="2700"/>
                  </a:cubicBezTo>
                  <a:lnTo>
                    <a:pt x="2715" y="955"/>
                  </a:lnTo>
                  <a:cubicBezTo>
                    <a:pt x="3660" y="2190"/>
                    <a:pt x="5109" y="2933"/>
                    <a:pt x="6662" y="2980"/>
                  </a:cubicBezTo>
                  <a:cubicBezTo>
                    <a:pt x="6714" y="2982"/>
                    <a:pt x="6767" y="2983"/>
                    <a:pt x="6819" y="2983"/>
                  </a:cubicBezTo>
                  <a:cubicBezTo>
                    <a:pt x="8315" y="2983"/>
                    <a:pt x="9741" y="2332"/>
                    <a:pt x="10725" y="1198"/>
                  </a:cubicBezTo>
                  <a:cubicBezTo>
                    <a:pt x="11707" y="2332"/>
                    <a:pt x="13134" y="2981"/>
                    <a:pt x="14629" y="2981"/>
                  </a:cubicBezTo>
                  <a:cubicBezTo>
                    <a:pt x="14681" y="2981"/>
                    <a:pt x="14733" y="2980"/>
                    <a:pt x="14786" y="2979"/>
                  </a:cubicBezTo>
                  <a:cubicBezTo>
                    <a:pt x="16339" y="2932"/>
                    <a:pt x="17789" y="2188"/>
                    <a:pt x="18733" y="955"/>
                  </a:cubicBezTo>
                  <a:close/>
                  <a:moveTo>
                    <a:pt x="18703" y="1"/>
                  </a:moveTo>
                  <a:cubicBezTo>
                    <a:pt x="18525" y="1"/>
                    <a:pt x="18350" y="85"/>
                    <a:pt x="18241" y="247"/>
                  </a:cubicBezTo>
                  <a:cubicBezTo>
                    <a:pt x="17424" y="1450"/>
                    <a:pt x="16075" y="2167"/>
                    <a:pt x="14632" y="2167"/>
                  </a:cubicBezTo>
                  <a:cubicBezTo>
                    <a:pt x="13209" y="2164"/>
                    <a:pt x="11876" y="1469"/>
                    <a:pt x="11058" y="304"/>
                  </a:cubicBezTo>
                  <a:cubicBezTo>
                    <a:pt x="10977" y="189"/>
                    <a:pt x="10851" y="131"/>
                    <a:pt x="10725" y="131"/>
                  </a:cubicBezTo>
                  <a:cubicBezTo>
                    <a:pt x="10599" y="131"/>
                    <a:pt x="10473" y="189"/>
                    <a:pt x="10392" y="304"/>
                  </a:cubicBezTo>
                  <a:cubicBezTo>
                    <a:pt x="9573" y="1469"/>
                    <a:pt x="8240" y="2164"/>
                    <a:pt x="6817" y="2167"/>
                  </a:cubicBezTo>
                  <a:cubicBezTo>
                    <a:pt x="5376" y="2167"/>
                    <a:pt x="4026" y="1450"/>
                    <a:pt x="3208" y="247"/>
                  </a:cubicBezTo>
                  <a:cubicBezTo>
                    <a:pt x="3100" y="85"/>
                    <a:pt x="2924" y="1"/>
                    <a:pt x="2747" y="1"/>
                  </a:cubicBezTo>
                  <a:cubicBezTo>
                    <a:pt x="2607" y="1"/>
                    <a:pt x="2466" y="54"/>
                    <a:pt x="2357" y="163"/>
                  </a:cubicBezTo>
                  <a:lnTo>
                    <a:pt x="210" y="2308"/>
                  </a:lnTo>
                  <a:cubicBezTo>
                    <a:pt x="7" y="2513"/>
                    <a:pt x="1" y="2842"/>
                    <a:pt x="198" y="3053"/>
                  </a:cubicBezTo>
                  <a:cubicBezTo>
                    <a:pt x="1515" y="4477"/>
                    <a:pt x="1202" y="6676"/>
                    <a:pt x="805" y="9459"/>
                  </a:cubicBezTo>
                  <a:cubicBezTo>
                    <a:pt x="582" y="11028"/>
                    <a:pt x="329" y="12806"/>
                    <a:pt x="329" y="14735"/>
                  </a:cubicBezTo>
                  <a:cubicBezTo>
                    <a:pt x="329" y="18667"/>
                    <a:pt x="4007" y="20730"/>
                    <a:pt x="6966" y="22389"/>
                  </a:cubicBezTo>
                  <a:cubicBezTo>
                    <a:pt x="8505" y="23252"/>
                    <a:pt x="9959" y="24066"/>
                    <a:pt x="10359" y="24901"/>
                  </a:cubicBezTo>
                  <a:cubicBezTo>
                    <a:pt x="10433" y="25055"/>
                    <a:pt x="10579" y="25132"/>
                    <a:pt x="10726" y="25132"/>
                  </a:cubicBezTo>
                  <a:cubicBezTo>
                    <a:pt x="10872" y="25132"/>
                    <a:pt x="11019" y="25055"/>
                    <a:pt x="11093" y="24901"/>
                  </a:cubicBezTo>
                  <a:cubicBezTo>
                    <a:pt x="11492" y="24066"/>
                    <a:pt x="12945" y="23252"/>
                    <a:pt x="14485" y="22389"/>
                  </a:cubicBezTo>
                  <a:cubicBezTo>
                    <a:pt x="17442" y="20730"/>
                    <a:pt x="21122" y="18667"/>
                    <a:pt x="21122" y="14735"/>
                  </a:cubicBezTo>
                  <a:cubicBezTo>
                    <a:pt x="21122" y="12806"/>
                    <a:pt x="20869" y="11028"/>
                    <a:pt x="20646" y="9459"/>
                  </a:cubicBezTo>
                  <a:cubicBezTo>
                    <a:pt x="20250" y="6676"/>
                    <a:pt x="19936" y="4477"/>
                    <a:pt x="21253" y="3053"/>
                  </a:cubicBezTo>
                  <a:cubicBezTo>
                    <a:pt x="21450" y="2842"/>
                    <a:pt x="21444" y="2513"/>
                    <a:pt x="21240" y="2308"/>
                  </a:cubicBezTo>
                  <a:lnTo>
                    <a:pt x="21239" y="2308"/>
                  </a:lnTo>
                  <a:lnTo>
                    <a:pt x="19094" y="163"/>
                  </a:lnTo>
                  <a:cubicBezTo>
                    <a:pt x="18984" y="54"/>
                    <a:pt x="18843" y="1"/>
                    <a:pt x="18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09" name="Google Shape;709;p54"/>
            <p:cNvSpPr/>
            <p:nvPr/>
          </p:nvSpPr>
          <p:spPr>
            <a:xfrm>
              <a:off x="6081148" y="2698688"/>
              <a:ext cx="311234" cy="358118"/>
            </a:xfrm>
            <a:custGeom>
              <a:avLst/>
              <a:gdLst/>
              <a:ahLst/>
              <a:cxnLst/>
              <a:rect l="l" t="t" r="r" b="b"/>
              <a:pathLst>
                <a:path w="16450" h="18928" extrusionOk="0">
                  <a:moveTo>
                    <a:pt x="8225" y="4628"/>
                  </a:moveTo>
                  <a:cubicBezTo>
                    <a:pt x="10635" y="4628"/>
                    <a:pt x="12595" y="6588"/>
                    <a:pt x="12595" y="8998"/>
                  </a:cubicBezTo>
                  <a:cubicBezTo>
                    <a:pt x="12595" y="11407"/>
                    <a:pt x="10635" y="13369"/>
                    <a:pt x="8225" y="13369"/>
                  </a:cubicBezTo>
                  <a:cubicBezTo>
                    <a:pt x="5816" y="13369"/>
                    <a:pt x="3856" y="11407"/>
                    <a:pt x="3856" y="8998"/>
                  </a:cubicBezTo>
                  <a:cubicBezTo>
                    <a:pt x="3856" y="6589"/>
                    <a:pt x="5816" y="4628"/>
                    <a:pt x="8225" y="4628"/>
                  </a:cubicBezTo>
                  <a:close/>
                  <a:moveTo>
                    <a:pt x="7818" y="1131"/>
                  </a:moveTo>
                  <a:lnTo>
                    <a:pt x="7818" y="3830"/>
                  </a:lnTo>
                  <a:cubicBezTo>
                    <a:pt x="5148" y="4038"/>
                    <a:pt x="3040" y="6275"/>
                    <a:pt x="3040" y="8998"/>
                  </a:cubicBezTo>
                  <a:cubicBezTo>
                    <a:pt x="3040" y="11721"/>
                    <a:pt x="5148" y="13959"/>
                    <a:pt x="7818" y="14167"/>
                  </a:cubicBezTo>
                  <a:lnTo>
                    <a:pt x="7818" y="17759"/>
                  </a:lnTo>
                  <a:cubicBezTo>
                    <a:pt x="7229" y="17386"/>
                    <a:pt x="6592" y="17026"/>
                    <a:pt x="5925" y="16653"/>
                  </a:cubicBezTo>
                  <a:cubicBezTo>
                    <a:pt x="2933" y="14974"/>
                    <a:pt x="814" y="13630"/>
                    <a:pt x="814" y="11604"/>
                  </a:cubicBezTo>
                  <a:cubicBezTo>
                    <a:pt x="814" y="9887"/>
                    <a:pt x="1042" y="8293"/>
                    <a:pt x="1262" y="6750"/>
                  </a:cubicBezTo>
                  <a:cubicBezTo>
                    <a:pt x="1526" y="4895"/>
                    <a:pt x="1777" y="3127"/>
                    <a:pt x="1545" y="1475"/>
                  </a:cubicBezTo>
                  <a:lnTo>
                    <a:pt x="1545" y="1475"/>
                  </a:lnTo>
                  <a:cubicBezTo>
                    <a:pt x="2436" y="1840"/>
                    <a:pt x="3378" y="2021"/>
                    <a:pt x="4318" y="2021"/>
                  </a:cubicBezTo>
                  <a:cubicBezTo>
                    <a:pt x="5526" y="2021"/>
                    <a:pt x="6731" y="1722"/>
                    <a:pt x="7818" y="1131"/>
                  </a:cubicBezTo>
                  <a:close/>
                  <a:moveTo>
                    <a:pt x="8633" y="1131"/>
                  </a:moveTo>
                  <a:cubicBezTo>
                    <a:pt x="9720" y="1723"/>
                    <a:pt x="10925" y="2022"/>
                    <a:pt x="12134" y="2022"/>
                  </a:cubicBezTo>
                  <a:cubicBezTo>
                    <a:pt x="13073" y="2022"/>
                    <a:pt x="14015" y="1841"/>
                    <a:pt x="14905" y="1477"/>
                  </a:cubicBezTo>
                  <a:lnTo>
                    <a:pt x="14905" y="1477"/>
                  </a:lnTo>
                  <a:cubicBezTo>
                    <a:pt x="14672" y="3127"/>
                    <a:pt x="14925" y="4895"/>
                    <a:pt x="15189" y="6750"/>
                  </a:cubicBezTo>
                  <a:cubicBezTo>
                    <a:pt x="15409" y="8291"/>
                    <a:pt x="15635" y="9886"/>
                    <a:pt x="15635" y="11604"/>
                  </a:cubicBezTo>
                  <a:cubicBezTo>
                    <a:pt x="15635" y="13631"/>
                    <a:pt x="13517" y="14975"/>
                    <a:pt x="10524" y="16653"/>
                  </a:cubicBezTo>
                  <a:lnTo>
                    <a:pt x="10526" y="16653"/>
                  </a:lnTo>
                  <a:cubicBezTo>
                    <a:pt x="9858" y="17026"/>
                    <a:pt x="9220" y="17386"/>
                    <a:pt x="8633" y="17759"/>
                  </a:cubicBezTo>
                  <a:lnTo>
                    <a:pt x="8633" y="14167"/>
                  </a:lnTo>
                  <a:cubicBezTo>
                    <a:pt x="11303" y="13959"/>
                    <a:pt x="13411" y="11720"/>
                    <a:pt x="13411" y="8998"/>
                  </a:cubicBezTo>
                  <a:cubicBezTo>
                    <a:pt x="13411" y="6277"/>
                    <a:pt x="11303" y="4038"/>
                    <a:pt x="8633" y="3830"/>
                  </a:cubicBezTo>
                  <a:lnTo>
                    <a:pt x="8633" y="1131"/>
                  </a:lnTo>
                  <a:close/>
                  <a:moveTo>
                    <a:pt x="8225" y="0"/>
                  </a:moveTo>
                  <a:cubicBezTo>
                    <a:pt x="8145" y="0"/>
                    <a:pt x="8065" y="24"/>
                    <a:pt x="7996" y="71"/>
                  </a:cubicBezTo>
                  <a:cubicBezTo>
                    <a:pt x="6891" y="826"/>
                    <a:pt x="5607" y="1208"/>
                    <a:pt x="4318" y="1208"/>
                  </a:cubicBezTo>
                  <a:cubicBezTo>
                    <a:pt x="3243" y="1208"/>
                    <a:pt x="2166" y="942"/>
                    <a:pt x="1187" y="406"/>
                  </a:cubicBezTo>
                  <a:cubicBezTo>
                    <a:pt x="1122" y="370"/>
                    <a:pt x="1055" y="354"/>
                    <a:pt x="990" y="354"/>
                  </a:cubicBezTo>
                  <a:cubicBezTo>
                    <a:pt x="743" y="354"/>
                    <a:pt x="527" y="588"/>
                    <a:pt x="597" y="863"/>
                  </a:cubicBezTo>
                  <a:cubicBezTo>
                    <a:pt x="1033" y="2587"/>
                    <a:pt x="752" y="4553"/>
                    <a:pt x="456" y="6636"/>
                  </a:cubicBezTo>
                  <a:cubicBezTo>
                    <a:pt x="232" y="8205"/>
                    <a:pt x="1" y="9829"/>
                    <a:pt x="1" y="11604"/>
                  </a:cubicBezTo>
                  <a:cubicBezTo>
                    <a:pt x="1" y="14072"/>
                    <a:pt x="2292" y="15549"/>
                    <a:pt x="5527" y="17363"/>
                  </a:cubicBezTo>
                  <a:cubicBezTo>
                    <a:pt x="6427" y="17866"/>
                    <a:pt x="7275" y="18343"/>
                    <a:pt x="7989" y="18851"/>
                  </a:cubicBezTo>
                  <a:cubicBezTo>
                    <a:pt x="8060" y="18902"/>
                    <a:pt x="8143" y="18927"/>
                    <a:pt x="8225" y="18927"/>
                  </a:cubicBezTo>
                  <a:cubicBezTo>
                    <a:pt x="8308" y="18927"/>
                    <a:pt x="8391" y="18902"/>
                    <a:pt x="8461" y="18851"/>
                  </a:cubicBezTo>
                  <a:cubicBezTo>
                    <a:pt x="9174" y="18343"/>
                    <a:pt x="10024" y="17866"/>
                    <a:pt x="10923" y="17363"/>
                  </a:cubicBezTo>
                  <a:cubicBezTo>
                    <a:pt x="14159" y="15549"/>
                    <a:pt x="16450" y="14072"/>
                    <a:pt x="16450" y="11604"/>
                  </a:cubicBezTo>
                  <a:cubicBezTo>
                    <a:pt x="16450" y="9828"/>
                    <a:pt x="16219" y="8205"/>
                    <a:pt x="15995" y="6636"/>
                  </a:cubicBezTo>
                  <a:cubicBezTo>
                    <a:pt x="15697" y="4553"/>
                    <a:pt x="15418" y="2587"/>
                    <a:pt x="15854" y="863"/>
                  </a:cubicBezTo>
                  <a:cubicBezTo>
                    <a:pt x="15922" y="588"/>
                    <a:pt x="15707" y="354"/>
                    <a:pt x="15460" y="354"/>
                  </a:cubicBezTo>
                  <a:cubicBezTo>
                    <a:pt x="15395" y="354"/>
                    <a:pt x="15328" y="370"/>
                    <a:pt x="15263" y="406"/>
                  </a:cubicBezTo>
                  <a:cubicBezTo>
                    <a:pt x="14285" y="942"/>
                    <a:pt x="13206" y="1208"/>
                    <a:pt x="12131" y="1208"/>
                  </a:cubicBezTo>
                  <a:cubicBezTo>
                    <a:pt x="10842" y="1208"/>
                    <a:pt x="9558" y="826"/>
                    <a:pt x="8454" y="71"/>
                  </a:cubicBezTo>
                  <a:cubicBezTo>
                    <a:pt x="8385" y="24"/>
                    <a:pt x="8305" y="0"/>
                    <a:pt x="8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10" name="Google Shape;710;p54"/>
            <p:cNvSpPr/>
            <p:nvPr/>
          </p:nvSpPr>
          <p:spPr>
            <a:xfrm>
              <a:off x="6176448" y="2811905"/>
              <a:ext cx="121542" cy="110455"/>
            </a:xfrm>
            <a:custGeom>
              <a:avLst/>
              <a:gdLst/>
              <a:ahLst/>
              <a:cxnLst/>
              <a:rect l="l" t="t" r="r" b="b"/>
              <a:pathLst>
                <a:path w="6424" h="5838" extrusionOk="0">
                  <a:moveTo>
                    <a:pt x="3212" y="1086"/>
                  </a:moveTo>
                  <a:lnTo>
                    <a:pt x="3728" y="2131"/>
                  </a:lnTo>
                  <a:cubicBezTo>
                    <a:pt x="3787" y="2251"/>
                    <a:pt x="3902" y="2335"/>
                    <a:pt x="4034" y="2354"/>
                  </a:cubicBezTo>
                  <a:lnTo>
                    <a:pt x="5187" y="2521"/>
                  </a:lnTo>
                  <a:lnTo>
                    <a:pt x="4353" y="3334"/>
                  </a:lnTo>
                  <a:cubicBezTo>
                    <a:pt x="4256" y="3428"/>
                    <a:pt x="4212" y="3563"/>
                    <a:pt x="4234" y="3695"/>
                  </a:cubicBezTo>
                  <a:lnTo>
                    <a:pt x="4432" y="4842"/>
                  </a:lnTo>
                  <a:lnTo>
                    <a:pt x="4432" y="4842"/>
                  </a:lnTo>
                  <a:lnTo>
                    <a:pt x="3403" y="4301"/>
                  </a:lnTo>
                  <a:cubicBezTo>
                    <a:pt x="3343" y="4269"/>
                    <a:pt x="3278" y="4254"/>
                    <a:pt x="3213" y="4254"/>
                  </a:cubicBezTo>
                  <a:cubicBezTo>
                    <a:pt x="3148" y="4254"/>
                    <a:pt x="3083" y="4269"/>
                    <a:pt x="3024" y="4301"/>
                  </a:cubicBezTo>
                  <a:lnTo>
                    <a:pt x="1991" y="4842"/>
                  </a:lnTo>
                  <a:lnTo>
                    <a:pt x="2189" y="3695"/>
                  </a:lnTo>
                  <a:cubicBezTo>
                    <a:pt x="2212" y="3563"/>
                    <a:pt x="2168" y="3428"/>
                    <a:pt x="2071" y="3334"/>
                  </a:cubicBezTo>
                  <a:lnTo>
                    <a:pt x="1237" y="2521"/>
                  </a:lnTo>
                  <a:lnTo>
                    <a:pt x="2390" y="2354"/>
                  </a:lnTo>
                  <a:cubicBezTo>
                    <a:pt x="2523" y="2335"/>
                    <a:pt x="2637" y="2251"/>
                    <a:pt x="2696" y="2131"/>
                  </a:cubicBezTo>
                  <a:lnTo>
                    <a:pt x="3212" y="1086"/>
                  </a:lnTo>
                  <a:close/>
                  <a:moveTo>
                    <a:pt x="3212" y="1"/>
                  </a:moveTo>
                  <a:cubicBezTo>
                    <a:pt x="2998" y="1"/>
                    <a:pt x="2785" y="112"/>
                    <a:pt x="2675" y="335"/>
                  </a:cubicBezTo>
                  <a:lnTo>
                    <a:pt x="2060" y="1579"/>
                  </a:lnTo>
                  <a:lnTo>
                    <a:pt x="688" y="1778"/>
                  </a:lnTo>
                  <a:cubicBezTo>
                    <a:pt x="196" y="1849"/>
                    <a:pt x="0" y="2453"/>
                    <a:pt x="355" y="2800"/>
                  </a:cubicBezTo>
                  <a:lnTo>
                    <a:pt x="1349" y="3768"/>
                  </a:lnTo>
                  <a:lnTo>
                    <a:pt x="1115" y="5136"/>
                  </a:lnTo>
                  <a:cubicBezTo>
                    <a:pt x="1048" y="5523"/>
                    <a:pt x="1356" y="5837"/>
                    <a:pt x="1705" y="5837"/>
                  </a:cubicBezTo>
                  <a:cubicBezTo>
                    <a:pt x="1797" y="5837"/>
                    <a:pt x="1892" y="5816"/>
                    <a:pt x="1983" y="5767"/>
                  </a:cubicBezTo>
                  <a:lnTo>
                    <a:pt x="3212" y="5121"/>
                  </a:lnTo>
                  <a:lnTo>
                    <a:pt x="4441" y="5767"/>
                  </a:lnTo>
                  <a:cubicBezTo>
                    <a:pt x="4532" y="5816"/>
                    <a:pt x="4627" y="5837"/>
                    <a:pt x="4719" y="5837"/>
                  </a:cubicBezTo>
                  <a:cubicBezTo>
                    <a:pt x="5068" y="5837"/>
                    <a:pt x="5376" y="5523"/>
                    <a:pt x="5308" y="5136"/>
                  </a:cubicBezTo>
                  <a:lnTo>
                    <a:pt x="5075" y="3768"/>
                  </a:lnTo>
                  <a:lnTo>
                    <a:pt x="6068" y="2800"/>
                  </a:lnTo>
                  <a:cubicBezTo>
                    <a:pt x="6423" y="2453"/>
                    <a:pt x="6228" y="1849"/>
                    <a:pt x="5736" y="1778"/>
                  </a:cubicBezTo>
                  <a:lnTo>
                    <a:pt x="4363" y="1579"/>
                  </a:lnTo>
                  <a:lnTo>
                    <a:pt x="3749" y="335"/>
                  </a:lnTo>
                  <a:cubicBezTo>
                    <a:pt x="3639" y="112"/>
                    <a:pt x="3425" y="1"/>
                    <a:pt x="3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711" name="Google Shape;711;p54"/>
          <p:cNvGrpSpPr/>
          <p:nvPr/>
        </p:nvGrpSpPr>
        <p:grpSpPr>
          <a:xfrm>
            <a:off x="5930514" y="835313"/>
            <a:ext cx="215764" cy="475535"/>
            <a:chOff x="6536306" y="2653526"/>
            <a:chExt cx="215764" cy="475535"/>
          </a:xfrm>
        </p:grpSpPr>
        <p:sp>
          <p:nvSpPr>
            <p:cNvPr id="712" name="Google Shape;712;p54"/>
            <p:cNvSpPr/>
            <p:nvPr/>
          </p:nvSpPr>
          <p:spPr>
            <a:xfrm>
              <a:off x="6536306" y="2653526"/>
              <a:ext cx="215764" cy="475535"/>
            </a:xfrm>
            <a:custGeom>
              <a:avLst/>
              <a:gdLst/>
              <a:ahLst/>
              <a:cxnLst/>
              <a:rect l="l" t="t" r="r" b="b"/>
              <a:pathLst>
                <a:path w="11404" h="25134" extrusionOk="0">
                  <a:moveTo>
                    <a:pt x="7062" y="812"/>
                  </a:moveTo>
                  <a:cubicBezTo>
                    <a:pt x="7156" y="1117"/>
                    <a:pt x="7238" y="1431"/>
                    <a:pt x="7303" y="1734"/>
                  </a:cubicBezTo>
                  <a:lnTo>
                    <a:pt x="4102" y="1734"/>
                  </a:lnTo>
                  <a:cubicBezTo>
                    <a:pt x="4168" y="1431"/>
                    <a:pt x="4250" y="1117"/>
                    <a:pt x="4345" y="812"/>
                  </a:cubicBezTo>
                  <a:close/>
                  <a:moveTo>
                    <a:pt x="7438" y="2549"/>
                  </a:moveTo>
                  <a:cubicBezTo>
                    <a:pt x="7457" y="2702"/>
                    <a:pt x="7466" y="2857"/>
                    <a:pt x="7467" y="3010"/>
                  </a:cubicBezTo>
                  <a:cubicBezTo>
                    <a:pt x="7467" y="4223"/>
                    <a:pt x="6675" y="5209"/>
                    <a:pt x="5704" y="5209"/>
                  </a:cubicBezTo>
                  <a:cubicBezTo>
                    <a:pt x="4732" y="5209"/>
                    <a:pt x="3940" y="4223"/>
                    <a:pt x="3940" y="3010"/>
                  </a:cubicBezTo>
                  <a:cubicBezTo>
                    <a:pt x="3942" y="2857"/>
                    <a:pt x="3951" y="2702"/>
                    <a:pt x="3969" y="2549"/>
                  </a:cubicBezTo>
                  <a:close/>
                  <a:moveTo>
                    <a:pt x="6659" y="5809"/>
                  </a:moveTo>
                  <a:cubicBezTo>
                    <a:pt x="6751" y="6106"/>
                    <a:pt x="6951" y="6358"/>
                    <a:pt x="7218" y="6519"/>
                  </a:cubicBezTo>
                  <a:cubicBezTo>
                    <a:pt x="6974" y="6928"/>
                    <a:pt x="6574" y="7223"/>
                    <a:pt x="6109" y="7333"/>
                  </a:cubicBezTo>
                  <a:lnTo>
                    <a:pt x="6109" y="6919"/>
                  </a:lnTo>
                  <a:cubicBezTo>
                    <a:pt x="6109" y="6695"/>
                    <a:pt x="5927" y="6513"/>
                    <a:pt x="5703" y="6513"/>
                  </a:cubicBezTo>
                  <a:cubicBezTo>
                    <a:pt x="5478" y="6513"/>
                    <a:pt x="5295" y="6695"/>
                    <a:pt x="5296" y="6919"/>
                  </a:cubicBezTo>
                  <a:lnTo>
                    <a:pt x="5296" y="7333"/>
                  </a:lnTo>
                  <a:cubicBezTo>
                    <a:pt x="4831" y="7223"/>
                    <a:pt x="4432" y="6928"/>
                    <a:pt x="4187" y="6519"/>
                  </a:cubicBezTo>
                  <a:cubicBezTo>
                    <a:pt x="4454" y="6358"/>
                    <a:pt x="4653" y="6106"/>
                    <a:pt x="4747" y="5809"/>
                  </a:cubicBezTo>
                  <a:cubicBezTo>
                    <a:pt x="5050" y="5952"/>
                    <a:pt x="5376" y="6024"/>
                    <a:pt x="5703" y="6024"/>
                  </a:cubicBezTo>
                  <a:cubicBezTo>
                    <a:pt x="6029" y="6024"/>
                    <a:pt x="6356" y="5952"/>
                    <a:pt x="6659" y="5809"/>
                  </a:cubicBezTo>
                  <a:close/>
                  <a:moveTo>
                    <a:pt x="7990" y="6808"/>
                  </a:moveTo>
                  <a:lnTo>
                    <a:pt x="8593" y="7009"/>
                  </a:lnTo>
                  <a:cubicBezTo>
                    <a:pt x="8958" y="7130"/>
                    <a:pt x="9206" y="7473"/>
                    <a:pt x="9204" y="7858"/>
                  </a:cubicBezTo>
                  <a:lnTo>
                    <a:pt x="9204" y="9553"/>
                  </a:lnTo>
                  <a:lnTo>
                    <a:pt x="8282" y="9553"/>
                  </a:lnTo>
                  <a:lnTo>
                    <a:pt x="8282" y="9091"/>
                  </a:lnTo>
                  <a:cubicBezTo>
                    <a:pt x="8282" y="8865"/>
                    <a:pt x="8100" y="8683"/>
                    <a:pt x="7875" y="8683"/>
                  </a:cubicBezTo>
                  <a:cubicBezTo>
                    <a:pt x="7649" y="8683"/>
                    <a:pt x="7467" y="8865"/>
                    <a:pt x="7467" y="9091"/>
                  </a:cubicBezTo>
                  <a:lnTo>
                    <a:pt x="7467" y="9553"/>
                  </a:lnTo>
                  <a:lnTo>
                    <a:pt x="3939" y="9553"/>
                  </a:lnTo>
                  <a:lnTo>
                    <a:pt x="3939" y="9091"/>
                  </a:lnTo>
                  <a:cubicBezTo>
                    <a:pt x="3939" y="8865"/>
                    <a:pt x="3757" y="8683"/>
                    <a:pt x="3531" y="8683"/>
                  </a:cubicBezTo>
                  <a:cubicBezTo>
                    <a:pt x="3306" y="8683"/>
                    <a:pt x="3124" y="8865"/>
                    <a:pt x="3124" y="9091"/>
                  </a:cubicBezTo>
                  <a:lnTo>
                    <a:pt x="3124" y="9553"/>
                  </a:lnTo>
                  <a:lnTo>
                    <a:pt x="2200" y="9553"/>
                  </a:lnTo>
                  <a:lnTo>
                    <a:pt x="2202" y="7858"/>
                  </a:lnTo>
                  <a:cubicBezTo>
                    <a:pt x="2202" y="7473"/>
                    <a:pt x="2447" y="7130"/>
                    <a:pt x="2815" y="7009"/>
                  </a:cubicBezTo>
                  <a:lnTo>
                    <a:pt x="3415" y="6808"/>
                  </a:lnTo>
                  <a:cubicBezTo>
                    <a:pt x="3860" y="7661"/>
                    <a:pt x="4741" y="8195"/>
                    <a:pt x="5703" y="8195"/>
                  </a:cubicBezTo>
                  <a:cubicBezTo>
                    <a:pt x="6665" y="8195"/>
                    <a:pt x="7546" y="7661"/>
                    <a:pt x="7990" y="6808"/>
                  </a:cubicBezTo>
                  <a:close/>
                  <a:moveTo>
                    <a:pt x="10046" y="10366"/>
                  </a:moveTo>
                  <a:cubicBezTo>
                    <a:pt x="10301" y="10366"/>
                    <a:pt x="10507" y="10574"/>
                    <a:pt x="10507" y="10828"/>
                  </a:cubicBezTo>
                  <a:cubicBezTo>
                    <a:pt x="10507" y="11083"/>
                    <a:pt x="10301" y="11290"/>
                    <a:pt x="10046" y="11290"/>
                  </a:cubicBezTo>
                  <a:lnTo>
                    <a:pt x="1360" y="11290"/>
                  </a:lnTo>
                  <a:cubicBezTo>
                    <a:pt x="1105" y="11290"/>
                    <a:pt x="899" y="11083"/>
                    <a:pt x="899" y="10828"/>
                  </a:cubicBezTo>
                  <a:cubicBezTo>
                    <a:pt x="899" y="10574"/>
                    <a:pt x="1105" y="10366"/>
                    <a:pt x="1360" y="10366"/>
                  </a:cubicBezTo>
                  <a:close/>
                  <a:moveTo>
                    <a:pt x="9638" y="12104"/>
                  </a:moveTo>
                  <a:lnTo>
                    <a:pt x="9638" y="22582"/>
                  </a:lnTo>
                  <a:lnTo>
                    <a:pt x="1766" y="22582"/>
                  </a:lnTo>
                  <a:lnTo>
                    <a:pt x="1766" y="12104"/>
                  </a:lnTo>
                  <a:close/>
                  <a:moveTo>
                    <a:pt x="10054" y="23395"/>
                  </a:moveTo>
                  <a:cubicBezTo>
                    <a:pt x="10308" y="23395"/>
                    <a:pt x="10516" y="23601"/>
                    <a:pt x="10516" y="23858"/>
                  </a:cubicBezTo>
                  <a:cubicBezTo>
                    <a:pt x="10516" y="24113"/>
                    <a:pt x="10308" y="24319"/>
                    <a:pt x="10054" y="24319"/>
                  </a:cubicBezTo>
                  <a:cubicBezTo>
                    <a:pt x="10052" y="24319"/>
                    <a:pt x="10049" y="24319"/>
                    <a:pt x="10046" y="24319"/>
                  </a:cubicBezTo>
                  <a:lnTo>
                    <a:pt x="1360" y="24319"/>
                  </a:lnTo>
                  <a:cubicBezTo>
                    <a:pt x="1357" y="24319"/>
                    <a:pt x="1354" y="24319"/>
                    <a:pt x="1351" y="24319"/>
                  </a:cubicBezTo>
                  <a:cubicBezTo>
                    <a:pt x="1096" y="24319"/>
                    <a:pt x="888" y="24113"/>
                    <a:pt x="888" y="23858"/>
                  </a:cubicBezTo>
                  <a:cubicBezTo>
                    <a:pt x="888" y="23601"/>
                    <a:pt x="1096" y="23395"/>
                    <a:pt x="1351" y="23395"/>
                  </a:cubicBezTo>
                  <a:cubicBezTo>
                    <a:pt x="1354" y="23395"/>
                    <a:pt x="1357" y="23395"/>
                    <a:pt x="1360" y="23395"/>
                  </a:cubicBezTo>
                  <a:lnTo>
                    <a:pt x="10046" y="23395"/>
                  </a:lnTo>
                  <a:cubicBezTo>
                    <a:pt x="10049" y="23395"/>
                    <a:pt x="10052" y="23395"/>
                    <a:pt x="10054" y="23395"/>
                  </a:cubicBezTo>
                  <a:close/>
                  <a:moveTo>
                    <a:pt x="2229" y="0"/>
                  </a:moveTo>
                  <a:cubicBezTo>
                    <a:pt x="2003" y="0"/>
                    <a:pt x="1821" y="182"/>
                    <a:pt x="1821" y="407"/>
                  </a:cubicBezTo>
                  <a:cubicBezTo>
                    <a:pt x="1821" y="631"/>
                    <a:pt x="2003" y="813"/>
                    <a:pt x="2229" y="813"/>
                  </a:cubicBezTo>
                  <a:lnTo>
                    <a:pt x="3494" y="813"/>
                  </a:lnTo>
                  <a:cubicBezTo>
                    <a:pt x="3265" y="1611"/>
                    <a:pt x="3124" y="2432"/>
                    <a:pt x="3124" y="3013"/>
                  </a:cubicBezTo>
                  <a:cubicBezTo>
                    <a:pt x="3124" y="3908"/>
                    <a:pt x="3461" y="4712"/>
                    <a:pt x="3993" y="5264"/>
                  </a:cubicBezTo>
                  <a:lnTo>
                    <a:pt x="3993" y="5426"/>
                  </a:lnTo>
                  <a:cubicBezTo>
                    <a:pt x="3993" y="5625"/>
                    <a:pt x="3866" y="5801"/>
                    <a:pt x="3678" y="5865"/>
                  </a:cubicBezTo>
                  <a:lnTo>
                    <a:pt x="2557" y="6238"/>
                  </a:lnTo>
                  <a:cubicBezTo>
                    <a:pt x="1857" y="6470"/>
                    <a:pt x="1385" y="7124"/>
                    <a:pt x="1387" y="7860"/>
                  </a:cubicBezTo>
                  <a:lnTo>
                    <a:pt x="1387" y="9554"/>
                  </a:lnTo>
                  <a:lnTo>
                    <a:pt x="1360" y="9554"/>
                  </a:lnTo>
                  <a:cubicBezTo>
                    <a:pt x="735" y="9554"/>
                    <a:pt x="202" y="10008"/>
                    <a:pt x="102" y="10624"/>
                  </a:cubicBezTo>
                  <a:cubicBezTo>
                    <a:pt x="0" y="11240"/>
                    <a:pt x="362" y="11839"/>
                    <a:pt x="953" y="12037"/>
                  </a:cubicBezTo>
                  <a:lnTo>
                    <a:pt x="953" y="22650"/>
                  </a:lnTo>
                  <a:cubicBezTo>
                    <a:pt x="362" y="22851"/>
                    <a:pt x="0" y="23448"/>
                    <a:pt x="102" y="24064"/>
                  </a:cubicBezTo>
                  <a:cubicBezTo>
                    <a:pt x="202" y="24682"/>
                    <a:pt x="735" y="25134"/>
                    <a:pt x="1360" y="25134"/>
                  </a:cubicBezTo>
                  <a:lnTo>
                    <a:pt x="10046" y="25134"/>
                  </a:lnTo>
                  <a:cubicBezTo>
                    <a:pt x="10669" y="25134"/>
                    <a:pt x="11202" y="24682"/>
                    <a:pt x="11304" y="24064"/>
                  </a:cubicBezTo>
                  <a:cubicBezTo>
                    <a:pt x="11404" y="23448"/>
                    <a:pt x="11044" y="22851"/>
                    <a:pt x="10453" y="22650"/>
                  </a:cubicBezTo>
                  <a:lnTo>
                    <a:pt x="10453" y="22649"/>
                  </a:lnTo>
                  <a:lnTo>
                    <a:pt x="10453" y="12037"/>
                  </a:lnTo>
                  <a:cubicBezTo>
                    <a:pt x="11044" y="11837"/>
                    <a:pt x="11404" y="11240"/>
                    <a:pt x="11304" y="10622"/>
                  </a:cubicBezTo>
                  <a:cubicBezTo>
                    <a:pt x="11202" y="10006"/>
                    <a:pt x="10669" y="9554"/>
                    <a:pt x="10046" y="9554"/>
                  </a:cubicBezTo>
                  <a:lnTo>
                    <a:pt x="10019" y="9554"/>
                  </a:lnTo>
                  <a:lnTo>
                    <a:pt x="10019" y="7860"/>
                  </a:lnTo>
                  <a:cubicBezTo>
                    <a:pt x="10019" y="7122"/>
                    <a:pt x="9548" y="6469"/>
                    <a:pt x="8849" y="6236"/>
                  </a:cubicBezTo>
                  <a:lnTo>
                    <a:pt x="7728" y="5863"/>
                  </a:lnTo>
                  <a:cubicBezTo>
                    <a:pt x="7540" y="5801"/>
                    <a:pt x="7413" y="5625"/>
                    <a:pt x="7413" y="5426"/>
                  </a:cubicBezTo>
                  <a:lnTo>
                    <a:pt x="7413" y="5264"/>
                  </a:lnTo>
                  <a:cubicBezTo>
                    <a:pt x="7945" y="4712"/>
                    <a:pt x="8282" y="3908"/>
                    <a:pt x="8282" y="3011"/>
                  </a:cubicBezTo>
                  <a:cubicBezTo>
                    <a:pt x="8282" y="2432"/>
                    <a:pt x="8141" y="1611"/>
                    <a:pt x="7912" y="813"/>
                  </a:cubicBezTo>
                  <a:lnTo>
                    <a:pt x="8770" y="813"/>
                  </a:lnTo>
                  <a:lnTo>
                    <a:pt x="8770" y="4750"/>
                  </a:lnTo>
                  <a:cubicBezTo>
                    <a:pt x="8775" y="4970"/>
                    <a:pt x="8955" y="5147"/>
                    <a:pt x="9177" y="5147"/>
                  </a:cubicBezTo>
                  <a:cubicBezTo>
                    <a:pt x="9398" y="5147"/>
                    <a:pt x="9579" y="4970"/>
                    <a:pt x="9585" y="4750"/>
                  </a:cubicBezTo>
                  <a:lnTo>
                    <a:pt x="9585" y="407"/>
                  </a:lnTo>
                  <a:cubicBezTo>
                    <a:pt x="9585" y="182"/>
                    <a:pt x="9401" y="0"/>
                    <a:pt x="9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13" name="Google Shape;713;p54"/>
            <p:cNvSpPr/>
            <p:nvPr/>
          </p:nvSpPr>
          <p:spPr>
            <a:xfrm>
              <a:off x="6595394" y="2908208"/>
              <a:ext cx="97608" cy="48303"/>
            </a:xfrm>
            <a:custGeom>
              <a:avLst/>
              <a:gdLst/>
              <a:ahLst/>
              <a:cxnLst/>
              <a:rect l="l" t="t" r="r" b="b"/>
              <a:pathLst>
                <a:path w="5159" h="2553" extrusionOk="0">
                  <a:moveTo>
                    <a:pt x="3883" y="814"/>
                  </a:moveTo>
                  <a:cubicBezTo>
                    <a:pt x="4138" y="814"/>
                    <a:pt x="4344" y="1020"/>
                    <a:pt x="4344" y="1277"/>
                  </a:cubicBezTo>
                  <a:cubicBezTo>
                    <a:pt x="4344" y="1532"/>
                    <a:pt x="4138" y="1738"/>
                    <a:pt x="3883" y="1738"/>
                  </a:cubicBezTo>
                  <a:lnTo>
                    <a:pt x="1277" y="1738"/>
                  </a:lnTo>
                  <a:cubicBezTo>
                    <a:pt x="1022" y="1738"/>
                    <a:pt x="816" y="1532"/>
                    <a:pt x="816" y="1277"/>
                  </a:cubicBezTo>
                  <a:cubicBezTo>
                    <a:pt x="816" y="1020"/>
                    <a:pt x="1022" y="814"/>
                    <a:pt x="1277" y="814"/>
                  </a:cubicBezTo>
                  <a:close/>
                  <a:moveTo>
                    <a:pt x="3886" y="1"/>
                  </a:moveTo>
                  <a:cubicBezTo>
                    <a:pt x="3885" y="1"/>
                    <a:pt x="3884" y="1"/>
                    <a:pt x="3883" y="1"/>
                  </a:cubicBezTo>
                  <a:lnTo>
                    <a:pt x="1277" y="1"/>
                  </a:lnTo>
                  <a:cubicBezTo>
                    <a:pt x="573" y="1"/>
                    <a:pt x="1" y="571"/>
                    <a:pt x="1" y="1277"/>
                  </a:cubicBezTo>
                  <a:cubicBezTo>
                    <a:pt x="1" y="1981"/>
                    <a:pt x="573" y="2552"/>
                    <a:pt x="1277" y="2552"/>
                  </a:cubicBezTo>
                  <a:lnTo>
                    <a:pt x="3883" y="2552"/>
                  </a:lnTo>
                  <a:cubicBezTo>
                    <a:pt x="4587" y="2552"/>
                    <a:pt x="5159" y="1981"/>
                    <a:pt x="5159" y="1277"/>
                  </a:cubicBezTo>
                  <a:cubicBezTo>
                    <a:pt x="5159" y="572"/>
                    <a:pt x="4588" y="1"/>
                    <a:pt x="3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714" name="Google Shape;714;p54"/>
          <p:cNvGrpSpPr/>
          <p:nvPr/>
        </p:nvGrpSpPr>
        <p:grpSpPr>
          <a:xfrm>
            <a:off x="6309751" y="835275"/>
            <a:ext cx="442804" cy="475611"/>
            <a:chOff x="6847768" y="2666978"/>
            <a:chExt cx="442804" cy="475611"/>
          </a:xfrm>
        </p:grpSpPr>
        <p:sp>
          <p:nvSpPr>
            <p:cNvPr id="715" name="Google Shape;715;p54"/>
            <p:cNvSpPr/>
            <p:nvPr/>
          </p:nvSpPr>
          <p:spPr>
            <a:xfrm>
              <a:off x="6847768" y="2666978"/>
              <a:ext cx="442804" cy="475611"/>
            </a:xfrm>
            <a:custGeom>
              <a:avLst/>
              <a:gdLst/>
              <a:ahLst/>
              <a:cxnLst/>
              <a:rect l="l" t="t" r="r" b="b"/>
              <a:pathLst>
                <a:path w="23404" h="25138" extrusionOk="0">
                  <a:moveTo>
                    <a:pt x="11706" y="816"/>
                  </a:moveTo>
                  <a:cubicBezTo>
                    <a:pt x="11819" y="816"/>
                    <a:pt x="11935" y="858"/>
                    <a:pt x="12029" y="952"/>
                  </a:cubicBezTo>
                  <a:cubicBezTo>
                    <a:pt x="12319" y="1243"/>
                    <a:pt x="12113" y="1739"/>
                    <a:pt x="11701" y="1739"/>
                  </a:cubicBezTo>
                  <a:cubicBezTo>
                    <a:pt x="11447" y="1739"/>
                    <a:pt x="11240" y="1533"/>
                    <a:pt x="11240" y="1278"/>
                  </a:cubicBezTo>
                  <a:cubicBezTo>
                    <a:pt x="11240" y="1000"/>
                    <a:pt x="11468" y="816"/>
                    <a:pt x="11706" y="816"/>
                  </a:cubicBezTo>
                  <a:close/>
                  <a:moveTo>
                    <a:pt x="16161" y="2554"/>
                  </a:moveTo>
                  <a:lnTo>
                    <a:pt x="17248" y="6123"/>
                  </a:lnTo>
                  <a:cubicBezTo>
                    <a:pt x="17249" y="6131"/>
                    <a:pt x="17248" y="6138"/>
                    <a:pt x="17243" y="6146"/>
                  </a:cubicBezTo>
                  <a:cubicBezTo>
                    <a:pt x="17240" y="6152"/>
                    <a:pt x="17232" y="6157"/>
                    <a:pt x="17225" y="6158"/>
                  </a:cubicBezTo>
                  <a:lnTo>
                    <a:pt x="11701" y="6947"/>
                  </a:lnTo>
                  <a:lnTo>
                    <a:pt x="6180" y="6157"/>
                  </a:lnTo>
                  <a:cubicBezTo>
                    <a:pt x="6171" y="6157"/>
                    <a:pt x="6164" y="6152"/>
                    <a:pt x="6160" y="6144"/>
                  </a:cubicBezTo>
                  <a:cubicBezTo>
                    <a:pt x="6155" y="6138"/>
                    <a:pt x="6154" y="6131"/>
                    <a:pt x="6157" y="6125"/>
                  </a:cubicBezTo>
                  <a:lnTo>
                    <a:pt x="7243" y="2554"/>
                  </a:lnTo>
                  <a:close/>
                  <a:moveTo>
                    <a:pt x="16941" y="7021"/>
                  </a:moveTo>
                  <a:lnTo>
                    <a:pt x="16941" y="8393"/>
                  </a:lnTo>
                  <a:cubicBezTo>
                    <a:pt x="16941" y="8408"/>
                    <a:pt x="16928" y="8420"/>
                    <a:pt x="16914" y="8420"/>
                  </a:cubicBezTo>
                  <a:cubicBezTo>
                    <a:pt x="16910" y="8420"/>
                    <a:pt x="16906" y="8419"/>
                    <a:pt x="16902" y="8417"/>
                  </a:cubicBezTo>
                  <a:lnTo>
                    <a:pt x="15890" y="7912"/>
                  </a:lnTo>
                  <a:lnTo>
                    <a:pt x="15439" y="7235"/>
                  </a:lnTo>
                  <a:lnTo>
                    <a:pt x="16941" y="7021"/>
                  </a:lnTo>
                  <a:close/>
                  <a:moveTo>
                    <a:pt x="6465" y="7021"/>
                  </a:moveTo>
                  <a:lnTo>
                    <a:pt x="7965" y="7237"/>
                  </a:lnTo>
                  <a:lnTo>
                    <a:pt x="7515" y="7912"/>
                  </a:lnTo>
                  <a:lnTo>
                    <a:pt x="6503" y="8418"/>
                  </a:lnTo>
                  <a:cubicBezTo>
                    <a:pt x="6499" y="8420"/>
                    <a:pt x="6495" y="8421"/>
                    <a:pt x="6491" y="8421"/>
                  </a:cubicBezTo>
                  <a:cubicBezTo>
                    <a:pt x="6488" y="8421"/>
                    <a:pt x="6486" y="8421"/>
                    <a:pt x="6483" y="8420"/>
                  </a:cubicBezTo>
                  <a:cubicBezTo>
                    <a:pt x="6477" y="8411"/>
                    <a:pt x="6471" y="8403"/>
                    <a:pt x="6465" y="8396"/>
                  </a:cubicBezTo>
                  <a:lnTo>
                    <a:pt x="6465" y="7021"/>
                  </a:lnTo>
                  <a:close/>
                  <a:moveTo>
                    <a:pt x="14544" y="7364"/>
                  </a:moveTo>
                  <a:lnTo>
                    <a:pt x="15271" y="8453"/>
                  </a:lnTo>
                  <a:cubicBezTo>
                    <a:pt x="15309" y="8512"/>
                    <a:pt x="15363" y="8559"/>
                    <a:pt x="15427" y="8591"/>
                  </a:cubicBezTo>
                  <a:lnTo>
                    <a:pt x="16536" y="9147"/>
                  </a:lnTo>
                  <a:cubicBezTo>
                    <a:pt x="16642" y="9200"/>
                    <a:pt x="16759" y="9228"/>
                    <a:pt x="16879" y="9233"/>
                  </a:cubicBezTo>
                  <a:cubicBezTo>
                    <a:pt x="16917" y="9476"/>
                    <a:pt x="16937" y="9720"/>
                    <a:pt x="16940" y="9964"/>
                  </a:cubicBezTo>
                  <a:lnTo>
                    <a:pt x="16940" y="9993"/>
                  </a:lnTo>
                  <a:cubicBezTo>
                    <a:pt x="16931" y="9993"/>
                    <a:pt x="16920" y="9992"/>
                    <a:pt x="16912" y="9992"/>
                  </a:cubicBezTo>
                  <a:lnTo>
                    <a:pt x="15583" y="9992"/>
                  </a:lnTo>
                  <a:lnTo>
                    <a:pt x="15583" y="9530"/>
                  </a:lnTo>
                  <a:cubicBezTo>
                    <a:pt x="15583" y="9307"/>
                    <a:pt x="15403" y="9124"/>
                    <a:pt x="15180" y="9124"/>
                  </a:cubicBezTo>
                  <a:cubicBezTo>
                    <a:pt x="15179" y="9124"/>
                    <a:pt x="15178" y="9124"/>
                    <a:pt x="15177" y="9124"/>
                  </a:cubicBezTo>
                  <a:lnTo>
                    <a:pt x="12571" y="9124"/>
                  </a:lnTo>
                  <a:cubicBezTo>
                    <a:pt x="12346" y="9124"/>
                    <a:pt x="12164" y="9306"/>
                    <a:pt x="12164" y="9530"/>
                  </a:cubicBezTo>
                  <a:lnTo>
                    <a:pt x="12164" y="9644"/>
                  </a:lnTo>
                  <a:cubicBezTo>
                    <a:pt x="12015" y="9586"/>
                    <a:pt x="11859" y="9558"/>
                    <a:pt x="11702" y="9558"/>
                  </a:cubicBezTo>
                  <a:cubicBezTo>
                    <a:pt x="11546" y="9558"/>
                    <a:pt x="11389" y="9586"/>
                    <a:pt x="11240" y="9644"/>
                  </a:cubicBezTo>
                  <a:lnTo>
                    <a:pt x="11240" y="9530"/>
                  </a:lnTo>
                  <a:cubicBezTo>
                    <a:pt x="11240" y="9307"/>
                    <a:pt x="11060" y="9124"/>
                    <a:pt x="10837" y="9124"/>
                  </a:cubicBezTo>
                  <a:cubicBezTo>
                    <a:pt x="10836" y="9124"/>
                    <a:pt x="10835" y="9124"/>
                    <a:pt x="10834" y="9124"/>
                  </a:cubicBezTo>
                  <a:lnTo>
                    <a:pt x="8228" y="9124"/>
                  </a:lnTo>
                  <a:cubicBezTo>
                    <a:pt x="8003" y="9124"/>
                    <a:pt x="7821" y="9306"/>
                    <a:pt x="7821" y="9530"/>
                  </a:cubicBezTo>
                  <a:lnTo>
                    <a:pt x="7821" y="9992"/>
                  </a:lnTo>
                  <a:lnTo>
                    <a:pt x="6491" y="9992"/>
                  </a:lnTo>
                  <a:cubicBezTo>
                    <a:pt x="6480" y="9992"/>
                    <a:pt x="6471" y="9992"/>
                    <a:pt x="6463" y="9993"/>
                  </a:cubicBezTo>
                  <a:lnTo>
                    <a:pt x="6463" y="9964"/>
                  </a:lnTo>
                  <a:cubicBezTo>
                    <a:pt x="6463" y="9721"/>
                    <a:pt x="6475" y="9477"/>
                    <a:pt x="6497" y="9235"/>
                  </a:cubicBezTo>
                  <a:cubicBezTo>
                    <a:pt x="6626" y="9235"/>
                    <a:pt x="6752" y="9204"/>
                    <a:pt x="6867" y="9147"/>
                  </a:cubicBezTo>
                  <a:lnTo>
                    <a:pt x="7976" y="8591"/>
                  </a:lnTo>
                  <a:cubicBezTo>
                    <a:pt x="8038" y="8559"/>
                    <a:pt x="8093" y="8512"/>
                    <a:pt x="8132" y="8453"/>
                  </a:cubicBezTo>
                  <a:lnTo>
                    <a:pt x="8859" y="7364"/>
                  </a:lnTo>
                  <a:lnTo>
                    <a:pt x="11644" y="7762"/>
                  </a:lnTo>
                  <a:cubicBezTo>
                    <a:pt x="11664" y="7765"/>
                    <a:pt x="11682" y="7766"/>
                    <a:pt x="11701" y="7766"/>
                  </a:cubicBezTo>
                  <a:cubicBezTo>
                    <a:pt x="11720" y="7766"/>
                    <a:pt x="11739" y="7765"/>
                    <a:pt x="11758" y="7762"/>
                  </a:cubicBezTo>
                  <a:lnTo>
                    <a:pt x="14544" y="7364"/>
                  </a:lnTo>
                  <a:close/>
                  <a:moveTo>
                    <a:pt x="19954" y="10372"/>
                  </a:moveTo>
                  <a:cubicBezTo>
                    <a:pt x="20209" y="10372"/>
                    <a:pt x="20415" y="10579"/>
                    <a:pt x="20415" y="10833"/>
                  </a:cubicBezTo>
                  <a:lnTo>
                    <a:pt x="20415" y="13032"/>
                  </a:lnTo>
                  <a:lnTo>
                    <a:pt x="19493" y="13032"/>
                  </a:lnTo>
                  <a:lnTo>
                    <a:pt x="19493" y="10833"/>
                  </a:lnTo>
                  <a:cubicBezTo>
                    <a:pt x="19493" y="10579"/>
                    <a:pt x="19699" y="10372"/>
                    <a:pt x="19954" y="10372"/>
                  </a:cubicBezTo>
                  <a:close/>
                  <a:moveTo>
                    <a:pt x="14772" y="9935"/>
                  </a:moveTo>
                  <a:lnTo>
                    <a:pt x="14772" y="10833"/>
                  </a:lnTo>
                  <a:cubicBezTo>
                    <a:pt x="14772" y="11058"/>
                    <a:pt x="14954" y="11242"/>
                    <a:pt x="15178" y="11242"/>
                  </a:cubicBezTo>
                  <a:cubicBezTo>
                    <a:pt x="15404" y="11242"/>
                    <a:pt x="15586" y="11058"/>
                    <a:pt x="15586" y="10833"/>
                  </a:cubicBezTo>
                  <a:lnTo>
                    <a:pt x="15586" y="10806"/>
                  </a:lnTo>
                  <a:lnTo>
                    <a:pt x="16900" y="10806"/>
                  </a:lnTo>
                  <a:cubicBezTo>
                    <a:pt x="16569" y="14018"/>
                    <a:pt x="14365" y="16507"/>
                    <a:pt x="11704" y="16507"/>
                  </a:cubicBezTo>
                  <a:cubicBezTo>
                    <a:pt x="9045" y="16507"/>
                    <a:pt x="6841" y="14018"/>
                    <a:pt x="6509" y="10806"/>
                  </a:cubicBezTo>
                  <a:lnTo>
                    <a:pt x="7819" y="10806"/>
                  </a:lnTo>
                  <a:lnTo>
                    <a:pt x="7819" y="10833"/>
                  </a:lnTo>
                  <a:cubicBezTo>
                    <a:pt x="7821" y="11058"/>
                    <a:pt x="8003" y="11240"/>
                    <a:pt x="8228" y="11240"/>
                  </a:cubicBezTo>
                  <a:cubicBezTo>
                    <a:pt x="8452" y="11240"/>
                    <a:pt x="8634" y="11058"/>
                    <a:pt x="8634" y="10833"/>
                  </a:cubicBezTo>
                  <a:lnTo>
                    <a:pt x="8634" y="9937"/>
                  </a:lnTo>
                  <a:lnTo>
                    <a:pt x="9123" y="9937"/>
                  </a:lnTo>
                  <a:lnTo>
                    <a:pt x="9123" y="10398"/>
                  </a:lnTo>
                  <a:cubicBezTo>
                    <a:pt x="9123" y="10623"/>
                    <a:pt x="9306" y="10805"/>
                    <a:pt x="9531" y="10805"/>
                  </a:cubicBezTo>
                  <a:cubicBezTo>
                    <a:pt x="9755" y="10805"/>
                    <a:pt x="9937" y="10623"/>
                    <a:pt x="9937" y="10398"/>
                  </a:cubicBezTo>
                  <a:lnTo>
                    <a:pt x="9937" y="9935"/>
                  </a:lnTo>
                  <a:lnTo>
                    <a:pt x="10426" y="9935"/>
                  </a:lnTo>
                  <a:lnTo>
                    <a:pt x="10426" y="10833"/>
                  </a:lnTo>
                  <a:cubicBezTo>
                    <a:pt x="10426" y="11058"/>
                    <a:pt x="10609" y="11242"/>
                    <a:pt x="10834" y="11242"/>
                  </a:cubicBezTo>
                  <a:cubicBezTo>
                    <a:pt x="11060" y="11242"/>
                    <a:pt x="11242" y="11058"/>
                    <a:pt x="11242" y="10833"/>
                  </a:cubicBezTo>
                  <a:cubicBezTo>
                    <a:pt x="11242" y="10579"/>
                    <a:pt x="11448" y="10372"/>
                    <a:pt x="11703" y="10372"/>
                  </a:cubicBezTo>
                  <a:cubicBezTo>
                    <a:pt x="11958" y="10372"/>
                    <a:pt x="12164" y="10579"/>
                    <a:pt x="12164" y="10833"/>
                  </a:cubicBezTo>
                  <a:cubicBezTo>
                    <a:pt x="12164" y="11058"/>
                    <a:pt x="12346" y="11240"/>
                    <a:pt x="12572" y="11240"/>
                  </a:cubicBezTo>
                  <a:cubicBezTo>
                    <a:pt x="12797" y="11240"/>
                    <a:pt x="12979" y="11058"/>
                    <a:pt x="12979" y="10833"/>
                  </a:cubicBezTo>
                  <a:lnTo>
                    <a:pt x="12979" y="9937"/>
                  </a:lnTo>
                  <a:lnTo>
                    <a:pt x="13467" y="9937"/>
                  </a:lnTo>
                  <a:lnTo>
                    <a:pt x="13467" y="10398"/>
                  </a:lnTo>
                  <a:cubicBezTo>
                    <a:pt x="13467" y="10623"/>
                    <a:pt x="13649" y="10805"/>
                    <a:pt x="13875" y="10805"/>
                  </a:cubicBezTo>
                  <a:cubicBezTo>
                    <a:pt x="14100" y="10805"/>
                    <a:pt x="14282" y="10623"/>
                    <a:pt x="14282" y="10398"/>
                  </a:cubicBezTo>
                  <a:lnTo>
                    <a:pt x="14282" y="9935"/>
                  </a:lnTo>
                  <a:close/>
                  <a:moveTo>
                    <a:pt x="9638" y="16880"/>
                  </a:moveTo>
                  <a:lnTo>
                    <a:pt x="9638" y="16880"/>
                  </a:lnTo>
                  <a:cubicBezTo>
                    <a:pt x="10288" y="17170"/>
                    <a:pt x="10992" y="17319"/>
                    <a:pt x="11701" y="17320"/>
                  </a:cubicBezTo>
                  <a:cubicBezTo>
                    <a:pt x="12413" y="17319"/>
                    <a:pt x="13115" y="17170"/>
                    <a:pt x="13765" y="16880"/>
                  </a:cubicBezTo>
                  <a:lnTo>
                    <a:pt x="13765" y="16880"/>
                  </a:lnTo>
                  <a:lnTo>
                    <a:pt x="11701" y="18943"/>
                  </a:lnTo>
                  <a:lnTo>
                    <a:pt x="9638" y="16880"/>
                  </a:lnTo>
                  <a:close/>
                  <a:moveTo>
                    <a:pt x="8176" y="16569"/>
                  </a:moveTo>
                  <a:lnTo>
                    <a:pt x="10988" y="19382"/>
                  </a:lnTo>
                  <a:cubicBezTo>
                    <a:pt x="10552" y="19597"/>
                    <a:pt x="9914" y="19975"/>
                    <a:pt x="9217" y="20588"/>
                  </a:cubicBezTo>
                  <a:cubicBezTo>
                    <a:pt x="8928" y="20013"/>
                    <a:pt x="8388" y="18933"/>
                    <a:pt x="7631" y="17417"/>
                  </a:cubicBezTo>
                  <a:cubicBezTo>
                    <a:pt x="7528" y="17209"/>
                    <a:pt x="7595" y="16956"/>
                    <a:pt x="7788" y="16827"/>
                  </a:cubicBezTo>
                  <a:lnTo>
                    <a:pt x="8176" y="16569"/>
                  </a:lnTo>
                  <a:close/>
                  <a:moveTo>
                    <a:pt x="15228" y="16569"/>
                  </a:moveTo>
                  <a:lnTo>
                    <a:pt x="15615" y="16827"/>
                  </a:lnTo>
                  <a:cubicBezTo>
                    <a:pt x="15809" y="16956"/>
                    <a:pt x="15876" y="17209"/>
                    <a:pt x="15773" y="17417"/>
                  </a:cubicBezTo>
                  <a:cubicBezTo>
                    <a:pt x="15016" y="18933"/>
                    <a:pt x="14476" y="20013"/>
                    <a:pt x="14188" y="20588"/>
                  </a:cubicBezTo>
                  <a:cubicBezTo>
                    <a:pt x="13488" y="19975"/>
                    <a:pt x="12853" y="19597"/>
                    <a:pt x="12416" y="19382"/>
                  </a:cubicBezTo>
                  <a:lnTo>
                    <a:pt x="15228" y="16569"/>
                  </a:lnTo>
                  <a:close/>
                  <a:moveTo>
                    <a:pt x="11703" y="19952"/>
                  </a:moveTo>
                  <a:lnTo>
                    <a:pt x="11701" y="19954"/>
                  </a:lnTo>
                  <a:cubicBezTo>
                    <a:pt x="11859" y="20016"/>
                    <a:pt x="12014" y="20089"/>
                    <a:pt x="12164" y="20167"/>
                  </a:cubicBezTo>
                  <a:lnTo>
                    <a:pt x="12164" y="20823"/>
                  </a:lnTo>
                  <a:cubicBezTo>
                    <a:pt x="12163" y="20836"/>
                    <a:pt x="12150" y="20849"/>
                    <a:pt x="12137" y="20849"/>
                  </a:cubicBezTo>
                  <a:lnTo>
                    <a:pt x="11269" y="20849"/>
                  </a:lnTo>
                  <a:cubicBezTo>
                    <a:pt x="11254" y="20849"/>
                    <a:pt x="11242" y="20836"/>
                    <a:pt x="11242" y="20823"/>
                  </a:cubicBezTo>
                  <a:lnTo>
                    <a:pt x="11242" y="20167"/>
                  </a:lnTo>
                  <a:cubicBezTo>
                    <a:pt x="11392" y="20087"/>
                    <a:pt x="11545" y="20016"/>
                    <a:pt x="11703" y="19952"/>
                  </a:cubicBezTo>
                  <a:close/>
                  <a:moveTo>
                    <a:pt x="6947" y="17871"/>
                  </a:moveTo>
                  <a:cubicBezTo>
                    <a:pt x="7252" y="18479"/>
                    <a:pt x="7683" y="19342"/>
                    <a:pt x="8046" y="20069"/>
                  </a:cubicBezTo>
                  <a:lnTo>
                    <a:pt x="8678" y="21333"/>
                  </a:lnTo>
                  <a:cubicBezTo>
                    <a:pt x="8760" y="21495"/>
                    <a:pt x="8824" y="21624"/>
                    <a:pt x="9027" y="21657"/>
                  </a:cubicBezTo>
                  <a:cubicBezTo>
                    <a:pt x="9050" y="21662"/>
                    <a:pt x="9073" y="21663"/>
                    <a:pt x="9097" y="21663"/>
                  </a:cubicBezTo>
                  <a:cubicBezTo>
                    <a:pt x="9203" y="21663"/>
                    <a:pt x="9306" y="21621"/>
                    <a:pt x="9382" y="21546"/>
                  </a:cubicBezTo>
                  <a:cubicBezTo>
                    <a:pt x="9705" y="21226"/>
                    <a:pt x="10056" y="20932"/>
                    <a:pt x="10426" y="20668"/>
                  </a:cubicBezTo>
                  <a:lnTo>
                    <a:pt x="10426" y="20823"/>
                  </a:lnTo>
                  <a:cubicBezTo>
                    <a:pt x="10427" y="21113"/>
                    <a:pt x="10576" y="21381"/>
                    <a:pt x="10823" y="21534"/>
                  </a:cubicBezTo>
                  <a:lnTo>
                    <a:pt x="10650" y="22915"/>
                  </a:lnTo>
                  <a:cubicBezTo>
                    <a:pt x="8329" y="22440"/>
                    <a:pt x="6563" y="20425"/>
                    <a:pt x="6468" y="17991"/>
                  </a:cubicBezTo>
                  <a:lnTo>
                    <a:pt x="6947" y="17871"/>
                  </a:lnTo>
                  <a:close/>
                  <a:moveTo>
                    <a:pt x="16456" y="17871"/>
                  </a:moveTo>
                  <a:lnTo>
                    <a:pt x="16937" y="17991"/>
                  </a:lnTo>
                  <a:cubicBezTo>
                    <a:pt x="16841" y="20427"/>
                    <a:pt x="15074" y="22440"/>
                    <a:pt x="12754" y="22915"/>
                  </a:cubicBezTo>
                  <a:lnTo>
                    <a:pt x="12581" y="21536"/>
                  </a:lnTo>
                  <a:cubicBezTo>
                    <a:pt x="12827" y="21383"/>
                    <a:pt x="12977" y="21113"/>
                    <a:pt x="12977" y="20823"/>
                  </a:cubicBezTo>
                  <a:lnTo>
                    <a:pt x="12977" y="20668"/>
                  </a:lnTo>
                  <a:cubicBezTo>
                    <a:pt x="13349" y="20932"/>
                    <a:pt x="13698" y="21226"/>
                    <a:pt x="14022" y="21546"/>
                  </a:cubicBezTo>
                  <a:cubicBezTo>
                    <a:pt x="14098" y="21622"/>
                    <a:pt x="14201" y="21663"/>
                    <a:pt x="14308" y="21663"/>
                  </a:cubicBezTo>
                  <a:cubicBezTo>
                    <a:pt x="14330" y="21663"/>
                    <a:pt x="14353" y="21662"/>
                    <a:pt x="14376" y="21659"/>
                  </a:cubicBezTo>
                  <a:cubicBezTo>
                    <a:pt x="14579" y="21624"/>
                    <a:pt x="14644" y="21495"/>
                    <a:pt x="14725" y="21333"/>
                  </a:cubicBezTo>
                  <a:lnTo>
                    <a:pt x="15357" y="20069"/>
                  </a:lnTo>
                  <a:cubicBezTo>
                    <a:pt x="15720" y="19344"/>
                    <a:pt x="16152" y="18479"/>
                    <a:pt x="16456" y="17871"/>
                  </a:cubicBezTo>
                  <a:close/>
                  <a:moveTo>
                    <a:pt x="11777" y="21663"/>
                  </a:moveTo>
                  <a:lnTo>
                    <a:pt x="11946" y="23015"/>
                  </a:lnTo>
                  <a:cubicBezTo>
                    <a:pt x="11865" y="23018"/>
                    <a:pt x="11783" y="23021"/>
                    <a:pt x="11701" y="23021"/>
                  </a:cubicBezTo>
                  <a:cubicBezTo>
                    <a:pt x="11620" y="23021"/>
                    <a:pt x="11539" y="23018"/>
                    <a:pt x="11459" y="23015"/>
                  </a:cubicBezTo>
                  <a:lnTo>
                    <a:pt x="11627" y="21663"/>
                  </a:lnTo>
                  <a:close/>
                  <a:moveTo>
                    <a:pt x="17741" y="18191"/>
                  </a:moveTo>
                  <a:lnTo>
                    <a:pt x="20593" y="18904"/>
                  </a:lnTo>
                  <a:cubicBezTo>
                    <a:pt x="21765" y="19195"/>
                    <a:pt x="22589" y="20249"/>
                    <a:pt x="22587" y="21458"/>
                  </a:cubicBezTo>
                  <a:lnTo>
                    <a:pt x="22587" y="23863"/>
                  </a:lnTo>
                  <a:cubicBezTo>
                    <a:pt x="22586" y="24116"/>
                    <a:pt x="22380" y="24322"/>
                    <a:pt x="22126" y="24324"/>
                  </a:cubicBezTo>
                  <a:lnTo>
                    <a:pt x="19493" y="24324"/>
                  </a:lnTo>
                  <a:lnTo>
                    <a:pt x="19493" y="22994"/>
                  </a:lnTo>
                  <a:cubicBezTo>
                    <a:pt x="19493" y="22768"/>
                    <a:pt x="19309" y="22586"/>
                    <a:pt x="19085" y="22586"/>
                  </a:cubicBezTo>
                  <a:cubicBezTo>
                    <a:pt x="18860" y="22586"/>
                    <a:pt x="18677" y="22768"/>
                    <a:pt x="18677" y="22994"/>
                  </a:cubicBezTo>
                  <a:lnTo>
                    <a:pt x="18677" y="24324"/>
                  </a:lnTo>
                  <a:lnTo>
                    <a:pt x="4726" y="24324"/>
                  </a:lnTo>
                  <a:lnTo>
                    <a:pt x="4726" y="22994"/>
                  </a:lnTo>
                  <a:cubicBezTo>
                    <a:pt x="4722" y="22772"/>
                    <a:pt x="4541" y="22595"/>
                    <a:pt x="4320" y="22595"/>
                  </a:cubicBezTo>
                  <a:cubicBezTo>
                    <a:pt x="4098" y="22595"/>
                    <a:pt x="3916" y="22772"/>
                    <a:pt x="3912" y="22994"/>
                  </a:cubicBezTo>
                  <a:lnTo>
                    <a:pt x="3912" y="24324"/>
                  </a:lnTo>
                  <a:lnTo>
                    <a:pt x="1280" y="24324"/>
                  </a:lnTo>
                  <a:cubicBezTo>
                    <a:pt x="1025" y="24322"/>
                    <a:pt x="819" y="24116"/>
                    <a:pt x="817" y="23863"/>
                  </a:cubicBezTo>
                  <a:lnTo>
                    <a:pt x="817" y="21458"/>
                  </a:lnTo>
                  <a:cubicBezTo>
                    <a:pt x="816" y="20249"/>
                    <a:pt x="1638" y="19195"/>
                    <a:pt x="2812" y="18904"/>
                  </a:cubicBezTo>
                  <a:lnTo>
                    <a:pt x="5662" y="18191"/>
                  </a:lnTo>
                  <a:cubicBezTo>
                    <a:pt x="5875" y="21339"/>
                    <a:pt x="8502" y="23834"/>
                    <a:pt x="11701" y="23834"/>
                  </a:cubicBezTo>
                  <a:cubicBezTo>
                    <a:pt x="14902" y="23834"/>
                    <a:pt x="17530" y="21339"/>
                    <a:pt x="17741" y="18191"/>
                  </a:cubicBezTo>
                  <a:close/>
                  <a:moveTo>
                    <a:pt x="11701" y="1"/>
                  </a:moveTo>
                  <a:cubicBezTo>
                    <a:pt x="10805" y="1"/>
                    <a:pt x="10188" y="903"/>
                    <a:pt x="10514" y="1739"/>
                  </a:cubicBezTo>
                  <a:lnTo>
                    <a:pt x="2147" y="1739"/>
                  </a:lnTo>
                  <a:cubicBezTo>
                    <a:pt x="1923" y="1739"/>
                    <a:pt x="1741" y="1921"/>
                    <a:pt x="1741" y="2146"/>
                  </a:cubicBezTo>
                  <a:cubicBezTo>
                    <a:pt x="1741" y="2372"/>
                    <a:pt x="1923" y="2554"/>
                    <a:pt x="2147" y="2554"/>
                  </a:cubicBezTo>
                  <a:lnTo>
                    <a:pt x="6392" y="2554"/>
                  </a:lnTo>
                  <a:lnTo>
                    <a:pt x="5377" y="5890"/>
                  </a:lnTo>
                  <a:cubicBezTo>
                    <a:pt x="5277" y="6223"/>
                    <a:pt x="5392" y="6584"/>
                    <a:pt x="5670" y="6797"/>
                  </a:cubicBezTo>
                  <a:cubicBezTo>
                    <a:pt x="5656" y="6838"/>
                    <a:pt x="5649" y="6880"/>
                    <a:pt x="5649" y="6923"/>
                  </a:cubicBezTo>
                  <a:lnTo>
                    <a:pt x="5649" y="8393"/>
                  </a:lnTo>
                  <a:cubicBezTo>
                    <a:pt x="5649" y="8519"/>
                    <a:pt x="5676" y="8641"/>
                    <a:pt x="5731" y="8755"/>
                  </a:cubicBezTo>
                  <a:cubicBezTo>
                    <a:pt x="5676" y="9156"/>
                    <a:pt x="5649" y="9559"/>
                    <a:pt x="5649" y="9964"/>
                  </a:cubicBezTo>
                  <a:cubicBezTo>
                    <a:pt x="5649" y="12302"/>
                    <a:pt x="6551" y="14388"/>
                    <a:pt x="7954" y="15736"/>
                  </a:cubicBezTo>
                  <a:lnTo>
                    <a:pt x="7337" y="16149"/>
                  </a:lnTo>
                  <a:cubicBezTo>
                    <a:pt x="7023" y="16358"/>
                    <a:pt x="6818" y="16697"/>
                    <a:pt x="6777" y="17073"/>
                  </a:cubicBezTo>
                  <a:lnTo>
                    <a:pt x="2615" y="18113"/>
                  </a:lnTo>
                  <a:cubicBezTo>
                    <a:pt x="1078" y="18496"/>
                    <a:pt x="1" y="19876"/>
                    <a:pt x="2" y="21458"/>
                  </a:cubicBezTo>
                  <a:lnTo>
                    <a:pt x="2" y="23861"/>
                  </a:lnTo>
                  <a:cubicBezTo>
                    <a:pt x="4" y="24565"/>
                    <a:pt x="574" y="25137"/>
                    <a:pt x="1278" y="25137"/>
                  </a:cubicBezTo>
                  <a:lnTo>
                    <a:pt x="22126" y="25137"/>
                  </a:lnTo>
                  <a:cubicBezTo>
                    <a:pt x="22830" y="25137"/>
                    <a:pt x="23401" y="24565"/>
                    <a:pt x="23402" y="23861"/>
                  </a:cubicBezTo>
                  <a:lnTo>
                    <a:pt x="23402" y="21458"/>
                  </a:lnTo>
                  <a:cubicBezTo>
                    <a:pt x="23404" y="19876"/>
                    <a:pt x="22326" y="18496"/>
                    <a:pt x="20790" y="18113"/>
                  </a:cubicBezTo>
                  <a:lnTo>
                    <a:pt x="16627" y="17073"/>
                  </a:lnTo>
                  <a:cubicBezTo>
                    <a:pt x="16586" y="16697"/>
                    <a:pt x="16381" y="16358"/>
                    <a:pt x="16067" y="16147"/>
                  </a:cubicBezTo>
                  <a:lnTo>
                    <a:pt x="15450" y="15736"/>
                  </a:lnTo>
                  <a:cubicBezTo>
                    <a:pt x="16853" y="14388"/>
                    <a:pt x="17756" y="12302"/>
                    <a:pt x="17756" y="9963"/>
                  </a:cubicBezTo>
                  <a:cubicBezTo>
                    <a:pt x="17756" y="9620"/>
                    <a:pt x="17715" y="9238"/>
                    <a:pt x="17636" y="8823"/>
                  </a:cubicBezTo>
                  <a:cubicBezTo>
                    <a:pt x="17715" y="8693"/>
                    <a:pt x="17756" y="8544"/>
                    <a:pt x="17756" y="8393"/>
                  </a:cubicBezTo>
                  <a:lnTo>
                    <a:pt x="17756" y="6924"/>
                  </a:lnTo>
                  <a:cubicBezTo>
                    <a:pt x="17756" y="6880"/>
                    <a:pt x="17748" y="6838"/>
                    <a:pt x="17735" y="6797"/>
                  </a:cubicBezTo>
                  <a:cubicBezTo>
                    <a:pt x="18012" y="6584"/>
                    <a:pt x="18129" y="6222"/>
                    <a:pt x="18027" y="5888"/>
                  </a:cubicBezTo>
                  <a:lnTo>
                    <a:pt x="17012" y="2554"/>
                  </a:lnTo>
                  <a:lnTo>
                    <a:pt x="19547" y="2554"/>
                  </a:lnTo>
                  <a:lnTo>
                    <a:pt x="19547" y="9624"/>
                  </a:lnTo>
                  <a:cubicBezTo>
                    <a:pt x="19029" y="9799"/>
                    <a:pt x="18678" y="10284"/>
                    <a:pt x="18678" y="10832"/>
                  </a:cubicBezTo>
                  <a:lnTo>
                    <a:pt x="18678" y="13438"/>
                  </a:lnTo>
                  <a:cubicBezTo>
                    <a:pt x="18678" y="13663"/>
                    <a:pt x="18860" y="13845"/>
                    <a:pt x="19085" y="13845"/>
                  </a:cubicBezTo>
                  <a:lnTo>
                    <a:pt x="20823" y="13845"/>
                  </a:lnTo>
                  <a:cubicBezTo>
                    <a:pt x="21048" y="13845"/>
                    <a:pt x="21230" y="13663"/>
                    <a:pt x="21230" y="13438"/>
                  </a:cubicBezTo>
                  <a:lnTo>
                    <a:pt x="21230" y="10833"/>
                  </a:lnTo>
                  <a:cubicBezTo>
                    <a:pt x="21230" y="10286"/>
                    <a:pt x="20879" y="9800"/>
                    <a:pt x="20360" y="9624"/>
                  </a:cubicBezTo>
                  <a:lnTo>
                    <a:pt x="20360" y="2554"/>
                  </a:lnTo>
                  <a:lnTo>
                    <a:pt x="21257" y="2554"/>
                  </a:lnTo>
                  <a:cubicBezTo>
                    <a:pt x="21482" y="2554"/>
                    <a:pt x="21664" y="2372"/>
                    <a:pt x="21664" y="2146"/>
                  </a:cubicBezTo>
                  <a:cubicBezTo>
                    <a:pt x="21664" y="1921"/>
                    <a:pt x="21482" y="1739"/>
                    <a:pt x="21257" y="1739"/>
                  </a:cubicBezTo>
                  <a:lnTo>
                    <a:pt x="12891" y="1739"/>
                  </a:lnTo>
                  <a:cubicBezTo>
                    <a:pt x="13217" y="903"/>
                    <a:pt x="12600" y="1"/>
                    <a:pt x="1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16" name="Google Shape;716;p54"/>
            <p:cNvSpPr/>
            <p:nvPr/>
          </p:nvSpPr>
          <p:spPr>
            <a:xfrm>
              <a:off x="7045009" y="2921736"/>
              <a:ext cx="48303" cy="15439"/>
            </a:xfrm>
            <a:custGeom>
              <a:avLst/>
              <a:gdLst/>
              <a:ahLst/>
              <a:cxnLst/>
              <a:rect l="l" t="t" r="r" b="b"/>
              <a:pathLst>
                <a:path w="2553" h="816" extrusionOk="0">
                  <a:moveTo>
                    <a:pt x="409" y="0"/>
                  </a:moveTo>
                  <a:cubicBezTo>
                    <a:pt x="184" y="0"/>
                    <a:pt x="1" y="182"/>
                    <a:pt x="1" y="407"/>
                  </a:cubicBezTo>
                  <a:cubicBezTo>
                    <a:pt x="1" y="631"/>
                    <a:pt x="184" y="815"/>
                    <a:pt x="409" y="815"/>
                  </a:cubicBezTo>
                  <a:lnTo>
                    <a:pt x="2146" y="815"/>
                  </a:lnTo>
                  <a:cubicBezTo>
                    <a:pt x="2370" y="815"/>
                    <a:pt x="2552" y="631"/>
                    <a:pt x="2552" y="407"/>
                  </a:cubicBezTo>
                  <a:cubicBezTo>
                    <a:pt x="2552" y="182"/>
                    <a:pt x="2370" y="0"/>
                    <a:pt x="21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717" name="Google Shape;717;p54"/>
          <p:cNvGrpSpPr/>
          <p:nvPr/>
        </p:nvGrpSpPr>
        <p:grpSpPr>
          <a:xfrm>
            <a:off x="6916029" y="835294"/>
            <a:ext cx="393498" cy="475573"/>
            <a:chOff x="7365778" y="2659145"/>
            <a:chExt cx="393498" cy="475573"/>
          </a:xfrm>
        </p:grpSpPr>
        <p:sp>
          <p:nvSpPr>
            <p:cNvPr id="718" name="Google Shape;718;p54"/>
            <p:cNvSpPr/>
            <p:nvPr/>
          </p:nvSpPr>
          <p:spPr>
            <a:xfrm>
              <a:off x="7365778" y="2659145"/>
              <a:ext cx="393498" cy="475573"/>
            </a:xfrm>
            <a:custGeom>
              <a:avLst/>
              <a:gdLst/>
              <a:ahLst/>
              <a:cxnLst/>
              <a:rect l="l" t="t" r="r" b="b"/>
              <a:pathLst>
                <a:path w="20798" h="25136" extrusionOk="0">
                  <a:moveTo>
                    <a:pt x="12730" y="5192"/>
                  </a:moveTo>
                  <a:cubicBezTo>
                    <a:pt x="13025" y="5965"/>
                    <a:pt x="13916" y="7969"/>
                    <a:pt x="15601" y="9269"/>
                  </a:cubicBezTo>
                  <a:cubicBezTo>
                    <a:pt x="15626" y="9520"/>
                    <a:pt x="15638" y="9747"/>
                    <a:pt x="15638" y="9963"/>
                  </a:cubicBezTo>
                  <a:lnTo>
                    <a:pt x="15638" y="9991"/>
                  </a:lnTo>
                  <a:cubicBezTo>
                    <a:pt x="15629" y="9991"/>
                    <a:pt x="15620" y="9990"/>
                    <a:pt x="15610" y="9990"/>
                  </a:cubicBezTo>
                  <a:lnTo>
                    <a:pt x="14280" y="9990"/>
                  </a:lnTo>
                  <a:lnTo>
                    <a:pt x="14280" y="9529"/>
                  </a:lnTo>
                  <a:cubicBezTo>
                    <a:pt x="14280" y="9303"/>
                    <a:pt x="14098" y="9121"/>
                    <a:pt x="13873" y="9121"/>
                  </a:cubicBezTo>
                  <a:lnTo>
                    <a:pt x="11267" y="9121"/>
                  </a:lnTo>
                  <a:cubicBezTo>
                    <a:pt x="11043" y="9121"/>
                    <a:pt x="10861" y="9303"/>
                    <a:pt x="10861" y="9529"/>
                  </a:cubicBezTo>
                  <a:lnTo>
                    <a:pt x="10861" y="9642"/>
                  </a:lnTo>
                  <a:cubicBezTo>
                    <a:pt x="10712" y="9584"/>
                    <a:pt x="10555" y="9555"/>
                    <a:pt x="10399" y="9555"/>
                  </a:cubicBezTo>
                  <a:cubicBezTo>
                    <a:pt x="10242" y="9555"/>
                    <a:pt x="10086" y="9584"/>
                    <a:pt x="9937" y="9642"/>
                  </a:cubicBezTo>
                  <a:lnTo>
                    <a:pt x="9937" y="9529"/>
                  </a:lnTo>
                  <a:cubicBezTo>
                    <a:pt x="9937" y="9303"/>
                    <a:pt x="9755" y="9121"/>
                    <a:pt x="9530" y="9121"/>
                  </a:cubicBezTo>
                  <a:lnTo>
                    <a:pt x="6924" y="9121"/>
                  </a:lnTo>
                  <a:cubicBezTo>
                    <a:pt x="6700" y="9121"/>
                    <a:pt x="6518" y="9303"/>
                    <a:pt x="6518" y="9529"/>
                  </a:cubicBezTo>
                  <a:lnTo>
                    <a:pt x="6518" y="9990"/>
                  </a:lnTo>
                  <a:lnTo>
                    <a:pt x="5187" y="9990"/>
                  </a:lnTo>
                  <a:cubicBezTo>
                    <a:pt x="5178" y="9990"/>
                    <a:pt x="5169" y="9990"/>
                    <a:pt x="5160" y="9991"/>
                  </a:cubicBezTo>
                  <a:lnTo>
                    <a:pt x="5160" y="9963"/>
                  </a:lnTo>
                  <a:lnTo>
                    <a:pt x="5160" y="8632"/>
                  </a:lnTo>
                  <a:lnTo>
                    <a:pt x="7358" y="8632"/>
                  </a:lnTo>
                  <a:cubicBezTo>
                    <a:pt x="7528" y="8632"/>
                    <a:pt x="7680" y="8526"/>
                    <a:pt x="7740" y="8367"/>
                  </a:cubicBezTo>
                  <a:cubicBezTo>
                    <a:pt x="7742" y="8361"/>
                    <a:pt x="8013" y="7655"/>
                    <a:pt x="8796" y="6913"/>
                  </a:cubicBezTo>
                  <a:cubicBezTo>
                    <a:pt x="9785" y="5976"/>
                    <a:pt x="11107" y="5398"/>
                    <a:pt x="12730" y="5192"/>
                  </a:cubicBezTo>
                  <a:close/>
                  <a:moveTo>
                    <a:pt x="13465" y="9934"/>
                  </a:moveTo>
                  <a:lnTo>
                    <a:pt x="13465" y="10830"/>
                  </a:lnTo>
                  <a:cubicBezTo>
                    <a:pt x="13465" y="11055"/>
                    <a:pt x="13647" y="11238"/>
                    <a:pt x="13873" y="11238"/>
                  </a:cubicBezTo>
                  <a:cubicBezTo>
                    <a:pt x="14098" y="11238"/>
                    <a:pt x="14280" y="11055"/>
                    <a:pt x="14280" y="10830"/>
                  </a:cubicBezTo>
                  <a:lnTo>
                    <a:pt x="14280" y="10803"/>
                  </a:lnTo>
                  <a:lnTo>
                    <a:pt x="15595" y="10803"/>
                  </a:lnTo>
                  <a:cubicBezTo>
                    <a:pt x="15263" y="14014"/>
                    <a:pt x="13059" y="16504"/>
                    <a:pt x="10400" y="16504"/>
                  </a:cubicBezTo>
                  <a:cubicBezTo>
                    <a:pt x="7739" y="16504"/>
                    <a:pt x="5535" y="14014"/>
                    <a:pt x="5204" y="10803"/>
                  </a:cubicBezTo>
                  <a:lnTo>
                    <a:pt x="5204" y="10803"/>
                  </a:lnTo>
                  <a:lnTo>
                    <a:pt x="6518" y="10804"/>
                  </a:lnTo>
                  <a:lnTo>
                    <a:pt x="6518" y="10830"/>
                  </a:lnTo>
                  <a:cubicBezTo>
                    <a:pt x="6518" y="11055"/>
                    <a:pt x="6700" y="11237"/>
                    <a:pt x="6924" y="11237"/>
                  </a:cubicBezTo>
                  <a:cubicBezTo>
                    <a:pt x="7149" y="11237"/>
                    <a:pt x="7331" y="11055"/>
                    <a:pt x="7331" y="10830"/>
                  </a:cubicBezTo>
                  <a:lnTo>
                    <a:pt x="7331" y="9934"/>
                  </a:lnTo>
                  <a:lnTo>
                    <a:pt x="7821" y="9934"/>
                  </a:lnTo>
                  <a:lnTo>
                    <a:pt x="7821" y="10396"/>
                  </a:lnTo>
                  <a:cubicBezTo>
                    <a:pt x="7821" y="10621"/>
                    <a:pt x="8003" y="10803"/>
                    <a:pt x="8227" y="10803"/>
                  </a:cubicBezTo>
                  <a:cubicBezTo>
                    <a:pt x="8453" y="10803"/>
                    <a:pt x="8635" y="10621"/>
                    <a:pt x="8635" y="10396"/>
                  </a:cubicBezTo>
                  <a:lnTo>
                    <a:pt x="8635" y="9934"/>
                  </a:lnTo>
                  <a:lnTo>
                    <a:pt x="9124" y="9934"/>
                  </a:lnTo>
                  <a:lnTo>
                    <a:pt x="9124" y="10830"/>
                  </a:lnTo>
                  <a:cubicBezTo>
                    <a:pt x="9128" y="11052"/>
                    <a:pt x="9309" y="11229"/>
                    <a:pt x="9530" y="11229"/>
                  </a:cubicBezTo>
                  <a:cubicBezTo>
                    <a:pt x="9752" y="11229"/>
                    <a:pt x="9934" y="11052"/>
                    <a:pt x="9938" y="10830"/>
                  </a:cubicBezTo>
                  <a:cubicBezTo>
                    <a:pt x="9932" y="10572"/>
                    <a:pt x="10142" y="10360"/>
                    <a:pt x="10400" y="10360"/>
                  </a:cubicBezTo>
                  <a:cubicBezTo>
                    <a:pt x="10659" y="10360"/>
                    <a:pt x="10867" y="10572"/>
                    <a:pt x="10861" y="10830"/>
                  </a:cubicBezTo>
                  <a:cubicBezTo>
                    <a:pt x="10861" y="11055"/>
                    <a:pt x="11044" y="11238"/>
                    <a:pt x="11269" y="11238"/>
                  </a:cubicBezTo>
                  <a:cubicBezTo>
                    <a:pt x="11493" y="11238"/>
                    <a:pt x="11677" y="11055"/>
                    <a:pt x="11677" y="10830"/>
                  </a:cubicBezTo>
                  <a:lnTo>
                    <a:pt x="11677" y="9934"/>
                  </a:lnTo>
                  <a:lnTo>
                    <a:pt x="12162" y="9934"/>
                  </a:lnTo>
                  <a:lnTo>
                    <a:pt x="12162" y="10396"/>
                  </a:lnTo>
                  <a:cubicBezTo>
                    <a:pt x="12167" y="10618"/>
                    <a:pt x="12347" y="10794"/>
                    <a:pt x="12569" y="10794"/>
                  </a:cubicBezTo>
                  <a:cubicBezTo>
                    <a:pt x="12790" y="10794"/>
                    <a:pt x="12972" y="10618"/>
                    <a:pt x="12977" y="10396"/>
                  </a:cubicBezTo>
                  <a:lnTo>
                    <a:pt x="12977" y="9934"/>
                  </a:lnTo>
                  <a:close/>
                  <a:moveTo>
                    <a:pt x="10398" y="815"/>
                  </a:moveTo>
                  <a:cubicBezTo>
                    <a:pt x="12067" y="815"/>
                    <a:pt x="13825" y="1742"/>
                    <a:pt x="15221" y="3361"/>
                  </a:cubicBezTo>
                  <a:cubicBezTo>
                    <a:pt x="16569" y="4923"/>
                    <a:pt x="17375" y="6904"/>
                    <a:pt x="17375" y="8659"/>
                  </a:cubicBezTo>
                  <a:cubicBezTo>
                    <a:pt x="17375" y="12670"/>
                    <a:pt x="16193" y="15205"/>
                    <a:pt x="15019" y="17240"/>
                  </a:cubicBezTo>
                  <a:cubicBezTo>
                    <a:pt x="14944" y="17155"/>
                    <a:pt x="14858" y="17079"/>
                    <a:pt x="14764" y="17017"/>
                  </a:cubicBezTo>
                  <a:lnTo>
                    <a:pt x="14280" y="16693"/>
                  </a:lnTo>
                  <a:lnTo>
                    <a:pt x="14280" y="15609"/>
                  </a:lnTo>
                  <a:lnTo>
                    <a:pt x="14280" y="15603"/>
                  </a:lnTo>
                  <a:cubicBezTo>
                    <a:pt x="15607" y="14253"/>
                    <a:pt x="16452" y="12226"/>
                    <a:pt x="16452" y="9963"/>
                  </a:cubicBezTo>
                  <a:cubicBezTo>
                    <a:pt x="16451" y="9642"/>
                    <a:pt x="16431" y="9322"/>
                    <a:pt x="16393" y="9005"/>
                  </a:cubicBezTo>
                  <a:cubicBezTo>
                    <a:pt x="16380" y="8892"/>
                    <a:pt x="16320" y="8788"/>
                    <a:pt x="16228" y="8722"/>
                  </a:cubicBezTo>
                  <a:cubicBezTo>
                    <a:pt x="14360" y="7362"/>
                    <a:pt x="13490" y="4914"/>
                    <a:pt x="13400" y="4650"/>
                  </a:cubicBezTo>
                  <a:cubicBezTo>
                    <a:pt x="13289" y="4057"/>
                    <a:pt x="13397" y="3587"/>
                    <a:pt x="13704" y="3323"/>
                  </a:cubicBezTo>
                  <a:cubicBezTo>
                    <a:pt x="13875" y="3177"/>
                    <a:pt x="13893" y="2919"/>
                    <a:pt x="13748" y="2748"/>
                  </a:cubicBezTo>
                  <a:cubicBezTo>
                    <a:pt x="13667" y="2654"/>
                    <a:pt x="13553" y="2606"/>
                    <a:pt x="13439" y="2606"/>
                  </a:cubicBezTo>
                  <a:cubicBezTo>
                    <a:pt x="13345" y="2606"/>
                    <a:pt x="13250" y="2639"/>
                    <a:pt x="13173" y="2705"/>
                  </a:cubicBezTo>
                  <a:cubicBezTo>
                    <a:pt x="12898" y="2940"/>
                    <a:pt x="12487" y="3455"/>
                    <a:pt x="12548" y="4395"/>
                  </a:cubicBezTo>
                  <a:cubicBezTo>
                    <a:pt x="10336" y="4696"/>
                    <a:pt x="8969" y="5616"/>
                    <a:pt x="8198" y="6358"/>
                  </a:cubicBezTo>
                  <a:cubicBezTo>
                    <a:pt x="7595" y="6939"/>
                    <a:pt x="7258" y="7500"/>
                    <a:pt x="7096" y="7818"/>
                  </a:cubicBezTo>
                  <a:lnTo>
                    <a:pt x="4752" y="7818"/>
                  </a:lnTo>
                  <a:cubicBezTo>
                    <a:pt x="4527" y="7818"/>
                    <a:pt x="4345" y="8001"/>
                    <a:pt x="4345" y="8226"/>
                  </a:cubicBezTo>
                  <a:lnTo>
                    <a:pt x="4345" y="9963"/>
                  </a:lnTo>
                  <a:cubicBezTo>
                    <a:pt x="4345" y="12226"/>
                    <a:pt x="5190" y="14253"/>
                    <a:pt x="6516" y="15603"/>
                  </a:cubicBezTo>
                  <a:lnTo>
                    <a:pt x="6516" y="15609"/>
                  </a:lnTo>
                  <a:lnTo>
                    <a:pt x="6516" y="16693"/>
                  </a:lnTo>
                  <a:lnTo>
                    <a:pt x="6032" y="17017"/>
                  </a:lnTo>
                  <a:cubicBezTo>
                    <a:pt x="5938" y="17079"/>
                    <a:pt x="5852" y="17155"/>
                    <a:pt x="5777" y="17241"/>
                  </a:cubicBezTo>
                  <a:cubicBezTo>
                    <a:pt x="4603" y="15205"/>
                    <a:pt x="3421" y="12670"/>
                    <a:pt x="3421" y="8659"/>
                  </a:cubicBezTo>
                  <a:cubicBezTo>
                    <a:pt x="3421" y="6904"/>
                    <a:pt x="4227" y="4925"/>
                    <a:pt x="5576" y="3361"/>
                  </a:cubicBezTo>
                  <a:cubicBezTo>
                    <a:pt x="6971" y="1742"/>
                    <a:pt x="8729" y="815"/>
                    <a:pt x="10398" y="815"/>
                  </a:cubicBezTo>
                  <a:close/>
                  <a:moveTo>
                    <a:pt x="13465" y="16302"/>
                  </a:moveTo>
                  <a:lnTo>
                    <a:pt x="13465" y="16727"/>
                  </a:lnTo>
                  <a:lnTo>
                    <a:pt x="10398" y="19410"/>
                  </a:lnTo>
                  <a:lnTo>
                    <a:pt x="7331" y="16727"/>
                  </a:lnTo>
                  <a:lnTo>
                    <a:pt x="7331" y="16302"/>
                  </a:lnTo>
                  <a:cubicBezTo>
                    <a:pt x="8230" y="16947"/>
                    <a:pt x="9280" y="17318"/>
                    <a:pt x="10398" y="17318"/>
                  </a:cubicBezTo>
                  <a:cubicBezTo>
                    <a:pt x="11518" y="17318"/>
                    <a:pt x="12566" y="16947"/>
                    <a:pt x="13465" y="16302"/>
                  </a:cubicBezTo>
                  <a:close/>
                  <a:moveTo>
                    <a:pt x="6891" y="17423"/>
                  </a:moveTo>
                  <a:lnTo>
                    <a:pt x="9714" y="19894"/>
                  </a:lnTo>
                  <a:cubicBezTo>
                    <a:pt x="9448" y="20078"/>
                    <a:pt x="9083" y="20352"/>
                    <a:pt x="8632" y="20751"/>
                  </a:cubicBezTo>
                  <a:cubicBezTo>
                    <a:pt x="8545" y="20829"/>
                    <a:pt x="8433" y="20872"/>
                    <a:pt x="8318" y="20872"/>
                  </a:cubicBezTo>
                  <a:cubicBezTo>
                    <a:pt x="8304" y="20872"/>
                    <a:pt x="8289" y="20871"/>
                    <a:pt x="8274" y="20870"/>
                  </a:cubicBezTo>
                  <a:cubicBezTo>
                    <a:pt x="8148" y="20858"/>
                    <a:pt x="8032" y="20794"/>
                    <a:pt x="7954" y="20692"/>
                  </a:cubicBezTo>
                  <a:cubicBezTo>
                    <a:pt x="7174" y="19683"/>
                    <a:pt x="6593" y="18822"/>
                    <a:pt x="6320" y="18268"/>
                  </a:cubicBezTo>
                  <a:cubicBezTo>
                    <a:pt x="6222" y="18069"/>
                    <a:pt x="6292" y="17822"/>
                    <a:pt x="6484" y="17693"/>
                  </a:cubicBezTo>
                  <a:lnTo>
                    <a:pt x="6891" y="17423"/>
                  </a:lnTo>
                  <a:close/>
                  <a:moveTo>
                    <a:pt x="13907" y="17423"/>
                  </a:moveTo>
                  <a:lnTo>
                    <a:pt x="14312" y="17693"/>
                  </a:lnTo>
                  <a:cubicBezTo>
                    <a:pt x="14505" y="17822"/>
                    <a:pt x="14576" y="18069"/>
                    <a:pt x="14477" y="18268"/>
                  </a:cubicBezTo>
                  <a:cubicBezTo>
                    <a:pt x="14203" y="18822"/>
                    <a:pt x="13622" y="19683"/>
                    <a:pt x="12842" y="20692"/>
                  </a:cubicBezTo>
                  <a:cubicBezTo>
                    <a:pt x="12765" y="20794"/>
                    <a:pt x="12649" y="20858"/>
                    <a:pt x="12522" y="20870"/>
                  </a:cubicBezTo>
                  <a:cubicBezTo>
                    <a:pt x="12507" y="20871"/>
                    <a:pt x="12493" y="20872"/>
                    <a:pt x="12478" y="20872"/>
                  </a:cubicBezTo>
                  <a:cubicBezTo>
                    <a:pt x="12363" y="20872"/>
                    <a:pt x="12252" y="20829"/>
                    <a:pt x="12165" y="20751"/>
                  </a:cubicBezTo>
                  <a:cubicBezTo>
                    <a:pt x="11715" y="20354"/>
                    <a:pt x="11349" y="20076"/>
                    <a:pt x="11082" y="19894"/>
                  </a:cubicBezTo>
                  <a:lnTo>
                    <a:pt x="13907" y="17423"/>
                  </a:lnTo>
                  <a:close/>
                  <a:moveTo>
                    <a:pt x="15201" y="18640"/>
                  </a:moveTo>
                  <a:lnTo>
                    <a:pt x="15551" y="18728"/>
                  </a:lnTo>
                  <a:cubicBezTo>
                    <a:pt x="15095" y="21214"/>
                    <a:pt x="12927" y="23019"/>
                    <a:pt x="10400" y="23019"/>
                  </a:cubicBezTo>
                  <a:cubicBezTo>
                    <a:pt x="7871" y="23019"/>
                    <a:pt x="5704" y="21214"/>
                    <a:pt x="5246" y="18728"/>
                  </a:cubicBezTo>
                  <a:lnTo>
                    <a:pt x="5595" y="18640"/>
                  </a:lnTo>
                  <a:cubicBezTo>
                    <a:pt x="5978" y="19409"/>
                    <a:pt x="6738" y="20449"/>
                    <a:pt x="7309" y="21191"/>
                  </a:cubicBezTo>
                  <a:cubicBezTo>
                    <a:pt x="7525" y="21470"/>
                    <a:pt x="7846" y="21648"/>
                    <a:pt x="8198" y="21680"/>
                  </a:cubicBezTo>
                  <a:cubicBezTo>
                    <a:pt x="8238" y="21683"/>
                    <a:pt x="8277" y="21686"/>
                    <a:pt x="8317" y="21686"/>
                  </a:cubicBezTo>
                  <a:cubicBezTo>
                    <a:pt x="8632" y="21684"/>
                    <a:pt x="8936" y="21569"/>
                    <a:pt x="9171" y="21361"/>
                  </a:cubicBezTo>
                  <a:cubicBezTo>
                    <a:pt x="9498" y="21073"/>
                    <a:pt x="9773" y="20856"/>
                    <a:pt x="9992" y="20697"/>
                  </a:cubicBezTo>
                  <a:lnTo>
                    <a:pt x="9992" y="21689"/>
                  </a:lnTo>
                  <a:cubicBezTo>
                    <a:pt x="9992" y="21913"/>
                    <a:pt x="10174" y="22097"/>
                    <a:pt x="10398" y="22097"/>
                  </a:cubicBezTo>
                  <a:cubicBezTo>
                    <a:pt x="10624" y="22097"/>
                    <a:pt x="10806" y="21913"/>
                    <a:pt x="10806" y="21689"/>
                  </a:cubicBezTo>
                  <a:lnTo>
                    <a:pt x="10806" y="20697"/>
                  </a:lnTo>
                  <a:cubicBezTo>
                    <a:pt x="11025" y="20856"/>
                    <a:pt x="11299" y="21073"/>
                    <a:pt x="11625" y="21361"/>
                  </a:cubicBezTo>
                  <a:cubicBezTo>
                    <a:pt x="11862" y="21569"/>
                    <a:pt x="12165" y="21684"/>
                    <a:pt x="12481" y="21686"/>
                  </a:cubicBezTo>
                  <a:cubicBezTo>
                    <a:pt x="12520" y="21686"/>
                    <a:pt x="12560" y="21683"/>
                    <a:pt x="12599" y="21680"/>
                  </a:cubicBezTo>
                  <a:cubicBezTo>
                    <a:pt x="12951" y="21648"/>
                    <a:pt x="13273" y="21470"/>
                    <a:pt x="13487" y="21191"/>
                  </a:cubicBezTo>
                  <a:cubicBezTo>
                    <a:pt x="14059" y="20451"/>
                    <a:pt x="14819" y="19409"/>
                    <a:pt x="15201" y="18640"/>
                  </a:cubicBezTo>
                  <a:close/>
                  <a:moveTo>
                    <a:pt x="16340" y="18926"/>
                  </a:moveTo>
                  <a:lnTo>
                    <a:pt x="18641" y="19501"/>
                  </a:lnTo>
                  <a:cubicBezTo>
                    <a:pt x="19427" y="19697"/>
                    <a:pt x="19978" y="20402"/>
                    <a:pt x="19978" y="21213"/>
                  </a:cubicBezTo>
                  <a:lnTo>
                    <a:pt x="19981" y="23861"/>
                  </a:lnTo>
                  <a:cubicBezTo>
                    <a:pt x="19979" y="24115"/>
                    <a:pt x="19773" y="24321"/>
                    <a:pt x="19520" y="24322"/>
                  </a:cubicBezTo>
                  <a:lnTo>
                    <a:pt x="17320" y="24322"/>
                  </a:lnTo>
                  <a:lnTo>
                    <a:pt x="17320" y="23426"/>
                  </a:lnTo>
                  <a:cubicBezTo>
                    <a:pt x="17319" y="23201"/>
                    <a:pt x="17137" y="23018"/>
                    <a:pt x="16912" y="23018"/>
                  </a:cubicBezTo>
                  <a:cubicBezTo>
                    <a:pt x="16686" y="23018"/>
                    <a:pt x="16504" y="23201"/>
                    <a:pt x="16504" y="23426"/>
                  </a:cubicBezTo>
                  <a:lnTo>
                    <a:pt x="16504" y="24322"/>
                  </a:lnTo>
                  <a:lnTo>
                    <a:pt x="4289" y="24322"/>
                  </a:lnTo>
                  <a:lnTo>
                    <a:pt x="4289" y="23426"/>
                  </a:lnTo>
                  <a:cubicBezTo>
                    <a:pt x="4289" y="23201"/>
                    <a:pt x="4107" y="23019"/>
                    <a:pt x="3883" y="23019"/>
                  </a:cubicBezTo>
                  <a:cubicBezTo>
                    <a:pt x="3657" y="23019"/>
                    <a:pt x="3475" y="23201"/>
                    <a:pt x="3475" y="23426"/>
                  </a:cubicBezTo>
                  <a:lnTo>
                    <a:pt x="3475" y="24322"/>
                  </a:lnTo>
                  <a:lnTo>
                    <a:pt x="1275" y="24322"/>
                  </a:lnTo>
                  <a:cubicBezTo>
                    <a:pt x="1020" y="24321"/>
                    <a:pt x="814" y="24115"/>
                    <a:pt x="814" y="23861"/>
                  </a:cubicBezTo>
                  <a:lnTo>
                    <a:pt x="814" y="21213"/>
                  </a:lnTo>
                  <a:cubicBezTo>
                    <a:pt x="812" y="20402"/>
                    <a:pt x="1364" y="19697"/>
                    <a:pt x="2150" y="19501"/>
                  </a:cubicBezTo>
                  <a:lnTo>
                    <a:pt x="4451" y="18926"/>
                  </a:lnTo>
                  <a:cubicBezTo>
                    <a:pt x="5001" y="21775"/>
                    <a:pt x="7495" y="23834"/>
                    <a:pt x="10395" y="23834"/>
                  </a:cubicBezTo>
                  <a:cubicBezTo>
                    <a:pt x="13297" y="23834"/>
                    <a:pt x="15791" y="21775"/>
                    <a:pt x="16340" y="18926"/>
                  </a:cubicBezTo>
                  <a:close/>
                  <a:moveTo>
                    <a:pt x="10398" y="0"/>
                  </a:moveTo>
                  <a:cubicBezTo>
                    <a:pt x="8493" y="0"/>
                    <a:pt x="6512" y="1031"/>
                    <a:pt x="4960" y="2828"/>
                  </a:cubicBezTo>
                  <a:cubicBezTo>
                    <a:pt x="3487" y="4535"/>
                    <a:pt x="2608" y="6715"/>
                    <a:pt x="2608" y="8659"/>
                  </a:cubicBezTo>
                  <a:cubicBezTo>
                    <a:pt x="2608" y="10679"/>
                    <a:pt x="2895" y="12505"/>
                    <a:pt x="3485" y="14240"/>
                  </a:cubicBezTo>
                  <a:cubicBezTo>
                    <a:pt x="3977" y="15686"/>
                    <a:pt x="4606" y="16853"/>
                    <a:pt x="5218" y="17895"/>
                  </a:cubicBezTo>
                  <a:lnTo>
                    <a:pt x="1956" y="18711"/>
                  </a:lnTo>
                  <a:cubicBezTo>
                    <a:pt x="806" y="18996"/>
                    <a:pt x="1" y="20029"/>
                    <a:pt x="2" y="21213"/>
                  </a:cubicBezTo>
                  <a:lnTo>
                    <a:pt x="2" y="23861"/>
                  </a:lnTo>
                  <a:cubicBezTo>
                    <a:pt x="4" y="24565"/>
                    <a:pt x="574" y="25135"/>
                    <a:pt x="1278" y="25135"/>
                  </a:cubicBezTo>
                  <a:lnTo>
                    <a:pt x="19520" y="25135"/>
                  </a:lnTo>
                  <a:cubicBezTo>
                    <a:pt x="20224" y="25135"/>
                    <a:pt x="20794" y="24565"/>
                    <a:pt x="20796" y="23861"/>
                  </a:cubicBezTo>
                  <a:lnTo>
                    <a:pt x="20796" y="21213"/>
                  </a:lnTo>
                  <a:cubicBezTo>
                    <a:pt x="20797" y="20029"/>
                    <a:pt x="19992" y="18996"/>
                    <a:pt x="18842" y="18711"/>
                  </a:cubicBezTo>
                  <a:lnTo>
                    <a:pt x="15580" y="17895"/>
                  </a:lnTo>
                  <a:cubicBezTo>
                    <a:pt x="16853" y="15726"/>
                    <a:pt x="18189" y="13036"/>
                    <a:pt x="18189" y="8659"/>
                  </a:cubicBezTo>
                  <a:cubicBezTo>
                    <a:pt x="18189" y="6715"/>
                    <a:pt x="17309" y="4535"/>
                    <a:pt x="15838" y="2828"/>
                  </a:cubicBezTo>
                  <a:cubicBezTo>
                    <a:pt x="14286" y="1031"/>
                    <a:pt x="12305" y="0"/>
                    <a:pt x="10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19" name="Google Shape;719;p54"/>
            <p:cNvSpPr/>
            <p:nvPr/>
          </p:nvSpPr>
          <p:spPr>
            <a:xfrm>
              <a:off x="7538537" y="2913865"/>
              <a:ext cx="47943" cy="15439"/>
            </a:xfrm>
            <a:custGeom>
              <a:avLst/>
              <a:gdLst/>
              <a:ahLst/>
              <a:cxnLst/>
              <a:rect l="l" t="t" r="r" b="b"/>
              <a:pathLst>
                <a:path w="2534" h="816" extrusionOk="0">
                  <a:moveTo>
                    <a:pt x="398" y="1"/>
                  </a:moveTo>
                  <a:cubicBezTo>
                    <a:pt x="176" y="5"/>
                    <a:pt x="0" y="186"/>
                    <a:pt x="0" y="407"/>
                  </a:cubicBezTo>
                  <a:cubicBezTo>
                    <a:pt x="0" y="629"/>
                    <a:pt x="176" y="811"/>
                    <a:pt x="398" y="815"/>
                  </a:cubicBezTo>
                  <a:lnTo>
                    <a:pt x="2136" y="815"/>
                  </a:lnTo>
                  <a:cubicBezTo>
                    <a:pt x="2358" y="811"/>
                    <a:pt x="2534" y="629"/>
                    <a:pt x="2534" y="407"/>
                  </a:cubicBezTo>
                  <a:cubicBezTo>
                    <a:pt x="2534" y="186"/>
                    <a:pt x="2358" y="5"/>
                    <a:pt x="2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720" name="Google Shape;720;p54"/>
          <p:cNvSpPr/>
          <p:nvPr/>
        </p:nvSpPr>
        <p:spPr>
          <a:xfrm>
            <a:off x="7473000" y="880465"/>
            <a:ext cx="475592" cy="385230"/>
          </a:xfrm>
          <a:custGeom>
            <a:avLst/>
            <a:gdLst/>
            <a:ahLst/>
            <a:cxnLst/>
            <a:rect l="l" t="t" r="r" b="b"/>
            <a:pathLst>
              <a:path w="25137" h="20361" extrusionOk="0">
                <a:moveTo>
                  <a:pt x="13019" y="816"/>
                </a:moveTo>
                <a:cubicBezTo>
                  <a:pt x="13271" y="820"/>
                  <a:pt x="13471" y="1026"/>
                  <a:pt x="13471" y="1277"/>
                </a:cubicBezTo>
                <a:cubicBezTo>
                  <a:pt x="13471" y="1529"/>
                  <a:pt x="13271" y="1733"/>
                  <a:pt x="13019" y="1739"/>
                </a:cubicBezTo>
                <a:lnTo>
                  <a:pt x="12151" y="1739"/>
                </a:lnTo>
                <a:cubicBezTo>
                  <a:pt x="11896" y="1738"/>
                  <a:pt x="11690" y="1532"/>
                  <a:pt x="11690" y="1277"/>
                </a:cubicBezTo>
                <a:cubicBezTo>
                  <a:pt x="11690" y="1022"/>
                  <a:pt x="11896" y="816"/>
                  <a:pt x="12151" y="816"/>
                </a:cubicBezTo>
                <a:close/>
                <a:moveTo>
                  <a:pt x="23878" y="2552"/>
                </a:moveTo>
                <a:cubicBezTo>
                  <a:pt x="24132" y="2552"/>
                  <a:pt x="24339" y="2760"/>
                  <a:pt x="24339" y="3015"/>
                </a:cubicBezTo>
                <a:cubicBezTo>
                  <a:pt x="24339" y="3268"/>
                  <a:pt x="24132" y="3476"/>
                  <a:pt x="23878" y="3476"/>
                </a:cubicBezTo>
                <a:lnTo>
                  <a:pt x="1293" y="3476"/>
                </a:lnTo>
                <a:cubicBezTo>
                  <a:pt x="1038" y="3475"/>
                  <a:pt x="831" y="3268"/>
                  <a:pt x="831" y="3014"/>
                </a:cubicBezTo>
                <a:cubicBezTo>
                  <a:pt x="831" y="2759"/>
                  <a:pt x="1038" y="2554"/>
                  <a:pt x="1293" y="2552"/>
                </a:cubicBezTo>
                <a:close/>
                <a:moveTo>
                  <a:pt x="17823" y="4289"/>
                </a:moveTo>
                <a:lnTo>
                  <a:pt x="17823" y="5213"/>
                </a:lnTo>
                <a:lnTo>
                  <a:pt x="7347" y="5213"/>
                </a:lnTo>
                <a:lnTo>
                  <a:pt x="7347" y="4289"/>
                </a:lnTo>
                <a:close/>
                <a:moveTo>
                  <a:pt x="17955" y="6028"/>
                </a:moveTo>
                <a:lnTo>
                  <a:pt x="19422" y="9694"/>
                </a:lnTo>
                <a:cubicBezTo>
                  <a:pt x="19425" y="9701"/>
                  <a:pt x="19425" y="9708"/>
                  <a:pt x="19422" y="9716"/>
                </a:cubicBezTo>
                <a:cubicBezTo>
                  <a:pt x="19419" y="9722"/>
                  <a:pt x="19413" y="9728"/>
                  <a:pt x="19405" y="9731"/>
                </a:cubicBezTo>
                <a:lnTo>
                  <a:pt x="13316" y="11879"/>
                </a:lnTo>
                <a:cubicBezTo>
                  <a:pt x="13080" y="11962"/>
                  <a:pt x="12832" y="12004"/>
                  <a:pt x="12584" y="12004"/>
                </a:cubicBezTo>
                <a:cubicBezTo>
                  <a:pt x="12337" y="12004"/>
                  <a:pt x="12089" y="11962"/>
                  <a:pt x="11852" y="11879"/>
                </a:cubicBezTo>
                <a:lnTo>
                  <a:pt x="5763" y="9731"/>
                </a:lnTo>
                <a:cubicBezTo>
                  <a:pt x="5756" y="9728"/>
                  <a:pt x="5751" y="9722"/>
                  <a:pt x="5748" y="9716"/>
                </a:cubicBezTo>
                <a:cubicBezTo>
                  <a:pt x="5745" y="9708"/>
                  <a:pt x="5745" y="9701"/>
                  <a:pt x="5748" y="9694"/>
                </a:cubicBezTo>
                <a:lnTo>
                  <a:pt x="7215" y="6028"/>
                </a:lnTo>
                <a:close/>
                <a:moveTo>
                  <a:pt x="23005" y="15147"/>
                </a:moveTo>
                <a:cubicBezTo>
                  <a:pt x="23242" y="15147"/>
                  <a:pt x="23469" y="15331"/>
                  <a:pt x="23469" y="15609"/>
                </a:cubicBezTo>
                <a:cubicBezTo>
                  <a:pt x="23469" y="15864"/>
                  <a:pt x="23263" y="16070"/>
                  <a:pt x="23008" y="16070"/>
                </a:cubicBezTo>
                <a:cubicBezTo>
                  <a:pt x="22597" y="16070"/>
                  <a:pt x="22391" y="15574"/>
                  <a:pt x="22682" y="15283"/>
                </a:cubicBezTo>
                <a:cubicBezTo>
                  <a:pt x="22776" y="15189"/>
                  <a:pt x="22892" y="15147"/>
                  <a:pt x="23005" y="15147"/>
                </a:cubicBezTo>
                <a:close/>
                <a:moveTo>
                  <a:pt x="23008" y="16885"/>
                </a:moveTo>
                <a:cubicBezTo>
                  <a:pt x="23263" y="16885"/>
                  <a:pt x="23469" y="17091"/>
                  <a:pt x="23469" y="17346"/>
                </a:cubicBezTo>
                <a:lnTo>
                  <a:pt x="23469" y="19546"/>
                </a:lnTo>
                <a:lnTo>
                  <a:pt x="22547" y="19546"/>
                </a:lnTo>
                <a:lnTo>
                  <a:pt x="22547" y="17346"/>
                </a:lnTo>
                <a:cubicBezTo>
                  <a:pt x="22547" y="17091"/>
                  <a:pt x="22753" y="16885"/>
                  <a:pt x="23008" y="16885"/>
                </a:cubicBezTo>
                <a:close/>
                <a:moveTo>
                  <a:pt x="12150" y="1"/>
                </a:moveTo>
                <a:cubicBezTo>
                  <a:pt x="11253" y="1"/>
                  <a:pt x="10636" y="902"/>
                  <a:pt x="10960" y="1739"/>
                </a:cubicBezTo>
                <a:lnTo>
                  <a:pt x="1293" y="1739"/>
                </a:lnTo>
                <a:cubicBezTo>
                  <a:pt x="1287" y="1739"/>
                  <a:pt x="1281" y="1739"/>
                  <a:pt x="1276" y="1739"/>
                </a:cubicBezTo>
                <a:cubicBezTo>
                  <a:pt x="572" y="1739"/>
                  <a:pt x="0" y="2309"/>
                  <a:pt x="0" y="3014"/>
                </a:cubicBezTo>
                <a:cubicBezTo>
                  <a:pt x="0" y="3720"/>
                  <a:pt x="572" y="4290"/>
                  <a:pt x="1276" y="4290"/>
                </a:cubicBezTo>
                <a:cubicBezTo>
                  <a:pt x="1281" y="4290"/>
                  <a:pt x="1287" y="4290"/>
                  <a:pt x="1293" y="4289"/>
                </a:cubicBezTo>
                <a:lnTo>
                  <a:pt x="6531" y="4289"/>
                </a:lnTo>
                <a:lnTo>
                  <a:pt x="6531" y="5541"/>
                </a:lnTo>
                <a:lnTo>
                  <a:pt x="4991" y="9391"/>
                </a:lnTo>
                <a:cubicBezTo>
                  <a:pt x="4813" y="9836"/>
                  <a:pt x="5041" y="10338"/>
                  <a:pt x="5492" y="10497"/>
                </a:cubicBezTo>
                <a:lnTo>
                  <a:pt x="11581" y="12647"/>
                </a:lnTo>
                <a:cubicBezTo>
                  <a:pt x="11905" y="12760"/>
                  <a:pt x="12245" y="12817"/>
                  <a:pt x="12584" y="12817"/>
                </a:cubicBezTo>
                <a:cubicBezTo>
                  <a:pt x="12924" y="12817"/>
                  <a:pt x="13263" y="12760"/>
                  <a:pt x="13588" y="12647"/>
                </a:cubicBezTo>
                <a:lnTo>
                  <a:pt x="19677" y="10497"/>
                </a:lnTo>
                <a:cubicBezTo>
                  <a:pt x="20128" y="10338"/>
                  <a:pt x="20355" y="9836"/>
                  <a:pt x="20178" y="9391"/>
                </a:cubicBezTo>
                <a:lnTo>
                  <a:pt x="18638" y="5541"/>
                </a:lnTo>
                <a:lnTo>
                  <a:pt x="18638" y="4289"/>
                </a:lnTo>
                <a:lnTo>
                  <a:pt x="22600" y="4289"/>
                </a:lnTo>
                <a:lnTo>
                  <a:pt x="22600" y="14400"/>
                </a:lnTo>
                <a:cubicBezTo>
                  <a:pt x="21722" y="14696"/>
                  <a:pt x="21443" y="15800"/>
                  <a:pt x="22074" y="16478"/>
                </a:cubicBezTo>
                <a:cubicBezTo>
                  <a:pt x="21854" y="16714"/>
                  <a:pt x="21731" y="17025"/>
                  <a:pt x="21733" y="17346"/>
                </a:cubicBezTo>
                <a:lnTo>
                  <a:pt x="21733" y="19952"/>
                </a:lnTo>
                <a:cubicBezTo>
                  <a:pt x="21733" y="20177"/>
                  <a:pt x="21915" y="20359"/>
                  <a:pt x="22139" y="20360"/>
                </a:cubicBezTo>
                <a:lnTo>
                  <a:pt x="23876" y="20360"/>
                </a:lnTo>
                <a:cubicBezTo>
                  <a:pt x="24101" y="20360"/>
                  <a:pt x="24284" y="20177"/>
                  <a:pt x="24284" y="19952"/>
                </a:cubicBezTo>
                <a:lnTo>
                  <a:pt x="24284" y="17346"/>
                </a:lnTo>
                <a:cubicBezTo>
                  <a:pt x="24284" y="17025"/>
                  <a:pt x="24161" y="16714"/>
                  <a:pt x="23941" y="16478"/>
                </a:cubicBezTo>
                <a:cubicBezTo>
                  <a:pt x="24237" y="16161"/>
                  <a:pt x="24351" y="15715"/>
                  <a:pt x="24245" y="15295"/>
                </a:cubicBezTo>
                <a:cubicBezTo>
                  <a:pt x="24138" y="14875"/>
                  <a:pt x="23826" y="14538"/>
                  <a:pt x="23415" y="14400"/>
                </a:cubicBezTo>
                <a:lnTo>
                  <a:pt x="23415" y="4289"/>
                </a:lnTo>
                <a:lnTo>
                  <a:pt x="23878" y="4289"/>
                </a:lnTo>
                <a:cubicBezTo>
                  <a:pt x="24575" y="4282"/>
                  <a:pt x="25137" y="3713"/>
                  <a:pt x="25137" y="3014"/>
                </a:cubicBezTo>
                <a:cubicBezTo>
                  <a:pt x="25137" y="2316"/>
                  <a:pt x="24575" y="1747"/>
                  <a:pt x="23878" y="1739"/>
                </a:cubicBezTo>
                <a:lnTo>
                  <a:pt x="14208" y="1739"/>
                </a:lnTo>
                <a:cubicBezTo>
                  <a:pt x="14533" y="902"/>
                  <a:pt x="13915" y="1"/>
                  <a:pt x="13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721" name="Google Shape;721;p54"/>
          <p:cNvGrpSpPr/>
          <p:nvPr/>
        </p:nvGrpSpPr>
        <p:grpSpPr>
          <a:xfrm>
            <a:off x="1195411" y="2351823"/>
            <a:ext cx="344098" cy="475592"/>
            <a:chOff x="5060187" y="1422837"/>
            <a:chExt cx="344098" cy="475592"/>
          </a:xfrm>
        </p:grpSpPr>
        <p:sp>
          <p:nvSpPr>
            <p:cNvPr id="722" name="Google Shape;722;p54"/>
            <p:cNvSpPr/>
            <p:nvPr/>
          </p:nvSpPr>
          <p:spPr>
            <a:xfrm>
              <a:off x="5207933" y="1578965"/>
              <a:ext cx="65009" cy="163336"/>
            </a:xfrm>
            <a:custGeom>
              <a:avLst/>
              <a:gdLst/>
              <a:ahLst/>
              <a:cxnLst/>
              <a:rect l="l" t="t" r="r" b="b"/>
              <a:pathLst>
                <a:path w="3436" h="8633" extrusionOk="0">
                  <a:moveTo>
                    <a:pt x="1717" y="1695"/>
                  </a:moveTo>
                  <a:lnTo>
                    <a:pt x="2590" y="4315"/>
                  </a:lnTo>
                  <a:lnTo>
                    <a:pt x="1717" y="6936"/>
                  </a:lnTo>
                  <a:lnTo>
                    <a:pt x="843" y="4315"/>
                  </a:lnTo>
                  <a:lnTo>
                    <a:pt x="1717" y="1695"/>
                  </a:lnTo>
                  <a:close/>
                  <a:moveTo>
                    <a:pt x="1718" y="1"/>
                  </a:moveTo>
                  <a:cubicBezTo>
                    <a:pt x="1542" y="1"/>
                    <a:pt x="1388" y="113"/>
                    <a:pt x="1331" y="278"/>
                  </a:cubicBezTo>
                  <a:lnTo>
                    <a:pt x="28" y="4188"/>
                  </a:lnTo>
                  <a:cubicBezTo>
                    <a:pt x="1" y="4271"/>
                    <a:pt x="1" y="4362"/>
                    <a:pt x="28" y="4445"/>
                  </a:cubicBezTo>
                  <a:lnTo>
                    <a:pt x="1331" y="8353"/>
                  </a:lnTo>
                  <a:cubicBezTo>
                    <a:pt x="1388" y="8520"/>
                    <a:pt x="1542" y="8632"/>
                    <a:pt x="1718" y="8632"/>
                  </a:cubicBezTo>
                  <a:cubicBezTo>
                    <a:pt x="1893" y="8632"/>
                    <a:pt x="2049" y="8520"/>
                    <a:pt x="2105" y="8353"/>
                  </a:cubicBezTo>
                  <a:lnTo>
                    <a:pt x="3407" y="4445"/>
                  </a:lnTo>
                  <a:cubicBezTo>
                    <a:pt x="3435" y="4362"/>
                    <a:pt x="3435" y="4271"/>
                    <a:pt x="3407" y="4188"/>
                  </a:cubicBezTo>
                  <a:lnTo>
                    <a:pt x="2105" y="278"/>
                  </a:lnTo>
                  <a:cubicBezTo>
                    <a:pt x="2049" y="113"/>
                    <a:pt x="1893" y="1"/>
                    <a:pt x="1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23" name="Google Shape;723;p54"/>
            <p:cNvSpPr/>
            <p:nvPr/>
          </p:nvSpPr>
          <p:spPr>
            <a:xfrm>
              <a:off x="5060187" y="1422837"/>
              <a:ext cx="344098" cy="475592"/>
            </a:xfrm>
            <a:custGeom>
              <a:avLst/>
              <a:gdLst/>
              <a:ahLst/>
              <a:cxnLst/>
              <a:rect l="l" t="t" r="r" b="b"/>
              <a:pathLst>
                <a:path w="18187" h="25137" extrusionOk="0">
                  <a:moveTo>
                    <a:pt x="11698" y="815"/>
                  </a:moveTo>
                  <a:cubicBezTo>
                    <a:pt x="11953" y="815"/>
                    <a:pt x="12159" y="1021"/>
                    <a:pt x="12159" y="1276"/>
                  </a:cubicBezTo>
                  <a:lnTo>
                    <a:pt x="12159" y="2171"/>
                  </a:lnTo>
                  <a:lnTo>
                    <a:pt x="6894" y="2171"/>
                  </a:lnTo>
                  <a:lnTo>
                    <a:pt x="6894" y="1276"/>
                  </a:lnTo>
                  <a:cubicBezTo>
                    <a:pt x="6894" y="1021"/>
                    <a:pt x="7100" y="815"/>
                    <a:pt x="7355" y="815"/>
                  </a:cubicBezTo>
                  <a:close/>
                  <a:moveTo>
                    <a:pt x="12161" y="2986"/>
                  </a:moveTo>
                  <a:lnTo>
                    <a:pt x="12161" y="3882"/>
                  </a:lnTo>
                  <a:lnTo>
                    <a:pt x="12161" y="3909"/>
                  </a:lnTo>
                  <a:lnTo>
                    <a:pt x="6894" y="3909"/>
                  </a:lnTo>
                  <a:lnTo>
                    <a:pt x="6894" y="2986"/>
                  </a:lnTo>
                  <a:close/>
                  <a:moveTo>
                    <a:pt x="16910" y="3419"/>
                  </a:moveTo>
                  <a:cubicBezTo>
                    <a:pt x="17165" y="3421"/>
                    <a:pt x="17372" y="3627"/>
                    <a:pt x="17372" y="3882"/>
                  </a:cubicBezTo>
                  <a:lnTo>
                    <a:pt x="17372" y="5646"/>
                  </a:lnTo>
                  <a:lnTo>
                    <a:pt x="12975" y="5646"/>
                  </a:lnTo>
                  <a:lnTo>
                    <a:pt x="12975" y="3882"/>
                  </a:lnTo>
                  <a:cubicBezTo>
                    <a:pt x="12975" y="3627"/>
                    <a:pt x="13182" y="3421"/>
                    <a:pt x="13437" y="3419"/>
                  </a:cubicBezTo>
                  <a:close/>
                  <a:moveTo>
                    <a:pt x="5618" y="4289"/>
                  </a:moveTo>
                  <a:cubicBezTo>
                    <a:pt x="5873" y="4289"/>
                    <a:pt x="6079" y="4495"/>
                    <a:pt x="6079" y="4750"/>
                  </a:cubicBezTo>
                  <a:lnTo>
                    <a:pt x="6079" y="6514"/>
                  </a:lnTo>
                  <a:lnTo>
                    <a:pt x="814" y="6514"/>
                  </a:lnTo>
                  <a:lnTo>
                    <a:pt x="814" y="4750"/>
                  </a:lnTo>
                  <a:cubicBezTo>
                    <a:pt x="814" y="4495"/>
                    <a:pt x="1020" y="4289"/>
                    <a:pt x="1275" y="4289"/>
                  </a:cubicBezTo>
                  <a:close/>
                  <a:moveTo>
                    <a:pt x="12161" y="4724"/>
                  </a:moveTo>
                  <a:lnTo>
                    <a:pt x="12161" y="20414"/>
                  </a:lnTo>
                  <a:lnTo>
                    <a:pt x="6894" y="20414"/>
                  </a:lnTo>
                  <a:lnTo>
                    <a:pt x="6894" y="4750"/>
                  </a:lnTo>
                  <a:lnTo>
                    <a:pt x="6894" y="4724"/>
                  </a:lnTo>
                  <a:close/>
                  <a:moveTo>
                    <a:pt x="6079" y="7329"/>
                  </a:moveTo>
                  <a:lnTo>
                    <a:pt x="6079" y="21282"/>
                  </a:lnTo>
                  <a:lnTo>
                    <a:pt x="814" y="21282"/>
                  </a:lnTo>
                  <a:lnTo>
                    <a:pt x="814" y="7329"/>
                  </a:lnTo>
                  <a:close/>
                  <a:moveTo>
                    <a:pt x="17372" y="6461"/>
                  </a:moveTo>
                  <a:lnTo>
                    <a:pt x="17372" y="21282"/>
                  </a:lnTo>
                  <a:lnTo>
                    <a:pt x="12975" y="21282"/>
                  </a:lnTo>
                  <a:lnTo>
                    <a:pt x="12975" y="6461"/>
                  </a:lnTo>
                  <a:close/>
                  <a:moveTo>
                    <a:pt x="12161" y="21227"/>
                  </a:moveTo>
                  <a:lnTo>
                    <a:pt x="12161" y="22151"/>
                  </a:lnTo>
                  <a:lnTo>
                    <a:pt x="6894" y="22151"/>
                  </a:lnTo>
                  <a:lnTo>
                    <a:pt x="6894" y="21227"/>
                  </a:lnTo>
                  <a:close/>
                  <a:moveTo>
                    <a:pt x="6079" y="22095"/>
                  </a:moveTo>
                  <a:lnTo>
                    <a:pt x="6079" y="23859"/>
                  </a:lnTo>
                  <a:cubicBezTo>
                    <a:pt x="6079" y="24114"/>
                    <a:pt x="5873" y="24321"/>
                    <a:pt x="5618" y="24321"/>
                  </a:cubicBezTo>
                  <a:lnTo>
                    <a:pt x="1275" y="24321"/>
                  </a:lnTo>
                  <a:cubicBezTo>
                    <a:pt x="1020" y="24321"/>
                    <a:pt x="814" y="24114"/>
                    <a:pt x="814" y="23859"/>
                  </a:cubicBezTo>
                  <a:lnTo>
                    <a:pt x="814" y="22095"/>
                  </a:lnTo>
                  <a:close/>
                  <a:moveTo>
                    <a:pt x="12161" y="22964"/>
                  </a:moveTo>
                  <a:lnTo>
                    <a:pt x="12161" y="23859"/>
                  </a:lnTo>
                  <a:cubicBezTo>
                    <a:pt x="12159" y="24114"/>
                    <a:pt x="11953" y="24321"/>
                    <a:pt x="11698" y="24321"/>
                  </a:cubicBezTo>
                  <a:lnTo>
                    <a:pt x="7355" y="24321"/>
                  </a:lnTo>
                  <a:cubicBezTo>
                    <a:pt x="7102" y="24321"/>
                    <a:pt x="6895" y="24114"/>
                    <a:pt x="6894" y="23859"/>
                  </a:cubicBezTo>
                  <a:lnTo>
                    <a:pt x="6894" y="22964"/>
                  </a:lnTo>
                  <a:close/>
                  <a:moveTo>
                    <a:pt x="17372" y="22095"/>
                  </a:moveTo>
                  <a:lnTo>
                    <a:pt x="17372" y="23859"/>
                  </a:lnTo>
                  <a:cubicBezTo>
                    <a:pt x="17370" y="24114"/>
                    <a:pt x="17164" y="24321"/>
                    <a:pt x="16909" y="24321"/>
                  </a:cubicBezTo>
                  <a:lnTo>
                    <a:pt x="13435" y="24321"/>
                  </a:lnTo>
                  <a:cubicBezTo>
                    <a:pt x="13180" y="24321"/>
                    <a:pt x="12974" y="24114"/>
                    <a:pt x="12974" y="23859"/>
                  </a:cubicBezTo>
                  <a:lnTo>
                    <a:pt x="12974" y="22095"/>
                  </a:lnTo>
                  <a:close/>
                  <a:moveTo>
                    <a:pt x="7355" y="0"/>
                  </a:moveTo>
                  <a:cubicBezTo>
                    <a:pt x="6651" y="2"/>
                    <a:pt x="6081" y="572"/>
                    <a:pt x="6081" y="1276"/>
                  </a:cubicBezTo>
                  <a:lnTo>
                    <a:pt x="6081" y="3562"/>
                  </a:lnTo>
                  <a:cubicBezTo>
                    <a:pt x="5933" y="3504"/>
                    <a:pt x="5776" y="3474"/>
                    <a:pt x="5618" y="3474"/>
                  </a:cubicBezTo>
                  <a:lnTo>
                    <a:pt x="1276" y="3474"/>
                  </a:lnTo>
                  <a:cubicBezTo>
                    <a:pt x="571" y="3476"/>
                    <a:pt x="0" y="4046"/>
                    <a:pt x="0" y="4751"/>
                  </a:cubicBezTo>
                  <a:lnTo>
                    <a:pt x="0" y="23861"/>
                  </a:lnTo>
                  <a:cubicBezTo>
                    <a:pt x="0" y="24565"/>
                    <a:pt x="572" y="25135"/>
                    <a:pt x="1276" y="25137"/>
                  </a:cubicBezTo>
                  <a:lnTo>
                    <a:pt x="5618" y="25137"/>
                  </a:lnTo>
                  <a:cubicBezTo>
                    <a:pt x="5941" y="25137"/>
                    <a:pt x="6252" y="25014"/>
                    <a:pt x="6487" y="24794"/>
                  </a:cubicBezTo>
                  <a:cubicBezTo>
                    <a:pt x="6722" y="25014"/>
                    <a:pt x="7033" y="25137"/>
                    <a:pt x="7355" y="25137"/>
                  </a:cubicBezTo>
                  <a:lnTo>
                    <a:pt x="11698" y="25137"/>
                  </a:lnTo>
                  <a:cubicBezTo>
                    <a:pt x="12020" y="25137"/>
                    <a:pt x="12331" y="25014"/>
                    <a:pt x="12566" y="24794"/>
                  </a:cubicBezTo>
                  <a:cubicBezTo>
                    <a:pt x="12802" y="25014"/>
                    <a:pt x="13112" y="25137"/>
                    <a:pt x="13435" y="25137"/>
                  </a:cubicBezTo>
                  <a:lnTo>
                    <a:pt x="16910" y="25137"/>
                  </a:lnTo>
                  <a:cubicBezTo>
                    <a:pt x="17614" y="25135"/>
                    <a:pt x="18186" y="24565"/>
                    <a:pt x="18186" y="23861"/>
                  </a:cubicBezTo>
                  <a:lnTo>
                    <a:pt x="18186" y="3882"/>
                  </a:lnTo>
                  <a:cubicBezTo>
                    <a:pt x="18186" y="3177"/>
                    <a:pt x="17614" y="2606"/>
                    <a:pt x="16910" y="2606"/>
                  </a:cubicBezTo>
                  <a:lnTo>
                    <a:pt x="13435" y="2606"/>
                  </a:lnTo>
                  <a:cubicBezTo>
                    <a:pt x="13277" y="2606"/>
                    <a:pt x="13121" y="2635"/>
                    <a:pt x="12974" y="2693"/>
                  </a:cubicBezTo>
                  <a:lnTo>
                    <a:pt x="12974" y="1276"/>
                  </a:lnTo>
                  <a:cubicBezTo>
                    <a:pt x="12972" y="572"/>
                    <a:pt x="12402" y="0"/>
                    <a:pt x="1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24" name="Google Shape;724;p54"/>
            <p:cNvSpPr/>
            <p:nvPr/>
          </p:nvSpPr>
          <p:spPr>
            <a:xfrm>
              <a:off x="5314737" y="1603618"/>
              <a:ext cx="65028" cy="163336"/>
            </a:xfrm>
            <a:custGeom>
              <a:avLst/>
              <a:gdLst/>
              <a:ahLst/>
              <a:cxnLst/>
              <a:rect l="l" t="t" r="r" b="b"/>
              <a:pathLst>
                <a:path w="3437" h="8633" extrusionOk="0">
                  <a:moveTo>
                    <a:pt x="1718" y="1695"/>
                  </a:moveTo>
                  <a:lnTo>
                    <a:pt x="2592" y="4315"/>
                  </a:lnTo>
                  <a:lnTo>
                    <a:pt x="1718" y="6936"/>
                  </a:lnTo>
                  <a:lnTo>
                    <a:pt x="844" y="4315"/>
                  </a:lnTo>
                  <a:lnTo>
                    <a:pt x="1718" y="1695"/>
                  </a:lnTo>
                  <a:close/>
                  <a:moveTo>
                    <a:pt x="1718" y="1"/>
                  </a:moveTo>
                  <a:cubicBezTo>
                    <a:pt x="1543" y="1"/>
                    <a:pt x="1387" y="113"/>
                    <a:pt x="1333" y="278"/>
                  </a:cubicBezTo>
                  <a:lnTo>
                    <a:pt x="30" y="4188"/>
                  </a:lnTo>
                  <a:cubicBezTo>
                    <a:pt x="1" y="4271"/>
                    <a:pt x="1" y="4361"/>
                    <a:pt x="30" y="4445"/>
                  </a:cubicBezTo>
                  <a:lnTo>
                    <a:pt x="1333" y="8353"/>
                  </a:lnTo>
                  <a:cubicBezTo>
                    <a:pt x="1389" y="8520"/>
                    <a:pt x="1543" y="8632"/>
                    <a:pt x="1719" y="8632"/>
                  </a:cubicBezTo>
                  <a:cubicBezTo>
                    <a:pt x="1894" y="8632"/>
                    <a:pt x="2050" y="8520"/>
                    <a:pt x="2105" y="8353"/>
                  </a:cubicBezTo>
                  <a:lnTo>
                    <a:pt x="3408" y="4445"/>
                  </a:lnTo>
                  <a:cubicBezTo>
                    <a:pt x="3437" y="4361"/>
                    <a:pt x="3437" y="4271"/>
                    <a:pt x="3408" y="4188"/>
                  </a:cubicBezTo>
                  <a:lnTo>
                    <a:pt x="2105" y="278"/>
                  </a:lnTo>
                  <a:cubicBezTo>
                    <a:pt x="2049" y="113"/>
                    <a:pt x="1894" y="1"/>
                    <a:pt x="1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25" name="Google Shape;725;p54"/>
            <p:cNvSpPr/>
            <p:nvPr/>
          </p:nvSpPr>
          <p:spPr>
            <a:xfrm>
              <a:off x="5092881" y="1611829"/>
              <a:ext cx="64990" cy="163336"/>
            </a:xfrm>
            <a:custGeom>
              <a:avLst/>
              <a:gdLst/>
              <a:ahLst/>
              <a:cxnLst/>
              <a:rect l="l" t="t" r="r" b="b"/>
              <a:pathLst>
                <a:path w="3435" h="8633" extrusionOk="0">
                  <a:moveTo>
                    <a:pt x="1718" y="1695"/>
                  </a:moveTo>
                  <a:lnTo>
                    <a:pt x="2591" y="4316"/>
                  </a:lnTo>
                  <a:lnTo>
                    <a:pt x="1718" y="6938"/>
                  </a:lnTo>
                  <a:lnTo>
                    <a:pt x="844" y="4316"/>
                  </a:lnTo>
                  <a:lnTo>
                    <a:pt x="1718" y="1695"/>
                  </a:lnTo>
                  <a:close/>
                  <a:moveTo>
                    <a:pt x="1718" y="1"/>
                  </a:moveTo>
                  <a:cubicBezTo>
                    <a:pt x="1543" y="1"/>
                    <a:pt x="1387" y="113"/>
                    <a:pt x="1332" y="278"/>
                  </a:cubicBezTo>
                  <a:lnTo>
                    <a:pt x="29" y="4187"/>
                  </a:lnTo>
                  <a:cubicBezTo>
                    <a:pt x="0" y="4271"/>
                    <a:pt x="0" y="4362"/>
                    <a:pt x="29" y="4445"/>
                  </a:cubicBezTo>
                  <a:lnTo>
                    <a:pt x="1332" y="8355"/>
                  </a:lnTo>
                  <a:cubicBezTo>
                    <a:pt x="1387" y="8520"/>
                    <a:pt x="1543" y="8632"/>
                    <a:pt x="1718" y="8632"/>
                  </a:cubicBezTo>
                  <a:cubicBezTo>
                    <a:pt x="1894" y="8632"/>
                    <a:pt x="2048" y="8520"/>
                    <a:pt x="2104" y="8355"/>
                  </a:cubicBezTo>
                  <a:lnTo>
                    <a:pt x="3408" y="4445"/>
                  </a:lnTo>
                  <a:cubicBezTo>
                    <a:pt x="3435" y="4362"/>
                    <a:pt x="3435" y="4271"/>
                    <a:pt x="3408" y="4187"/>
                  </a:cubicBezTo>
                  <a:lnTo>
                    <a:pt x="2104" y="278"/>
                  </a:lnTo>
                  <a:cubicBezTo>
                    <a:pt x="2048" y="113"/>
                    <a:pt x="1894" y="1"/>
                    <a:pt x="1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726" name="Google Shape;726;p54"/>
          <p:cNvGrpSpPr/>
          <p:nvPr/>
        </p:nvGrpSpPr>
        <p:grpSpPr>
          <a:xfrm>
            <a:off x="6852968" y="1569145"/>
            <a:ext cx="475573" cy="475611"/>
            <a:chOff x="5538522" y="1424805"/>
            <a:chExt cx="475573" cy="475611"/>
          </a:xfrm>
        </p:grpSpPr>
        <p:sp>
          <p:nvSpPr>
            <p:cNvPr id="727" name="Google Shape;727;p54"/>
            <p:cNvSpPr/>
            <p:nvPr/>
          </p:nvSpPr>
          <p:spPr>
            <a:xfrm>
              <a:off x="5686590" y="1843883"/>
              <a:ext cx="179778" cy="15439"/>
            </a:xfrm>
            <a:custGeom>
              <a:avLst/>
              <a:gdLst/>
              <a:ahLst/>
              <a:cxnLst/>
              <a:rect l="l" t="t" r="r" b="b"/>
              <a:pathLst>
                <a:path w="9502" h="816" extrusionOk="0">
                  <a:moveTo>
                    <a:pt x="9094" y="0"/>
                  </a:moveTo>
                  <a:cubicBezTo>
                    <a:pt x="9092" y="0"/>
                    <a:pt x="9089" y="0"/>
                    <a:pt x="9086" y="0"/>
                  </a:cubicBezTo>
                  <a:lnTo>
                    <a:pt x="400" y="0"/>
                  </a:lnTo>
                  <a:cubicBezTo>
                    <a:pt x="178" y="6"/>
                    <a:pt x="1" y="187"/>
                    <a:pt x="1" y="408"/>
                  </a:cubicBezTo>
                  <a:cubicBezTo>
                    <a:pt x="1" y="630"/>
                    <a:pt x="178" y="810"/>
                    <a:pt x="400" y="815"/>
                  </a:cubicBezTo>
                  <a:lnTo>
                    <a:pt x="9086" y="815"/>
                  </a:lnTo>
                  <a:cubicBezTo>
                    <a:pt x="9089" y="815"/>
                    <a:pt x="9092" y="815"/>
                    <a:pt x="9094" y="815"/>
                  </a:cubicBezTo>
                  <a:cubicBezTo>
                    <a:pt x="9318" y="815"/>
                    <a:pt x="9502" y="633"/>
                    <a:pt x="9502" y="408"/>
                  </a:cubicBezTo>
                  <a:cubicBezTo>
                    <a:pt x="9502" y="182"/>
                    <a:pt x="9318" y="0"/>
                    <a:pt x="90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28" name="Google Shape;728;p54"/>
            <p:cNvSpPr/>
            <p:nvPr/>
          </p:nvSpPr>
          <p:spPr>
            <a:xfrm>
              <a:off x="5760397" y="1811019"/>
              <a:ext cx="31842" cy="15439"/>
            </a:xfrm>
            <a:custGeom>
              <a:avLst/>
              <a:gdLst/>
              <a:ahLst/>
              <a:cxnLst/>
              <a:rect l="l" t="t" r="r" b="b"/>
              <a:pathLst>
                <a:path w="1683" h="816" extrusionOk="0">
                  <a:moveTo>
                    <a:pt x="407" y="0"/>
                  </a:moveTo>
                  <a:cubicBezTo>
                    <a:pt x="182" y="0"/>
                    <a:pt x="0" y="184"/>
                    <a:pt x="0" y="409"/>
                  </a:cubicBezTo>
                  <a:cubicBezTo>
                    <a:pt x="0" y="633"/>
                    <a:pt x="182" y="815"/>
                    <a:pt x="407" y="815"/>
                  </a:cubicBezTo>
                  <a:lnTo>
                    <a:pt x="1276" y="815"/>
                  </a:lnTo>
                  <a:cubicBezTo>
                    <a:pt x="1500" y="815"/>
                    <a:pt x="1682" y="633"/>
                    <a:pt x="1682" y="409"/>
                  </a:cubicBezTo>
                  <a:cubicBezTo>
                    <a:pt x="1682" y="184"/>
                    <a:pt x="1500" y="0"/>
                    <a:pt x="1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29" name="Google Shape;729;p54"/>
            <p:cNvSpPr/>
            <p:nvPr/>
          </p:nvSpPr>
          <p:spPr>
            <a:xfrm>
              <a:off x="5809703" y="1811019"/>
              <a:ext cx="31842" cy="15439"/>
            </a:xfrm>
            <a:custGeom>
              <a:avLst/>
              <a:gdLst/>
              <a:ahLst/>
              <a:cxnLst/>
              <a:rect l="l" t="t" r="r" b="b"/>
              <a:pathLst>
                <a:path w="1683" h="816" extrusionOk="0">
                  <a:moveTo>
                    <a:pt x="407" y="0"/>
                  </a:moveTo>
                  <a:cubicBezTo>
                    <a:pt x="182" y="0"/>
                    <a:pt x="0" y="184"/>
                    <a:pt x="0" y="409"/>
                  </a:cubicBezTo>
                  <a:cubicBezTo>
                    <a:pt x="0" y="633"/>
                    <a:pt x="182" y="815"/>
                    <a:pt x="407" y="815"/>
                  </a:cubicBezTo>
                  <a:lnTo>
                    <a:pt x="1276" y="815"/>
                  </a:lnTo>
                  <a:cubicBezTo>
                    <a:pt x="1501" y="815"/>
                    <a:pt x="1683" y="633"/>
                    <a:pt x="1683" y="409"/>
                  </a:cubicBezTo>
                  <a:cubicBezTo>
                    <a:pt x="1683" y="184"/>
                    <a:pt x="1501" y="0"/>
                    <a:pt x="1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30" name="Google Shape;730;p54"/>
            <p:cNvSpPr/>
            <p:nvPr/>
          </p:nvSpPr>
          <p:spPr>
            <a:xfrm>
              <a:off x="5859008" y="1811019"/>
              <a:ext cx="31842" cy="15439"/>
            </a:xfrm>
            <a:custGeom>
              <a:avLst/>
              <a:gdLst/>
              <a:ahLst/>
              <a:cxnLst/>
              <a:rect l="l" t="t" r="r" b="b"/>
              <a:pathLst>
                <a:path w="1683" h="816" extrusionOk="0">
                  <a:moveTo>
                    <a:pt x="407" y="0"/>
                  </a:moveTo>
                  <a:cubicBezTo>
                    <a:pt x="183" y="0"/>
                    <a:pt x="0" y="184"/>
                    <a:pt x="0" y="409"/>
                  </a:cubicBezTo>
                  <a:cubicBezTo>
                    <a:pt x="0" y="633"/>
                    <a:pt x="183" y="815"/>
                    <a:pt x="407" y="815"/>
                  </a:cubicBezTo>
                  <a:lnTo>
                    <a:pt x="1275" y="815"/>
                  </a:lnTo>
                  <a:cubicBezTo>
                    <a:pt x="1499" y="815"/>
                    <a:pt x="1681" y="633"/>
                    <a:pt x="1681" y="409"/>
                  </a:cubicBezTo>
                  <a:lnTo>
                    <a:pt x="1683" y="409"/>
                  </a:lnTo>
                  <a:cubicBezTo>
                    <a:pt x="1683" y="184"/>
                    <a:pt x="1501" y="0"/>
                    <a:pt x="1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31" name="Google Shape;731;p54"/>
            <p:cNvSpPr/>
            <p:nvPr/>
          </p:nvSpPr>
          <p:spPr>
            <a:xfrm>
              <a:off x="5908295" y="1811019"/>
              <a:ext cx="31861" cy="15439"/>
            </a:xfrm>
            <a:custGeom>
              <a:avLst/>
              <a:gdLst/>
              <a:ahLst/>
              <a:cxnLst/>
              <a:rect l="l" t="t" r="r" b="b"/>
              <a:pathLst>
                <a:path w="1684" h="816" extrusionOk="0">
                  <a:moveTo>
                    <a:pt x="408" y="0"/>
                  </a:moveTo>
                  <a:cubicBezTo>
                    <a:pt x="184" y="0"/>
                    <a:pt x="0" y="184"/>
                    <a:pt x="0" y="409"/>
                  </a:cubicBezTo>
                  <a:cubicBezTo>
                    <a:pt x="0" y="633"/>
                    <a:pt x="184" y="815"/>
                    <a:pt x="408" y="815"/>
                  </a:cubicBezTo>
                  <a:lnTo>
                    <a:pt x="1276" y="815"/>
                  </a:lnTo>
                  <a:cubicBezTo>
                    <a:pt x="1502" y="815"/>
                    <a:pt x="1684" y="633"/>
                    <a:pt x="1684" y="409"/>
                  </a:cubicBezTo>
                  <a:cubicBezTo>
                    <a:pt x="1684" y="184"/>
                    <a:pt x="1502" y="0"/>
                    <a:pt x="1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32" name="Google Shape;732;p54"/>
            <p:cNvSpPr/>
            <p:nvPr/>
          </p:nvSpPr>
          <p:spPr>
            <a:xfrm>
              <a:off x="5612500" y="1811019"/>
              <a:ext cx="31842" cy="15439"/>
            </a:xfrm>
            <a:custGeom>
              <a:avLst/>
              <a:gdLst/>
              <a:ahLst/>
              <a:cxnLst/>
              <a:rect l="l" t="t" r="r" b="b"/>
              <a:pathLst>
                <a:path w="1683" h="816" extrusionOk="0">
                  <a:moveTo>
                    <a:pt x="407" y="0"/>
                  </a:moveTo>
                  <a:cubicBezTo>
                    <a:pt x="182" y="0"/>
                    <a:pt x="0" y="184"/>
                    <a:pt x="0" y="409"/>
                  </a:cubicBezTo>
                  <a:cubicBezTo>
                    <a:pt x="0" y="633"/>
                    <a:pt x="182" y="815"/>
                    <a:pt x="407" y="815"/>
                  </a:cubicBezTo>
                  <a:lnTo>
                    <a:pt x="1276" y="815"/>
                  </a:lnTo>
                  <a:cubicBezTo>
                    <a:pt x="1500" y="815"/>
                    <a:pt x="1682" y="633"/>
                    <a:pt x="1682" y="409"/>
                  </a:cubicBezTo>
                  <a:cubicBezTo>
                    <a:pt x="1682" y="184"/>
                    <a:pt x="1500" y="0"/>
                    <a:pt x="1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33" name="Google Shape;733;p54"/>
            <p:cNvSpPr/>
            <p:nvPr/>
          </p:nvSpPr>
          <p:spPr>
            <a:xfrm>
              <a:off x="5661767" y="1811019"/>
              <a:ext cx="31880" cy="15439"/>
            </a:xfrm>
            <a:custGeom>
              <a:avLst/>
              <a:gdLst/>
              <a:ahLst/>
              <a:cxnLst/>
              <a:rect l="l" t="t" r="r" b="b"/>
              <a:pathLst>
                <a:path w="1685" h="816" extrusionOk="0">
                  <a:moveTo>
                    <a:pt x="409" y="0"/>
                  </a:moveTo>
                  <a:cubicBezTo>
                    <a:pt x="184" y="0"/>
                    <a:pt x="1" y="184"/>
                    <a:pt x="1" y="409"/>
                  </a:cubicBezTo>
                  <a:cubicBezTo>
                    <a:pt x="1" y="633"/>
                    <a:pt x="184" y="815"/>
                    <a:pt x="409" y="815"/>
                  </a:cubicBezTo>
                  <a:lnTo>
                    <a:pt x="1276" y="815"/>
                  </a:lnTo>
                  <a:cubicBezTo>
                    <a:pt x="1503" y="815"/>
                    <a:pt x="1685" y="633"/>
                    <a:pt x="1685" y="409"/>
                  </a:cubicBezTo>
                  <a:cubicBezTo>
                    <a:pt x="1685" y="184"/>
                    <a:pt x="1503" y="0"/>
                    <a:pt x="1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34" name="Google Shape;734;p54"/>
            <p:cNvSpPr/>
            <p:nvPr/>
          </p:nvSpPr>
          <p:spPr>
            <a:xfrm>
              <a:off x="5711111" y="1811019"/>
              <a:ext cx="31842" cy="15439"/>
            </a:xfrm>
            <a:custGeom>
              <a:avLst/>
              <a:gdLst/>
              <a:ahLst/>
              <a:cxnLst/>
              <a:rect l="l" t="t" r="r" b="b"/>
              <a:pathLst>
                <a:path w="1683" h="816" extrusionOk="0">
                  <a:moveTo>
                    <a:pt x="407" y="0"/>
                  </a:moveTo>
                  <a:cubicBezTo>
                    <a:pt x="182" y="0"/>
                    <a:pt x="0" y="184"/>
                    <a:pt x="0" y="409"/>
                  </a:cubicBezTo>
                  <a:cubicBezTo>
                    <a:pt x="0" y="633"/>
                    <a:pt x="182" y="815"/>
                    <a:pt x="407" y="815"/>
                  </a:cubicBezTo>
                  <a:lnTo>
                    <a:pt x="1276" y="815"/>
                  </a:lnTo>
                  <a:cubicBezTo>
                    <a:pt x="1501" y="815"/>
                    <a:pt x="1683" y="633"/>
                    <a:pt x="1683" y="409"/>
                  </a:cubicBezTo>
                  <a:cubicBezTo>
                    <a:pt x="1683" y="184"/>
                    <a:pt x="1501" y="0"/>
                    <a:pt x="1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35" name="Google Shape;735;p54"/>
            <p:cNvSpPr/>
            <p:nvPr/>
          </p:nvSpPr>
          <p:spPr>
            <a:xfrm>
              <a:off x="5760397" y="1745272"/>
              <a:ext cx="31861" cy="15458"/>
            </a:xfrm>
            <a:custGeom>
              <a:avLst/>
              <a:gdLst/>
              <a:ahLst/>
              <a:cxnLst/>
              <a:rect l="l" t="t" r="r" b="b"/>
              <a:pathLst>
                <a:path w="1684" h="817" extrusionOk="0">
                  <a:moveTo>
                    <a:pt x="407" y="0"/>
                  </a:moveTo>
                  <a:cubicBezTo>
                    <a:pt x="182" y="0"/>
                    <a:pt x="0" y="184"/>
                    <a:pt x="0" y="408"/>
                  </a:cubicBezTo>
                  <a:cubicBezTo>
                    <a:pt x="0" y="634"/>
                    <a:pt x="182" y="816"/>
                    <a:pt x="407" y="816"/>
                  </a:cubicBezTo>
                  <a:lnTo>
                    <a:pt x="1276" y="816"/>
                  </a:lnTo>
                  <a:cubicBezTo>
                    <a:pt x="1500" y="816"/>
                    <a:pt x="1684" y="634"/>
                    <a:pt x="1684" y="408"/>
                  </a:cubicBezTo>
                  <a:cubicBezTo>
                    <a:pt x="1684" y="184"/>
                    <a:pt x="1500" y="0"/>
                    <a:pt x="1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36" name="Google Shape;736;p54"/>
            <p:cNvSpPr/>
            <p:nvPr/>
          </p:nvSpPr>
          <p:spPr>
            <a:xfrm>
              <a:off x="5809665" y="1745272"/>
              <a:ext cx="31880" cy="15458"/>
            </a:xfrm>
            <a:custGeom>
              <a:avLst/>
              <a:gdLst/>
              <a:ahLst/>
              <a:cxnLst/>
              <a:rect l="l" t="t" r="r" b="b"/>
              <a:pathLst>
                <a:path w="1685" h="817" extrusionOk="0">
                  <a:moveTo>
                    <a:pt x="409" y="0"/>
                  </a:moveTo>
                  <a:cubicBezTo>
                    <a:pt x="184" y="0"/>
                    <a:pt x="1" y="184"/>
                    <a:pt x="1" y="408"/>
                  </a:cubicBezTo>
                  <a:cubicBezTo>
                    <a:pt x="1" y="634"/>
                    <a:pt x="184" y="816"/>
                    <a:pt x="409" y="816"/>
                  </a:cubicBezTo>
                  <a:lnTo>
                    <a:pt x="1278" y="816"/>
                  </a:lnTo>
                  <a:cubicBezTo>
                    <a:pt x="1503" y="816"/>
                    <a:pt x="1685" y="634"/>
                    <a:pt x="1685" y="408"/>
                  </a:cubicBezTo>
                  <a:cubicBezTo>
                    <a:pt x="1685" y="184"/>
                    <a:pt x="1503" y="0"/>
                    <a:pt x="1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37" name="Google Shape;737;p54"/>
            <p:cNvSpPr/>
            <p:nvPr/>
          </p:nvSpPr>
          <p:spPr>
            <a:xfrm>
              <a:off x="5858970" y="1745272"/>
              <a:ext cx="31880" cy="15458"/>
            </a:xfrm>
            <a:custGeom>
              <a:avLst/>
              <a:gdLst/>
              <a:ahLst/>
              <a:cxnLst/>
              <a:rect l="l" t="t" r="r" b="b"/>
              <a:pathLst>
                <a:path w="1685" h="817" extrusionOk="0">
                  <a:moveTo>
                    <a:pt x="409" y="0"/>
                  </a:moveTo>
                  <a:cubicBezTo>
                    <a:pt x="183" y="0"/>
                    <a:pt x="1" y="184"/>
                    <a:pt x="1" y="408"/>
                  </a:cubicBezTo>
                  <a:cubicBezTo>
                    <a:pt x="1" y="634"/>
                    <a:pt x="183" y="816"/>
                    <a:pt x="409" y="816"/>
                  </a:cubicBezTo>
                  <a:lnTo>
                    <a:pt x="1277" y="816"/>
                  </a:lnTo>
                  <a:cubicBezTo>
                    <a:pt x="1501" y="816"/>
                    <a:pt x="1685" y="634"/>
                    <a:pt x="1685" y="408"/>
                  </a:cubicBezTo>
                  <a:cubicBezTo>
                    <a:pt x="1685" y="184"/>
                    <a:pt x="1501" y="0"/>
                    <a:pt x="1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38" name="Google Shape;738;p54"/>
            <p:cNvSpPr/>
            <p:nvPr/>
          </p:nvSpPr>
          <p:spPr>
            <a:xfrm>
              <a:off x="5908295" y="1745272"/>
              <a:ext cx="31861" cy="15458"/>
            </a:xfrm>
            <a:custGeom>
              <a:avLst/>
              <a:gdLst/>
              <a:ahLst/>
              <a:cxnLst/>
              <a:rect l="l" t="t" r="r" b="b"/>
              <a:pathLst>
                <a:path w="1684" h="817" extrusionOk="0">
                  <a:moveTo>
                    <a:pt x="408" y="0"/>
                  </a:moveTo>
                  <a:cubicBezTo>
                    <a:pt x="182" y="0"/>
                    <a:pt x="0" y="184"/>
                    <a:pt x="0" y="408"/>
                  </a:cubicBezTo>
                  <a:cubicBezTo>
                    <a:pt x="0" y="634"/>
                    <a:pt x="182" y="816"/>
                    <a:pt x="408" y="816"/>
                  </a:cubicBezTo>
                  <a:lnTo>
                    <a:pt x="1276" y="816"/>
                  </a:lnTo>
                  <a:cubicBezTo>
                    <a:pt x="1502" y="816"/>
                    <a:pt x="1684" y="634"/>
                    <a:pt x="1684" y="408"/>
                  </a:cubicBezTo>
                  <a:cubicBezTo>
                    <a:pt x="1684" y="184"/>
                    <a:pt x="1502" y="0"/>
                    <a:pt x="1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39" name="Google Shape;739;p54"/>
            <p:cNvSpPr/>
            <p:nvPr/>
          </p:nvSpPr>
          <p:spPr>
            <a:xfrm>
              <a:off x="5612462" y="1745272"/>
              <a:ext cx="31880" cy="15458"/>
            </a:xfrm>
            <a:custGeom>
              <a:avLst/>
              <a:gdLst/>
              <a:ahLst/>
              <a:cxnLst/>
              <a:rect l="l" t="t" r="r" b="b"/>
              <a:pathLst>
                <a:path w="1685" h="817" extrusionOk="0">
                  <a:moveTo>
                    <a:pt x="409" y="0"/>
                  </a:moveTo>
                  <a:cubicBezTo>
                    <a:pt x="184" y="0"/>
                    <a:pt x="0" y="184"/>
                    <a:pt x="0" y="408"/>
                  </a:cubicBezTo>
                  <a:cubicBezTo>
                    <a:pt x="0" y="634"/>
                    <a:pt x="184" y="816"/>
                    <a:pt x="409" y="816"/>
                  </a:cubicBezTo>
                  <a:lnTo>
                    <a:pt x="1278" y="816"/>
                  </a:lnTo>
                  <a:cubicBezTo>
                    <a:pt x="1502" y="816"/>
                    <a:pt x="1684" y="634"/>
                    <a:pt x="1684" y="408"/>
                  </a:cubicBezTo>
                  <a:cubicBezTo>
                    <a:pt x="1684" y="184"/>
                    <a:pt x="1502" y="0"/>
                    <a:pt x="1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40" name="Google Shape;740;p54"/>
            <p:cNvSpPr/>
            <p:nvPr/>
          </p:nvSpPr>
          <p:spPr>
            <a:xfrm>
              <a:off x="5661767" y="1745272"/>
              <a:ext cx="31880" cy="15458"/>
            </a:xfrm>
            <a:custGeom>
              <a:avLst/>
              <a:gdLst/>
              <a:ahLst/>
              <a:cxnLst/>
              <a:rect l="l" t="t" r="r" b="b"/>
              <a:pathLst>
                <a:path w="1685" h="817" extrusionOk="0">
                  <a:moveTo>
                    <a:pt x="409" y="0"/>
                  </a:moveTo>
                  <a:cubicBezTo>
                    <a:pt x="183" y="0"/>
                    <a:pt x="1" y="184"/>
                    <a:pt x="1" y="408"/>
                  </a:cubicBezTo>
                  <a:cubicBezTo>
                    <a:pt x="1" y="634"/>
                    <a:pt x="183" y="816"/>
                    <a:pt x="409" y="816"/>
                  </a:cubicBezTo>
                  <a:lnTo>
                    <a:pt x="1276" y="816"/>
                  </a:lnTo>
                  <a:cubicBezTo>
                    <a:pt x="1503" y="816"/>
                    <a:pt x="1685" y="634"/>
                    <a:pt x="1685" y="408"/>
                  </a:cubicBezTo>
                  <a:cubicBezTo>
                    <a:pt x="1685" y="184"/>
                    <a:pt x="1503" y="0"/>
                    <a:pt x="1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41" name="Google Shape;741;p54"/>
            <p:cNvSpPr/>
            <p:nvPr/>
          </p:nvSpPr>
          <p:spPr>
            <a:xfrm>
              <a:off x="5711073" y="1745272"/>
              <a:ext cx="31880" cy="15458"/>
            </a:xfrm>
            <a:custGeom>
              <a:avLst/>
              <a:gdLst/>
              <a:ahLst/>
              <a:cxnLst/>
              <a:rect l="l" t="t" r="r" b="b"/>
              <a:pathLst>
                <a:path w="1685" h="817" extrusionOk="0">
                  <a:moveTo>
                    <a:pt x="409" y="0"/>
                  </a:moveTo>
                  <a:cubicBezTo>
                    <a:pt x="184" y="0"/>
                    <a:pt x="1" y="184"/>
                    <a:pt x="1" y="408"/>
                  </a:cubicBezTo>
                  <a:cubicBezTo>
                    <a:pt x="1" y="634"/>
                    <a:pt x="184" y="816"/>
                    <a:pt x="409" y="816"/>
                  </a:cubicBezTo>
                  <a:lnTo>
                    <a:pt x="1278" y="816"/>
                  </a:lnTo>
                  <a:cubicBezTo>
                    <a:pt x="1503" y="816"/>
                    <a:pt x="1685" y="634"/>
                    <a:pt x="1685" y="408"/>
                  </a:cubicBezTo>
                  <a:cubicBezTo>
                    <a:pt x="1685" y="184"/>
                    <a:pt x="1503" y="0"/>
                    <a:pt x="1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42" name="Google Shape;742;p54"/>
            <p:cNvSpPr/>
            <p:nvPr/>
          </p:nvSpPr>
          <p:spPr>
            <a:xfrm>
              <a:off x="5785050" y="1778155"/>
              <a:ext cx="31842" cy="15439"/>
            </a:xfrm>
            <a:custGeom>
              <a:avLst/>
              <a:gdLst/>
              <a:ahLst/>
              <a:cxnLst/>
              <a:rect l="l" t="t" r="r" b="b"/>
              <a:pathLst>
                <a:path w="1683" h="816" extrusionOk="0">
                  <a:moveTo>
                    <a:pt x="407" y="1"/>
                  </a:moveTo>
                  <a:cubicBezTo>
                    <a:pt x="182" y="1"/>
                    <a:pt x="0" y="183"/>
                    <a:pt x="0" y="409"/>
                  </a:cubicBezTo>
                  <a:cubicBezTo>
                    <a:pt x="0" y="633"/>
                    <a:pt x="182" y="815"/>
                    <a:pt x="407" y="815"/>
                  </a:cubicBezTo>
                  <a:lnTo>
                    <a:pt x="1276" y="815"/>
                  </a:lnTo>
                  <a:cubicBezTo>
                    <a:pt x="1500" y="815"/>
                    <a:pt x="1683" y="633"/>
                    <a:pt x="1683" y="409"/>
                  </a:cubicBezTo>
                  <a:cubicBezTo>
                    <a:pt x="1683" y="183"/>
                    <a:pt x="1500" y="1"/>
                    <a:pt x="1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43" name="Google Shape;743;p54"/>
            <p:cNvSpPr/>
            <p:nvPr/>
          </p:nvSpPr>
          <p:spPr>
            <a:xfrm>
              <a:off x="5834318" y="1778155"/>
              <a:ext cx="31861" cy="15439"/>
            </a:xfrm>
            <a:custGeom>
              <a:avLst/>
              <a:gdLst/>
              <a:ahLst/>
              <a:cxnLst/>
              <a:rect l="l" t="t" r="r" b="b"/>
              <a:pathLst>
                <a:path w="1684" h="816" extrusionOk="0">
                  <a:moveTo>
                    <a:pt x="407" y="1"/>
                  </a:moveTo>
                  <a:cubicBezTo>
                    <a:pt x="183" y="1"/>
                    <a:pt x="1" y="183"/>
                    <a:pt x="1" y="409"/>
                  </a:cubicBezTo>
                  <a:cubicBezTo>
                    <a:pt x="1" y="633"/>
                    <a:pt x="183" y="815"/>
                    <a:pt x="407" y="815"/>
                  </a:cubicBezTo>
                  <a:lnTo>
                    <a:pt x="1277" y="815"/>
                  </a:lnTo>
                  <a:cubicBezTo>
                    <a:pt x="1501" y="815"/>
                    <a:pt x="1683" y="633"/>
                    <a:pt x="1683" y="409"/>
                  </a:cubicBezTo>
                  <a:cubicBezTo>
                    <a:pt x="1683" y="183"/>
                    <a:pt x="1501"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44" name="Google Shape;744;p54"/>
            <p:cNvSpPr/>
            <p:nvPr/>
          </p:nvSpPr>
          <p:spPr>
            <a:xfrm>
              <a:off x="5883642" y="1778155"/>
              <a:ext cx="31861" cy="15439"/>
            </a:xfrm>
            <a:custGeom>
              <a:avLst/>
              <a:gdLst/>
              <a:ahLst/>
              <a:cxnLst/>
              <a:rect l="l" t="t" r="r" b="b"/>
              <a:pathLst>
                <a:path w="1684" h="816" extrusionOk="0">
                  <a:moveTo>
                    <a:pt x="410" y="1"/>
                  </a:moveTo>
                  <a:cubicBezTo>
                    <a:pt x="184" y="1"/>
                    <a:pt x="2" y="183"/>
                    <a:pt x="2" y="409"/>
                  </a:cubicBezTo>
                  <a:lnTo>
                    <a:pt x="0" y="409"/>
                  </a:lnTo>
                  <a:cubicBezTo>
                    <a:pt x="0" y="633"/>
                    <a:pt x="184" y="815"/>
                    <a:pt x="408" y="815"/>
                  </a:cubicBezTo>
                  <a:lnTo>
                    <a:pt x="1277" y="815"/>
                  </a:lnTo>
                  <a:cubicBezTo>
                    <a:pt x="1502" y="815"/>
                    <a:pt x="1684" y="633"/>
                    <a:pt x="1684" y="409"/>
                  </a:cubicBezTo>
                  <a:cubicBezTo>
                    <a:pt x="1684" y="183"/>
                    <a:pt x="1502"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45" name="Google Shape;745;p54"/>
            <p:cNvSpPr/>
            <p:nvPr/>
          </p:nvSpPr>
          <p:spPr>
            <a:xfrm>
              <a:off x="5637115" y="1778155"/>
              <a:ext cx="31880" cy="15439"/>
            </a:xfrm>
            <a:custGeom>
              <a:avLst/>
              <a:gdLst/>
              <a:ahLst/>
              <a:cxnLst/>
              <a:rect l="l" t="t" r="r" b="b"/>
              <a:pathLst>
                <a:path w="1685" h="816" extrusionOk="0">
                  <a:moveTo>
                    <a:pt x="409" y="1"/>
                  </a:moveTo>
                  <a:cubicBezTo>
                    <a:pt x="184" y="1"/>
                    <a:pt x="1" y="183"/>
                    <a:pt x="2" y="409"/>
                  </a:cubicBezTo>
                  <a:cubicBezTo>
                    <a:pt x="2" y="633"/>
                    <a:pt x="184" y="815"/>
                    <a:pt x="409" y="815"/>
                  </a:cubicBezTo>
                  <a:lnTo>
                    <a:pt x="1278" y="815"/>
                  </a:lnTo>
                  <a:cubicBezTo>
                    <a:pt x="1502" y="815"/>
                    <a:pt x="1684" y="633"/>
                    <a:pt x="1684" y="409"/>
                  </a:cubicBezTo>
                  <a:cubicBezTo>
                    <a:pt x="1684" y="183"/>
                    <a:pt x="1502" y="1"/>
                    <a:pt x="1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46" name="Google Shape;746;p54"/>
            <p:cNvSpPr/>
            <p:nvPr/>
          </p:nvSpPr>
          <p:spPr>
            <a:xfrm>
              <a:off x="5587828" y="1778155"/>
              <a:ext cx="31861" cy="15439"/>
            </a:xfrm>
            <a:custGeom>
              <a:avLst/>
              <a:gdLst/>
              <a:ahLst/>
              <a:cxnLst/>
              <a:rect l="l" t="t" r="r" b="b"/>
              <a:pathLst>
                <a:path w="1684" h="816" extrusionOk="0">
                  <a:moveTo>
                    <a:pt x="407" y="1"/>
                  </a:moveTo>
                  <a:cubicBezTo>
                    <a:pt x="183" y="1"/>
                    <a:pt x="1" y="183"/>
                    <a:pt x="1" y="409"/>
                  </a:cubicBezTo>
                  <a:cubicBezTo>
                    <a:pt x="1" y="633"/>
                    <a:pt x="183" y="815"/>
                    <a:pt x="407" y="815"/>
                  </a:cubicBezTo>
                  <a:lnTo>
                    <a:pt x="1277" y="815"/>
                  </a:lnTo>
                  <a:cubicBezTo>
                    <a:pt x="1501" y="815"/>
                    <a:pt x="1683" y="633"/>
                    <a:pt x="1683" y="409"/>
                  </a:cubicBezTo>
                  <a:cubicBezTo>
                    <a:pt x="1683" y="183"/>
                    <a:pt x="1501"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47" name="Google Shape;747;p54"/>
            <p:cNvSpPr/>
            <p:nvPr/>
          </p:nvSpPr>
          <p:spPr>
            <a:xfrm>
              <a:off x="5932948" y="1778155"/>
              <a:ext cx="31842" cy="15439"/>
            </a:xfrm>
            <a:custGeom>
              <a:avLst/>
              <a:gdLst/>
              <a:ahLst/>
              <a:cxnLst/>
              <a:rect l="l" t="t" r="r" b="b"/>
              <a:pathLst>
                <a:path w="1683" h="816" extrusionOk="0">
                  <a:moveTo>
                    <a:pt x="408" y="1"/>
                  </a:moveTo>
                  <a:cubicBezTo>
                    <a:pt x="182" y="1"/>
                    <a:pt x="0" y="183"/>
                    <a:pt x="0" y="409"/>
                  </a:cubicBezTo>
                  <a:cubicBezTo>
                    <a:pt x="0" y="633"/>
                    <a:pt x="182" y="815"/>
                    <a:pt x="408" y="815"/>
                  </a:cubicBezTo>
                  <a:lnTo>
                    <a:pt x="1276" y="815"/>
                  </a:lnTo>
                  <a:cubicBezTo>
                    <a:pt x="1501" y="815"/>
                    <a:pt x="1683" y="633"/>
                    <a:pt x="1683" y="409"/>
                  </a:cubicBezTo>
                  <a:cubicBezTo>
                    <a:pt x="1683" y="183"/>
                    <a:pt x="1501" y="1"/>
                    <a:pt x="1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48" name="Google Shape;748;p54"/>
            <p:cNvSpPr/>
            <p:nvPr/>
          </p:nvSpPr>
          <p:spPr>
            <a:xfrm>
              <a:off x="5883491" y="1843883"/>
              <a:ext cx="31880" cy="15439"/>
            </a:xfrm>
            <a:custGeom>
              <a:avLst/>
              <a:gdLst/>
              <a:ahLst/>
              <a:cxnLst/>
              <a:rect l="l" t="t" r="r" b="b"/>
              <a:pathLst>
                <a:path w="1685" h="816" extrusionOk="0">
                  <a:moveTo>
                    <a:pt x="409" y="0"/>
                  </a:moveTo>
                  <a:cubicBezTo>
                    <a:pt x="184" y="0"/>
                    <a:pt x="0" y="182"/>
                    <a:pt x="0" y="408"/>
                  </a:cubicBezTo>
                  <a:cubicBezTo>
                    <a:pt x="0" y="633"/>
                    <a:pt x="184" y="815"/>
                    <a:pt x="409" y="815"/>
                  </a:cubicBezTo>
                  <a:cubicBezTo>
                    <a:pt x="412" y="815"/>
                    <a:pt x="415" y="815"/>
                    <a:pt x="418" y="815"/>
                  </a:cubicBezTo>
                  <a:lnTo>
                    <a:pt x="1285" y="815"/>
                  </a:lnTo>
                  <a:cubicBezTo>
                    <a:pt x="1507" y="810"/>
                    <a:pt x="1684" y="630"/>
                    <a:pt x="1684" y="408"/>
                  </a:cubicBezTo>
                  <a:cubicBezTo>
                    <a:pt x="1684" y="187"/>
                    <a:pt x="1507" y="6"/>
                    <a:pt x="1285" y="0"/>
                  </a:cubicBezTo>
                  <a:lnTo>
                    <a:pt x="418" y="0"/>
                  </a:lnTo>
                  <a:cubicBezTo>
                    <a:pt x="415" y="0"/>
                    <a:pt x="412"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49" name="Google Shape;749;p54"/>
            <p:cNvSpPr/>
            <p:nvPr/>
          </p:nvSpPr>
          <p:spPr>
            <a:xfrm>
              <a:off x="5637285" y="1843883"/>
              <a:ext cx="31880" cy="15439"/>
            </a:xfrm>
            <a:custGeom>
              <a:avLst/>
              <a:gdLst/>
              <a:ahLst/>
              <a:cxnLst/>
              <a:rect l="l" t="t" r="r" b="b"/>
              <a:pathLst>
                <a:path w="1685" h="816" extrusionOk="0">
                  <a:moveTo>
                    <a:pt x="1277" y="0"/>
                  </a:moveTo>
                  <a:cubicBezTo>
                    <a:pt x="1274" y="0"/>
                    <a:pt x="1272" y="0"/>
                    <a:pt x="1269" y="0"/>
                  </a:cubicBezTo>
                  <a:lnTo>
                    <a:pt x="400" y="0"/>
                  </a:lnTo>
                  <a:cubicBezTo>
                    <a:pt x="178" y="6"/>
                    <a:pt x="1" y="187"/>
                    <a:pt x="1" y="408"/>
                  </a:cubicBezTo>
                  <a:cubicBezTo>
                    <a:pt x="1" y="630"/>
                    <a:pt x="178" y="810"/>
                    <a:pt x="400" y="815"/>
                  </a:cubicBezTo>
                  <a:lnTo>
                    <a:pt x="1269" y="815"/>
                  </a:lnTo>
                  <a:cubicBezTo>
                    <a:pt x="1272" y="815"/>
                    <a:pt x="1274" y="815"/>
                    <a:pt x="1277" y="815"/>
                  </a:cubicBezTo>
                  <a:cubicBezTo>
                    <a:pt x="1501" y="815"/>
                    <a:pt x="1685" y="633"/>
                    <a:pt x="1685" y="408"/>
                  </a:cubicBezTo>
                  <a:cubicBezTo>
                    <a:pt x="1685" y="182"/>
                    <a:pt x="1501" y="0"/>
                    <a:pt x="1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50" name="Google Shape;750;p54"/>
            <p:cNvSpPr/>
            <p:nvPr/>
          </p:nvSpPr>
          <p:spPr>
            <a:xfrm>
              <a:off x="5686420" y="1778155"/>
              <a:ext cx="31880" cy="15439"/>
            </a:xfrm>
            <a:custGeom>
              <a:avLst/>
              <a:gdLst/>
              <a:ahLst/>
              <a:cxnLst/>
              <a:rect l="l" t="t" r="r" b="b"/>
              <a:pathLst>
                <a:path w="1685" h="816" extrusionOk="0">
                  <a:moveTo>
                    <a:pt x="409" y="1"/>
                  </a:moveTo>
                  <a:cubicBezTo>
                    <a:pt x="183" y="1"/>
                    <a:pt x="1" y="183"/>
                    <a:pt x="1" y="409"/>
                  </a:cubicBezTo>
                  <a:cubicBezTo>
                    <a:pt x="1" y="633"/>
                    <a:pt x="183" y="815"/>
                    <a:pt x="409" y="815"/>
                  </a:cubicBezTo>
                  <a:lnTo>
                    <a:pt x="1277" y="815"/>
                  </a:lnTo>
                  <a:cubicBezTo>
                    <a:pt x="1501" y="815"/>
                    <a:pt x="1685" y="633"/>
                    <a:pt x="1685" y="409"/>
                  </a:cubicBezTo>
                  <a:cubicBezTo>
                    <a:pt x="1685" y="183"/>
                    <a:pt x="1501"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51" name="Google Shape;751;p54"/>
            <p:cNvSpPr/>
            <p:nvPr/>
          </p:nvSpPr>
          <p:spPr>
            <a:xfrm>
              <a:off x="5735726" y="1778155"/>
              <a:ext cx="31861" cy="15439"/>
            </a:xfrm>
            <a:custGeom>
              <a:avLst/>
              <a:gdLst/>
              <a:ahLst/>
              <a:cxnLst/>
              <a:rect l="l" t="t" r="r" b="b"/>
              <a:pathLst>
                <a:path w="1684" h="816" extrusionOk="0">
                  <a:moveTo>
                    <a:pt x="409" y="1"/>
                  </a:moveTo>
                  <a:cubicBezTo>
                    <a:pt x="183" y="1"/>
                    <a:pt x="1" y="183"/>
                    <a:pt x="1" y="409"/>
                  </a:cubicBezTo>
                  <a:cubicBezTo>
                    <a:pt x="1" y="633"/>
                    <a:pt x="183" y="815"/>
                    <a:pt x="409" y="815"/>
                  </a:cubicBezTo>
                  <a:lnTo>
                    <a:pt x="1277" y="815"/>
                  </a:lnTo>
                  <a:cubicBezTo>
                    <a:pt x="1501" y="815"/>
                    <a:pt x="1683" y="633"/>
                    <a:pt x="1683" y="409"/>
                  </a:cubicBezTo>
                  <a:cubicBezTo>
                    <a:pt x="1683" y="183"/>
                    <a:pt x="1501"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52" name="Google Shape;752;p54"/>
            <p:cNvSpPr/>
            <p:nvPr/>
          </p:nvSpPr>
          <p:spPr>
            <a:xfrm>
              <a:off x="5538522" y="1424805"/>
              <a:ext cx="475573" cy="475611"/>
            </a:xfrm>
            <a:custGeom>
              <a:avLst/>
              <a:gdLst/>
              <a:ahLst/>
              <a:cxnLst/>
              <a:rect l="l" t="t" r="r" b="b"/>
              <a:pathLst>
                <a:path w="25136" h="25138" extrusionOk="0">
                  <a:moveTo>
                    <a:pt x="18651" y="816"/>
                  </a:moveTo>
                  <a:cubicBezTo>
                    <a:pt x="18904" y="816"/>
                    <a:pt x="19112" y="1022"/>
                    <a:pt x="19112" y="1277"/>
                  </a:cubicBezTo>
                  <a:lnTo>
                    <a:pt x="19112" y="9990"/>
                  </a:lnTo>
                  <a:lnTo>
                    <a:pt x="6028" y="9990"/>
                  </a:lnTo>
                  <a:lnTo>
                    <a:pt x="6026" y="1277"/>
                  </a:lnTo>
                  <a:cubicBezTo>
                    <a:pt x="6026" y="1022"/>
                    <a:pt x="6234" y="816"/>
                    <a:pt x="6489" y="816"/>
                  </a:cubicBezTo>
                  <a:close/>
                  <a:moveTo>
                    <a:pt x="21716" y="10805"/>
                  </a:moveTo>
                  <a:lnTo>
                    <a:pt x="21716" y="11727"/>
                  </a:lnTo>
                  <a:lnTo>
                    <a:pt x="3422" y="11727"/>
                  </a:lnTo>
                  <a:lnTo>
                    <a:pt x="3422" y="10805"/>
                  </a:lnTo>
                  <a:close/>
                  <a:moveTo>
                    <a:pt x="2146" y="9936"/>
                  </a:moveTo>
                  <a:cubicBezTo>
                    <a:pt x="2399" y="9936"/>
                    <a:pt x="2607" y="10143"/>
                    <a:pt x="2607" y="10397"/>
                  </a:cubicBezTo>
                  <a:lnTo>
                    <a:pt x="2607" y="12135"/>
                  </a:lnTo>
                  <a:cubicBezTo>
                    <a:pt x="2605" y="12390"/>
                    <a:pt x="2399" y="12596"/>
                    <a:pt x="2146" y="12596"/>
                  </a:cubicBezTo>
                  <a:cubicBezTo>
                    <a:pt x="1891" y="12596"/>
                    <a:pt x="1685" y="12390"/>
                    <a:pt x="1683" y="12135"/>
                  </a:cubicBezTo>
                  <a:lnTo>
                    <a:pt x="1683" y="10397"/>
                  </a:lnTo>
                  <a:cubicBezTo>
                    <a:pt x="1683" y="10143"/>
                    <a:pt x="1891" y="9936"/>
                    <a:pt x="2146" y="9936"/>
                  </a:cubicBezTo>
                  <a:close/>
                  <a:moveTo>
                    <a:pt x="22992" y="9936"/>
                  </a:moveTo>
                  <a:cubicBezTo>
                    <a:pt x="23247" y="9936"/>
                    <a:pt x="23453" y="10143"/>
                    <a:pt x="23453" y="10398"/>
                  </a:cubicBezTo>
                  <a:lnTo>
                    <a:pt x="23453" y="12135"/>
                  </a:lnTo>
                  <a:cubicBezTo>
                    <a:pt x="23460" y="12393"/>
                    <a:pt x="23250" y="12606"/>
                    <a:pt x="22992" y="12606"/>
                  </a:cubicBezTo>
                  <a:cubicBezTo>
                    <a:pt x="22733" y="12606"/>
                    <a:pt x="22525" y="12393"/>
                    <a:pt x="22531" y="12135"/>
                  </a:cubicBezTo>
                  <a:lnTo>
                    <a:pt x="22531" y="10398"/>
                  </a:lnTo>
                  <a:cubicBezTo>
                    <a:pt x="22531" y="10143"/>
                    <a:pt x="22737" y="9936"/>
                    <a:pt x="22992" y="9936"/>
                  </a:cubicBezTo>
                  <a:close/>
                  <a:moveTo>
                    <a:pt x="16885" y="12543"/>
                  </a:moveTo>
                  <a:cubicBezTo>
                    <a:pt x="16747" y="13061"/>
                    <a:pt x="16349" y="13548"/>
                    <a:pt x="15727" y="13942"/>
                  </a:cubicBezTo>
                  <a:cubicBezTo>
                    <a:pt x="14890" y="14476"/>
                    <a:pt x="13767" y="14769"/>
                    <a:pt x="12567" y="14769"/>
                  </a:cubicBezTo>
                  <a:cubicBezTo>
                    <a:pt x="11368" y="14769"/>
                    <a:pt x="10246" y="14476"/>
                    <a:pt x="9409" y="13942"/>
                  </a:cubicBezTo>
                  <a:cubicBezTo>
                    <a:pt x="8789" y="13548"/>
                    <a:pt x="8390" y="13061"/>
                    <a:pt x="8252" y="12543"/>
                  </a:cubicBezTo>
                  <a:close/>
                  <a:moveTo>
                    <a:pt x="20413" y="12542"/>
                  </a:moveTo>
                  <a:lnTo>
                    <a:pt x="20413" y="14741"/>
                  </a:lnTo>
                  <a:cubicBezTo>
                    <a:pt x="20413" y="14966"/>
                    <a:pt x="20595" y="15148"/>
                    <a:pt x="20821" y="15148"/>
                  </a:cubicBezTo>
                  <a:lnTo>
                    <a:pt x="23426" y="15148"/>
                  </a:lnTo>
                  <a:cubicBezTo>
                    <a:pt x="23921" y="15148"/>
                    <a:pt x="24321" y="15548"/>
                    <a:pt x="24323" y="16043"/>
                  </a:cubicBezTo>
                  <a:lnTo>
                    <a:pt x="24323" y="23428"/>
                  </a:lnTo>
                  <a:cubicBezTo>
                    <a:pt x="24321" y="23921"/>
                    <a:pt x="23921" y="24323"/>
                    <a:pt x="23426" y="24323"/>
                  </a:cubicBezTo>
                  <a:lnTo>
                    <a:pt x="1710" y="24323"/>
                  </a:lnTo>
                  <a:cubicBezTo>
                    <a:pt x="1216" y="24321"/>
                    <a:pt x="815" y="23921"/>
                    <a:pt x="815" y="23428"/>
                  </a:cubicBezTo>
                  <a:lnTo>
                    <a:pt x="815" y="16043"/>
                  </a:lnTo>
                  <a:cubicBezTo>
                    <a:pt x="815" y="15548"/>
                    <a:pt x="1216" y="15148"/>
                    <a:pt x="1710" y="15148"/>
                  </a:cubicBezTo>
                  <a:lnTo>
                    <a:pt x="4317" y="15148"/>
                  </a:lnTo>
                  <a:cubicBezTo>
                    <a:pt x="4541" y="15148"/>
                    <a:pt x="4723" y="14966"/>
                    <a:pt x="4725" y="14741"/>
                  </a:cubicBezTo>
                  <a:lnTo>
                    <a:pt x="4725" y="12542"/>
                  </a:lnTo>
                  <a:lnTo>
                    <a:pt x="7419" y="12542"/>
                  </a:lnTo>
                  <a:cubicBezTo>
                    <a:pt x="7555" y="13341"/>
                    <a:pt x="8095" y="14069"/>
                    <a:pt x="8972" y="14628"/>
                  </a:cubicBezTo>
                  <a:cubicBezTo>
                    <a:pt x="9939" y="15244"/>
                    <a:pt x="11216" y="15582"/>
                    <a:pt x="12569" y="15582"/>
                  </a:cubicBezTo>
                  <a:cubicBezTo>
                    <a:pt x="13921" y="15582"/>
                    <a:pt x="15199" y="15244"/>
                    <a:pt x="16166" y="14628"/>
                  </a:cubicBezTo>
                  <a:cubicBezTo>
                    <a:pt x="17043" y="14069"/>
                    <a:pt x="17581" y="13341"/>
                    <a:pt x="17719" y="12542"/>
                  </a:cubicBezTo>
                  <a:close/>
                  <a:moveTo>
                    <a:pt x="6489" y="1"/>
                  </a:moveTo>
                  <a:cubicBezTo>
                    <a:pt x="5783" y="2"/>
                    <a:pt x="5213" y="573"/>
                    <a:pt x="5213" y="1277"/>
                  </a:cubicBezTo>
                  <a:lnTo>
                    <a:pt x="5213" y="9990"/>
                  </a:lnTo>
                  <a:lnTo>
                    <a:pt x="3355" y="9990"/>
                  </a:lnTo>
                  <a:cubicBezTo>
                    <a:pt x="3177" y="9466"/>
                    <a:pt x="2686" y="9124"/>
                    <a:pt x="2148" y="9124"/>
                  </a:cubicBezTo>
                  <a:cubicBezTo>
                    <a:pt x="2079" y="9124"/>
                    <a:pt x="2009" y="9129"/>
                    <a:pt x="1939" y="9141"/>
                  </a:cubicBezTo>
                  <a:cubicBezTo>
                    <a:pt x="1324" y="9241"/>
                    <a:pt x="870" y="9773"/>
                    <a:pt x="870" y="10398"/>
                  </a:cubicBezTo>
                  <a:lnTo>
                    <a:pt x="870" y="12135"/>
                  </a:lnTo>
                  <a:cubicBezTo>
                    <a:pt x="870" y="12759"/>
                    <a:pt x="1324" y="13291"/>
                    <a:pt x="1939" y="13393"/>
                  </a:cubicBezTo>
                  <a:cubicBezTo>
                    <a:pt x="2008" y="13404"/>
                    <a:pt x="2077" y="13410"/>
                    <a:pt x="2145" y="13410"/>
                  </a:cubicBezTo>
                  <a:cubicBezTo>
                    <a:pt x="2685" y="13410"/>
                    <a:pt x="3177" y="13067"/>
                    <a:pt x="3355" y="12542"/>
                  </a:cubicBezTo>
                  <a:lnTo>
                    <a:pt x="3910" y="12542"/>
                  </a:lnTo>
                  <a:lnTo>
                    <a:pt x="3910" y="14333"/>
                  </a:lnTo>
                  <a:lnTo>
                    <a:pt x="1710" y="14333"/>
                  </a:lnTo>
                  <a:cubicBezTo>
                    <a:pt x="765" y="14335"/>
                    <a:pt x="1" y="15099"/>
                    <a:pt x="1" y="16043"/>
                  </a:cubicBezTo>
                  <a:lnTo>
                    <a:pt x="1" y="23428"/>
                  </a:lnTo>
                  <a:cubicBezTo>
                    <a:pt x="1" y="24371"/>
                    <a:pt x="767" y="25136"/>
                    <a:pt x="1710" y="25137"/>
                  </a:cubicBezTo>
                  <a:lnTo>
                    <a:pt x="23426" y="25137"/>
                  </a:lnTo>
                  <a:cubicBezTo>
                    <a:pt x="24370" y="25136"/>
                    <a:pt x="25136" y="24371"/>
                    <a:pt x="25136" y="23428"/>
                  </a:cubicBezTo>
                  <a:lnTo>
                    <a:pt x="25136" y="16043"/>
                  </a:lnTo>
                  <a:cubicBezTo>
                    <a:pt x="25136" y="15099"/>
                    <a:pt x="24370" y="14335"/>
                    <a:pt x="23426" y="14333"/>
                  </a:cubicBezTo>
                  <a:lnTo>
                    <a:pt x="21228" y="14333"/>
                  </a:lnTo>
                  <a:lnTo>
                    <a:pt x="21228" y="12542"/>
                  </a:lnTo>
                  <a:lnTo>
                    <a:pt x="21783" y="12542"/>
                  </a:lnTo>
                  <a:cubicBezTo>
                    <a:pt x="21961" y="13067"/>
                    <a:pt x="22452" y="13410"/>
                    <a:pt x="22992" y="13410"/>
                  </a:cubicBezTo>
                  <a:cubicBezTo>
                    <a:pt x="23061" y="13410"/>
                    <a:pt x="23129" y="13404"/>
                    <a:pt x="23199" y="13393"/>
                  </a:cubicBezTo>
                  <a:cubicBezTo>
                    <a:pt x="23814" y="13291"/>
                    <a:pt x="24267" y="12759"/>
                    <a:pt x="24268" y="12135"/>
                  </a:cubicBezTo>
                  <a:lnTo>
                    <a:pt x="24268" y="10398"/>
                  </a:lnTo>
                  <a:cubicBezTo>
                    <a:pt x="24267" y="9773"/>
                    <a:pt x="23814" y="9241"/>
                    <a:pt x="23199" y="9141"/>
                  </a:cubicBezTo>
                  <a:cubicBezTo>
                    <a:pt x="23129" y="9129"/>
                    <a:pt x="23059" y="9124"/>
                    <a:pt x="22990" y="9124"/>
                  </a:cubicBezTo>
                  <a:cubicBezTo>
                    <a:pt x="22451" y="9124"/>
                    <a:pt x="21961" y="9466"/>
                    <a:pt x="21783" y="9990"/>
                  </a:cubicBezTo>
                  <a:lnTo>
                    <a:pt x="19925" y="9990"/>
                  </a:lnTo>
                  <a:lnTo>
                    <a:pt x="19925" y="1277"/>
                  </a:lnTo>
                  <a:cubicBezTo>
                    <a:pt x="19925" y="573"/>
                    <a:pt x="19353" y="2"/>
                    <a:pt x="18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53" name="Google Shape;753;p54"/>
            <p:cNvSpPr/>
            <p:nvPr/>
          </p:nvSpPr>
          <p:spPr>
            <a:xfrm>
              <a:off x="5686420" y="1572740"/>
              <a:ext cx="179778" cy="15401"/>
            </a:xfrm>
            <a:custGeom>
              <a:avLst/>
              <a:gdLst/>
              <a:ahLst/>
              <a:cxnLst/>
              <a:rect l="l" t="t" r="r" b="b"/>
              <a:pathLst>
                <a:path w="9502" h="814" extrusionOk="0">
                  <a:moveTo>
                    <a:pt x="409" y="0"/>
                  </a:moveTo>
                  <a:cubicBezTo>
                    <a:pt x="183" y="0"/>
                    <a:pt x="1" y="182"/>
                    <a:pt x="1" y="407"/>
                  </a:cubicBezTo>
                  <a:cubicBezTo>
                    <a:pt x="1" y="632"/>
                    <a:pt x="183" y="814"/>
                    <a:pt x="409" y="814"/>
                  </a:cubicBezTo>
                  <a:lnTo>
                    <a:pt x="9095" y="814"/>
                  </a:lnTo>
                  <a:cubicBezTo>
                    <a:pt x="9320" y="814"/>
                    <a:pt x="9502" y="632"/>
                    <a:pt x="9502" y="407"/>
                  </a:cubicBezTo>
                  <a:cubicBezTo>
                    <a:pt x="9502" y="182"/>
                    <a:pt x="9320" y="0"/>
                    <a:pt x="9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54" name="Google Shape;754;p54"/>
            <p:cNvSpPr/>
            <p:nvPr/>
          </p:nvSpPr>
          <p:spPr>
            <a:xfrm>
              <a:off x="5686590" y="1531646"/>
              <a:ext cx="179778" cy="15420"/>
            </a:xfrm>
            <a:custGeom>
              <a:avLst/>
              <a:gdLst/>
              <a:ahLst/>
              <a:cxnLst/>
              <a:rect l="l" t="t" r="r" b="b"/>
              <a:pathLst>
                <a:path w="9502" h="815" extrusionOk="0">
                  <a:moveTo>
                    <a:pt x="9094" y="0"/>
                  </a:moveTo>
                  <a:cubicBezTo>
                    <a:pt x="9092" y="0"/>
                    <a:pt x="9089" y="0"/>
                    <a:pt x="9086" y="0"/>
                  </a:cubicBezTo>
                  <a:lnTo>
                    <a:pt x="400" y="0"/>
                  </a:lnTo>
                  <a:cubicBezTo>
                    <a:pt x="178" y="5"/>
                    <a:pt x="1" y="187"/>
                    <a:pt x="1" y="408"/>
                  </a:cubicBezTo>
                  <a:cubicBezTo>
                    <a:pt x="1" y="630"/>
                    <a:pt x="178" y="810"/>
                    <a:pt x="400" y="815"/>
                  </a:cubicBezTo>
                  <a:lnTo>
                    <a:pt x="9086" y="815"/>
                  </a:lnTo>
                  <a:cubicBezTo>
                    <a:pt x="9089" y="815"/>
                    <a:pt x="9092" y="815"/>
                    <a:pt x="9094" y="815"/>
                  </a:cubicBezTo>
                  <a:cubicBezTo>
                    <a:pt x="9318" y="815"/>
                    <a:pt x="9502" y="633"/>
                    <a:pt x="9502" y="408"/>
                  </a:cubicBezTo>
                  <a:cubicBezTo>
                    <a:pt x="9502" y="182"/>
                    <a:pt x="9318" y="0"/>
                    <a:pt x="90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55" name="Google Shape;755;p54"/>
            <p:cNvSpPr/>
            <p:nvPr/>
          </p:nvSpPr>
          <p:spPr>
            <a:xfrm>
              <a:off x="5686590" y="1490571"/>
              <a:ext cx="179778" cy="15420"/>
            </a:xfrm>
            <a:custGeom>
              <a:avLst/>
              <a:gdLst/>
              <a:ahLst/>
              <a:cxnLst/>
              <a:rect l="l" t="t" r="r" b="b"/>
              <a:pathLst>
                <a:path w="9502" h="815" extrusionOk="0">
                  <a:moveTo>
                    <a:pt x="9097" y="0"/>
                  </a:moveTo>
                  <a:cubicBezTo>
                    <a:pt x="9093" y="0"/>
                    <a:pt x="9090" y="0"/>
                    <a:pt x="9086" y="0"/>
                  </a:cubicBezTo>
                  <a:lnTo>
                    <a:pt x="400" y="0"/>
                  </a:lnTo>
                  <a:cubicBezTo>
                    <a:pt x="178" y="5"/>
                    <a:pt x="1" y="185"/>
                    <a:pt x="1" y="407"/>
                  </a:cubicBezTo>
                  <a:cubicBezTo>
                    <a:pt x="1" y="628"/>
                    <a:pt x="178" y="809"/>
                    <a:pt x="400" y="815"/>
                  </a:cubicBezTo>
                  <a:lnTo>
                    <a:pt x="9086" y="815"/>
                  </a:lnTo>
                  <a:cubicBezTo>
                    <a:pt x="9089" y="815"/>
                    <a:pt x="9092" y="815"/>
                    <a:pt x="9094" y="815"/>
                  </a:cubicBezTo>
                  <a:cubicBezTo>
                    <a:pt x="9318" y="815"/>
                    <a:pt x="9502" y="633"/>
                    <a:pt x="9502" y="407"/>
                  </a:cubicBezTo>
                  <a:cubicBezTo>
                    <a:pt x="9502" y="183"/>
                    <a:pt x="9320" y="0"/>
                    <a:pt x="90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756" name="Google Shape;756;p54"/>
          <p:cNvSpPr/>
          <p:nvPr/>
        </p:nvSpPr>
        <p:spPr>
          <a:xfrm>
            <a:off x="7472981" y="1581490"/>
            <a:ext cx="475611" cy="450920"/>
          </a:xfrm>
          <a:custGeom>
            <a:avLst/>
            <a:gdLst/>
            <a:ahLst/>
            <a:cxnLst/>
            <a:rect l="l" t="t" r="r" b="b"/>
            <a:pathLst>
              <a:path w="25138" h="23833" extrusionOk="0">
                <a:moveTo>
                  <a:pt x="12567" y="876"/>
                </a:moveTo>
                <a:lnTo>
                  <a:pt x="24321" y="7593"/>
                </a:lnTo>
                <a:lnTo>
                  <a:pt x="24321" y="8253"/>
                </a:lnTo>
                <a:lnTo>
                  <a:pt x="815" y="8253"/>
                </a:lnTo>
                <a:lnTo>
                  <a:pt x="814" y="7593"/>
                </a:lnTo>
                <a:lnTo>
                  <a:pt x="12567" y="876"/>
                </a:lnTo>
                <a:close/>
                <a:moveTo>
                  <a:pt x="23455" y="9066"/>
                </a:moveTo>
                <a:lnTo>
                  <a:pt x="23455" y="9990"/>
                </a:lnTo>
                <a:lnTo>
                  <a:pt x="1684" y="9990"/>
                </a:lnTo>
                <a:lnTo>
                  <a:pt x="1683" y="9066"/>
                </a:lnTo>
                <a:close/>
                <a:moveTo>
                  <a:pt x="4776" y="10805"/>
                </a:moveTo>
                <a:lnTo>
                  <a:pt x="4776" y="11266"/>
                </a:lnTo>
                <a:cubicBezTo>
                  <a:pt x="4778" y="11281"/>
                  <a:pt x="4766" y="11293"/>
                  <a:pt x="4750" y="11293"/>
                </a:cubicBezTo>
                <a:lnTo>
                  <a:pt x="3012" y="11293"/>
                </a:lnTo>
                <a:cubicBezTo>
                  <a:pt x="2998" y="11293"/>
                  <a:pt x="2986" y="11281"/>
                  <a:pt x="2986" y="11266"/>
                </a:cubicBezTo>
                <a:lnTo>
                  <a:pt x="2986" y="10805"/>
                </a:lnTo>
                <a:close/>
                <a:moveTo>
                  <a:pt x="9121" y="10805"/>
                </a:moveTo>
                <a:lnTo>
                  <a:pt x="9121" y="11266"/>
                </a:lnTo>
                <a:cubicBezTo>
                  <a:pt x="9122" y="11281"/>
                  <a:pt x="9110" y="11293"/>
                  <a:pt x="9095" y="11293"/>
                </a:cubicBezTo>
                <a:lnTo>
                  <a:pt x="7357" y="11293"/>
                </a:lnTo>
                <a:cubicBezTo>
                  <a:pt x="7343" y="11293"/>
                  <a:pt x="7331" y="11281"/>
                  <a:pt x="7331" y="11266"/>
                </a:cubicBezTo>
                <a:lnTo>
                  <a:pt x="7331" y="10805"/>
                </a:lnTo>
                <a:close/>
                <a:moveTo>
                  <a:pt x="13464" y="10805"/>
                </a:moveTo>
                <a:lnTo>
                  <a:pt x="13464" y="11266"/>
                </a:lnTo>
                <a:cubicBezTo>
                  <a:pt x="13464" y="11281"/>
                  <a:pt x="13452" y="11293"/>
                  <a:pt x="13437" y="11293"/>
                </a:cubicBezTo>
                <a:lnTo>
                  <a:pt x="11700" y="11293"/>
                </a:lnTo>
                <a:cubicBezTo>
                  <a:pt x="11685" y="11293"/>
                  <a:pt x="11672" y="11281"/>
                  <a:pt x="11672" y="11266"/>
                </a:cubicBezTo>
                <a:lnTo>
                  <a:pt x="11672" y="10805"/>
                </a:lnTo>
                <a:close/>
                <a:moveTo>
                  <a:pt x="17806" y="10805"/>
                </a:moveTo>
                <a:lnTo>
                  <a:pt x="17806" y="11266"/>
                </a:lnTo>
                <a:cubicBezTo>
                  <a:pt x="17807" y="11281"/>
                  <a:pt x="17793" y="11293"/>
                  <a:pt x="17780" y="11293"/>
                </a:cubicBezTo>
                <a:lnTo>
                  <a:pt x="16041" y="11293"/>
                </a:lnTo>
                <a:cubicBezTo>
                  <a:pt x="16028" y="11293"/>
                  <a:pt x="16016" y="11281"/>
                  <a:pt x="16016" y="11266"/>
                </a:cubicBezTo>
                <a:lnTo>
                  <a:pt x="16016" y="10805"/>
                </a:lnTo>
                <a:close/>
                <a:moveTo>
                  <a:pt x="22150" y="10805"/>
                </a:moveTo>
                <a:lnTo>
                  <a:pt x="22150" y="11266"/>
                </a:lnTo>
                <a:cubicBezTo>
                  <a:pt x="22152" y="11281"/>
                  <a:pt x="22138" y="11293"/>
                  <a:pt x="22124" y="11293"/>
                </a:cubicBezTo>
                <a:lnTo>
                  <a:pt x="20386" y="11293"/>
                </a:lnTo>
                <a:cubicBezTo>
                  <a:pt x="20372" y="11293"/>
                  <a:pt x="20360" y="11281"/>
                  <a:pt x="20360" y="11266"/>
                </a:cubicBezTo>
                <a:lnTo>
                  <a:pt x="20360" y="10805"/>
                </a:lnTo>
                <a:close/>
                <a:moveTo>
                  <a:pt x="4345" y="12108"/>
                </a:moveTo>
                <a:lnTo>
                  <a:pt x="4345" y="19544"/>
                </a:lnTo>
                <a:lnTo>
                  <a:pt x="3421" y="19544"/>
                </a:lnTo>
                <a:lnTo>
                  <a:pt x="3421" y="12108"/>
                </a:lnTo>
                <a:close/>
                <a:moveTo>
                  <a:pt x="6516" y="10805"/>
                </a:moveTo>
                <a:lnTo>
                  <a:pt x="6516" y="11266"/>
                </a:lnTo>
                <a:cubicBezTo>
                  <a:pt x="6516" y="11572"/>
                  <a:pt x="6681" y="11853"/>
                  <a:pt x="6950" y="12002"/>
                </a:cubicBezTo>
                <a:lnTo>
                  <a:pt x="6950" y="19544"/>
                </a:lnTo>
                <a:lnTo>
                  <a:pt x="5158" y="19544"/>
                </a:lnTo>
                <a:lnTo>
                  <a:pt x="5158" y="12002"/>
                </a:lnTo>
                <a:cubicBezTo>
                  <a:pt x="5425" y="11853"/>
                  <a:pt x="5592" y="11572"/>
                  <a:pt x="5592" y="11266"/>
                </a:cubicBezTo>
                <a:lnTo>
                  <a:pt x="5592" y="10805"/>
                </a:lnTo>
                <a:close/>
                <a:moveTo>
                  <a:pt x="8687" y="12108"/>
                </a:moveTo>
                <a:lnTo>
                  <a:pt x="8687" y="19544"/>
                </a:lnTo>
                <a:lnTo>
                  <a:pt x="7765" y="19544"/>
                </a:lnTo>
                <a:lnTo>
                  <a:pt x="7765" y="12108"/>
                </a:lnTo>
                <a:close/>
                <a:moveTo>
                  <a:pt x="10859" y="10805"/>
                </a:moveTo>
                <a:lnTo>
                  <a:pt x="10859" y="11266"/>
                </a:lnTo>
                <a:cubicBezTo>
                  <a:pt x="10859" y="11572"/>
                  <a:pt x="11025" y="11853"/>
                  <a:pt x="11293" y="12002"/>
                </a:cubicBezTo>
                <a:lnTo>
                  <a:pt x="11293" y="19544"/>
                </a:lnTo>
                <a:lnTo>
                  <a:pt x="9502" y="19544"/>
                </a:lnTo>
                <a:lnTo>
                  <a:pt x="9502" y="12002"/>
                </a:lnTo>
                <a:cubicBezTo>
                  <a:pt x="9769" y="11853"/>
                  <a:pt x="9935" y="11572"/>
                  <a:pt x="9935" y="11266"/>
                </a:cubicBezTo>
                <a:lnTo>
                  <a:pt x="9935" y="10805"/>
                </a:lnTo>
                <a:close/>
                <a:moveTo>
                  <a:pt x="13030" y="12108"/>
                </a:moveTo>
                <a:lnTo>
                  <a:pt x="13030" y="19544"/>
                </a:lnTo>
                <a:lnTo>
                  <a:pt x="12108" y="19544"/>
                </a:lnTo>
                <a:lnTo>
                  <a:pt x="12108" y="12108"/>
                </a:lnTo>
                <a:close/>
                <a:moveTo>
                  <a:pt x="15202" y="10805"/>
                </a:moveTo>
                <a:lnTo>
                  <a:pt x="15202" y="11266"/>
                </a:lnTo>
                <a:cubicBezTo>
                  <a:pt x="15202" y="11572"/>
                  <a:pt x="15368" y="11853"/>
                  <a:pt x="15636" y="12002"/>
                </a:cubicBezTo>
                <a:lnTo>
                  <a:pt x="15636" y="19544"/>
                </a:lnTo>
                <a:lnTo>
                  <a:pt x="13845" y="19544"/>
                </a:lnTo>
                <a:lnTo>
                  <a:pt x="13845" y="12002"/>
                </a:lnTo>
                <a:cubicBezTo>
                  <a:pt x="14112" y="11853"/>
                  <a:pt x="14279" y="11572"/>
                  <a:pt x="14279" y="11266"/>
                </a:cubicBezTo>
                <a:lnTo>
                  <a:pt x="14279" y="10805"/>
                </a:lnTo>
                <a:close/>
                <a:moveTo>
                  <a:pt x="17373" y="12108"/>
                </a:moveTo>
                <a:lnTo>
                  <a:pt x="17373" y="19544"/>
                </a:lnTo>
                <a:lnTo>
                  <a:pt x="16451" y="19544"/>
                </a:lnTo>
                <a:lnTo>
                  <a:pt x="16451" y="12108"/>
                </a:lnTo>
                <a:close/>
                <a:moveTo>
                  <a:pt x="19546" y="10805"/>
                </a:moveTo>
                <a:lnTo>
                  <a:pt x="19546" y="11266"/>
                </a:lnTo>
                <a:cubicBezTo>
                  <a:pt x="19546" y="11572"/>
                  <a:pt x="19711" y="11853"/>
                  <a:pt x="19979" y="12002"/>
                </a:cubicBezTo>
                <a:lnTo>
                  <a:pt x="19979" y="19544"/>
                </a:lnTo>
                <a:lnTo>
                  <a:pt x="18188" y="19544"/>
                </a:lnTo>
                <a:lnTo>
                  <a:pt x="18188" y="12002"/>
                </a:lnTo>
                <a:cubicBezTo>
                  <a:pt x="18455" y="11853"/>
                  <a:pt x="18622" y="11572"/>
                  <a:pt x="18622" y="11266"/>
                </a:cubicBezTo>
                <a:lnTo>
                  <a:pt x="18622" y="10805"/>
                </a:lnTo>
                <a:close/>
                <a:moveTo>
                  <a:pt x="21716" y="12108"/>
                </a:moveTo>
                <a:lnTo>
                  <a:pt x="21716" y="19544"/>
                </a:lnTo>
                <a:lnTo>
                  <a:pt x="20794" y="19544"/>
                </a:lnTo>
                <a:lnTo>
                  <a:pt x="20794" y="12108"/>
                </a:lnTo>
                <a:close/>
                <a:moveTo>
                  <a:pt x="23455" y="20360"/>
                </a:moveTo>
                <a:lnTo>
                  <a:pt x="23455" y="21282"/>
                </a:lnTo>
                <a:lnTo>
                  <a:pt x="1684" y="21282"/>
                </a:lnTo>
                <a:lnTo>
                  <a:pt x="1684" y="20360"/>
                </a:lnTo>
                <a:close/>
                <a:moveTo>
                  <a:pt x="24323" y="22097"/>
                </a:moveTo>
                <a:lnTo>
                  <a:pt x="24323" y="23019"/>
                </a:lnTo>
                <a:lnTo>
                  <a:pt x="815" y="23019"/>
                </a:lnTo>
                <a:lnTo>
                  <a:pt x="815" y="22097"/>
                </a:lnTo>
                <a:close/>
                <a:moveTo>
                  <a:pt x="12569" y="0"/>
                </a:moveTo>
                <a:cubicBezTo>
                  <a:pt x="12499" y="0"/>
                  <a:pt x="12429" y="18"/>
                  <a:pt x="12367" y="54"/>
                </a:cubicBezTo>
                <a:lnTo>
                  <a:pt x="207" y="7003"/>
                </a:lnTo>
                <a:cubicBezTo>
                  <a:pt x="80" y="7076"/>
                  <a:pt x="1" y="7211"/>
                  <a:pt x="1" y="7356"/>
                </a:cubicBezTo>
                <a:lnTo>
                  <a:pt x="1" y="8660"/>
                </a:lnTo>
                <a:cubicBezTo>
                  <a:pt x="1" y="8884"/>
                  <a:pt x="184" y="9066"/>
                  <a:pt x="409" y="9066"/>
                </a:cubicBezTo>
                <a:lnTo>
                  <a:pt x="870" y="9066"/>
                </a:lnTo>
                <a:lnTo>
                  <a:pt x="870" y="10397"/>
                </a:lnTo>
                <a:cubicBezTo>
                  <a:pt x="870" y="10621"/>
                  <a:pt x="1052" y="10803"/>
                  <a:pt x="1276" y="10805"/>
                </a:cubicBezTo>
                <a:lnTo>
                  <a:pt x="2173" y="10805"/>
                </a:lnTo>
                <a:lnTo>
                  <a:pt x="2173" y="11266"/>
                </a:lnTo>
                <a:cubicBezTo>
                  <a:pt x="2173" y="11571"/>
                  <a:pt x="2340" y="11853"/>
                  <a:pt x="2607" y="12002"/>
                </a:cubicBezTo>
                <a:lnTo>
                  <a:pt x="2607" y="19544"/>
                </a:lnTo>
                <a:lnTo>
                  <a:pt x="1276" y="19544"/>
                </a:lnTo>
                <a:cubicBezTo>
                  <a:pt x="1052" y="19544"/>
                  <a:pt x="870" y="19726"/>
                  <a:pt x="870" y="19951"/>
                </a:cubicBezTo>
                <a:lnTo>
                  <a:pt x="870" y="21281"/>
                </a:lnTo>
                <a:lnTo>
                  <a:pt x="409" y="21281"/>
                </a:lnTo>
                <a:cubicBezTo>
                  <a:pt x="183" y="21281"/>
                  <a:pt x="1" y="21463"/>
                  <a:pt x="1" y="21689"/>
                </a:cubicBezTo>
                <a:lnTo>
                  <a:pt x="1" y="23426"/>
                </a:lnTo>
                <a:cubicBezTo>
                  <a:pt x="1" y="23650"/>
                  <a:pt x="184" y="23832"/>
                  <a:pt x="409" y="23832"/>
                </a:cubicBezTo>
                <a:lnTo>
                  <a:pt x="24729" y="23832"/>
                </a:lnTo>
                <a:cubicBezTo>
                  <a:pt x="24955" y="23832"/>
                  <a:pt x="25137" y="23650"/>
                  <a:pt x="25137" y="23426"/>
                </a:cubicBezTo>
                <a:lnTo>
                  <a:pt x="25137" y="21689"/>
                </a:lnTo>
                <a:cubicBezTo>
                  <a:pt x="25137" y="21463"/>
                  <a:pt x="24955" y="21281"/>
                  <a:pt x="24729" y="21281"/>
                </a:cubicBezTo>
                <a:lnTo>
                  <a:pt x="24268" y="21281"/>
                </a:lnTo>
                <a:lnTo>
                  <a:pt x="24268" y="19952"/>
                </a:lnTo>
                <a:cubicBezTo>
                  <a:pt x="24268" y="19728"/>
                  <a:pt x="24086" y="19544"/>
                  <a:pt x="23861" y="19544"/>
                </a:cubicBezTo>
                <a:lnTo>
                  <a:pt x="22531" y="19544"/>
                </a:lnTo>
                <a:lnTo>
                  <a:pt x="22531" y="12002"/>
                </a:lnTo>
                <a:cubicBezTo>
                  <a:pt x="22800" y="11853"/>
                  <a:pt x="22965" y="11572"/>
                  <a:pt x="22965" y="11266"/>
                </a:cubicBezTo>
                <a:lnTo>
                  <a:pt x="22965" y="10805"/>
                </a:lnTo>
                <a:lnTo>
                  <a:pt x="23861" y="10805"/>
                </a:lnTo>
                <a:cubicBezTo>
                  <a:pt x="24086" y="10805"/>
                  <a:pt x="24268" y="10621"/>
                  <a:pt x="24268" y="10397"/>
                </a:cubicBezTo>
                <a:lnTo>
                  <a:pt x="24268" y="9066"/>
                </a:lnTo>
                <a:lnTo>
                  <a:pt x="24729" y="9066"/>
                </a:lnTo>
                <a:cubicBezTo>
                  <a:pt x="24730" y="9066"/>
                  <a:pt x="24731" y="9066"/>
                  <a:pt x="24732" y="9066"/>
                </a:cubicBezTo>
                <a:cubicBezTo>
                  <a:pt x="24957" y="9066"/>
                  <a:pt x="25137" y="8883"/>
                  <a:pt x="25137" y="8660"/>
                </a:cubicBezTo>
                <a:lnTo>
                  <a:pt x="25137" y="7356"/>
                </a:lnTo>
                <a:cubicBezTo>
                  <a:pt x="25137" y="7211"/>
                  <a:pt x="25058" y="7076"/>
                  <a:pt x="24931" y="7003"/>
                </a:cubicBezTo>
                <a:lnTo>
                  <a:pt x="12771" y="54"/>
                </a:lnTo>
                <a:cubicBezTo>
                  <a:pt x="12708" y="18"/>
                  <a:pt x="12639" y="0"/>
                  <a:pt x="12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757" name="Google Shape;757;p54"/>
          <p:cNvGrpSpPr/>
          <p:nvPr/>
        </p:nvGrpSpPr>
        <p:grpSpPr>
          <a:xfrm>
            <a:off x="6315106" y="1569164"/>
            <a:ext cx="393422" cy="475573"/>
            <a:chOff x="6162277" y="873400"/>
            <a:chExt cx="393422" cy="475573"/>
          </a:xfrm>
        </p:grpSpPr>
        <p:sp>
          <p:nvSpPr>
            <p:cNvPr id="758" name="Google Shape;758;p54"/>
            <p:cNvSpPr/>
            <p:nvPr/>
          </p:nvSpPr>
          <p:spPr>
            <a:xfrm>
              <a:off x="6162277" y="873400"/>
              <a:ext cx="393422" cy="475573"/>
            </a:xfrm>
            <a:custGeom>
              <a:avLst/>
              <a:gdLst/>
              <a:ahLst/>
              <a:cxnLst/>
              <a:rect l="l" t="t" r="r" b="b"/>
              <a:pathLst>
                <a:path w="20794" h="25136" extrusionOk="0">
                  <a:moveTo>
                    <a:pt x="18312" y="815"/>
                  </a:moveTo>
                  <a:lnTo>
                    <a:pt x="11203" y="6231"/>
                  </a:lnTo>
                  <a:cubicBezTo>
                    <a:pt x="10964" y="6411"/>
                    <a:pt x="10680" y="6502"/>
                    <a:pt x="10396" y="6502"/>
                  </a:cubicBezTo>
                  <a:cubicBezTo>
                    <a:pt x="10112" y="6502"/>
                    <a:pt x="9829" y="6411"/>
                    <a:pt x="9590" y="6231"/>
                  </a:cubicBezTo>
                  <a:lnTo>
                    <a:pt x="2483" y="815"/>
                  </a:lnTo>
                  <a:close/>
                  <a:moveTo>
                    <a:pt x="1685" y="1231"/>
                  </a:moveTo>
                  <a:lnTo>
                    <a:pt x="8576" y="6481"/>
                  </a:lnTo>
                  <a:lnTo>
                    <a:pt x="3403" y="10424"/>
                  </a:lnTo>
                  <a:lnTo>
                    <a:pt x="1684" y="10424"/>
                  </a:lnTo>
                  <a:lnTo>
                    <a:pt x="1684" y="1276"/>
                  </a:lnTo>
                  <a:cubicBezTo>
                    <a:pt x="1684" y="1261"/>
                    <a:pt x="1684" y="1246"/>
                    <a:pt x="1685" y="1231"/>
                  </a:cubicBezTo>
                  <a:close/>
                  <a:moveTo>
                    <a:pt x="11537" y="6988"/>
                  </a:moveTo>
                  <a:lnTo>
                    <a:pt x="16047" y="10424"/>
                  </a:lnTo>
                  <a:lnTo>
                    <a:pt x="4745" y="10424"/>
                  </a:lnTo>
                  <a:lnTo>
                    <a:pt x="9255" y="6988"/>
                  </a:lnTo>
                  <a:cubicBezTo>
                    <a:pt x="9604" y="7206"/>
                    <a:pt x="10000" y="7315"/>
                    <a:pt x="10396" y="7315"/>
                  </a:cubicBezTo>
                  <a:cubicBezTo>
                    <a:pt x="10792" y="7315"/>
                    <a:pt x="11188" y="7206"/>
                    <a:pt x="11537" y="6988"/>
                  </a:cubicBezTo>
                  <a:close/>
                  <a:moveTo>
                    <a:pt x="19108" y="1231"/>
                  </a:moveTo>
                  <a:cubicBezTo>
                    <a:pt x="19108" y="1246"/>
                    <a:pt x="19110" y="1261"/>
                    <a:pt x="19110" y="1276"/>
                  </a:cubicBezTo>
                  <a:lnTo>
                    <a:pt x="19110" y="10424"/>
                  </a:lnTo>
                  <a:lnTo>
                    <a:pt x="17391" y="10424"/>
                  </a:lnTo>
                  <a:lnTo>
                    <a:pt x="12216" y="6481"/>
                  </a:lnTo>
                  <a:lnTo>
                    <a:pt x="19108" y="1231"/>
                  </a:lnTo>
                  <a:close/>
                  <a:moveTo>
                    <a:pt x="19518" y="11238"/>
                  </a:moveTo>
                  <a:cubicBezTo>
                    <a:pt x="19773" y="11238"/>
                    <a:pt x="19979" y="11445"/>
                    <a:pt x="19979" y="11700"/>
                  </a:cubicBezTo>
                  <a:lnTo>
                    <a:pt x="19979" y="23860"/>
                  </a:lnTo>
                  <a:cubicBezTo>
                    <a:pt x="19977" y="24115"/>
                    <a:pt x="19771" y="24321"/>
                    <a:pt x="19518" y="24321"/>
                  </a:cubicBezTo>
                  <a:lnTo>
                    <a:pt x="1276" y="24321"/>
                  </a:lnTo>
                  <a:cubicBezTo>
                    <a:pt x="1021" y="24321"/>
                    <a:pt x="815" y="24115"/>
                    <a:pt x="815" y="23860"/>
                  </a:cubicBezTo>
                  <a:lnTo>
                    <a:pt x="815" y="11700"/>
                  </a:lnTo>
                  <a:cubicBezTo>
                    <a:pt x="815" y="11445"/>
                    <a:pt x="1021" y="11238"/>
                    <a:pt x="1276" y="11238"/>
                  </a:cubicBezTo>
                  <a:close/>
                  <a:moveTo>
                    <a:pt x="2145" y="0"/>
                  </a:moveTo>
                  <a:cubicBezTo>
                    <a:pt x="1440" y="0"/>
                    <a:pt x="869" y="571"/>
                    <a:pt x="869" y="1276"/>
                  </a:cubicBezTo>
                  <a:lnTo>
                    <a:pt x="869" y="10490"/>
                  </a:lnTo>
                  <a:cubicBezTo>
                    <a:pt x="350" y="10665"/>
                    <a:pt x="2" y="11152"/>
                    <a:pt x="0" y="11700"/>
                  </a:cubicBezTo>
                  <a:lnTo>
                    <a:pt x="0" y="23860"/>
                  </a:lnTo>
                  <a:cubicBezTo>
                    <a:pt x="2" y="24564"/>
                    <a:pt x="572" y="25135"/>
                    <a:pt x="1276" y="25135"/>
                  </a:cubicBezTo>
                  <a:lnTo>
                    <a:pt x="19518" y="25135"/>
                  </a:lnTo>
                  <a:cubicBezTo>
                    <a:pt x="20222" y="25135"/>
                    <a:pt x="20792" y="24564"/>
                    <a:pt x="20793" y="23860"/>
                  </a:cubicBezTo>
                  <a:lnTo>
                    <a:pt x="20793" y="11700"/>
                  </a:lnTo>
                  <a:cubicBezTo>
                    <a:pt x="20792" y="11152"/>
                    <a:pt x="20443" y="10666"/>
                    <a:pt x="19926" y="10490"/>
                  </a:cubicBezTo>
                  <a:lnTo>
                    <a:pt x="19924" y="10490"/>
                  </a:lnTo>
                  <a:lnTo>
                    <a:pt x="19924" y="1276"/>
                  </a:lnTo>
                  <a:cubicBezTo>
                    <a:pt x="19924" y="571"/>
                    <a:pt x="19352" y="0"/>
                    <a:pt x="18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59" name="Google Shape;759;p54"/>
            <p:cNvSpPr/>
            <p:nvPr/>
          </p:nvSpPr>
          <p:spPr>
            <a:xfrm>
              <a:off x="6201441" y="1111679"/>
              <a:ext cx="50214" cy="48322"/>
            </a:xfrm>
            <a:custGeom>
              <a:avLst/>
              <a:gdLst/>
              <a:ahLst/>
              <a:cxnLst/>
              <a:rect l="l" t="t" r="r" b="b"/>
              <a:pathLst>
                <a:path w="2654" h="2554" extrusionOk="0">
                  <a:moveTo>
                    <a:pt x="1374" y="814"/>
                  </a:moveTo>
                  <a:cubicBezTo>
                    <a:pt x="1612" y="814"/>
                    <a:pt x="1839" y="998"/>
                    <a:pt x="1839" y="1276"/>
                  </a:cubicBezTo>
                  <a:cubicBezTo>
                    <a:pt x="1839" y="1531"/>
                    <a:pt x="1633" y="1737"/>
                    <a:pt x="1378" y="1739"/>
                  </a:cubicBezTo>
                  <a:cubicBezTo>
                    <a:pt x="967" y="1737"/>
                    <a:pt x="761" y="1241"/>
                    <a:pt x="1052" y="950"/>
                  </a:cubicBezTo>
                  <a:cubicBezTo>
                    <a:pt x="1146" y="856"/>
                    <a:pt x="1261" y="814"/>
                    <a:pt x="1374" y="814"/>
                  </a:cubicBezTo>
                  <a:close/>
                  <a:moveTo>
                    <a:pt x="1378" y="1"/>
                  </a:moveTo>
                  <a:cubicBezTo>
                    <a:pt x="861" y="1"/>
                    <a:pt x="397" y="312"/>
                    <a:pt x="199" y="789"/>
                  </a:cubicBezTo>
                  <a:cubicBezTo>
                    <a:pt x="1" y="1266"/>
                    <a:pt x="110" y="1815"/>
                    <a:pt x="476" y="2179"/>
                  </a:cubicBezTo>
                  <a:cubicBezTo>
                    <a:pt x="720" y="2423"/>
                    <a:pt x="1045" y="2553"/>
                    <a:pt x="1377" y="2553"/>
                  </a:cubicBezTo>
                  <a:cubicBezTo>
                    <a:pt x="1542" y="2553"/>
                    <a:pt x="1708" y="2521"/>
                    <a:pt x="1867" y="2455"/>
                  </a:cubicBezTo>
                  <a:cubicBezTo>
                    <a:pt x="2343" y="2258"/>
                    <a:pt x="2654" y="1792"/>
                    <a:pt x="2654" y="1276"/>
                  </a:cubicBezTo>
                  <a:cubicBezTo>
                    <a:pt x="2652" y="572"/>
                    <a:pt x="2082" y="2"/>
                    <a:pt x="1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60" name="Google Shape;760;p54"/>
            <p:cNvSpPr/>
            <p:nvPr/>
          </p:nvSpPr>
          <p:spPr>
            <a:xfrm>
              <a:off x="6433438" y="1292478"/>
              <a:ext cx="81167" cy="15420"/>
            </a:xfrm>
            <a:custGeom>
              <a:avLst/>
              <a:gdLst/>
              <a:ahLst/>
              <a:cxnLst/>
              <a:rect l="l" t="t" r="r" b="b"/>
              <a:pathLst>
                <a:path w="4290" h="815" extrusionOk="0">
                  <a:moveTo>
                    <a:pt x="407" y="0"/>
                  </a:moveTo>
                  <a:cubicBezTo>
                    <a:pt x="183" y="0"/>
                    <a:pt x="1" y="182"/>
                    <a:pt x="1" y="408"/>
                  </a:cubicBezTo>
                  <a:cubicBezTo>
                    <a:pt x="1" y="633"/>
                    <a:pt x="183" y="815"/>
                    <a:pt x="407" y="815"/>
                  </a:cubicBezTo>
                  <a:lnTo>
                    <a:pt x="3883" y="815"/>
                  </a:lnTo>
                  <a:cubicBezTo>
                    <a:pt x="4107" y="815"/>
                    <a:pt x="4289" y="633"/>
                    <a:pt x="4289" y="408"/>
                  </a:cubicBezTo>
                  <a:cubicBezTo>
                    <a:pt x="4289" y="182"/>
                    <a:pt x="4107" y="0"/>
                    <a:pt x="3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61" name="Google Shape;761;p54"/>
            <p:cNvSpPr/>
            <p:nvPr/>
          </p:nvSpPr>
          <p:spPr>
            <a:xfrm>
              <a:off x="6359480" y="1259614"/>
              <a:ext cx="155125" cy="15420"/>
            </a:xfrm>
            <a:custGeom>
              <a:avLst/>
              <a:gdLst/>
              <a:ahLst/>
              <a:cxnLst/>
              <a:rect l="l" t="t" r="r" b="b"/>
              <a:pathLst>
                <a:path w="8199" h="815" extrusionOk="0">
                  <a:moveTo>
                    <a:pt x="408" y="0"/>
                  </a:moveTo>
                  <a:cubicBezTo>
                    <a:pt x="184" y="0"/>
                    <a:pt x="0" y="182"/>
                    <a:pt x="0" y="407"/>
                  </a:cubicBezTo>
                  <a:cubicBezTo>
                    <a:pt x="0" y="631"/>
                    <a:pt x="184" y="815"/>
                    <a:pt x="408" y="815"/>
                  </a:cubicBezTo>
                  <a:lnTo>
                    <a:pt x="7792" y="815"/>
                  </a:lnTo>
                  <a:cubicBezTo>
                    <a:pt x="8016" y="815"/>
                    <a:pt x="8198" y="631"/>
                    <a:pt x="8198" y="407"/>
                  </a:cubicBezTo>
                  <a:cubicBezTo>
                    <a:pt x="8198" y="182"/>
                    <a:pt x="8016" y="0"/>
                    <a:pt x="7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62" name="Google Shape;762;p54"/>
            <p:cNvSpPr/>
            <p:nvPr/>
          </p:nvSpPr>
          <p:spPr>
            <a:xfrm>
              <a:off x="6359480" y="1226712"/>
              <a:ext cx="155125" cy="15458"/>
            </a:xfrm>
            <a:custGeom>
              <a:avLst/>
              <a:gdLst/>
              <a:ahLst/>
              <a:cxnLst/>
              <a:rect l="l" t="t" r="r" b="b"/>
              <a:pathLst>
                <a:path w="8199" h="817" extrusionOk="0">
                  <a:moveTo>
                    <a:pt x="408" y="1"/>
                  </a:moveTo>
                  <a:cubicBezTo>
                    <a:pt x="182" y="1"/>
                    <a:pt x="0" y="184"/>
                    <a:pt x="0" y="409"/>
                  </a:cubicBezTo>
                  <a:cubicBezTo>
                    <a:pt x="0" y="635"/>
                    <a:pt x="182" y="817"/>
                    <a:pt x="408" y="817"/>
                  </a:cubicBezTo>
                  <a:lnTo>
                    <a:pt x="7792" y="817"/>
                  </a:lnTo>
                  <a:cubicBezTo>
                    <a:pt x="8016" y="817"/>
                    <a:pt x="8198" y="635"/>
                    <a:pt x="8198" y="409"/>
                  </a:cubicBezTo>
                  <a:cubicBezTo>
                    <a:pt x="8198" y="184"/>
                    <a:pt x="8016" y="1"/>
                    <a:pt x="7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763" name="Google Shape;763;p54"/>
          <p:cNvSpPr/>
          <p:nvPr/>
        </p:nvSpPr>
        <p:spPr>
          <a:xfrm>
            <a:off x="4949861" y="3037782"/>
            <a:ext cx="475630" cy="475611"/>
          </a:xfrm>
          <a:custGeom>
            <a:avLst/>
            <a:gdLst/>
            <a:ahLst/>
            <a:cxnLst/>
            <a:rect l="l" t="t" r="r" b="b"/>
            <a:pathLst>
              <a:path w="25139" h="25138" extrusionOk="0">
                <a:moveTo>
                  <a:pt x="6055" y="815"/>
                </a:moveTo>
                <a:cubicBezTo>
                  <a:pt x="6069" y="815"/>
                  <a:pt x="6082" y="827"/>
                  <a:pt x="6082" y="842"/>
                </a:cubicBezTo>
                <a:lnTo>
                  <a:pt x="6082" y="4277"/>
                </a:lnTo>
                <a:lnTo>
                  <a:pt x="5617" y="3813"/>
                </a:lnTo>
                <a:cubicBezTo>
                  <a:pt x="5486" y="3682"/>
                  <a:pt x="5331" y="3582"/>
                  <a:pt x="5158" y="3518"/>
                </a:cubicBezTo>
                <a:lnTo>
                  <a:pt x="5158" y="842"/>
                </a:lnTo>
                <a:cubicBezTo>
                  <a:pt x="5158" y="827"/>
                  <a:pt x="5171" y="815"/>
                  <a:pt x="5186" y="815"/>
                </a:cubicBezTo>
                <a:close/>
                <a:moveTo>
                  <a:pt x="13004" y="815"/>
                </a:moveTo>
                <a:cubicBezTo>
                  <a:pt x="13018" y="815"/>
                  <a:pt x="13030" y="827"/>
                  <a:pt x="13030" y="842"/>
                </a:cubicBezTo>
                <a:lnTo>
                  <a:pt x="13030" y="4277"/>
                </a:lnTo>
                <a:lnTo>
                  <a:pt x="12566" y="3813"/>
                </a:lnTo>
                <a:cubicBezTo>
                  <a:pt x="12435" y="3682"/>
                  <a:pt x="12279" y="3582"/>
                  <a:pt x="12108" y="3518"/>
                </a:cubicBezTo>
                <a:lnTo>
                  <a:pt x="12108" y="842"/>
                </a:lnTo>
                <a:cubicBezTo>
                  <a:pt x="12108" y="827"/>
                  <a:pt x="12120" y="815"/>
                  <a:pt x="12135" y="815"/>
                </a:cubicBezTo>
                <a:close/>
                <a:moveTo>
                  <a:pt x="19952" y="815"/>
                </a:moveTo>
                <a:cubicBezTo>
                  <a:pt x="19967" y="815"/>
                  <a:pt x="19979" y="827"/>
                  <a:pt x="19979" y="842"/>
                </a:cubicBezTo>
                <a:lnTo>
                  <a:pt x="19979" y="4277"/>
                </a:lnTo>
                <a:lnTo>
                  <a:pt x="19515" y="3811"/>
                </a:lnTo>
                <a:cubicBezTo>
                  <a:pt x="19385" y="3682"/>
                  <a:pt x="19228" y="3582"/>
                  <a:pt x="19057" y="3518"/>
                </a:cubicBezTo>
                <a:lnTo>
                  <a:pt x="19057" y="842"/>
                </a:lnTo>
                <a:cubicBezTo>
                  <a:pt x="19057" y="827"/>
                  <a:pt x="19069" y="815"/>
                  <a:pt x="19084" y="815"/>
                </a:cubicBezTo>
                <a:close/>
                <a:moveTo>
                  <a:pt x="10466" y="5157"/>
                </a:moveTo>
                <a:cubicBezTo>
                  <a:pt x="10532" y="5330"/>
                  <a:pt x="10632" y="5486"/>
                  <a:pt x="10761" y="5615"/>
                </a:cubicBezTo>
                <a:lnTo>
                  <a:pt x="11226" y="6081"/>
                </a:lnTo>
                <a:lnTo>
                  <a:pt x="7722" y="6081"/>
                </a:lnTo>
                <a:cubicBezTo>
                  <a:pt x="7658" y="5908"/>
                  <a:pt x="7558" y="5751"/>
                  <a:pt x="7428" y="5623"/>
                </a:cubicBezTo>
                <a:lnTo>
                  <a:pt x="6964" y="5157"/>
                </a:lnTo>
                <a:close/>
                <a:moveTo>
                  <a:pt x="3519" y="5160"/>
                </a:moveTo>
                <a:cubicBezTo>
                  <a:pt x="3582" y="5331"/>
                  <a:pt x="3682" y="5488"/>
                  <a:pt x="3813" y="5616"/>
                </a:cubicBezTo>
                <a:lnTo>
                  <a:pt x="4277" y="6082"/>
                </a:lnTo>
                <a:lnTo>
                  <a:pt x="843" y="6082"/>
                </a:lnTo>
                <a:cubicBezTo>
                  <a:pt x="827" y="6082"/>
                  <a:pt x="815" y="6070"/>
                  <a:pt x="815" y="6055"/>
                </a:cubicBezTo>
                <a:lnTo>
                  <a:pt x="815" y="5186"/>
                </a:lnTo>
                <a:cubicBezTo>
                  <a:pt x="815" y="5172"/>
                  <a:pt x="827" y="5160"/>
                  <a:pt x="843" y="5160"/>
                </a:cubicBezTo>
                <a:close/>
                <a:moveTo>
                  <a:pt x="17416" y="5158"/>
                </a:moveTo>
                <a:cubicBezTo>
                  <a:pt x="17479" y="5331"/>
                  <a:pt x="17580" y="5488"/>
                  <a:pt x="17710" y="5616"/>
                </a:cubicBezTo>
                <a:lnTo>
                  <a:pt x="18176" y="6082"/>
                </a:lnTo>
                <a:lnTo>
                  <a:pt x="14671" y="6082"/>
                </a:lnTo>
                <a:cubicBezTo>
                  <a:pt x="14608" y="5909"/>
                  <a:pt x="14508" y="5755"/>
                  <a:pt x="14377" y="5624"/>
                </a:cubicBezTo>
                <a:lnTo>
                  <a:pt x="13911" y="5158"/>
                </a:lnTo>
                <a:close/>
                <a:moveTo>
                  <a:pt x="24295" y="5160"/>
                </a:moveTo>
                <a:cubicBezTo>
                  <a:pt x="24310" y="5160"/>
                  <a:pt x="24323" y="5172"/>
                  <a:pt x="24323" y="5186"/>
                </a:cubicBezTo>
                <a:lnTo>
                  <a:pt x="24323" y="6055"/>
                </a:lnTo>
                <a:cubicBezTo>
                  <a:pt x="24323" y="6070"/>
                  <a:pt x="24310" y="6082"/>
                  <a:pt x="24295" y="6082"/>
                </a:cubicBezTo>
                <a:lnTo>
                  <a:pt x="21621" y="6082"/>
                </a:lnTo>
                <a:cubicBezTo>
                  <a:pt x="21557" y="5911"/>
                  <a:pt x="21455" y="5755"/>
                  <a:pt x="21326" y="5624"/>
                </a:cubicBezTo>
                <a:lnTo>
                  <a:pt x="20861" y="5160"/>
                </a:lnTo>
                <a:close/>
                <a:moveTo>
                  <a:pt x="11663" y="4253"/>
                </a:moveTo>
                <a:cubicBezTo>
                  <a:pt x="11781" y="4253"/>
                  <a:pt x="11899" y="4298"/>
                  <a:pt x="11989" y="4388"/>
                </a:cubicBezTo>
                <a:lnTo>
                  <a:pt x="13802" y="6201"/>
                </a:lnTo>
                <a:cubicBezTo>
                  <a:pt x="13975" y="6381"/>
                  <a:pt x="13972" y="6668"/>
                  <a:pt x="13795" y="6847"/>
                </a:cubicBezTo>
                <a:cubicBezTo>
                  <a:pt x="13705" y="6937"/>
                  <a:pt x="13587" y="6982"/>
                  <a:pt x="13469" y="6982"/>
                </a:cubicBezTo>
                <a:cubicBezTo>
                  <a:pt x="13354" y="6982"/>
                  <a:pt x="13238" y="6939"/>
                  <a:pt x="13148" y="6853"/>
                </a:cubicBezTo>
                <a:lnTo>
                  <a:pt x="11337" y="5040"/>
                </a:lnTo>
                <a:cubicBezTo>
                  <a:pt x="11157" y="4861"/>
                  <a:pt x="11157" y="4568"/>
                  <a:pt x="11337" y="4388"/>
                </a:cubicBezTo>
                <a:cubicBezTo>
                  <a:pt x="11427" y="4298"/>
                  <a:pt x="11545" y="4253"/>
                  <a:pt x="11663" y="4253"/>
                </a:cubicBezTo>
                <a:close/>
                <a:moveTo>
                  <a:pt x="4714" y="4253"/>
                </a:moveTo>
                <a:cubicBezTo>
                  <a:pt x="4832" y="4253"/>
                  <a:pt x="4950" y="4298"/>
                  <a:pt x="5040" y="4388"/>
                </a:cubicBezTo>
                <a:lnTo>
                  <a:pt x="6853" y="6201"/>
                </a:lnTo>
                <a:cubicBezTo>
                  <a:pt x="7039" y="6380"/>
                  <a:pt x="7041" y="6677"/>
                  <a:pt x="6859" y="6859"/>
                </a:cubicBezTo>
                <a:cubicBezTo>
                  <a:pt x="6768" y="6950"/>
                  <a:pt x="6650" y="6995"/>
                  <a:pt x="6532" y="6995"/>
                </a:cubicBezTo>
                <a:cubicBezTo>
                  <a:pt x="6411" y="6995"/>
                  <a:pt x="6290" y="6947"/>
                  <a:pt x="6199" y="6853"/>
                </a:cubicBezTo>
                <a:lnTo>
                  <a:pt x="4388" y="5040"/>
                </a:lnTo>
                <a:cubicBezTo>
                  <a:pt x="4207" y="4861"/>
                  <a:pt x="4207" y="4568"/>
                  <a:pt x="4388" y="4388"/>
                </a:cubicBezTo>
                <a:cubicBezTo>
                  <a:pt x="4478" y="4298"/>
                  <a:pt x="4596" y="4253"/>
                  <a:pt x="4714" y="4253"/>
                </a:cubicBezTo>
                <a:close/>
                <a:moveTo>
                  <a:pt x="18612" y="4253"/>
                </a:moveTo>
                <a:cubicBezTo>
                  <a:pt x="18730" y="4253"/>
                  <a:pt x="18848" y="4298"/>
                  <a:pt x="18939" y="4388"/>
                </a:cubicBezTo>
                <a:lnTo>
                  <a:pt x="20750" y="6201"/>
                </a:lnTo>
                <a:cubicBezTo>
                  <a:pt x="20937" y="6380"/>
                  <a:pt x="20940" y="6677"/>
                  <a:pt x="20758" y="6859"/>
                </a:cubicBezTo>
                <a:cubicBezTo>
                  <a:pt x="20667" y="6950"/>
                  <a:pt x="20549" y="6995"/>
                  <a:pt x="20430" y="6995"/>
                </a:cubicBezTo>
                <a:cubicBezTo>
                  <a:pt x="20309" y="6995"/>
                  <a:pt x="20188" y="6947"/>
                  <a:pt x="20098" y="6853"/>
                </a:cubicBezTo>
                <a:lnTo>
                  <a:pt x="18286" y="5040"/>
                </a:lnTo>
                <a:cubicBezTo>
                  <a:pt x="18106" y="4861"/>
                  <a:pt x="18106" y="4568"/>
                  <a:pt x="18286" y="4388"/>
                </a:cubicBezTo>
                <a:cubicBezTo>
                  <a:pt x="18376" y="4298"/>
                  <a:pt x="18494" y="4253"/>
                  <a:pt x="18612" y="4253"/>
                </a:cubicBezTo>
                <a:close/>
                <a:moveTo>
                  <a:pt x="5158" y="6964"/>
                </a:moveTo>
                <a:lnTo>
                  <a:pt x="5624" y="7426"/>
                </a:lnTo>
                <a:cubicBezTo>
                  <a:pt x="5753" y="7557"/>
                  <a:pt x="5909" y="7657"/>
                  <a:pt x="6082" y="7721"/>
                </a:cubicBezTo>
                <a:lnTo>
                  <a:pt x="6082" y="11232"/>
                </a:lnTo>
                <a:lnTo>
                  <a:pt x="5617" y="10767"/>
                </a:lnTo>
                <a:cubicBezTo>
                  <a:pt x="5488" y="10636"/>
                  <a:pt x="5331" y="10536"/>
                  <a:pt x="5158" y="10472"/>
                </a:cubicBezTo>
                <a:lnTo>
                  <a:pt x="5158" y="6964"/>
                </a:lnTo>
                <a:close/>
                <a:moveTo>
                  <a:pt x="12108" y="6962"/>
                </a:moveTo>
                <a:lnTo>
                  <a:pt x="12573" y="7428"/>
                </a:lnTo>
                <a:cubicBezTo>
                  <a:pt x="12702" y="7558"/>
                  <a:pt x="12859" y="7658"/>
                  <a:pt x="13030" y="7722"/>
                </a:cubicBezTo>
                <a:lnTo>
                  <a:pt x="13030" y="11232"/>
                </a:lnTo>
                <a:lnTo>
                  <a:pt x="12566" y="10767"/>
                </a:lnTo>
                <a:cubicBezTo>
                  <a:pt x="12435" y="10636"/>
                  <a:pt x="12279" y="10536"/>
                  <a:pt x="12108" y="10472"/>
                </a:cubicBezTo>
                <a:lnTo>
                  <a:pt x="12108" y="6962"/>
                </a:lnTo>
                <a:close/>
                <a:moveTo>
                  <a:pt x="19057" y="6962"/>
                </a:moveTo>
                <a:lnTo>
                  <a:pt x="19521" y="7428"/>
                </a:lnTo>
                <a:cubicBezTo>
                  <a:pt x="19652" y="7558"/>
                  <a:pt x="19808" y="7658"/>
                  <a:pt x="19979" y="7722"/>
                </a:cubicBezTo>
                <a:lnTo>
                  <a:pt x="19979" y="11232"/>
                </a:lnTo>
                <a:lnTo>
                  <a:pt x="19514" y="10765"/>
                </a:lnTo>
                <a:cubicBezTo>
                  <a:pt x="19385" y="10635"/>
                  <a:pt x="19228" y="10535"/>
                  <a:pt x="19057" y="10471"/>
                </a:cubicBezTo>
                <a:lnTo>
                  <a:pt x="19057" y="6962"/>
                </a:lnTo>
                <a:close/>
                <a:moveTo>
                  <a:pt x="11293" y="6897"/>
                </a:moveTo>
                <a:lnTo>
                  <a:pt x="11293" y="10447"/>
                </a:lnTo>
                <a:cubicBezTo>
                  <a:pt x="10888" y="10571"/>
                  <a:pt x="10569" y="10888"/>
                  <a:pt x="10445" y="11293"/>
                </a:cubicBezTo>
                <a:lnTo>
                  <a:pt x="6897" y="11293"/>
                </a:lnTo>
                <a:lnTo>
                  <a:pt x="6897" y="7748"/>
                </a:lnTo>
                <a:cubicBezTo>
                  <a:pt x="7097" y="7687"/>
                  <a:pt x="7281" y="7576"/>
                  <a:pt x="7429" y="7428"/>
                </a:cubicBezTo>
                <a:lnTo>
                  <a:pt x="7428" y="7428"/>
                </a:lnTo>
                <a:cubicBezTo>
                  <a:pt x="7576" y="7281"/>
                  <a:pt x="7687" y="7097"/>
                  <a:pt x="7748" y="6897"/>
                </a:cubicBezTo>
                <a:close/>
                <a:moveTo>
                  <a:pt x="18242" y="6897"/>
                </a:moveTo>
                <a:lnTo>
                  <a:pt x="18242" y="10447"/>
                </a:lnTo>
                <a:cubicBezTo>
                  <a:pt x="18041" y="10507"/>
                  <a:pt x="17859" y="10618"/>
                  <a:pt x="17710" y="10767"/>
                </a:cubicBezTo>
                <a:cubicBezTo>
                  <a:pt x="17563" y="10914"/>
                  <a:pt x="17454" y="11094"/>
                  <a:pt x="17393" y="11293"/>
                </a:cubicBezTo>
                <a:lnTo>
                  <a:pt x="13845" y="11293"/>
                </a:lnTo>
                <a:lnTo>
                  <a:pt x="13845" y="7748"/>
                </a:lnTo>
                <a:cubicBezTo>
                  <a:pt x="14253" y="7623"/>
                  <a:pt x="14571" y="7303"/>
                  <a:pt x="14697" y="6897"/>
                </a:cubicBezTo>
                <a:close/>
                <a:moveTo>
                  <a:pt x="24295" y="12108"/>
                </a:moveTo>
                <a:cubicBezTo>
                  <a:pt x="24310" y="12108"/>
                  <a:pt x="24323" y="12120"/>
                  <a:pt x="24323" y="12135"/>
                </a:cubicBezTo>
                <a:lnTo>
                  <a:pt x="24323" y="13004"/>
                </a:lnTo>
                <a:cubicBezTo>
                  <a:pt x="24323" y="13018"/>
                  <a:pt x="24310" y="13030"/>
                  <a:pt x="24295" y="13030"/>
                </a:cubicBezTo>
                <a:lnTo>
                  <a:pt x="21618" y="13030"/>
                </a:lnTo>
                <a:cubicBezTo>
                  <a:pt x="21554" y="12860"/>
                  <a:pt x="21455" y="12707"/>
                  <a:pt x="21326" y="12578"/>
                </a:cubicBezTo>
                <a:lnTo>
                  <a:pt x="20856" y="12108"/>
                </a:lnTo>
                <a:close/>
                <a:moveTo>
                  <a:pt x="3519" y="12108"/>
                </a:moveTo>
                <a:cubicBezTo>
                  <a:pt x="3581" y="12282"/>
                  <a:pt x="3681" y="12440"/>
                  <a:pt x="3813" y="12570"/>
                </a:cubicBezTo>
                <a:lnTo>
                  <a:pt x="4272" y="13031"/>
                </a:lnTo>
                <a:lnTo>
                  <a:pt x="843" y="13031"/>
                </a:lnTo>
                <a:cubicBezTo>
                  <a:pt x="827" y="13031"/>
                  <a:pt x="815" y="13019"/>
                  <a:pt x="815" y="13004"/>
                </a:cubicBezTo>
                <a:lnTo>
                  <a:pt x="815" y="12135"/>
                </a:lnTo>
                <a:cubicBezTo>
                  <a:pt x="815" y="12120"/>
                  <a:pt x="827" y="12108"/>
                  <a:pt x="843" y="12108"/>
                </a:cubicBezTo>
                <a:close/>
                <a:moveTo>
                  <a:pt x="10466" y="12108"/>
                </a:moveTo>
                <a:cubicBezTo>
                  <a:pt x="10530" y="12282"/>
                  <a:pt x="10630" y="12440"/>
                  <a:pt x="10761" y="12570"/>
                </a:cubicBezTo>
                <a:lnTo>
                  <a:pt x="11222" y="13031"/>
                </a:lnTo>
                <a:lnTo>
                  <a:pt x="7721" y="13031"/>
                </a:lnTo>
                <a:cubicBezTo>
                  <a:pt x="7655" y="12860"/>
                  <a:pt x="7557" y="12707"/>
                  <a:pt x="7428" y="12578"/>
                </a:cubicBezTo>
                <a:lnTo>
                  <a:pt x="6958" y="12108"/>
                </a:lnTo>
                <a:close/>
                <a:moveTo>
                  <a:pt x="17416" y="12108"/>
                </a:moveTo>
                <a:cubicBezTo>
                  <a:pt x="17479" y="12282"/>
                  <a:pt x="17580" y="12440"/>
                  <a:pt x="17710" y="12570"/>
                </a:cubicBezTo>
                <a:lnTo>
                  <a:pt x="18170" y="13031"/>
                </a:lnTo>
                <a:lnTo>
                  <a:pt x="14670" y="13031"/>
                </a:lnTo>
                <a:cubicBezTo>
                  <a:pt x="14606" y="12860"/>
                  <a:pt x="14506" y="12707"/>
                  <a:pt x="14377" y="12578"/>
                </a:cubicBezTo>
                <a:lnTo>
                  <a:pt x="13907" y="12108"/>
                </a:lnTo>
                <a:close/>
                <a:moveTo>
                  <a:pt x="11666" y="11208"/>
                </a:moveTo>
                <a:cubicBezTo>
                  <a:pt x="11783" y="11208"/>
                  <a:pt x="11900" y="11252"/>
                  <a:pt x="11989" y="11340"/>
                </a:cubicBezTo>
                <a:lnTo>
                  <a:pt x="13802" y="13151"/>
                </a:lnTo>
                <a:cubicBezTo>
                  <a:pt x="14092" y="13443"/>
                  <a:pt x="13886" y="13940"/>
                  <a:pt x="13475" y="13940"/>
                </a:cubicBezTo>
                <a:cubicBezTo>
                  <a:pt x="13353" y="13940"/>
                  <a:pt x="13235" y="13892"/>
                  <a:pt x="13148" y="13805"/>
                </a:cubicBezTo>
                <a:lnTo>
                  <a:pt x="11337" y="11992"/>
                </a:lnTo>
                <a:cubicBezTo>
                  <a:pt x="11160" y="11812"/>
                  <a:pt x="11161" y="11522"/>
                  <a:pt x="11340" y="11343"/>
                </a:cubicBezTo>
                <a:cubicBezTo>
                  <a:pt x="11430" y="11253"/>
                  <a:pt x="11548" y="11208"/>
                  <a:pt x="11666" y="11208"/>
                </a:cubicBezTo>
                <a:close/>
                <a:moveTo>
                  <a:pt x="18617" y="11211"/>
                </a:moveTo>
                <a:cubicBezTo>
                  <a:pt x="18733" y="11211"/>
                  <a:pt x="18849" y="11254"/>
                  <a:pt x="18939" y="11342"/>
                </a:cubicBezTo>
                <a:lnTo>
                  <a:pt x="20750" y="13154"/>
                </a:lnTo>
                <a:cubicBezTo>
                  <a:pt x="20931" y="13335"/>
                  <a:pt x="20931" y="13626"/>
                  <a:pt x="20750" y="13807"/>
                </a:cubicBezTo>
                <a:cubicBezTo>
                  <a:pt x="20660" y="13897"/>
                  <a:pt x="20542" y="13942"/>
                  <a:pt x="20424" y="13942"/>
                </a:cubicBezTo>
                <a:cubicBezTo>
                  <a:pt x="20306" y="13942"/>
                  <a:pt x="20188" y="13897"/>
                  <a:pt x="20098" y="13807"/>
                </a:cubicBezTo>
                <a:lnTo>
                  <a:pt x="18286" y="11995"/>
                </a:lnTo>
                <a:cubicBezTo>
                  <a:pt x="18109" y="11813"/>
                  <a:pt x="18110" y="11524"/>
                  <a:pt x="18289" y="11346"/>
                </a:cubicBezTo>
                <a:cubicBezTo>
                  <a:pt x="18380" y="11256"/>
                  <a:pt x="18498" y="11211"/>
                  <a:pt x="18617" y="11211"/>
                </a:cubicBezTo>
                <a:close/>
                <a:moveTo>
                  <a:pt x="4714" y="11208"/>
                </a:moveTo>
                <a:cubicBezTo>
                  <a:pt x="4832" y="11208"/>
                  <a:pt x="4950" y="11253"/>
                  <a:pt x="5040" y="11343"/>
                </a:cubicBezTo>
                <a:lnTo>
                  <a:pt x="6853" y="13154"/>
                </a:lnTo>
                <a:cubicBezTo>
                  <a:pt x="7036" y="13333"/>
                  <a:pt x="7038" y="13629"/>
                  <a:pt x="6856" y="13811"/>
                </a:cubicBezTo>
                <a:cubicBezTo>
                  <a:pt x="6766" y="13901"/>
                  <a:pt x="6648" y="13945"/>
                  <a:pt x="6530" y="13945"/>
                </a:cubicBezTo>
                <a:cubicBezTo>
                  <a:pt x="6410" y="13945"/>
                  <a:pt x="6290" y="13899"/>
                  <a:pt x="6199" y="13807"/>
                </a:cubicBezTo>
                <a:lnTo>
                  <a:pt x="4388" y="11995"/>
                </a:lnTo>
                <a:cubicBezTo>
                  <a:pt x="4209" y="11815"/>
                  <a:pt x="4209" y="11522"/>
                  <a:pt x="4388" y="11343"/>
                </a:cubicBezTo>
                <a:cubicBezTo>
                  <a:pt x="4478" y="11253"/>
                  <a:pt x="4596" y="11208"/>
                  <a:pt x="4714" y="11208"/>
                </a:cubicBezTo>
                <a:close/>
                <a:moveTo>
                  <a:pt x="5158" y="13917"/>
                </a:moveTo>
                <a:lnTo>
                  <a:pt x="5624" y="14382"/>
                </a:lnTo>
                <a:cubicBezTo>
                  <a:pt x="5755" y="14512"/>
                  <a:pt x="5912" y="14614"/>
                  <a:pt x="6087" y="14677"/>
                </a:cubicBezTo>
                <a:cubicBezTo>
                  <a:pt x="6084" y="14697"/>
                  <a:pt x="6082" y="14718"/>
                  <a:pt x="6082" y="14740"/>
                </a:cubicBezTo>
                <a:lnTo>
                  <a:pt x="6082" y="18176"/>
                </a:lnTo>
                <a:lnTo>
                  <a:pt x="5617" y="17710"/>
                </a:lnTo>
                <a:cubicBezTo>
                  <a:pt x="5486" y="17581"/>
                  <a:pt x="5330" y="17481"/>
                  <a:pt x="5158" y="17416"/>
                </a:cubicBezTo>
                <a:lnTo>
                  <a:pt x="5158" y="13917"/>
                </a:lnTo>
                <a:close/>
                <a:moveTo>
                  <a:pt x="12108" y="13917"/>
                </a:moveTo>
                <a:lnTo>
                  <a:pt x="12573" y="14383"/>
                </a:lnTo>
                <a:cubicBezTo>
                  <a:pt x="12704" y="14514"/>
                  <a:pt x="12862" y="14615"/>
                  <a:pt x="13036" y="14679"/>
                </a:cubicBezTo>
                <a:cubicBezTo>
                  <a:pt x="13033" y="14699"/>
                  <a:pt x="13030" y="14720"/>
                  <a:pt x="13030" y="14741"/>
                </a:cubicBezTo>
                <a:lnTo>
                  <a:pt x="13030" y="18177"/>
                </a:lnTo>
                <a:lnTo>
                  <a:pt x="12566" y="17711"/>
                </a:lnTo>
                <a:cubicBezTo>
                  <a:pt x="12435" y="17582"/>
                  <a:pt x="12279" y="17482"/>
                  <a:pt x="12108" y="17417"/>
                </a:cubicBezTo>
                <a:lnTo>
                  <a:pt x="12108" y="13917"/>
                </a:lnTo>
                <a:close/>
                <a:moveTo>
                  <a:pt x="19057" y="13917"/>
                </a:moveTo>
                <a:lnTo>
                  <a:pt x="19521" y="14382"/>
                </a:lnTo>
                <a:cubicBezTo>
                  <a:pt x="19652" y="14512"/>
                  <a:pt x="19808" y="14612"/>
                  <a:pt x="19979" y="14676"/>
                </a:cubicBezTo>
                <a:lnTo>
                  <a:pt x="19979" y="18177"/>
                </a:lnTo>
                <a:lnTo>
                  <a:pt x="19514" y="17710"/>
                </a:lnTo>
                <a:cubicBezTo>
                  <a:pt x="19385" y="17581"/>
                  <a:pt x="19228" y="17481"/>
                  <a:pt x="19057" y="17417"/>
                </a:cubicBezTo>
                <a:lnTo>
                  <a:pt x="19057" y="13917"/>
                </a:lnTo>
                <a:close/>
                <a:moveTo>
                  <a:pt x="11293" y="13845"/>
                </a:moveTo>
                <a:lnTo>
                  <a:pt x="11293" y="17391"/>
                </a:lnTo>
                <a:cubicBezTo>
                  <a:pt x="11093" y="17452"/>
                  <a:pt x="10909" y="17563"/>
                  <a:pt x="10761" y="17711"/>
                </a:cubicBezTo>
                <a:lnTo>
                  <a:pt x="10761" y="17710"/>
                </a:lnTo>
                <a:cubicBezTo>
                  <a:pt x="10612" y="17859"/>
                  <a:pt x="10503" y="18042"/>
                  <a:pt x="10442" y="18244"/>
                </a:cubicBezTo>
                <a:cubicBezTo>
                  <a:pt x="10427" y="18242"/>
                  <a:pt x="10412" y="18241"/>
                  <a:pt x="10398" y="18241"/>
                </a:cubicBezTo>
                <a:lnTo>
                  <a:pt x="6897" y="18241"/>
                </a:lnTo>
                <a:lnTo>
                  <a:pt x="6897" y="14740"/>
                </a:lnTo>
                <a:cubicBezTo>
                  <a:pt x="6895" y="14727"/>
                  <a:pt x="6895" y="14714"/>
                  <a:pt x="6894" y="14702"/>
                </a:cubicBezTo>
                <a:cubicBezTo>
                  <a:pt x="7305" y="14577"/>
                  <a:pt x="7625" y="14256"/>
                  <a:pt x="7749" y="13845"/>
                </a:cubicBezTo>
                <a:close/>
                <a:moveTo>
                  <a:pt x="18242" y="13845"/>
                </a:moveTo>
                <a:lnTo>
                  <a:pt x="18242" y="17391"/>
                </a:lnTo>
                <a:cubicBezTo>
                  <a:pt x="18041" y="17452"/>
                  <a:pt x="17859" y="17563"/>
                  <a:pt x="17710" y="17711"/>
                </a:cubicBezTo>
                <a:cubicBezTo>
                  <a:pt x="17561" y="17860"/>
                  <a:pt x="17452" y="18044"/>
                  <a:pt x="17391" y="18245"/>
                </a:cubicBezTo>
                <a:cubicBezTo>
                  <a:pt x="17376" y="18244"/>
                  <a:pt x="17361" y="18242"/>
                  <a:pt x="17346" y="18242"/>
                </a:cubicBezTo>
                <a:lnTo>
                  <a:pt x="13845" y="18242"/>
                </a:lnTo>
                <a:lnTo>
                  <a:pt x="13845" y="14740"/>
                </a:lnTo>
                <a:cubicBezTo>
                  <a:pt x="13845" y="14727"/>
                  <a:pt x="13845" y="14714"/>
                  <a:pt x="13843" y="14702"/>
                </a:cubicBezTo>
                <a:cubicBezTo>
                  <a:pt x="14253" y="14577"/>
                  <a:pt x="14574" y="14256"/>
                  <a:pt x="14697" y="13845"/>
                </a:cubicBezTo>
                <a:close/>
                <a:moveTo>
                  <a:pt x="17416" y="19049"/>
                </a:moveTo>
                <a:cubicBezTo>
                  <a:pt x="17478" y="19224"/>
                  <a:pt x="17578" y="19383"/>
                  <a:pt x="17710" y="19515"/>
                </a:cubicBezTo>
                <a:lnTo>
                  <a:pt x="18174" y="19978"/>
                </a:lnTo>
                <a:lnTo>
                  <a:pt x="14671" y="19978"/>
                </a:lnTo>
                <a:cubicBezTo>
                  <a:pt x="14606" y="19808"/>
                  <a:pt x="14506" y="19652"/>
                  <a:pt x="14377" y="19523"/>
                </a:cubicBezTo>
                <a:lnTo>
                  <a:pt x="13910" y="19055"/>
                </a:lnTo>
                <a:lnTo>
                  <a:pt x="17347" y="19055"/>
                </a:lnTo>
                <a:cubicBezTo>
                  <a:pt x="17370" y="19055"/>
                  <a:pt x="17393" y="19052"/>
                  <a:pt x="17416" y="19049"/>
                </a:cubicBezTo>
                <a:close/>
                <a:moveTo>
                  <a:pt x="24295" y="19057"/>
                </a:moveTo>
                <a:cubicBezTo>
                  <a:pt x="24310" y="19057"/>
                  <a:pt x="24323" y="19069"/>
                  <a:pt x="24323" y="19084"/>
                </a:cubicBezTo>
                <a:lnTo>
                  <a:pt x="24323" y="19952"/>
                </a:lnTo>
                <a:cubicBezTo>
                  <a:pt x="24323" y="19967"/>
                  <a:pt x="24310" y="19979"/>
                  <a:pt x="24295" y="19979"/>
                </a:cubicBezTo>
                <a:lnTo>
                  <a:pt x="21619" y="19979"/>
                </a:lnTo>
                <a:cubicBezTo>
                  <a:pt x="21556" y="19808"/>
                  <a:pt x="21455" y="19653"/>
                  <a:pt x="21326" y="19524"/>
                </a:cubicBezTo>
                <a:lnTo>
                  <a:pt x="20859" y="19057"/>
                </a:lnTo>
                <a:close/>
                <a:moveTo>
                  <a:pt x="3519" y="19057"/>
                </a:moveTo>
                <a:cubicBezTo>
                  <a:pt x="3582" y="19230"/>
                  <a:pt x="3682" y="19386"/>
                  <a:pt x="3813" y="19517"/>
                </a:cubicBezTo>
                <a:lnTo>
                  <a:pt x="4275" y="19981"/>
                </a:lnTo>
                <a:lnTo>
                  <a:pt x="843" y="19981"/>
                </a:lnTo>
                <a:cubicBezTo>
                  <a:pt x="827" y="19979"/>
                  <a:pt x="815" y="19967"/>
                  <a:pt x="815" y="19954"/>
                </a:cubicBezTo>
                <a:lnTo>
                  <a:pt x="815" y="19084"/>
                </a:lnTo>
                <a:cubicBezTo>
                  <a:pt x="815" y="19069"/>
                  <a:pt x="827" y="19057"/>
                  <a:pt x="843" y="19057"/>
                </a:cubicBezTo>
                <a:close/>
                <a:moveTo>
                  <a:pt x="10466" y="19049"/>
                </a:moveTo>
                <a:cubicBezTo>
                  <a:pt x="10529" y="19224"/>
                  <a:pt x="10630" y="19383"/>
                  <a:pt x="10761" y="19515"/>
                </a:cubicBezTo>
                <a:lnTo>
                  <a:pt x="11225" y="19978"/>
                </a:lnTo>
                <a:lnTo>
                  <a:pt x="7792" y="19978"/>
                </a:lnTo>
                <a:cubicBezTo>
                  <a:pt x="7769" y="19978"/>
                  <a:pt x="7746" y="19981"/>
                  <a:pt x="7725" y="19984"/>
                </a:cubicBezTo>
                <a:lnTo>
                  <a:pt x="7724" y="19984"/>
                </a:lnTo>
                <a:cubicBezTo>
                  <a:pt x="7660" y="19811"/>
                  <a:pt x="7560" y="19653"/>
                  <a:pt x="7428" y="19523"/>
                </a:cubicBezTo>
                <a:lnTo>
                  <a:pt x="6961" y="19055"/>
                </a:lnTo>
                <a:lnTo>
                  <a:pt x="10398" y="19055"/>
                </a:lnTo>
                <a:cubicBezTo>
                  <a:pt x="10421" y="19055"/>
                  <a:pt x="10444" y="19052"/>
                  <a:pt x="10466" y="19049"/>
                </a:cubicBezTo>
                <a:close/>
                <a:moveTo>
                  <a:pt x="4718" y="18157"/>
                </a:moveTo>
                <a:cubicBezTo>
                  <a:pt x="4834" y="18157"/>
                  <a:pt x="4951" y="18201"/>
                  <a:pt x="5040" y="18288"/>
                </a:cubicBezTo>
                <a:lnTo>
                  <a:pt x="6853" y="20101"/>
                </a:lnTo>
                <a:cubicBezTo>
                  <a:pt x="7032" y="20280"/>
                  <a:pt x="7032" y="20572"/>
                  <a:pt x="6853" y="20753"/>
                </a:cubicBezTo>
                <a:cubicBezTo>
                  <a:pt x="6763" y="20842"/>
                  <a:pt x="6644" y="20887"/>
                  <a:pt x="6526" y="20887"/>
                </a:cubicBezTo>
                <a:cubicBezTo>
                  <a:pt x="6408" y="20887"/>
                  <a:pt x="6289" y="20842"/>
                  <a:pt x="6199" y="20753"/>
                </a:cubicBezTo>
                <a:lnTo>
                  <a:pt x="4388" y="18942"/>
                </a:lnTo>
                <a:cubicBezTo>
                  <a:pt x="4210" y="18760"/>
                  <a:pt x="4212" y="18470"/>
                  <a:pt x="4391" y="18292"/>
                </a:cubicBezTo>
                <a:cubicBezTo>
                  <a:pt x="4481" y="18202"/>
                  <a:pt x="4599" y="18157"/>
                  <a:pt x="4718" y="18157"/>
                </a:cubicBezTo>
                <a:close/>
                <a:moveTo>
                  <a:pt x="11667" y="18157"/>
                </a:moveTo>
                <a:cubicBezTo>
                  <a:pt x="11784" y="18157"/>
                  <a:pt x="11900" y="18201"/>
                  <a:pt x="11989" y="18288"/>
                </a:cubicBezTo>
                <a:lnTo>
                  <a:pt x="13801" y="20101"/>
                </a:lnTo>
                <a:cubicBezTo>
                  <a:pt x="13981" y="20280"/>
                  <a:pt x="13981" y="20572"/>
                  <a:pt x="13801" y="20753"/>
                </a:cubicBezTo>
                <a:cubicBezTo>
                  <a:pt x="13711" y="20842"/>
                  <a:pt x="13593" y="20887"/>
                  <a:pt x="13475" y="20887"/>
                </a:cubicBezTo>
                <a:cubicBezTo>
                  <a:pt x="13357" y="20887"/>
                  <a:pt x="13239" y="20842"/>
                  <a:pt x="13148" y="20753"/>
                </a:cubicBezTo>
                <a:lnTo>
                  <a:pt x="11337" y="18942"/>
                </a:lnTo>
                <a:cubicBezTo>
                  <a:pt x="11160" y="18760"/>
                  <a:pt x="11161" y="18470"/>
                  <a:pt x="11340" y="18292"/>
                </a:cubicBezTo>
                <a:cubicBezTo>
                  <a:pt x="11430" y="18202"/>
                  <a:pt x="11549" y="18157"/>
                  <a:pt x="11667" y="18157"/>
                </a:cubicBezTo>
                <a:close/>
                <a:moveTo>
                  <a:pt x="18617" y="18157"/>
                </a:moveTo>
                <a:cubicBezTo>
                  <a:pt x="18733" y="18157"/>
                  <a:pt x="18849" y="18201"/>
                  <a:pt x="18939" y="18288"/>
                </a:cubicBezTo>
                <a:lnTo>
                  <a:pt x="20750" y="20101"/>
                </a:lnTo>
                <a:cubicBezTo>
                  <a:pt x="20931" y="20280"/>
                  <a:pt x="20931" y="20572"/>
                  <a:pt x="20750" y="20753"/>
                </a:cubicBezTo>
                <a:cubicBezTo>
                  <a:pt x="20660" y="20842"/>
                  <a:pt x="20542" y="20887"/>
                  <a:pt x="20424" y="20887"/>
                </a:cubicBezTo>
                <a:cubicBezTo>
                  <a:pt x="20306" y="20887"/>
                  <a:pt x="20188" y="20842"/>
                  <a:pt x="20098" y="20753"/>
                </a:cubicBezTo>
                <a:lnTo>
                  <a:pt x="18286" y="18942"/>
                </a:lnTo>
                <a:cubicBezTo>
                  <a:pt x="18109" y="18760"/>
                  <a:pt x="18110" y="18470"/>
                  <a:pt x="18289" y="18292"/>
                </a:cubicBezTo>
                <a:cubicBezTo>
                  <a:pt x="18380" y="18202"/>
                  <a:pt x="18498" y="18157"/>
                  <a:pt x="18617" y="18157"/>
                </a:cubicBezTo>
                <a:close/>
                <a:moveTo>
                  <a:pt x="5158" y="20864"/>
                </a:moveTo>
                <a:lnTo>
                  <a:pt x="5624" y="21329"/>
                </a:lnTo>
                <a:cubicBezTo>
                  <a:pt x="5753" y="21460"/>
                  <a:pt x="5909" y="21560"/>
                  <a:pt x="6082" y="21624"/>
                </a:cubicBezTo>
                <a:lnTo>
                  <a:pt x="6082" y="24297"/>
                </a:lnTo>
                <a:cubicBezTo>
                  <a:pt x="6082" y="24312"/>
                  <a:pt x="6069" y="24324"/>
                  <a:pt x="6055" y="24324"/>
                </a:cubicBezTo>
                <a:lnTo>
                  <a:pt x="6055" y="24322"/>
                </a:lnTo>
                <a:lnTo>
                  <a:pt x="5186" y="24322"/>
                </a:lnTo>
                <a:cubicBezTo>
                  <a:pt x="5171" y="24322"/>
                  <a:pt x="5158" y="24310"/>
                  <a:pt x="5158" y="24297"/>
                </a:cubicBezTo>
                <a:lnTo>
                  <a:pt x="5158" y="20864"/>
                </a:lnTo>
                <a:close/>
                <a:moveTo>
                  <a:pt x="12108" y="20864"/>
                </a:moveTo>
                <a:lnTo>
                  <a:pt x="12573" y="21329"/>
                </a:lnTo>
                <a:cubicBezTo>
                  <a:pt x="12702" y="21460"/>
                  <a:pt x="12859" y="21560"/>
                  <a:pt x="13032" y="21624"/>
                </a:cubicBezTo>
                <a:lnTo>
                  <a:pt x="13032" y="24297"/>
                </a:lnTo>
                <a:cubicBezTo>
                  <a:pt x="13032" y="24312"/>
                  <a:pt x="13019" y="24324"/>
                  <a:pt x="13004" y="24324"/>
                </a:cubicBezTo>
                <a:lnTo>
                  <a:pt x="13004" y="24322"/>
                </a:lnTo>
                <a:lnTo>
                  <a:pt x="12135" y="24322"/>
                </a:lnTo>
                <a:cubicBezTo>
                  <a:pt x="12120" y="24322"/>
                  <a:pt x="12108" y="24310"/>
                  <a:pt x="12108" y="24297"/>
                </a:cubicBezTo>
                <a:lnTo>
                  <a:pt x="12108" y="20864"/>
                </a:lnTo>
                <a:close/>
                <a:moveTo>
                  <a:pt x="19057" y="20864"/>
                </a:moveTo>
                <a:lnTo>
                  <a:pt x="19521" y="21329"/>
                </a:lnTo>
                <a:cubicBezTo>
                  <a:pt x="19652" y="21460"/>
                  <a:pt x="19808" y="21560"/>
                  <a:pt x="19979" y="21624"/>
                </a:cubicBezTo>
                <a:lnTo>
                  <a:pt x="19979" y="24297"/>
                </a:lnTo>
                <a:cubicBezTo>
                  <a:pt x="19979" y="24312"/>
                  <a:pt x="19967" y="24324"/>
                  <a:pt x="19952" y="24324"/>
                </a:cubicBezTo>
                <a:lnTo>
                  <a:pt x="19952" y="24322"/>
                </a:lnTo>
                <a:lnTo>
                  <a:pt x="19084" y="24322"/>
                </a:lnTo>
                <a:cubicBezTo>
                  <a:pt x="19069" y="24322"/>
                  <a:pt x="19057" y="24310"/>
                  <a:pt x="19057" y="24297"/>
                </a:cubicBezTo>
                <a:lnTo>
                  <a:pt x="19057" y="20864"/>
                </a:lnTo>
                <a:close/>
                <a:moveTo>
                  <a:pt x="5186" y="1"/>
                </a:moveTo>
                <a:cubicBezTo>
                  <a:pt x="4720" y="2"/>
                  <a:pt x="4344" y="378"/>
                  <a:pt x="4344" y="842"/>
                </a:cubicBezTo>
                <a:lnTo>
                  <a:pt x="4344" y="3493"/>
                </a:lnTo>
                <a:cubicBezTo>
                  <a:pt x="3936" y="3617"/>
                  <a:pt x="3616" y="3936"/>
                  <a:pt x="3491" y="4344"/>
                </a:cubicBezTo>
                <a:lnTo>
                  <a:pt x="843" y="4344"/>
                </a:lnTo>
                <a:cubicBezTo>
                  <a:pt x="377" y="4345"/>
                  <a:pt x="1" y="4721"/>
                  <a:pt x="1" y="5186"/>
                </a:cubicBezTo>
                <a:lnTo>
                  <a:pt x="1" y="6055"/>
                </a:lnTo>
                <a:cubicBezTo>
                  <a:pt x="1" y="6519"/>
                  <a:pt x="377" y="6895"/>
                  <a:pt x="843" y="6897"/>
                </a:cubicBezTo>
                <a:lnTo>
                  <a:pt x="4345" y="6897"/>
                </a:lnTo>
                <a:lnTo>
                  <a:pt x="4345" y="10448"/>
                </a:lnTo>
                <a:cubicBezTo>
                  <a:pt x="3939" y="10571"/>
                  <a:pt x="3620" y="10888"/>
                  <a:pt x="3496" y="11295"/>
                </a:cubicBezTo>
                <a:lnTo>
                  <a:pt x="843" y="11295"/>
                </a:lnTo>
                <a:cubicBezTo>
                  <a:pt x="378" y="11295"/>
                  <a:pt x="2" y="11671"/>
                  <a:pt x="2" y="12135"/>
                </a:cubicBezTo>
                <a:lnTo>
                  <a:pt x="2" y="13004"/>
                </a:lnTo>
                <a:cubicBezTo>
                  <a:pt x="2" y="13468"/>
                  <a:pt x="378" y="13845"/>
                  <a:pt x="843" y="13846"/>
                </a:cubicBezTo>
                <a:lnTo>
                  <a:pt x="4345" y="13846"/>
                </a:lnTo>
                <a:lnTo>
                  <a:pt x="4345" y="17393"/>
                </a:lnTo>
                <a:cubicBezTo>
                  <a:pt x="3937" y="17516"/>
                  <a:pt x="3619" y="17836"/>
                  <a:pt x="3494" y="18242"/>
                </a:cubicBezTo>
                <a:lnTo>
                  <a:pt x="843" y="18242"/>
                </a:lnTo>
                <a:cubicBezTo>
                  <a:pt x="378" y="18244"/>
                  <a:pt x="2" y="18620"/>
                  <a:pt x="2" y="19084"/>
                </a:cubicBezTo>
                <a:lnTo>
                  <a:pt x="2" y="19954"/>
                </a:lnTo>
                <a:cubicBezTo>
                  <a:pt x="2" y="20418"/>
                  <a:pt x="378" y="20794"/>
                  <a:pt x="843" y="20794"/>
                </a:cubicBezTo>
                <a:lnTo>
                  <a:pt x="4345" y="20794"/>
                </a:lnTo>
                <a:lnTo>
                  <a:pt x="4345" y="24297"/>
                </a:lnTo>
                <a:cubicBezTo>
                  <a:pt x="4345" y="24761"/>
                  <a:pt x="4721" y="25137"/>
                  <a:pt x="5186" y="25137"/>
                </a:cubicBezTo>
                <a:lnTo>
                  <a:pt x="6055" y="25137"/>
                </a:lnTo>
                <a:cubicBezTo>
                  <a:pt x="6519" y="25137"/>
                  <a:pt x="6895" y="24761"/>
                  <a:pt x="6897" y="24297"/>
                </a:cubicBezTo>
                <a:lnTo>
                  <a:pt x="6897" y="21646"/>
                </a:lnTo>
                <a:cubicBezTo>
                  <a:pt x="7306" y="21522"/>
                  <a:pt x="7627" y="21200"/>
                  <a:pt x="7749" y="20791"/>
                </a:cubicBezTo>
                <a:cubicBezTo>
                  <a:pt x="7763" y="20792"/>
                  <a:pt x="7778" y="20794"/>
                  <a:pt x="7792" y="20794"/>
                </a:cubicBezTo>
                <a:lnTo>
                  <a:pt x="11295" y="20794"/>
                </a:lnTo>
                <a:lnTo>
                  <a:pt x="11295" y="24295"/>
                </a:lnTo>
                <a:cubicBezTo>
                  <a:pt x="11295" y="24759"/>
                  <a:pt x="11671" y="25136"/>
                  <a:pt x="12135" y="25137"/>
                </a:cubicBezTo>
                <a:lnTo>
                  <a:pt x="13004" y="25137"/>
                </a:lnTo>
                <a:cubicBezTo>
                  <a:pt x="13468" y="25136"/>
                  <a:pt x="13845" y="24759"/>
                  <a:pt x="13846" y="24295"/>
                </a:cubicBezTo>
                <a:lnTo>
                  <a:pt x="13846" y="21646"/>
                </a:lnTo>
                <a:cubicBezTo>
                  <a:pt x="14254" y="21522"/>
                  <a:pt x="14574" y="21202"/>
                  <a:pt x="14699" y="20794"/>
                </a:cubicBezTo>
                <a:lnTo>
                  <a:pt x="18244" y="20794"/>
                </a:lnTo>
                <a:lnTo>
                  <a:pt x="18244" y="24295"/>
                </a:lnTo>
                <a:cubicBezTo>
                  <a:pt x="18244" y="24759"/>
                  <a:pt x="18620" y="25136"/>
                  <a:pt x="19086" y="25137"/>
                </a:cubicBezTo>
                <a:lnTo>
                  <a:pt x="19954" y="25137"/>
                </a:lnTo>
                <a:cubicBezTo>
                  <a:pt x="20418" y="25136"/>
                  <a:pt x="20794" y="24759"/>
                  <a:pt x="20796" y="24295"/>
                </a:cubicBezTo>
                <a:lnTo>
                  <a:pt x="20796" y="21646"/>
                </a:lnTo>
                <a:cubicBezTo>
                  <a:pt x="21204" y="21522"/>
                  <a:pt x="21524" y="21202"/>
                  <a:pt x="21648" y="20794"/>
                </a:cubicBezTo>
                <a:lnTo>
                  <a:pt x="24297" y="20794"/>
                </a:lnTo>
                <a:cubicBezTo>
                  <a:pt x="24761" y="20792"/>
                  <a:pt x="25137" y="20416"/>
                  <a:pt x="25139" y="19952"/>
                </a:cubicBezTo>
                <a:lnTo>
                  <a:pt x="25139" y="19083"/>
                </a:lnTo>
                <a:cubicBezTo>
                  <a:pt x="25137" y="18619"/>
                  <a:pt x="24761" y="18242"/>
                  <a:pt x="24297" y="18242"/>
                </a:cubicBezTo>
                <a:lnTo>
                  <a:pt x="20796" y="18242"/>
                </a:lnTo>
                <a:lnTo>
                  <a:pt x="20796" y="14702"/>
                </a:lnTo>
                <a:cubicBezTo>
                  <a:pt x="21205" y="14577"/>
                  <a:pt x="21525" y="14256"/>
                  <a:pt x="21648" y="13845"/>
                </a:cubicBezTo>
                <a:lnTo>
                  <a:pt x="24297" y="13845"/>
                </a:lnTo>
                <a:cubicBezTo>
                  <a:pt x="24762" y="13845"/>
                  <a:pt x="25139" y="13468"/>
                  <a:pt x="25139" y="13004"/>
                </a:cubicBezTo>
                <a:lnTo>
                  <a:pt x="25139" y="12135"/>
                </a:lnTo>
                <a:cubicBezTo>
                  <a:pt x="25139" y="11671"/>
                  <a:pt x="24762" y="11295"/>
                  <a:pt x="24297" y="11293"/>
                </a:cubicBezTo>
                <a:lnTo>
                  <a:pt x="20796" y="11293"/>
                </a:lnTo>
                <a:lnTo>
                  <a:pt x="20796" y="7748"/>
                </a:lnTo>
                <a:cubicBezTo>
                  <a:pt x="20997" y="7687"/>
                  <a:pt x="21179" y="7576"/>
                  <a:pt x="21328" y="7428"/>
                </a:cubicBezTo>
                <a:lnTo>
                  <a:pt x="21326" y="7428"/>
                </a:lnTo>
                <a:cubicBezTo>
                  <a:pt x="21475" y="7279"/>
                  <a:pt x="21584" y="7097"/>
                  <a:pt x="21645" y="6895"/>
                </a:cubicBezTo>
                <a:lnTo>
                  <a:pt x="24295" y="6895"/>
                </a:lnTo>
                <a:cubicBezTo>
                  <a:pt x="24759" y="6895"/>
                  <a:pt x="25136" y="6519"/>
                  <a:pt x="25137" y="6053"/>
                </a:cubicBezTo>
                <a:lnTo>
                  <a:pt x="25137" y="5186"/>
                </a:lnTo>
                <a:cubicBezTo>
                  <a:pt x="25136" y="4721"/>
                  <a:pt x="24759" y="4344"/>
                  <a:pt x="24295" y="4344"/>
                </a:cubicBezTo>
                <a:lnTo>
                  <a:pt x="20794" y="4344"/>
                </a:lnTo>
                <a:lnTo>
                  <a:pt x="20794" y="842"/>
                </a:lnTo>
                <a:cubicBezTo>
                  <a:pt x="20793" y="378"/>
                  <a:pt x="20416" y="2"/>
                  <a:pt x="19952" y="1"/>
                </a:cubicBezTo>
                <a:lnTo>
                  <a:pt x="19084" y="1"/>
                </a:lnTo>
                <a:cubicBezTo>
                  <a:pt x="18619" y="2"/>
                  <a:pt x="18242" y="378"/>
                  <a:pt x="18242" y="842"/>
                </a:cubicBezTo>
                <a:lnTo>
                  <a:pt x="18242" y="3493"/>
                </a:lnTo>
                <a:cubicBezTo>
                  <a:pt x="17834" y="3617"/>
                  <a:pt x="17514" y="3936"/>
                  <a:pt x="17391" y="4344"/>
                </a:cubicBezTo>
                <a:lnTo>
                  <a:pt x="13845" y="4344"/>
                </a:lnTo>
                <a:lnTo>
                  <a:pt x="13845" y="842"/>
                </a:lnTo>
                <a:cubicBezTo>
                  <a:pt x="13845" y="378"/>
                  <a:pt x="13468" y="2"/>
                  <a:pt x="13003" y="1"/>
                </a:cubicBezTo>
                <a:lnTo>
                  <a:pt x="12135" y="1"/>
                </a:lnTo>
                <a:cubicBezTo>
                  <a:pt x="11671" y="1"/>
                  <a:pt x="11293" y="378"/>
                  <a:pt x="11293" y="842"/>
                </a:cubicBezTo>
                <a:lnTo>
                  <a:pt x="11293" y="3493"/>
                </a:lnTo>
                <a:cubicBezTo>
                  <a:pt x="10885" y="3617"/>
                  <a:pt x="10566" y="3936"/>
                  <a:pt x="10442" y="4344"/>
                </a:cubicBezTo>
                <a:lnTo>
                  <a:pt x="6895" y="4344"/>
                </a:lnTo>
                <a:lnTo>
                  <a:pt x="6895" y="842"/>
                </a:lnTo>
                <a:cubicBezTo>
                  <a:pt x="6895" y="378"/>
                  <a:pt x="6518" y="1"/>
                  <a:pt x="6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764" name="Google Shape;764;p54"/>
          <p:cNvGrpSpPr/>
          <p:nvPr/>
        </p:nvGrpSpPr>
        <p:grpSpPr>
          <a:xfrm>
            <a:off x="5643295" y="3037782"/>
            <a:ext cx="442804" cy="475611"/>
            <a:chOff x="7902633" y="3361607"/>
            <a:chExt cx="442804" cy="475611"/>
          </a:xfrm>
        </p:grpSpPr>
        <p:sp>
          <p:nvSpPr>
            <p:cNvPr id="765" name="Google Shape;765;p54"/>
            <p:cNvSpPr/>
            <p:nvPr/>
          </p:nvSpPr>
          <p:spPr>
            <a:xfrm>
              <a:off x="7902633" y="3361607"/>
              <a:ext cx="442804" cy="475611"/>
            </a:xfrm>
            <a:custGeom>
              <a:avLst/>
              <a:gdLst/>
              <a:ahLst/>
              <a:cxnLst/>
              <a:rect l="l" t="t" r="r" b="b"/>
              <a:pathLst>
                <a:path w="23404" h="25138" extrusionOk="0">
                  <a:moveTo>
                    <a:pt x="11703" y="815"/>
                  </a:moveTo>
                  <a:cubicBezTo>
                    <a:pt x="12686" y="818"/>
                    <a:pt x="13669" y="888"/>
                    <a:pt x="14643" y="1025"/>
                  </a:cubicBezTo>
                  <a:cubicBezTo>
                    <a:pt x="15409" y="1131"/>
                    <a:pt x="16105" y="1524"/>
                    <a:pt x="16592" y="2125"/>
                  </a:cubicBezTo>
                  <a:cubicBezTo>
                    <a:pt x="17081" y="2725"/>
                    <a:pt x="17325" y="3490"/>
                    <a:pt x="17276" y="4262"/>
                  </a:cubicBezTo>
                  <a:cubicBezTo>
                    <a:pt x="17217" y="5231"/>
                    <a:pt x="17140" y="6134"/>
                    <a:pt x="17069" y="6870"/>
                  </a:cubicBezTo>
                  <a:cubicBezTo>
                    <a:pt x="16997" y="6680"/>
                    <a:pt x="16925" y="6500"/>
                    <a:pt x="16856" y="6333"/>
                  </a:cubicBezTo>
                  <a:cubicBezTo>
                    <a:pt x="16793" y="6181"/>
                    <a:pt x="16644" y="6082"/>
                    <a:pt x="16480" y="6082"/>
                  </a:cubicBezTo>
                  <a:lnTo>
                    <a:pt x="15952" y="6082"/>
                  </a:lnTo>
                  <a:cubicBezTo>
                    <a:pt x="15773" y="6083"/>
                    <a:pt x="15595" y="6083"/>
                    <a:pt x="15418" y="6083"/>
                  </a:cubicBezTo>
                  <a:cubicBezTo>
                    <a:pt x="12526" y="6083"/>
                    <a:pt x="9798" y="6038"/>
                    <a:pt x="7431" y="5233"/>
                  </a:cubicBezTo>
                  <a:cubicBezTo>
                    <a:pt x="7388" y="5218"/>
                    <a:pt x="7343" y="5211"/>
                    <a:pt x="7299" y="5211"/>
                  </a:cubicBezTo>
                  <a:cubicBezTo>
                    <a:pt x="7165" y="5211"/>
                    <a:pt x="7036" y="5278"/>
                    <a:pt x="6959" y="5395"/>
                  </a:cubicBezTo>
                  <a:cubicBezTo>
                    <a:pt x="6570" y="5994"/>
                    <a:pt x="6263" y="6644"/>
                    <a:pt x="6049" y="7326"/>
                  </a:cubicBezTo>
                  <a:cubicBezTo>
                    <a:pt x="5896" y="6157"/>
                    <a:pt x="5791" y="4958"/>
                    <a:pt x="5723" y="4004"/>
                  </a:cubicBezTo>
                  <a:lnTo>
                    <a:pt x="5725" y="4004"/>
                  </a:lnTo>
                  <a:cubicBezTo>
                    <a:pt x="5652" y="2986"/>
                    <a:pt x="6460" y="2118"/>
                    <a:pt x="7482" y="2118"/>
                  </a:cubicBezTo>
                  <a:cubicBezTo>
                    <a:pt x="7483" y="2118"/>
                    <a:pt x="7483" y="2118"/>
                    <a:pt x="7484" y="2118"/>
                  </a:cubicBezTo>
                  <a:lnTo>
                    <a:pt x="7794" y="2118"/>
                  </a:lnTo>
                  <a:cubicBezTo>
                    <a:pt x="7898" y="2118"/>
                    <a:pt x="7999" y="2079"/>
                    <a:pt x="8074" y="2006"/>
                  </a:cubicBezTo>
                  <a:cubicBezTo>
                    <a:pt x="9203" y="932"/>
                    <a:pt x="10987" y="815"/>
                    <a:pt x="11703" y="815"/>
                  </a:cubicBezTo>
                  <a:close/>
                  <a:moveTo>
                    <a:pt x="7478" y="6104"/>
                  </a:moveTo>
                  <a:cubicBezTo>
                    <a:pt x="9926" y="6865"/>
                    <a:pt x="12656" y="6897"/>
                    <a:pt x="15542" y="6897"/>
                  </a:cubicBezTo>
                  <a:cubicBezTo>
                    <a:pt x="15680" y="6897"/>
                    <a:pt x="15817" y="6897"/>
                    <a:pt x="15955" y="6897"/>
                  </a:cubicBezTo>
                  <a:lnTo>
                    <a:pt x="16207" y="6897"/>
                  </a:lnTo>
                  <a:cubicBezTo>
                    <a:pt x="16520" y="7687"/>
                    <a:pt x="16943" y="8945"/>
                    <a:pt x="16943" y="9964"/>
                  </a:cubicBezTo>
                  <a:lnTo>
                    <a:pt x="16943" y="9992"/>
                  </a:lnTo>
                  <a:cubicBezTo>
                    <a:pt x="16934" y="9992"/>
                    <a:pt x="16925" y="9990"/>
                    <a:pt x="16915" y="9990"/>
                  </a:cubicBezTo>
                  <a:lnTo>
                    <a:pt x="15585" y="9990"/>
                  </a:lnTo>
                  <a:lnTo>
                    <a:pt x="15585" y="9529"/>
                  </a:lnTo>
                  <a:cubicBezTo>
                    <a:pt x="15585" y="9304"/>
                    <a:pt x="15403" y="9122"/>
                    <a:pt x="15178" y="9122"/>
                  </a:cubicBezTo>
                  <a:lnTo>
                    <a:pt x="12572" y="9122"/>
                  </a:lnTo>
                  <a:cubicBezTo>
                    <a:pt x="12346" y="9122"/>
                    <a:pt x="12164" y="9304"/>
                    <a:pt x="12164" y="9529"/>
                  </a:cubicBezTo>
                  <a:lnTo>
                    <a:pt x="12164" y="9643"/>
                  </a:lnTo>
                  <a:cubicBezTo>
                    <a:pt x="12016" y="9585"/>
                    <a:pt x="11860" y="9556"/>
                    <a:pt x="11703" y="9556"/>
                  </a:cubicBezTo>
                  <a:cubicBezTo>
                    <a:pt x="11546" y="9556"/>
                    <a:pt x="11390" y="9585"/>
                    <a:pt x="11242" y="9643"/>
                  </a:cubicBezTo>
                  <a:lnTo>
                    <a:pt x="11242" y="9529"/>
                  </a:lnTo>
                  <a:cubicBezTo>
                    <a:pt x="11242" y="9304"/>
                    <a:pt x="11060" y="9122"/>
                    <a:pt x="10835" y="9122"/>
                  </a:cubicBezTo>
                  <a:lnTo>
                    <a:pt x="8229" y="9122"/>
                  </a:lnTo>
                  <a:cubicBezTo>
                    <a:pt x="8003" y="9122"/>
                    <a:pt x="7821" y="9304"/>
                    <a:pt x="7821" y="9529"/>
                  </a:cubicBezTo>
                  <a:lnTo>
                    <a:pt x="7821" y="9990"/>
                  </a:lnTo>
                  <a:lnTo>
                    <a:pt x="6492" y="9990"/>
                  </a:lnTo>
                  <a:cubicBezTo>
                    <a:pt x="6482" y="9990"/>
                    <a:pt x="6472" y="9990"/>
                    <a:pt x="6465" y="9992"/>
                  </a:cubicBezTo>
                  <a:lnTo>
                    <a:pt x="6465" y="9964"/>
                  </a:lnTo>
                  <a:cubicBezTo>
                    <a:pt x="6465" y="8558"/>
                    <a:pt x="6814" y="7231"/>
                    <a:pt x="7478" y="6104"/>
                  </a:cubicBezTo>
                  <a:close/>
                  <a:moveTo>
                    <a:pt x="14770" y="9936"/>
                  </a:moveTo>
                  <a:lnTo>
                    <a:pt x="14770" y="10832"/>
                  </a:lnTo>
                  <a:cubicBezTo>
                    <a:pt x="14770" y="11057"/>
                    <a:pt x="14952" y="11239"/>
                    <a:pt x="15178" y="11239"/>
                  </a:cubicBezTo>
                  <a:cubicBezTo>
                    <a:pt x="15403" y="11239"/>
                    <a:pt x="15585" y="11057"/>
                    <a:pt x="15585" y="10832"/>
                  </a:cubicBezTo>
                  <a:lnTo>
                    <a:pt x="15585" y="10805"/>
                  </a:lnTo>
                  <a:lnTo>
                    <a:pt x="16899" y="10805"/>
                  </a:lnTo>
                  <a:cubicBezTo>
                    <a:pt x="16567" y="14016"/>
                    <a:pt x="14364" y="16506"/>
                    <a:pt x="11703" y="16506"/>
                  </a:cubicBezTo>
                  <a:cubicBezTo>
                    <a:pt x="9044" y="16506"/>
                    <a:pt x="6840" y="14016"/>
                    <a:pt x="6507" y="10805"/>
                  </a:cubicBezTo>
                  <a:lnTo>
                    <a:pt x="7821" y="10805"/>
                  </a:lnTo>
                  <a:lnTo>
                    <a:pt x="7821" y="10832"/>
                  </a:lnTo>
                  <a:cubicBezTo>
                    <a:pt x="7821" y="11058"/>
                    <a:pt x="8003" y="11240"/>
                    <a:pt x="8228" y="11240"/>
                  </a:cubicBezTo>
                  <a:cubicBezTo>
                    <a:pt x="8454" y="11240"/>
                    <a:pt x="8636" y="11058"/>
                    <a:pt x="8636" y="10832"/>
                  </a:cubicBezTo>
                  <a:lnTo>
                    <a:pt x="8636" y="9936"/>
                  </a:lnTo>
                  <a:lnTo>
                    <a:pt x="9124" y="9936"/>
                  </a:lnTo>
                  <a:lnTo>
                    <a:pt x="9124" y="10398"/>
                  </a:lnTo>
                  <a:cubicBezTo>
                    <a:pt x="9129" y="10620"/>
                    <a:pt x="9311" y="10796"/>
                    <a:pt x="9532" y="10796"/>
                  </a:cubicBezTo>
                  <a:cubicBezTo>
                    <a:pt x="9754" y="10796"/>
                    <a:pt x="9934" y="10620"/>
                    <a:pt x="9939" y="10398"/>
                  </a:cubicBezTo>
                  <a:lnTo>
                    <a:pt x="9939" y="9936"/>
                  </a:lnTo>
                  <a:lnTo>
                    <a:pt x="10427" y="9936"/>
                  </a:lnTo>
                  <a:lnTo>
                    <a:pt x="10427" y="10832"/>
                  </a:lnTo>
                  <a:cubicBezTo>
                    <a:pt x="10427" y="11057"/>
                    <a:pt x="10609" y="11239"/>
                    <a:pt x="10835" y="11239"/>
                  </a:cubicBezTo>
                  <a:cubicBezTo>
                    <a:pt x="11060" y="11239"/>
                    <a:pt x="11242" y="11057"/>
                    <a:pt x="11242" y="10832"/>
                  </a:cubicBezTo>
                  <a:cubicBezTo>
                    <a:pt x="11242" y="10577"/>
                    <a:pt x="11448" y="10371"/>
                    <a:pt x="11703" y="10371"/>
                  </a:cubicBezTo>
                  <a:cubicBezTo>
                    <a:pt x="11958" y="10371"/>
                    <a:pt x="12164" y="10577"/>
                    <a:pt x="12164" y="10832"/>
                  </a:cubicBezTo>
                  <a:cubicBezTo>
                    <a:pt x="12169" y="11054"/>
                    <a:pt x="12351" y="11231"/>
                    <a:pt x="12572" y="11231"/>
                  </a:cubicBezTo>
                  <a:cubicBezTo>
                    <a:pt x="12794" y="11231"/>
                    <a:pt x="12974" y="11054"/>
                    <a:pt x="12979" y="10832"/>
                  </a:cubicBezTo>
                  <a:lnTo>
                    <a:pt x="12979" y="9936"/>
                  </a:lnTo>
                  <a:lnTo>
                    <a:pt x="13467" y="9936"/>
                  </a:lnTo>
                  <a:lnTo>
                    <a:pt x="13467" y="10398"/>
                  </a:lnTo>
                  <a:cubicBezTo>
                    <a:pt x="13467" y="10623"/>
                    <a:pt x="13649" y="10805"/>
                    <a:pt x="13875" y="10805"/>
                  </a:cubicBezTo>
                  <a:cubicBezTo>
                    <a:pt x="14100" y="10805"/>
                    <a:pt x="14282" y="10623"/>
                    <a:pt x="14282" y="10398"/>
                  </a:cubicBezTo>
                  <a:lnTo>
                    <a:pt x="14282" y="9936"/>
                  </a:lnTo>
                  <a:close/>
                  <a:moveTo>
                    <a:pt x="13766" y="16879"/>
                  </a:moveTo>
                  <a:lnTo>
                    <a:pt x="11703" y="18942"/>
                  </a:lnTo>
                  <a:lnTo>
                    <a:pt x="9640" y="16880"/>
                  </a:lnTo>
                  <a:lnTo>
                    <a:pt x="9640" y="16880"/>
                  </a:lnTo>
                  <a:cubicBezTo>
                    <a:pt x="10289" y="17169"/>
                    <a:pt x="10992" y="17319"/>
                    <a:pt x="11702" y="17320"/>
                  </a:cubicBezTo>
                  <a:lnTo>
                    <a:pt x="11703" y="17320"/>
                  </a:lnTo>
                  <a:cubicBezTo>
                    <a:pt x="12413" y="17319"/>
                    <a:pt x="13117" y="17169"/>
                    <a:pt x="13766" y="16879"/>
                  </a:cubicBezTo>
                  <a:close/>
                  <a:moveTo>
                    <a:pt x="15229" y="16568"/>
                  </a:moveTo>
                  <a:lnTo>
                    <a:pt x="15615" y="16826"/>
                  </a:lnTo>
                  <a:cubicBezTo>
                    <a:pt x="15808" y="16955"/>
                    <a:pt x="15876" y="17208"/>
                    <a:pt x="15773" y="17416"/>
                  </a:cubicBezTo>
                  <a:cubicBezTo>
                    <a:pt x="15015" y="18931"/>
                    <a:pt x="14475" y="20010"/>
                    <a:pt x="14188" y="20586"/>
                  </a:cubicBezTo>
                  <a:cubicBezTo>
                    <a:pt x="13489" y="19973"/>
                    <a:pt x="12853" y="19596"/>
                    <a:pt x="12416" y="19380"/>
                  </a:cubicBezTo>
                  <a:lnTo>
                    <a:pt x="15229" y="16568"/>
                  </a:lnTo>
                  <a:close/>
                  <a:moveTo>
                    <a:pt x="8176" y="16568"/>
                  </a:moveTo>
                  <a:lnTo>
                    <a:pt x="10989" y="19380"/>
                  </a:lnTo>
                  <a:cubicBezTo>
                    <a:pt x="10552" y="19597"/>
                    <a:pt x="9915" y="19973"/>
                    <a:pt x="9217" y="20588"/>
                  </a:cubicBezTo>
                  <a:cubicBezTo>
                    <a:pt x="8922" y="19999"/>
                    <a:pt x="8373" y="18899"/>
                    <a:pt x="7631" y="17416"/>
                  </a:cubicBezTo>
                  <a:cubicBezTo>
                    <a:pt x="7528" y="17208"/>
                    <a:pt x="7595" y="16956"/>
                    <a:pt x="7789" y="16827"/>
                  </a:cubicBezTo>
                  <a:lnTo>
                    <a:pt x="8176" y="16568"/>
                  </a:lnTo>
                  <a:close/>
                  <a:moveTo>
                    <a:pt x="11702" y="19952"/>
                  </a:moveTo>
                  <a:cubicBezTo>
                    <a:pt x="11859" y="20016"/>
                    <a:pt x="12013" y="20087"/>
                    <a:pt x="12163" y="20168"/>
                  </a:cubicBezTo>
                  <a:lnTo>
                    <a:pt x="12163" y="20821"/>
                  </a:lnTo>
                  <a:cubicBezTo>
                    <a:pt x="12163" y="20837"/>
                    <a:pt x="12151" y="20849"/>
                    <a:pt x="12137" y="20849"/>
                  </a:cubicBezTo>
                  <a:lnTo>
                    <a:pt x="11268" y="20849"/>
                  </a:lnTo>
                  <a:cubicBezTo>
                    <a:pt x="11253" y="20849"/>
                    <a:pt x="11240" y="20837"/>
                    <a:pt x="11240" y="20821"/>
                  </a:cubicBezTo>
                  <a:lnTo>
                    <a:pt x="11240" y="20168"/>
                  </a:lnTo>
                  <a:cubicBezTo>
                    <a:pt x="11391" y="20087"/>
                    <a:pt x="11544" y="20016"/>
                    <a:pt x="11702" y="19952"/>
                  </a:cubicBezTo>
                  <a:close/>
                  <a:moveTo>
                    <a:pt x="4428" y="18499"/>
                  </a:moveTo>
                  <a:lnTo>
                    <a:pt x="4801" y="19644"/>
                  </a:lnTo>
                  <a:cubicBezTo>
                    <a:pt x="4845" y="19778"/>
                    <a:pt x="4954" y="19879"/>
                    <a:pt x="5089" y="19913"/>
                  </a:cubicBezTo>
                  <a:lnTo>
                    <a:pt x="6265" y="20207"/>
                  </a:lnTo>
                  <a:lnTo>
                    <a:pt x="5717" y="21029"/>
                  </a:lnTo>
                  <a:cubicBezTo>
                    <a:pt x="5635" y="21152"/>
                    <a:pt x="5626" y="21308"/>
                    <a:pt x="5693" y="21440"/>
                  </a:cubicBezTo>
                  <a:lnTo>
                    <a:pt x="7157" y="24323"/>
                  </a:lnTo>
                  <a:lnTo>
                    <a:pt x="4726" y="24323"/>
                  </a:lnTo>
                  <a:lnTo>
                    <a:pt x="4726" y="22992"/>
                  </a:lnTo>
                  <a:cubicBezTo>
                    <a:pt x="4726" y="22768"/>
                    <a:pt x="4543" y="22586"/>
                    <a:pt x="4318" y="22586"/>
                  </a:cubicBezTo>
                  <a:cubicBezTo>
                    <a:pt x="4094" y="22586"/>
                    <a:pt x="3912" y="22768"/>
                    <a:pt x="3912" y="22992"/>
                  </a:cubicBezTo>
                  <a:lnTo>
                    <a:pt x="3912" y="24323"/>
                  </a:lnTo>
                  <a:lnTo>
                    <a:pt x="1278" y="24323"/>
                  </a:lnTo>
                  <a:cubicBezTo>
                    <a:pt x="1023" y="24323"/>
                    <a:pt x="817" y="24116"/>
                    <a:pt x="817" y="23861"/>
                  </a:cubicBezTo>
                  <a:lnTo>
                    <a:pt x="817" y="21459"/>
                  </a:lnTo>
                  <a:cubicBezTo>
                    <a:pt x="816" y="20250"/>
                    <a:pt x="1639" y="19195"/>
                    <a:pt x="2812" y="18904"/>
                  </a:cubicBezTo>
                  <a:lnTo>
                    <a:pt x="4428" y="18499"/>
                  </a:lnTo>
                  <a:close/>
                  <a:moveTo>
                    <a:pt x="6791" y="17448"/>
                  </a:moveTo>
                  <a:cubicBezTo>
                    <a:pt x="6812" y="17563"/>
                    <a:pt x="6850" y="17675"/>
                    <a:pt x="6903" y="17780"/>
                  </a:cubicBezTo>
                  <a:cubicBezTo>
                    <a:pt x="7210" y="18393"/>
                    <a:pt x="7666" y="19307"/>
                    <a:pt x="8047" y="20069"/>
                  </a:cubicBezTo>
                  <a:lnTo>
                    <a:pt x="8680" y="21331"/>
                  </a:lnTo>
                  <a:cubicBezTo>
                    <a:pt x="8692" y="21358"/>
                    <a:pt x="8705" y="21386"/>
                    <a:pt x="8719" y="21412"/>
                  </a:cubicBezTo>
                  <a:cubicBezTo>
                    <a:pt x="9106" y="22454"/>
                    <a:pt x="9142" y="23734"/>
                    <a:pt x="9135" y="24323"/>
                  </a:cubicBezTo>
                  <a:lnTo>
                    <a:pt x="8071" y="24323"/>
                  </a:lnTo>
                  <a:lnTo>
                    <a:pt x="6527" y="21284"/>
                  </a:lnTo>
                  <a:lnTo>
                    <a:pt x="7263" y="20180"/>
                  </a:lnTo>
                  <a:cubicBezTo>
                    <a:pt x="7419" y="19945"/>
                    <a:pt x="7296" y="19626"/>
                    <a:pt x="7023" y="19558"/>
                  </a:cubicBezTo>
                  <a:lnTo>
                    <a:pt x="5505" y="19179"/>
                  </a:lnTo>
                  <a:lnTo>
                    <a:pt x="5121" y="18003"/>
                  </a:lnTo>
                  <a:lnTo>
                    <a:pt x="6791" y="17448"/>
                  </a:lnTo>
                  <a:close/>
                  <a:moveTo>
                    <a:pt x="10426" y="20668"/>
                  </a:moveTo>
                  <a:lnTo>
                    <a:pt x="10426" y="20823"/>
                  </a:lnTo>
                  <a:cubicBezTo>
                    <a:pt x="10427" y="21113"/>
                    <a:pt x="10576" y="21381"/>
                    <a:pt x="10822" y="21534"/>
                  </a:cubicBezTo>
                  <a:lnTo>
                    <a:pt x="10468" y="24323"/>
                  </a:lnTo>
                  <a:lnTo>
                    <a:pt x="9949" y="24323"/>
                  </a:lnTo>
                  <a:cubicBezTo>
                    <a:pt x="9957" y="23714"/>
                    <a:pt x="9921" y="22481"/>
                    <a:pt x="9566" y="21371"/>
                  </a:cubicBezTo>
                  <a:cubicBezTo>
                    <a:pt x="9837" y="21117"/>
                    <a:pt x="10124" y="20884"/>
                    <a:pt x="10426" y="20668"/>
                  </a:cubicBezTo>
                  <a:close/>
                  <a:moveTo>
                    <a:pt x="11777" y="21663"/>
                  </a:moveTo>
                  <a:lnTo>
                    <a:pt x="12116" y="24323"/>
                  </a:lnTo>
                  <a:lnTo>
                    <a:pt x="11289" y="24323"/>
                  </a:lnTo>
                  <a:lnTo>
                    <a:pt x="11626" y="21663"/>
                  </a:lnTo>
                  <a:close/>
                  <a:moveTo>
                    <a:pt x="12977" y="20668"/>
                  </a:moveTo>
                  <a:cubicBezTo>
                    <a:pt x="13284" y="20885"/>
                    <a:pt x="13574" y="21123"/>
                    <a:pt x="13848" y="21380"/>
                  </a:cubicBezTo>
                  <a:cubicBezTo>
                    <a:pt x="13495" y="22487"/>
                    <a:pt x="13458" y="23717"/>
                    <a:pt x="13466" y="24323"/>
                  </a:cubicBezTo>
                  <a:lnTo>
                    <a:pt x="12936" y="24323"/>
                  </a:lnTo>
                  <a:lnTo>
                    <a:pt x="12581" y="21534"/>
                  </a:lnTo>
                  <a:cubicBezTo>
                    <a:pt x="12827" y="21381"/>
                    <a:pt x="12977" y="21111"/>
                    <a:pt x="12977" y="20821"/>
                  </a:cubicBezTo>
                  <a:lnTo>
                    <a:pt x="12977" y="20668"/>
                  </a:lnTo>
                  <a:close/>
                  <a:moveTo>
                    <a:pt x="16614" y="17448"/>
                  </a:moveTo>
                  <a:lnTo>
                    <a:pt x="18282" y="18004"/>
                  </a:lnTo>
                  <a:lnTo>
                    <a:pt x="17898" y="19180"/>
                  </a:lnTo>
                  <a:lnTo>
                    <a:pt x="16380" y="19559"/>
                  </a:lnTo>
                  <a:cubicBezTo>
                    <a:pt x="16107" y="19626"/>
                    <a:pt x="15984" y="19945"/>
                    <a:pt x="16140" y="20180"/>
                  </a:cubicBezTo>
                  <a:lnTo>
                    <a:pt x="16142" y="20180"/>
                  </a:lnTo>
                  <a:lnTo>
                    <a:pt x="16878" y="21284"/>
                  </a:lnTo>
                  <a:lnTo>
                    <a:pt x="15333" y="24323"/>
                  </a:lnTo>
                  <a:lnTo>
                    <a:pt x="14282" y="24323"/>
                  </a:lnTo>
                  <a:cubicBezTo>
                    <a:pt x="14274" y="23733"/>
                    <a:pt x="14311" y="22446"/>
                    <a:pt x="14702" y="21399"/>
                  </a:cubicBezTo>
                  <a:cubicBezTo>
                    <a:pt x="14708" y="21383"/>
                    <a:pt x="14713" y="21368"/>
                    <a:pt x="14716" y="21352"/>
                  </a:cubicBezTo>
                  <a:lnTo>
                    <a:pt x="14726" y="21331"/>
                  </a:lnTo>
                  <a:lnTo>
                    <a:pt x="15359" y="20069"/>
                  </a:lnTo>
                  <a:cubicBezTo>
                    <a:pt x="15738" y="19307"/>
                    <a:pt x="16196" y="18393"/>
                    <a:pt x="16501" y="17780"/>
                  </a:cubicBezTo>
                  <a:cubicBezTo>
                    <a:pt x="16554" y="17675"/>
                    <a:pt x="16592" y="17563"/>
                    <a:pt x="16614" y="17448"/>
                  </a:cubicBezTo>
                  <a:close/>
                  <a:moveTo>
                    <a:pt x="18979" y="18500"/>
                  </a:moveTo>
                  <a:lnTo>
                    <a:pt x="20594" y="18904"/>
                  </a:lnTo>
                  <a:cubicBezTo>
                    <a:pt x="21767" y="19195"/>
                    <a:pt x="22589" y="20250"/>
                    <a:pt x="22589" y="21459"/>
                  </a:cubicBezTo>
                  <a:lnTo>
                    <a:pt x="22587" y="23861"/>
                  </a:lnTo>
                  <a:cubicBezTo>
                    <a:pt x="22587" y="24116"/>
                    <a:pt x="22381" y="24323"/>
                    <a:pt x="22126" y="24323"/>
                  </a:cubicBezTo>
                  <a:lnTo>
                    <a:pt x="19494" y="24323"/>
                  </a:lnTo>
                  <a:lnTo>
                    <a:pt x="19494" y="22994"/>
                  </a:lnTo>
                  <a:cubicBezTo>
                    <a:pt x="19494" y="22769"/>
                    <a:pt x="19311" y="22586"/>
                    <a:pt x="19086" y="22586"/>
                  </a:cubicBezTo>
                  <a:cubicBezTo>
                    <a:pt x="18862" y="22586"/>
                    <a:pt x="18680" y="22769"/>
                    <a:pt x="18680" y="22994"/>
                  </a:cubicBezTo>
                  <a:lnTo>
                    <a:pt x="18680" y="24323"/>
                  </a:lnTo>
                  <a:lnTo>
                    <a:pt x="16248" y="24323"/>
                  </a:lnTo>
                  <a:lnTo>
                    <a:pt x="17712" y="21440"/>
                  </a:lnTo>
                  <a:cubicBezTo>
                    <a:pt x="17779" y="21310"/>
                    <a:pt x="17770" y="21154"/>
                    <a:pt x="17688" y="21031"/>
                  </a:cubicBezTo>
                  <a:lnTo>
                    <a:pt x="17140" y="20209"/>
                  </a:lnTo>
                  <a:lnTo>
                    <a:pt x="18317" y="19914"/>
                  </a:lnTo>
                  <a:cubicBezTo>
                    <a:pt x="18452" y="19881"/>
                    <a:pt x="18561" y="19779"/>
                    <a:pt x="18605" y="19646"/>
                  </a:cubicBezTo>
                  <a:lnTo>
                    <a:pt x="18979" y="18500"/>
                  </a:lnTo>
                  <a:close/>
                  <a:moveTo>
                    <a:pt x="11702" y="1"/>
                  </a:moveTo>
                  <a:cubicBezTo>
                    <a:pt x="10913" y="1"/>
                    <a:pt x="8975" y="131"/>
                    <a:pt x="7634" y="1304"/>
                  </a:cubicBezTo>
                  <a:lnTo>
                    <a:pt x="7483" y="1304"/>
                  </a:lnTo>
                  <a:cubicBezTo>
                    <a:pt x="5989" y="1304"/>
                    <a:pt x="4807" y="2571"/>
                    <a:pt x="4911" y="4063"/>
                  </a:cubicBezTo>
                  <a:cubicBezTo>
                    <a:pt x="5025" y="5647"/>
                    <a:pt x="5238" y="7895"/>
                    <a:pt x="5603" y="9614"/>
                  </a:cubicBezTo>
                  <a:cubicBezTo>
                    <a:pt x="5614" y="9658"/>
                    <a:pt x="5631" y="9699"/>
                    <a:pt x="5653" y="9738"/>
                  </a:cubicBezTo>
                  <a:cubicBezTo>
                    <a:pt x="5652" y="9814"/>
                    <a:pt x="5649" y="9889"/>
                    <a:pt x="5649" y="9964"/>
                  </a:cubicBezTo>
                  <a:cubicBezTo>
                    <a:pt x="5649" y="12302"/>
                    <a:pt x="6551" y="14388"/>
                    <a:pt x="7955" y="15736"/>
                  </a:cubicBezTo>
                  <a:lnTo>
                    <a:pt x="7337" y="16149"/>
                  </a:lnTo>
                  <a:cubicBezTo>
                    <a:pt x="7188" y="16248"/>
                    <a:pt x="7063" y="16378"/>
                    <a:pt x="6967" y="16530"/>
                  </a:cubicBezTo>
                  <a:lnTo>
                    <a:pt x="4481" y="17358"/>
                  </a:lnTo>
                  <a:cubicBezTo>
                    <a:pt x="4324" y="17411"/>
                    <a:pt x="4214" y="17552"/>
                    <a:pt x="4203" y="17716"/>
                  </a:cubicBezTo>
                  <a:lnTo>
                    <a:pt x="2615" y="18114"/>
                  </a:lnTo>
                  <a:cubicBezTo>
                    <a:pt x="1078" y="18496"/>
                    <a:pt x="1" y="19875"/>
                    <a:pt x="4" y="21459"/>
                  </a:cubicBezTo>
                  <a:lnTo>
                    <a:pt x="4" y="23861"/>
                  </a:lnTo>
                  <a:cubicBezTo>
                    <a:pt x="4" y="24565"/>
                    <a:pt x="574" y="25136"/>
                    <a:pt x="1280" y="25137"/>
                  </a:cubicBezTo>
                  <a:lnTo>
                    <a:pt x="22126" y="25137"/>
                  </a:lnTo>
                  <a:cubicBezTo>
                    <a:pt x="22830" y="25136"/>
                    <a:pt x="23401" y="24565"/>
                    <a:pt x="23402" y="23861"/>
                  </a:cubicBezTo>
                  <a:lnTo>
                    <a:pt x="23402" y="21459"/>
                  </a:lnTo>
                  <a:cubicBezTo>
                    <a:pt x="23404" y="19875"/>
                    <a:pt x="22327" y="18496"/>
                    <a:pt x="20790" y="18114"/>
                  </a:cubicBezTo>
                  <a:lnTo>
                    <a:pt x="19202" y="17716"/>
                  </a:lnTo>
                  <a:cubicBezTo>
                    <a:pt x="19191" y="17552"/>
                    <a:pt x="19082" y="17411"/>
                    <a:pt x="18925" y="17358"/>
                  </a:cubicBezTo>
                  <a:lnTo>
                    <a:pt x="16438" y="16530"/>
                  </a:lnTo>
                  <a:cubicBezTo>
                    <a:pt x="16342" y="16378"/>
                    <a:pt x="16216" y="16248"/>
                    <a:pt x="16067" y="16148"/>
                  </a:cubicBezTo>
                  <a:lnTo>
                    <a:pt x="15450" y="15736"/>
                  </a:lnTo>
                  <a:cubicBezTo>
                    <a:pt x="16853" y="14388"/>
                    <a:pt x="17756" y="12302"/>
                    <a:pt x="17756" y="9963"/>
                  </a:cubicBezTo>
                  <a:cubicBezTo>
                    <a:pt x="17756" y="9622"/>
                    <a:pt x="17716" y="9265"/>
                    <a:pt x="17651" y="8904"/>
                  </a:cubicBezTo>
                  <a:cubicBezTo>
                    <a:pt x="17660" y="8878"/>
                    <a:pt x="17666" y="8849"/>
                    <a:pt x="17669" y="8822"/>
                  </a:cubicBezTo>
                  <a:cubicBezTo>
                    <a:pt x="17672" y="8802"/>
                    <a:pt x="17939" y="6762"/>
                    <a:pt x="18090" y="4312"/>
                  </a:cubicBezTo>
                  <a:cubicBezTo>
                    <a:pt x="18150" y="3335"/>
                    <a:pt x="17841" y="2370"/>
                    <a:pt x="17223" y="1610"/>
                  </a:cubicBezTo>
                  <a:cubicBezTo>
                    <a:pt x="16607" y="850"/>
                    <a:pt x="15725" y="351"/>
                    <a:pt x="14755" y="218"/>
                  </a:cubicBezTo>
                  <a:cubicBezTo>
                    <a:pt x="13743" y="77"/>
                    <a:pt x="12722" y="4"/>
                    <a:pt x="1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66" name="Google Shape;766;p54"/>
            <p:cNvSpPr/>
            <p:nvPr/>
          </p:nvSpPr>
          <p:spPr>
            <a:xfrm>
              <a:off x="8082392" y="3616062"/>
              <a:ext cx="83399" cy="23953"/>
            </a:xfrm>
            <a:custGeom>
              <a:avLst/>
              <a:gdLst/>
              <a:ahLst/>
              <a:cxnLst/>
              <a:rect l="l" t="t" r="r" b="b"/>
              <a:pathLst>
                <a:path w="4408" h="1266" extrusionOk="0">
                  <a:moveTo>
                    <a:pt x="3943" y="0"/>
                  </a:moveTo>
                  <a:cubicBezTo>
                    <a:pt x="3862" y="0"/>
                    <a:pt x="3781" y="24"/>
                    <a:pt x="3710" y="74"/>
                  </a:cubicBezTo>
                  <a:cubicBezTo>
                    <a:pt x="3364" y="309"/>
                    <a:pt x="2800" y="450"/>
                    <a:pt x="2201" y="450"/>
                  </a:cubicBezTo>
                  <a:cubicBezTo>
                    <a:pt x="1603" y="450"/>
                    <a:pt x="1039" y="309"/>
                    <a:pt x="693" y="74"/>
                  </a:cubicBezTo>
                  <a:cubicBezTo>
                    <a:pt x="623" y="27"/>
                    <a:pt x="544" y="4"/>
                    <a:pt x="465" y="4"/>
                  </a:cubicBezTo>
                  <a:cubicBezTo>
                    <a:pt x="335" y="4"/>
                    <a:pt x="207" y="66"/>
                    <a:pt x="128" y="182"/>
                  </a:cubicBezTo>
                  <a:cubicBezTo>
                    <a:pt x="1" y="369"/>
                    <a:pt x="49" y="622"/>
                    <a:pt x="235" y="748"/>
                  </a:cubicBezTo>
                  <a:cubicBezTo>
                    <a:pt x="717" y="1077"/>
                    <a:pt x="1434" y="1265"/>
                    <a:pt x="2201" y="1265"/>
                  </a:cubicBezTo>
                  <a:cubicBezTo>
                    <a:pt x="2968" y="1265"/>
                    <a:pt x="3686" y="1077"/>
                    <a:pt x="4168" y="748"/>
                  </a:cubicBezTo>
                  <a:cubicBezTo>
                    <a:pt x="4358" y="623"/>
                    <a:pt x="4408" y="367"/>
                    <a:pt x="4280" y="179"/>
                  </a:cubicBezTo>
                  <a:cubicBezTo>
                    <a:pt x="4202" y="63"/>
                    <a:pt x="4073" y="0"/>
                    <a:pt x="3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767" name="Google Shape;767;p54"/>
          <p:cNvGrpSpPr/>
          <p:nvPr/>
        </p:nvGrpSpPr>
        <p:grpSpPr>
          <a:xfrm>
            <a:off x="2982435" y="3047375"/>
            <a:ext cx="477900" cy="456426"/>
            <a:chOff x="5400823" y="3367794"/>
            <a:chExt cx="477900" cy="456426"/>
          </a:xfrm>
        </p:grpSpPr>
        <p:sp>
          <p:nvSpPr>
            <p:cNvPr id="768" name="Google Shape;768;p54"/>
            <p:cNvSpPr/>
            <p:nvPr/>
          </p:nvSpPr>
          <p:spPr>
            <a:xfrm>
              <a:off x="5436014" y="3644442"/>
              <a:ext cx="146876" cy="146914"/>
            </a:xfrm>
            <a:custGeom>
              <a:avLst/>
              <a:gdLst/>
              <a:ahLst/>
              <a:cxnLst/>
              <a:rect l="l" t="t" r="r" b="b"/>
              <a:pathLst>
                <a:path w="7763" h="7765" extrusionOk="0">
                  <a:moveTo>
                    <a:pt x="3882" y="815"/>
                  </a:moveTo>
                  <a:cubicBezTo>
                    <a:pt x="5572" y="815"/>
                    <a:pt x="6948" y="2191"/>
                    <a:pt x="6948" y="3882"/>
                  </a:cubicBezTo>
                  <a:cubicBezTo>
                    <a:pt x="6948" y="5574"/>
                    <a:pt x="5572" y="6950"/>
                    <a:pt x="3882" y="6950"/>
                  </a:cubicBezTo>
                  <a:cubicBezTo>
                    <a:pt x="2191" y="6950"/>
                    <a:pt x="815" y="5574"/>
                    <a:pt x="815" y="3882"/>
                  </a:cubicBezTo>
                  <a:cubicBezTo>
                    <a:pt x="815" y="2191"/>
                    <a:pt x="2191" y="815"/>
                    <a:pt x="3882" y="815"/>
                  </a:cubicBezTo>
                  <a:close/>
                  <a:moveTo>
                    <a:pt x="3882" y="0"/>
                  </a:moveTo>
                  <a:cubicBezTo>
                    <a:pt x="1742" y="0"/>
                    <a:pt x="0" y="1742"/>
                    <a:pt x="0" y="3882"/>
                  </a:cubicBezTo>
                  <a:cubicBezTo>
                    <a:pt x="0" y="6023"/>
                    <a:pt x="1742" y="7764"/>
                    <a:pt x="3882" y="7764"/>
                  </a:cubicBezTo>
                  <a:cubicBezTo>
                    <a:pt x="6021" y="7764"/>
                    <a:pt x="7762" y="6023"/>
                    <a:pt x="7762" y="3882"/>
                  </a:cubicBezTo>
                  <a:cubicBezTo>
                    <a:pt x="7762" y="1742"/>
                    <a:pt x="6021" y="0"/>
                    <a:pt x="3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69" name="Google Shape;769;p54"/>
            <p:cNvSpPr/>
            <p:nvPr/>
          </p:nvSpPr>
          <p:spPr>
            <a:xfrm>
              <a:off x="5698945" y="3644442"/>
              <a:ext cx="146914" cy="146914"/>
            </a:xfrm>
            <a:custGeom>
              <a:avLst/>
              <a:gdLst/>
              <a:ahLst/>
              <a:cxnLst/>
              <a:rect l="l" t="t" r="r" b="b"/>
              <a:pathLst>
                <a:path w="7765" h="7765" extrusionOk="0">
                  <a:moveTo>
                    <a:pt x="3882" y="815"/>
                  </a:moveTo>
                  <a:cubicBezTo>
                    <a:pt x="5574" y="815"/>
                    <a:pt x="6950" y="2191"/>
                    <a:pt x="6950" y="3882"/>
                  </a:cubicBezTo>
                  <a:cubicBezTo>
                    <a:pt x="6950" y="5574"/>
                    <a:pt x="5574" y="6950"/>
                    <a:pt x="3882" y="6950"/>
                  </a:cubicBezTo>
                  <a:cubicBezTo>
                    <a:pt x="2191" y="6950"/>
                    <a:pt x="815" y="5574"/>
                    <a:pt x="815" y="3882"/>
                  </a:cubicBezTo>
                  <a:cubicBezTo>
                    <a:pt x="815" y="2191"/>
                    <a:pt x="2191" y="815"/>
                    <a:pt x="3882" y="815"/>
                  </a:cubicBezTo>
                  <a:close/>
                  <a:moveTo>
                    <a:pt x="3882" y="0"/>
                  </a:moveTo>
                  <a:cubicBezTo>
                    <a:pt x="1742" y="0"/>
                    <a:pt x="0" y="1742"/>
                    <a:pt x="0" y="3882"/>
                  </a:cubicBezTo>
                  <a:cubicBezTo>
                    <a:pt x="0" y="6023"/>
                    <a:pt x="1742" y="7764"/>
                    <a:pt x="3882" y="7764"/>
                  </a:cubicBezTo>
                  <a:cubicBezTo>
                    <a:pt x="6023" y="7764"/>
                    <a:pt x="7764" y="6023"/>
                    <a:pt x="7764" y="3882"/>
                  </a:cubicBezTo>
                  <a:cubicBezTo>
                    <a:pt x="7764" y="1742"/>
                    <a:pt x="6023" y="0"/>
                    <a:pt x="3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70" name="Google Shape;770;p54"/>
            <p:cNvSpPr/>
            <p:nvPr/>
          </p:nvSpPr>
          <p:spPr>
            <a:xfrm>
              <a:off x="5400823" y="3367794"/>
              <a:ext cx="477900" cy="456426"/>
            </a:xfrm>
            <a:custGeom>
              <a:avLst/>
              <a:gdLst/>
              <a:ahLst/>
              <a:cxnLst/>
              <a:rect l="l" t="t" r="r" b="b"/>
              <a:pathLst>
                <a:path w="25259" h="24124" extrusionOk="0">
                  <a:moveTo>
                    <a:pt x="13559" y="814"/>
                  </a:moveTo>
                  <a:cubicBezTo>
                    <a:pt x="13610" y="814"/>
                    <a:pt x="13662" y="822"/>
                    <a:pt x="13712" y="840"/>
                  </a:cubicBezTo>
                  <a:lnTo>
                    <a:pt x="14531" y="1130"/>
                  </a:lnTo>
                  <a:cubicBezTo>
                    <a:pt x="14771" y="1215"/>
                    <a:pt x="14897" y="1479"/>
                    <a:pt x="14812" y="1720"/>
                  </a:cubicBezTo>
                  <a:cubicBezTo>
                    <a:pt x="14745" y="1909"/>
                    <a:pt x="14567" y="2027"/>
                    <a:pt x="14377" y="2027"/>
                  </a:cubicBezTo>
                  <a:cubicBezTo>
                    <a:pt x="14326" y="2027"/>
                    <a:pt x="14274" y="2019"/>
                    <a:pt x="14224" y="2001"/>
                  </a:cubicBezTo>
                  <a:lnTo>
                    <a:pt x="13404" y="1711"/>
                  </a:lnTo>
                  <a:cubicBezTo>
                    <a:pt x="13165" y="1626"/>
                    <a:pt x="13039" y="1362"/>
                    <a:pt x="13124" y="1121"/>
                  </a:cubicBezTo>
                  <a:cubicBezTo>
                    <a:pt x="13191" y="932"/>
                    <a:pt x="13369" y="814"/>
                    <a:pt x="13559" y="814"/>
                  </a:cubicBezTo>
                  <a:close/>
                  <a:moveTo>
                    <a:pt x="11824" y="815"/>
                  </a:moveTo>
                  <a:cubicBezTo>
                    <a:pt x="12047" y="815"/>
                    <a:pt x="12238" y="976"/>
                    <a:pt x="12276" y="1197"/>
                  </a:cubicBezTo>
                  <a:cubicBezTo>
                    <a:pt x="12314" y="1418"/>
                    <a:pt x="12188" y="1635"/>
                    <a:pt x="11975" y="1711"/>
                  </a:cubicBezTo>
                  <a:lnTo>
                    <a:pt x="11156" y="2001"/>
                  </a:lnTo>
                  <a:cubicBezTo>
                    <a:pt x="11103" y="2021"/>
                    <a:pt x="11049" y="2030"/>
                    <a:pt x="10995" y="2030"/>
                  </a:cubicBezTo>
                  <a:cubicBezTo>
                    <a:pt x="10805" y="2030"/>
                    <a:pt x="10626" y="1912"/>
                    <a:pt x="10560" y="1722"/>
                  </a:cubicBezTo>
                  <a:cubicBezTo>
                    <a:pt x="10474" y="1479"/>
                    <a:pt x="10604" y="1212"/>
                    <a:pt x="10848" y="1130"/>
                  </a:cubicBezTo>
                  <a:lnTo>
                    <a:pt x="11667" y="840"/>
                  </a:lnTo>
                  <a:cubicBezTo>
                    <a:pt x="11716" y="824"/>
                    <a:pt x="11768" y="815"/>
                    <a:pt x="11821" y="815"/>
                  </a:cubicBezTo>
                  <a:cubicBezTo>
                    <a:pt x="11822" y="815"/>
                    <a:pt x="11823" y="815"/>
                    <a:pt x="11824" y="815"/>
                  </a:cubicBezTo>
                  <a:close/>
                  <a:moveTo>
                    <a:pt x="9375" y="1875"/>
                  </a:moveTo>
                  <a:cubicBezTo>
                    <a:pt x="9785" y="1893"/>
                    <a:pt x="9970" y="2397"/>
                    <a:pt x="9668" y="2676"/>
                  </a:cubicBezTo>
                  <a:lnTo>
                    <a:pt x="9669" y="2676"/>
                  </a:lnTo>
                  <a:lnTo>
                    <a:pt x="9029" y="3264"/>
                  </a:lnTo>
                  <a:cubicBezTo>
                    <a:pt x="8941" y="3345"/>
                    <a:pt x="8829" y="3385"/>
                    <a:pt x="8718" y="3385"/>
                  </a:cubicBezTo>
                  <a:cubicBezTo>
                    <a:pt x="8593" y="3385"/>
                    <a:pt x="8469" y="3336"/>
                    <a:pt x="8379" y="3237"/>
                  </a:cubicBezTo>
                  <a:cubicBezTo>
                    <a:pt x="8206" y="3049"/>
                    <a:pt x="8218" y="2758"/>
                    <a:pt x="8404" y="2585"/>
                  </a:cubicBezTo>
                  <a:lnTo>
                    <a:pt x="9044" y="1998"/>
                  </a:lnTo>
                  <a:cubicBezTo>
                    <a:pt x="9129" y="1919"/>
                    <a:pt x="9240" y="1875"/>
                    <a:pt x="9355" y="1875"/>
                  </a:cubicBezTo>
                  <a:close/>
                  <a:moveTo>
                    <a:pt x="16023" y="1875"/>
                  </a:moveTo>
                  <a:cubicBezTo>
                    <a:pt x="16138" y="1875"/>
                    <a:pt x="16250" y="1919"/>
                    <a:pt x="16335" y="1998"/>
                  </a:cubicBezTo>
                  <a:lnTo>
                    <a:pt x="16974" y="2585"/>
                  </a:lnTo>
                  <a:cubicBezTo>
                    <a:pt x="17276" y="2862"/>
                    <a:pt x="17091" y="3368"/>
                    <a:pt x="16681" y="3386"/>
                  </a:cubicBezTo>
                  <a:lnTo>
                    <a:pt x="16681" y="3384"/>
                  </a:lnTo>
                  <a:cubicBezTo>
                    <a:pt x="16674" y="3385"/>
                    <a:pt x="16666" y="3385"/>
                    <a:pt x="16659" y="3385"/>
                  </a:cubicBezTo>
                  <a:cubicBezTo>
                    <a:pt x="16544" y="3385"/>
                    <a:pt x="16434" y="3341"/>
                    <a:pt x="16350" y="3263"/>
                  </a:cubicBezTo>
                  <a:lnTo>
                    <a:pt x="15710" y="2676"/>
                  </a:lnTo>
                  <a:cubicBezTo>
                    <a:pt x="15407" y="2397"/>
                    <a:pt x="15592" y="1892"/>
                    <a:pt x="16003" y="1875"/>
                  </a:cubicBezTo>
                  <a:close/>
                  <a:moveTo>
                    <a:pt x="18004" y="3775"/>
                  </a:moveTo>
                  <a:cubicBezTo>
                    <a:pt x="18185" y="3775"/>
                    <a:pt x="18357" y="3882"/>
                    <a:pt x="18430" y="4061"/>
                  </a:cubicBezTo>
                  <a:lnTo>
                    <a:pt x="18762" y="4863"/>
                  </a:lnTo>
                  <a:cubicBezTo>
                    <a:pt x="18859" y="5099"/>
                    <a:pt x="18747" y="5369"/>
                    <a:pt x="18512" y="5466"/>
                  </a:cubicBezTo>
                  <a:cubicBezTo>
                    <a:pt x="18454" y="5490"/>
                    <a:pt x="18394" y="5501"/>
                    <a:pt x="18335" y="5501"/>
                  </a:cubicBezTo>
                  <a:cubicBezTo>
                    <a:pt x="18154" y="5501"/>
                    <a:pt x="17983" y="5394"/>
                    <a:pt x="17910" y="5217"/>
                  </a:cubicBezTo>
                  <a:lnTo>
                    <a:pt x="17576" y="4414"/>
                  </a:lnTo>
                  <a:cubicBezTo>
                    <a:pt x="17479" y="4178"/>
                    <a:pt x="17591" y="3908"/>
                    <a:pt x="17826" y="3811"/>
                  </a:cubicBezTo>
                  <a:cubicBezTo>
                    <a:pt x="17884" y="3787"/>
                    <a:pt x="17945" y="3775"/>
                    <a:pt x="18004" y="3775"/>
                  </a:cubicBezTo>
                  <a:close/>
                  <a:moveTo>
                    <a:pt x="7376" y="3776"/>
                  </a:moveTo>
                  <a:cubicBezTo>
                    <a:pt x="7435" y="3776"/>
                    <a:pt x="7494" y="3787"/>
                    <a:pt x="7552" y="3811"/>
                  </a:cubicBezTo>
                  <a:cubicBezTo>
                    <a:pt x="7788" y="3909"/>
                    <a:pt x="7901" y="4179"/>
                    <a:pt x="7802" y="4414"/>
                  </a:cubicBezTo>
                  <a:lnTo>
                    <a:pt x="7470" y="5217"/>
                  </a:lnTo>
                  <a:cubicBezTo>
                    <a:pt x="7396" y="5395"/>
                    <a:pt x="7224" y="5502"/>
                    <a:pt x="7043" y="5502"/>
                  </a:cubicBezTo>
                  <a:cubicBezTo>
                    <a:pt x="6985" y="5502"/>
                    <a:pt x="6925" y="5491"/>
                    <a:pt x="6868" y="5467"/>
                  </a:cubicBezTo>
                  <a:cubicBezTo>
                    <a:pt x="6631" y="5369"/>
                    <a:pt x="6519" y="5099"/>
                    <a:pt x="6617" y="4863"/>
                  </a:cubicBezTo>
                  <a:lnTo>
                    <a:pt x="6950" y="4061"/>
                  </a:lnTo>
                  <a:cubicBezTo>
                    <a:pt x="7023" y="3883"/>
                    <a:pt x="7195" y="3776"/>
                    <a:pt x="7376" y="3776"/>
                  </a:cubicBezTo>
                  <a:close/>
                  <a:moveTo>
                    <a:pt x="19169" y="6250"/>
                  </a:moveTo>
                  <a:cubicBezTo>
                    <a:pt x="19383" y="6250"/>
                    <a:pt x="19574" y="6398"/>
                    <a:pt x="19621" y="6616"/>
                  </a:cubicBezTo>
                  <a:lnTo>
                    <a:pt x="19791" y="7467"/>
                  </a:lnTo>
                  <a:cubicBezTo>
                    <a:pt x="19835" y="7715"/>
                    <a:pt x="19674" y="7953"/>
                    <a:pt x="19427" y="8002"/>
                  </a:cubicBezTo>
                  <a:cubicBezTo>
                    <a:pt x="19396" y="8008"/>
                    <a:pt x="19366" y="8011"/>
                    <a:pt x="19335" y="8011"/>
                  </a:cubicBezTo>
                  <a:cubicBezTo>
                    <a:pt x="19123" y="8011"/>
                    <a:pt x="18932" y="7862"/>
                    <a:pt x="18885" y="7647"/>
                  </a:cubicBezTo>
                  <a:lnTo>
                    <a:pt x="18715" y="6795"/>
                  </a:lnTo>
                  <a:cubicBezTo>
                    <a:pt x="18670" y="6547"/>
                    <a:pt x="18832" y="6309"/>
                    <a:pt x="19079" y="6259"/>
                  </a:cubicBezTo>
                  <a:cubicBezTo>
                    <a:pt x="19110" y="6253"/>
                    <a:pt x="19140" y="6250"/>
                    <a:pt x="19169" y="6250"/>
                  </a:cubicBezTo>
                  <a:close/>
                  <a:moveTo>
                    <a:pt x="6209" y="6244"/>
                  </a:moveTo>
                  <a:cubicBezTo>
                    <a:pt x="6241" y="6244"/>
                    <a:pt x="6271" y="6247"/>
                    <a:pt x="6302" y="6253"/>
                  </a:cubicBezTo>
                  <a:cubicBezTo>
                    <a:pt x="6551" y="6303"/>
                    <a:pt x="6713" y="6546"/>
                    <a:pt x="6663" y="6796"/>
                  </a:cubicBezTo>
                  <a:lnTo>
                    <a:pt x="6494" y="7647"/>
                  </a:lnTo>
                  <a:cubicBezTo>
                    <a:pt x="6450" y="7867"/>
                    <a:pt x="6258" y="8019"/>
                    <a:pt x="6042" y="8019"/>
                  </a:cubicBezTo>
                  <a:cubicBezTo>
                    <a:pt x="6012" y="8019"/>
                    <a:pt x="5982" y="8016"/>
                    <a:pt x="5951" y="8010"/>
                  </a:cubicBezTo>
                  <a:cubicBezTo>
                    <a:pt x="5701" y="7960"/>
                    <a:pt x="5539" y="7717"/>
                    <a:pt x="5589" y="7467"/>
                  </a:cubicBezTo>
                  <a:lnTo>
                    <a:pt x="5759" y="6616"/>
                  </a:lnTo>
                  <a:cubicBezTo>
                    <a:pt x="5801" y="6400"/>
                    <a:pt x="5991" y="6244"/>
                    <a:pt x="6209" y="6244"/>
                  </a:cubicBezTo>
                  <a:close/>
                  <a:moveTo>
                    <a:pt x="19639" y="8912"/>
                  </a:moveTo>
                  <a:cubicBezTo>
                    <a:pt x="19897" y="8912"/>
                    <a:pt x="20105" y="9125"/>
                    <a:pt x="20100" y="9384"/>
                  </a:cubicBezTo>
                  <a:lnTo>
                    <a:pt x="20100" y="10252"/>
                  </a:lnTo>
                  <a:cubicBezTo>
                    <a:pt x="20096" y="10504"/>
                    <a:pt x="19889" y="10704"/>
                    <a:pt x="19639" y="10704"/>
                  </a:cubicBezTo>
                  <a:cubicBezTo>
                    <a:pt x="19387" y="10704"/>
                    <a:pt x="19183" y="10504"/>
                    <a:pt x="19178" y="10252"/>
                  </a:cubicBezTo>
                  <a:lnTo>
                    <a:pt x="19178" y="9384"/>
                  </a:lnTo>
                  <a:cubicBezTo>
                    <a:pt x="19172" y="9125"/>
                    <a:pt x="19380" y="8912"/>
                    <a:pt x="19639" y="8912"/>
                  </a:cubicBezTo>
                  <a:close/>
                  <a:moveTo>
                    <a:pt x="5740" y="8921"/>
                  </a:moveTo>
                  <a:cubicBezTo>
                    <a:pt x="5995" y="8921"/>
                    <a:pt x="6202" y="9129"/>
                    <a:pt x="6202" y="9384"/>
                  </a:cubicBezTo>
                  <a:lnTo>
                    <a:pt x="6202" y="10252"/>
                  </a:lnTo>
                  <a:cubicBezTo>
                    <a:pt x="6202" y="10507"/>
                    <a:pt x="5995" y="10713"/>
                    <a:pt x="5740" y="10713"/>
                  </a:cubicBezTo>
                  <a:cubicBezTo>
                    <a:pt x="5486" y="10713"/>
                    <a:pt x="5279" y="10507"/>
                    <a:pt x="5279" y="10252"/>
                  </a:cubicBezTo>
                  <a:lnTo>
                    <a:pt x="5279" y="9384"/>
                  </a:lnTo>
                  <a:cubicBezTo>
                    <a:pt x="5279" y="9129"/>
                    <a:pt x="5486" y="8921"/>
                    <a:pt x="5740" y="8921"/>
                  </a:cubicBezTo>
                  <a:close/>
                  <a:moveTo>
                    <a:pt x="20507" y="11528"/>
                  </a:moveTo>
                  <a:cubicBezTo>
                    <a:pt x="20762" y="11529"/>
                    <a:pt x="20968" y="11735"/>
                    <a:pt x="20968" y="11990"/>
                  </a:cubicBezTo>
                  <a:lnTo>
                    <a:pt x="20968" y="13299"/>
                  </a:lnTo>
                  <a:cubicBezTo>
                    <a:pt x="20970" y="13641"/>
                    <a:pt x="21177" y="13947"/>
                    <a:pt x="21494" y="14078"/>
                  </a:cubicBezTo>
                  <a:cubicBezTo>
                    <a:pt x="22986" y="14701"/>
                    <a:pt x="24064" y="16034"/>
                    <a:pt x="24362" y="17626"/>
                  </a:cubicBezTo>
                  <a:cubicBezTo>
                    <a:pt x="24657" y="19216"/>
                    <a:pt x="24134" y="20848"/>
                    <a:pt x="22966" y="21969"/>
                  </a:cubicBezTo>
                  <a:lnTo>
                    <a:pt x="22967" y="21969"/>
                  </a:lnTo>
                  <a:cubicBezTo>
                    <a:pt x="22062" y="22837"/>
                    <a:pt x="20886" y="23308"/>
                    <a:pt x="19636" y="23308"/>
                  </a:cubicBezTo>
                  <a:cubicBezTo>
                    <a:pt x="19571" y="23308"/>
                    <a:pt x="19506" y="23306"/>
                    <a:pt x="19440" y="23304"/>
                  </a:cubicBezTo>
                  <a:cubicBezTo>
                    <a:pt x="16994" y="23207"/>
                    <a:pt x="14974" y="21217"/>
                    <a:pt x="14841" y="18773"/>
                  </a:cubicBezTo>
                  <a:cubicBezTo>
                    <a:pt x="14733" y="16744"/>
                    <a:pt x="15909" y="14865"/>
                    <a:pt x="17782" y="14076"/>
                  </a:cubicBezTo>
                  <a:cubicBezTo>
                    <a:pt x="18098" y="13947"/>
                    <a:pt x="18306" y="13641"/>
                    <a:pt x="18307" y="13299"/>
                  </a:cubicBezTo>
                  <a:lnTo>
                    <a:pt x="18307" y="11990"/>
                  </a:lnTo>
                  <a:cubicBezTo>
                    <a:pt x="18309" y="11735"/>
                    <a:pt x="18515" y="11529"/>
                    <a:pt x="18770" y="11528"/>
                  </a:cubicBezTo>
                  <a:close/>
                  <a:moveTo>
                    <a:pt x="6611" y="11529"/>
                  </a:moveTo>
                  <a:cubicBezTo>
                    <a:pt x="6866" y="11529"/>
                    <a:pt x="7072" y="11735"/>
                    <a:pt x="7072" y="11990"/>
                  </a:cubicBezTo>
                  <a:lnTo>
                    <a:pt x="7071" y="11989"/>
                  </a:lnTo>
                  <a:lnTo>
                    <a:pt x="7071" y="13299"/>
                  </a:lnTo>
                  <a:cubicBezTo>
                    <a:pt x="7074" y="13641"/>
                    <a:pt x="7280" y="13947"/>
                    <a:pt x="7597" y="14076"/>
                  </a:cubicBezTo>
                  <a:cubicBezTo>
                    <a:pt x="9090" y="14700"/>
                    <a:pt x="10169" y="16034"/>
                    <a:pt x="10466" y="17624"/>
                  </a:cubicBezTo>
                  <a:cubicBezTo>
                    <a:pt x="10762" y="19216"/>
                    <a:pt x="10238" y="20848"/>
                    <a:pt x="9070" y="21969"/>
                  </a:cubicBezTo>
                  <a:cubicBezTo>
                    <a:pt x="8167" y="22837"/>
                    <a:pt x="6994" y="23308"/>
                    <a:pt x="5745" y="23308"/>
                  </a:cubicBezTo>
                  <a:cubicBezTo>
                    <a:pt x="5679" y="23308"/>
                    <a:pt x="5612" y="23307"/>
                    <a:pt x="5545" y="23304"/>
                  </a:cubicBezTo>
                  <a:cubicBezTo>
                    <a:pt x="3098" y="23207"/>
                    <a:pt x="1079" y="21217"/>
                    <a:pt x="945" y="18774"/>
                  </a:cubicBezTo>
                  <a:cubicBezTo>
                    <a:pt x="838" y="16744"/>
                    <a:pt x="2013" y="14866"/>
                    <a:pt x="3887" y="14078"/>
                  </a:cubicBezTo>
                  <a:cubicBezTo>
                    <a:pt x="4202" y="13947"/>
                    <a:pt x="4410" y="13641"/>
                    <a:pt x="4412" y="13299"/>
                  </a:cubicBezTo>
                  <a:lnTo>
                    <a:pt x="4412" y="11990"/>
                  </a:lnTo>
                  <a:cubicBezTo>
                    <a:pt x="4412" y="11735"/>
                    <a:pt x="4619" y="11529"/>
                    <a:pt x="4874" y="11529"/>
                  </a:cubicBezTo>
                  <a:close/>
                  <a:moveTo>
                    <a:pt x="11819" y="0"/>
                  </a:moveTo>
                  <a:cubicBezTo>
                    <a:pt x="11677" y="0"/>
                    <a:pt x="11533" y="24"/>
                    <a:pt x="11394" y="73"/>
                  </a:cubicBezTo>
                  <a:lnTo>
                    <a:pt x="10577" y="362"/>
                  </a:lnTo>
                  <a:cubicBezTo>
                    <a:pt x="10213" y="491"/>
                    <a:pt x="9927" y="778"/>
                    <a:pt x="9800" y="1141"/>
                  </a:cubicBezTo>
                  <a:cubicBezTo>
                    <a:pt x="9655" y="1087"/>
                    <a:pt x="9505" y="1061"/>
                    <a:pt x="9357" y="1061"/>
                  </a:cubicBezTo>
                  <a:cubicBezTo>
                    <a:pt x="9041" y="1061"/>
                    <a:pt x="8731" y="1178"/>
                    <a:pt x="8492" y="1399"/>
                  </a:cubicBezTo>
                  <a:lnTo>
                    <a:pt x="7852" y="1986"/>
                  </a:lnTo>
                  <a:cubicBezTo>
                    <a:pt x="7603" y="2215"/>
                    <a:pt x="7455" y="2533"/>
                    <a:pt x="7441" y="2872"/>
                  </a:cubicBezTo>
                  <a:cubicBezTo>
                    <a:pt x="7441" y="2903"/>
                    <a:pt x="7441" y="2934"/>
                    <a:pt x="7441" y="2966"/>
                  </a:cubicBezTo>
                  <a:cubicBezTo>
                    <a:pt x="7417" y="2964"/>
                    <a:pt x="7393" y="2964"/>
                    <a:pt x="7370" y="2964"/>
                  </a:cubicBezTo>
                  <a:cubicBezTo>
                    <a:pt x="6859" y="2964"/>
                    <a:pt x="6393" y="3273"/>
                    <a:pt x="6197" y="3750"/>
                  </a:cubicBezTo>
                  <a:lnTo>
                    <a:pt x="5866" y="4552"/>
                  </a:lnTo>
                  <a:cubicBezTo>
                    <a:pt x="5742" y="4848"/>
                    <a:pt x="5736" y="5180"/>
                    <a:pt x="5850" y="5481"/>
                  </a:cubicBezTo>
                  <a:cubicBezTo>
                    <a:pt x="5725" y="5517"/>
                    <a:pt x="5610" y="5573"/>
                    <a:pt x="5502" y="5645"/>
                  </a:cubicBezTo>
                  <a:cubicBezTo>
                    <a:pt x="5220" y="5831"/>
                    <a:pt x="5026" y="6124"/>
                    <a:pt x="4961" y="6456"/>
                  </a:cubicBezTo>
                  <a:lnTo>
                    <a:pt x="4791" y="7307"/>
                  </a:lnTo>
                  <a:cubicBezTo>
                    <a:pt x="4724" y="7639"/>
                    <a:pt x="4792" y="7984"/>
                    <a:pt x="4980" y="8266"/>
                  </a:cubicBezTo>
                  <a:cubicBezTo>
                    <a:pt x="4994" y="8287"/>
                    <a:pt x="5011" y="8307"/>
                    <a:pt x="5026" y="8327"/>
                  </a:cubicBezTo>
                  <a:cubicBezTo>
                    <a:pt x="4674" y="8563"/>
                    <a:pt x="4465" y="8959"/>
                    <a:pt x="4465" y="9383"/>
                  </a:cubicBezTo>
                  <a:lnTo>
                    <a:pt x="4465" y="10252"/>
                  </a:lnTo>
                  <a:cubicBezTo>
                    <a:pt x="4465" y="10423"/>
                    <a:pt x="4500" y="10593"/>
                    <a:pt x="4566" y="10751"/>
                  </a:cubicBezTo>
                  <a:cubicBezTo>
                    <a:pt x="3996" y="10892"/>
                    <a:pt x="3597" y="11402"/>
                    <a:pt x="3595" y="11989"/>
                  </a:cubicBezTo>
                  <a:lnTo>
                    <a:pt x="3595" y="13298"/>
                  </a:lnTo>
                  <a:cubicBezTo>
                    <a:pt x="3595" y="13310"/>
                    <a:pt x="3582" y="13321"/>
                    <a:pt x="3570" y="13327"/>
                  </a:cubicBezTo>
                  <a:cubicBezTo>
                    <a:pt x="1384" y="14243"/>
                    <a:pt x="0" y="16450"/>
                    <a:pt x="131" y="18818"/>
                  </a:cubicBezTo>
                  <a:cubicBezTo>
                    <a:pt x="285" y="21675"/>
                    <a:pt x="2649" y="24003"/>
                    <a:pt x="5510" y="24119"/>
                  </a:cubicBezTo>
                  <a:cubicBezTo>
                    <a:pt x="5587" y="24120"/>
                    <a:pt x="5666" y="24122"/>
                    <a:pt x="5744" y="24122"/>
                  </a:cubicBezTo>
                  <a:cubicBezTo>
                    <a:pt x="5749" y="24122"/>
                    <a:pt x="5755" y="24122"/>
                    <a:pt x="5761" y="24122"/>
                  </a:cubicBezTo>
                  <a:cubicBezTo>
                    <a:pt x="7205" y="24122"/>
                    <a:pt x="8594" y="23561"/>
                    <a:pt x="9633" y="22556"/>
                  </a:cubicBezTo>
                  <a:cubicBezTo>
                    <a:pt x="10747" y="21487"/>
                    <a:pt x="11359" y="20047"/>
                    <a:pt x="11359" y="18503"/>
                  </a:cubicBezTo>
                  <a:cubicBezTo>
                    <a:pt x="11361" y="16239"/>
                    <a:pt x="10000" y="14197"/>
                    <a:pt x="7911" y="13327"/>
                  </a:cubicBezTo>
                  <a:cubicBezTo>
                    <a:pt x="7898" y="13321"/>
                    <a:pt x="7886" y="13310"/>
                    <a:pt x="7886" y="13299"/>
                  </a:cubicBezTo>
                  <a:lnTo>
                    <a:pt x="7886" y="11989"/>
                  </a:lnTo>
                  <a:cubicBezTo>
                    <a:pt x="7884" y="11403"/>
                    <a:pt x="7484" y="10892"/>
                    <a:pt x="6915" y="10751"/>
                  </a:cubicBezTo>
                  <a:cubicBezTo>
                    <a:pt x="6981" y="10593"/>
                    <a:pt x="7016" y="10423"/>
                    <a:pt x="7016" y="10252"/>
                  </a:cubicBezTo>
                  <a:lnTo>
                    <a:pt x="7016" y="9384"/>
                  </a:lnTo>
                  <a:cubicBezTo>
                    <a:pt x="7016" y="9105"/>
                    <a:pt x="6925" y="8835"/>
                    <a:pt x="6757" y="8613"/>
                  </a:cubicBezTo>
                  <a:cubicBezTo>
                    <a:pt x="7034" y="8425"/>
                    <a:pt x="7227" y="8136"/>
                    <a:pt x="7292" y="7806"/>
                  </a:cubicBezTo>
                  <a:lnTo>
                    <a:pt x="7462" y="6954"/>
                  </a:lnTo>
                  <a:cubicBezTo>
                    <a:pt x="7508" y="6723"/>
                    <a:pt x="7490" y="6484"/>
                    <a:pt x="7408" y="6262"/>
                  </a:cubicBezTo>
                  <a:cubicBezTo>
                    <a:pt x="7776" y="6153"/>
                    <a:pt x="8075" y="5884"/>
                    <a:pt x="8222" y="5528"/>
                  </a:cubicBezTo>
                  <a:lnTo>
                    <a:pt x="8555" y="4725"/>
                  </a:lnTo>
                  <a:cubicBezTo>
                    <a:pt x="8624" y="4558"/>
                    <a:pt x="8656" y="4379"/>
                    <a:pt x="8650" y="4199"/>
                  </a:cubicBezTo>
                  <a:lnTo>
                    <a:pt x="8718" y="4199"/>
                  </a:lnTo>
                  <a:cubicBezTo>
                    <a:pt x="8720" y="4199"/>
                    <a:pt x="8722" y="4199"/>
                    <a:pt x="8724" y="4199"/>
                  </a:cubicBezTo>
                  <a:cubicBezTo>
                    <a:pt x="9042" y="4199"/>
                    <a:pt x="9348" y="4078"/>
                    <a:pt x="9582" y="3862"/>
                  </a:cubicBezTo>
                  <a:lnTo>
                    <a:pt x="10220" y="3275"/>
                  </a:lnTo>
                  <a:cubicBezTo>
                    <a:pt x="10373" y="3134"/>
                    <a:pt x="10490" y="2958"/>
                    <a:pt x="10560" y="2761"/>
                  </a:cubicBezTo>
                  <a:cubicBezTo>
                    <a:pt x="10703" y="2814"/>
                    <a:pt x="10851" y="2841"/>
                    <a:pt x="11003" y="2841"/>
                  </a:cubicBezTo>
                  <a:cubicBezTo>
                    <a:pt x="11147" y="2841"/>
                    <a:pt x="11291" y="2817"/>
                    <a:pt x="11428" y="2768"/>
                  </a:cubicBezTo>
                  <a:lnTo>
                    <a:pt x="12247" y="2477"/>
                  </a:lnTo>
                  <a:cubicBezTo>
                    <a:pt x="12411" y="2420"/>
                    <a:pt x="12562" y="2329"/>
                    <a:pt x="12690" y="2209"/>
                  </a:cubicBezTo>
                  <a:cubicBezTo>
                    <a:pt x="12817" y="2329"/>
                    <a:pt x="12967" y="2420"/>
                    <a:pt x="13133" y="2477"/>
                  </a:cubicBezTo>
                  <a:lnTo>
                    <a:pt x="13952" y="2768"/>
                  </a:lnTo>
                  <a:cubicBezTo>
                    <a:pt x="14089" y="2817"/>
                    <a:pt x="14231" y="2841"/>
                    <a:pt x="14374" y="2841"/>
                  </a:cubicBezTo>
                  <a:cubicBezTo>
                    <a:pt x="14525" y="2841"/>
                    <a:pt x="14675" y="2815"/>
                    <a:pt x="14818" y="2761"/>
                  </a:cubicBezTo>
                  <a:cubicBezTo>
                    <a:pt x="14888" y="2958"/>
                    <a:pt x="15005" y="3134"/>
                    <a:pt x="15158" y="3275"/>
                  </a:cubicBezTo>
                  <a:lnTo>
                    <a:pt x="15798" y="3862"/>
                  </a:lnTo>
                  <a:cubicBezTo>
                    <a:pt x="16032" y="4079"/>
                    <a:pt x="16337" y="4199"/>
                    <a:pt x="16654" y="4199"/>
                  </a:cubicBezTo>
                  <a:cubicBezTo>
                    <a:pt x="16656" y="4199"/>
                    <a:pt x="16658" y="4199"/>
                    <a:pt x="16660" y="4199"/>
                  </a:cubicBezTo>
                  <a:lnTo>
                    <a:pt x="16728" y="4199"/>
                  </a:lnTo>
                  <a:cubicBezTo>
                    <a:pt x="16722" y="4379"/>
                    <a:pt x="16755" y="4558"/>
                    <a:pt x="16824" y="4725"/>
                  </a:cubicBezTo>
                  <a:lnTo>
                    <a:pt x="17156" y="5528"/>
                  </a:lnTo>
                  <a:cubicBezTo>
                    <a:pt x="17303" y="5884"/>
                    <a:pt x="17603" y="6153"/>
                    <a:pt x="17972" y="6262"/>
                  </a:cubicBezTo>
                  <a:cubicBezTo>
                    <a:pt x="17890" y="6484"/>
                    <a:pt x="17870" y="6723"/>
                    <a:pt x="17917" y="6954"/>
                  </a:cubicBezTo>
                  <a:lnTo>
                    <a:pt x="18087" y="7806"/>
                  </a:lnTo>
                  <a:cubicBezTo>
                    <a:pt x="18151" y="8136"/>
                    <a:pt x="18344" y="8425"/>
                    <a:pt x="18623" y="8613"/>
                  </a:cubicBezTo>
                  <a:cubicBezTo>
                    <a:pt x="18454" y="8835"/>
                    <a:pt x="18363" y="9105"/>
                    <a:pt x="18363" y="9384"/>
                  </a:cubicBezTo>
                  <a:lnTo>
                    <a:pt x="18363" y="10252"/>
                  </a:lnTo>
                  <a:cubicBezTo>
                    <a:pt x="18363" y="10423"/>
                    <a:pt x="18397" y="10593"/>
                    <a:pt x="18465" y="10751"/>
                  </a:cubicBezTo>
                  <a:cubicBezTo>
                    <a:pt x="17895" y="10892"/>
                    <a:pt x="17496" y="11403"/>
                    <a:pt x="17494" y="11989"/>
                  </a:cubicBezTo>
                  <a:lnTo>
                    <a:pt x="17494" y="13299"/>
                  </a:lnTo>
                  <a:cubicBezTo>
                    <a:pt x="17494" y="13310"/>
                    <a:pt x="17480" y="13321"/>
                    <a:pt x="17468" y="13327"/>
                  </a:cubicBezTo>
                  <a:cubicBezTo>
                    <a:pt x="15281" y="14244"/>
                    <a:pt x="13899" y="16450"/>
                    <a:pt x="14028" y="18818"/>
                  </a:cubicBezTo>
                  <a:cubicBezTo>
                    <a:pt x="14184" y="21676"/>
                    <a:pt x="16548" y="24003"/>
                    <a:pt x="19409" y="24119"/>
                  </a:cubicBezTo>
                  <a:cubicBezTo>
                    <a:pt x="19486" y="24122"/>
                    <a:pt x="19565" y="24123"/>
                    <a:pt x="19642" y="24123"/>
                  </a:cubicBezTo>
                  <a:cubicBezTo>
                    <a:pt x="19648" y="24123"/>
                    <a:pt x="19654" y="24123"/>
                    <a:pt x="19660" y="24123"/>
                  </a:cubicBezTo>
                  <a:cubicBezTo>
                    <a:pt x="21104" y="24123"/>
                    <a:pt x="22492" y="23561"/>
                    <a:pt x="23532" y="22556"/>
                  </a:cubicBezTo>
                  <a:cubicBezTo>
                    <a:pt x="24645" y="21487"/>
                    <a:pt x="25257" y="20047"/>
                    <a:pt x="25257" y="18504"/>
                  </a:cubicBezTo>
                  <a:cubicBezTo>
                    <a:pt x="25258" y="16241"/>
                    <a:pt x="23899" y="14199"/>
                    <a:pt x="21810" y="13327"/>
                  </a:cubicBezTo>
                  <a:cubicBezTo>
                    <a:pt x="21798" y="13321"/>
                    <a:pt x="21784" y="13310"/>
                    <a:pt x="21784" y="13299"/>
                  </a:cubicBezTo>
                  <a:lnTo>
                    <a:pt x="21784" y="11989"/>
                  </a:lnTo>
                  <a:cubicBezTo>
                    <a:pt x="21783" y="11403"/>
                    <a:pt x="21382" y="10892"/>
                    <a:pt x="20813" y="10751"/>
                  </a:cubicBezTo>
                  <a:cubicBezTo>
                    <a:pt x="20880" y="10593"/>
                    <a:pt x="20915" y="10423"/>
                    <a:pt x="20915" y="10252"/>
                  </a:cubicBezTo>
                  <a:lnTo>
                    <a:pt x="20915" y="9384"/>
                  </a:lnTo>
                  <a:cubicBezTo>
                    <a:pt x="20915" y="8961"/>
                    <a:pt x="20704" y="8565"/>
                    <a:pt x="20354" y="8327"/>
                  </a:cubicBezTo>
                  <a:cubicBezTo>
                    <a:pt x="20369" y="8307"/>
                    <a:pt x="20386" y="8287"/>
                    <a:pt x="20399" y="8266"/>
                  </a:cubicBezTo>
                  <a:cubicBezTo>
                    <a:pt x="20587" y="7985"/>
                    <a:pt x="20656" y="7639"/>
                    <a:pt x="20589" y="7309"/>
                  </a:cubicBezTo>
                  <a:lnTo>
                    <a:pt x="20419" y="6456"/>
                  </a:lnTo>
                  <a:cubicBezTo>
                    <a:pt x="20326" y="5992"/>
                    <a:pt x="19985" y="5617"/>
                    <a:pt x="19530" y="5481"/>
                  </a:cubicBezTo>
                  <a:cubicBezTo>
                    <a:pt x="19642" y="5180"/>
                    <a:pt x="19636" y="4848"/>
                    <a:pt x="19513" y="4552"/>
                  </a:cubicBezTo>
                  <a:lnTo>
                    <a:pt x="19181" y="3750"/>
                  </a:lnTo>
                  <a:cubicBezTo>
                    <a:pt x="18984" y="3273"/>
                    <a:pt x="18519" y="2964"/>
                    <a:pt x="18007" y="2964"/>
                  </a:cubicBezTo>
                  <a:cubicBezTo>
                    <a:pt x="17983" y="2964"/>
                    <a:pt x="17960" y="2964"/>
                    <a:pt x="17936" y="2966"/>
                  </a:cubicBezTo>
                  <a:cubicBezTo>
                    <a:pt x="17937" y="2934"/>
                    <a:pt x="17937" y="2903"/>
                    <a:pt x="17936" y="2872"/>
                  </a:cubicBezTo>
                  <a:cubicBezTo>
                    <a:pt x="17923" y="2533"/>
                    <a:pt x="17775" y="2215"/>
                    <a:pt x="17526" y="1986"/>
                  </a:cubicBezTo>
                  <a:lnTo>
                    <a:pt x="16886" y="1399"/>
                  </a:lnTo>
                  <a:cubicBezTo>
                    <a:pt x="16647" y="1178"/>
                    <a:pt x="16337" y="1061"/>
                    <a:pt x="16022" y="1061"/>
                  </a:cubicBezTo>
                  <a:cubicBezTo>
                    <a:pt x="15873" y="1061"/>
                    <a:pt x="15723" y="1087"/>
                    <a:pt x="15578" y="1141"/>
                  </a:cubicBezTo>
                  <a:cubicBezTo>
                    <a:pt x="15451" y="778"/>
                    <a:pt x="15166" y="491"/>
                    <a:pt x="14803" y="362"/>
                  </a:cubicBezTo>
                  <a:lnTo>
                    <a:pt x="13984" y="73"/>
                  </a:lnTo>
                  <a:cubicBezTo>
                    <a:pt x="13845" y="24"/>
                    <a:pt x="13702" y="0"/>
                    <a:pt x="13559" y="0"/>
                  </a:cubicBezTo>
                  <a:cubicBezTo>
                    <a:pt x="13242" y="0"/>
                    <a:pt x="12930" y="119"/>
                    <a:pt x="12690" y="343"/>
                  </a:cubicBezTo>
                  <a:cubicBezTo>
                    <a:pt x="12449" y="119"/>
                    <a:pt x="12137" y="0"/>
                    <a:pt x="11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71" name="Google Shape;771;p54"/>
            <p:cNvSpPr/>
            <p:nvPr/>
          </p:nvSpPr>
          <p:spPr>
            <a:xfrm>
              <a:off x="5501723" y="3603367"/>
              <a:ext cx="15439" cy="23631"/>
            </a:xfrm>
            <a:custGeom>
              <a:avLst/>
              <a:gdLst/>
              <a:ahLst/>
              <a:cxnLst/>
              <a:rect l="l" t="t" r="r" b="b"/>
              <a:pathLst>
                <a:path w="816" h="1249" extrusionOk="0">
                  <a:moveTo>
                    <a:pt x="409" y="0"/>
                  </a:moveTo>
                  <a:cubicBezTo>
                    <a:pt x="183" y="0"/>
                    <a:pt x="1" y="182"/>
                    <a:pt x="1" y="407"/>
                  </a:cubicBezTo>
                  <a:lnTo>
                    <a:pt x="1" y="841"/>
                  </a:lnTo>
                  <a:cubicBezTo>
                    <a:pt x="1" y="1065"/>
                    <a:pt x="183" y="1249"/>
                    <a:pt x="409" y="1249"/>
                  </a:cubicBezTo>
                  <a:cubicBezTo>
                    <a:pt x="634" y="1249"/>
                    <a:pt x="816" y="1065"/>
                    <a:pt x="816" y="841"/>
                  </a:cubicBezTo>
                  <a:lnTo>
                    <a:pt x="816" y="407"/>
                  </a:lnTo>
                  <a:cubicBezTo>
                    <a:pt x="816" y="182"/>
                    <a:pt x="634"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72" name="Google Shape;772;p54"/>
            <p:cNvSpPr/>
            <p:nvPr/>
          </p:nvSpPr>
          <p:spPr>
            <a:xfrm>
              <a:off x="5764692" y="3603499"/>
              <a:ext cx="15439" cy="23499"/>
            </a:xfrm>
            <a:custGeom>
              <a:avLst/>
              <a:gdLst/>
              <a:ahLst/>
              <a:cxnLst/>
              <a:rect l="l" t="t" r="r" b="b"/>
              <a:pathLst>
                <a:path w="816" h="1242" extrusionOk="0">
                  <a:moveTo>
                    <a:pt x="407" y="1"/>
                  </a:moveTo>
                  <a:cubicBezTo>
                    <a:pt x="186" y="1"/>
                    <a:pt x="5" y="178"/>
                    <a:pt x="1" y="400"/>
                  </a:cubicBezTo>
                  <a:lnTo>
                    <a:pt x="1" y="834"/>
                  </a:lnTo>
                  <a:cubicBezTo>
                    <a:pt x="1" y="1058"/>
                    <a:pt x="183" y="1242"/>
                    <a:pt x="407" y="1242"/>
                  </a:cubicBezTo>
                  <a:cubicBezTo>
                    <a:pt x="632" y="1242"/>
                    <a:pt x="815" y="1058"/>
                    <a:pt x="815" y="834"/>
                  </a:cubicBezTo>
                  <a:lnTo>
                    <a:pt x="815" y="400"/>
                  </a:lnTo>
                  <a:cubicBezTo>
                    <a:pt x="809" y="178"/>
                    <a:pt x="629" y="1"/>
                    <a:pt x="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773" name="Google Shape;773;p54"/>
          <p:cNvSpPr/>
          <p:nvPr/>
        </p:nvSpPr>
        <p:spPr>
          <a:xfrm>
            <a:off x="2289038" y="3050128"/>
            <a:ext cx="475592" cy="450920"/>
          </a:xfrm>
          <a:custGeom>
            <a:avLst/>
            <a:gdLst/>
            <a:ahLst/>
            <a:cxnLst/>
            <a:rect l="l" t="t" r="r" b="b"/>
            <a:pathLst>
              <a:path w="25137" h="23833" extrusionOk="0">
                <a:moveTo>
                  <a:pt x="13141" y="815"/>
                </a:moveTo>
                <a:cubicBezTo>
                  <a:pt x="13364" y="815"/>
                  <a:pt x="13556" y="978"/>
                  <a:pt x="13593" y="1200"/>
                </a:cubicBezTo>
                <a:lnTo>
                  <a:pt x="13826" y="2607"/>
                </a:lnTo>
                <a:lnTo>
                  <a:pt x="12977" y="2607"/>
                </a:lnTo>
                <a:lnTo>
                  <a:pt x="12977" y="2146"/>
                </a:lnTo>
                <a:cubicBezTo>
                  <a:pt x="12977" y="1921"/>
                  <a:pt x="12795" y="1737"/>
                  <a:pt x="12570" y="1737"/>
                </a:cubicBezTo>
                <a:cubicBezTo>
                  <a:pt x="12346" y="1737"/>
                  <a:pt x="12162" y="1921"/>
                  <a:pt x="12162" y="2146"/>
                </a:cubicBezTo>
                <a:lnTo>
                  <a:pt x="12162" y="2607"/>
                </a:lnTo>
                <a:lnTo>
                  <a:pt x="11314" y="2607"/>
                </a:lnTo>
                <a:lnTo>
                  <a:pt x="11548" y="1200"/>
                </a:lnTo>
                <a:cubicBezTo>
                  <a:pt x="11584" y="978"/>
                  <a:pt x="11775" y="815"/>
                  <a:pt x="12000" y="815"/>
                </a:cubicBezTo>
                <a:cubicBezTo>
                  <a:pt x="12001" y="815"/>
                  <a:pt x="12002" y="815"/>
                  <a:pt x="12003" y="815"/>
                </a:cubicBezTo>
                <a:lnTo>
                  <a:pt x="13137" y="815"/>
                </a:lnTo>
                <a:cubicBezTo>
                  <a:pt x="13138" y="815"/>
                  <a:pt x="13140" y="815"/>
                  <a:pt x="13141" y="815"/>
                </a:cubicBezTo>
                <a:close/>
                <a:moveTo>
                  <a:pt x="19404" y="3421"/>
                </a:moveTo>
                <a:cubicBezTo>
                  <a:pt x="19803" y="3423"/>
                  <a:pt x="20154" y="3687"/>
                  <a:pt x="20264" y="4071"/>
                </a:cubicBezTo>
                <a:lnTo>
                  <a:pt x="20343" y="4344"/>
                </a:lnTo>
                <a:lnTo>
                  <a:pt x="4794" y="4344"/>
                </a:lnTo>
                <a:lnTo>
                  <a:pt x="4871" y="4071"/>
                </a:lnTo>
                <a:cubicBezTo>
                  <a:pt x="4984" y="3687"/>
                  <a:pt x="5334" y="3423"/>
                  <a:pt x="5733" y="3421"/>
                </a:cubicBezTo>
                <a:close/>
                <a:moveTo>
                  <a:pt x="23861" y="9068"/>
                </a:moveTo>
                <a:cubicBezTo>
                  <a:pt x="24116" y="9068"/>
                  <a:pt x="24322" y="9274"/>
                  <a:pt x="24322" y="9529"/>
                </a:cubicBezTo>
                <a:lnTo>
                  <a:pt x="24322" y="10396"/>
                </a:lnTo>
                <a:cubicBezTo>
                  <a:pt x="24322" y="10651"/>
                  <a:pt x="24116" y="10858"/>
                  <a:pt x="23861" y="10858"/>
                </a:cubicBezTo>
                <a:cubicBezTo>
                  <a:pt x="23606" y="10858"/>
                  <a:pt x="23398" y="10651"/>
                  <a:pt x="23400" y="10396"/>
                </a:cubicBezTo>
                <a:lnTo>
                  <a:pt x="23400" y="9529"/>
                </a:lnTo>
                <a:cubicBezTo>
                  <a:pt x="23398" y="9274"/>
                  <a:pt x="23606" y="9068"/>
                  <a:pt x="23861" y="9068"/>
                </a:cubicBezTo>
                <a:close/>
                <a:moveTo>
                  <a:pt x="1276" y="9057"/>
                </a:moveTo>
                <a:cubicBezTo>
                  <a:pt x="1535" y="9057"/>
                  <a:pt x="1743" y="9269"/>
                  <a:pt x="1737" y="9529"/>
                </a:cubicBezTo>
                <a:lnTo>
                  <a:pt x="1737" y="10396"/>
                </a:lnTo>
                <a:cubicBezTo>
                  <a:pt x="1743" y="10656"/>
                  <a:pt x="1535" y="10868"/>
                  <a:pt x="1276" y="10868"/>
                </a:cubicBezTo>
                <a:cubicBezTo>
                  <a:pt x="1018" y="10868"/>
                  <a:pt x="810" y="10656"/>
                  <a:pt x="815" y="10396"/>
                </a:cubicBezTo>
                <a:lnTo>
                  <a:pt x="815" y="9529"/>
                </a:lnTo>
                <a:cubicBezTo>
                  <a:pt x="810" y="9269"/>
                  <a:pt x="1018" y="9057"/>
                  <a:pt x="1276" y="9057"/>
                </a:cubicBezTo>
                <a:close/>
                <a:moveTo>
                  <a:pt x="20575" y="5158"/>
                </a:moveTo>
                <a:lnTo>
                  <a:pt x="22453" y="11727"/>
                </a:lnTo>
                <a:lnTo>
                  <a:pt x="2685" y="11727"/>
                </a:lnTo>
                <a:lnTo>
                  <a:pt x="4562" y="5158"/>
                </a:lnTo>
                <a:close/>
                <a:moveTo>
                  <a:pt x="15636" y="14278"/>
                </a:moveTo>
                <a:lnTo>
                  <a:pt x="15636" y="15202"/>
                </a:lnTo>
                <a:lnTo>
                  <a:pt x="9501" y="15202"/>
                </a:lnTo>
                <a:lnTo>
                  <a:pt x="9501" y="14278"/>
                </a:lnTo>
                <a:close/>
                <a:moveTo>
                  <a:pt x="4316" y="14278"/>
                </a:moveTo>
                <a:cubicBezTo>
                  <a:pt x="4662" y="14278"/>
                  <a:pt x="5002" y="14414"/>
                  <a:pt x="5257" y="14668"/>
                </a:cubicBezTo>
                <a:cubicBezTo>
                  <a:pt x="5637" y="15049"/>
                  <a:pt x="5751" y="15621"/>
                  <a:pt x="5545" y="16117"/>
                </a:cubicBezTo>
                <a:cubicBezTo>
                  <a:pt x="5340" y="16615"/>
                  <a:pt x="4855" y="16939"/>
                  <a:pt x="4316" y="16939"/>
                </a:cubicBezTo>
                <a:cubicBezTo>
                  <a:pt x="3582" y="16938"/>
                  <a:pt x="2987" y="16343"/>
                  <a:pt x="2987" y="15609"/>
                </a:cubicBezTo>
                <a:cubicBezTo>
                  <a:pt x="2987" y="15070"/>
                  <a:pt x="3310" y="14586"/>
                  <a:pt x="3808" y="14380"/>
                </a:cubicBezTo>
                <a:cubicBezTo>
                  <a:pt x="3972" y="14312"/>
                  <a:pt x="4145" y="14278"/>
                  <a:pt x="4316" y="14278"/>
                </a:cubicBezTo>
                <a:close/>
                <a:moveTo>
                  <a:pt x="15636" y="16015"/>
                </a:moveTo>
                <a:lnTo>
                  <a:pt x="15636" y="16939"/>
                </a:lnTo>
                <a:lnTo>
                  <a:pt x="9501" y="16939"/>
                </a:lnTo>
                <a:lnTo>
                  <a:pt x="9501" y="16015"/>
                </a:lnTo>
                <a:close/>
                <a:moveTo>
                  <a:pt x="20821" y="14278"/>
                </a:moveTo>
                <a:cubicBezTo>
                  <a:pt x="21167" y="14278"/>
                  <a:pt x="21507" y="14414"/>
                  <a:pt x="21762" y="14668"/>
                </a:cubicBezTo>
                <a:cubicBezTo>
                  <a:pt x="22141" y="15049"/>
                  <a:pt x="22255" y="15621"/>
                  <a:pt x="22050" y="16117"/>
                </a:cubicBezTo>
                <a:cubicBezTo>
                  <a:pt x="21843" y="16615"/>
                  <a:pt x="21358" y="16939"/>
                  <a:pt x="20821" y="16939"/>
                </a:cubicBezTo>
                <a:cubicBezTo>
                  <a:pt x="20087" y="16938"/>
                  <a:pt x="19491" y="16343"/>
                  <a:pt x="19491" y="15609"/>
                </a:cubicBezTo>
                <a:cubicBezTo>
                  <a:pt x="19491" y="15070"/>
                  <a:pt x="19814" y="14585"/>
                  <a:pt x="20311" y="14380"/>
                </a:cubicBezTo>
                <a:cubicBezTo>
                  <a:pt x="20476" y="14312"/>
                  <a:pt x="20649" y="14278"/>
                  <a:pt x="20821" y="14278"/>
                </a:cubicBezTo>
                <a:close/>
                <a:moveTo>
                  <a:pt x="2145" y="12541"/>
                </a:moveTo>
                <a:lnTo>
                  <a:pt x="2145" y="12543"/>
                </a:lnTo>
                <a:lnTo>
                  <a:pt x="22992" y="12543"/>
                </a:lnTo>
                <a:cubicBezTo>
                  <a:pt x="23486" y="12543"/>
                  <a:pt x="23887" y="12943"/>
                  <a:pt x="23888" y="13438"/>
                </a:cubicBezTo>
                <a:lnTo>
                  <a:pt x="23888" y="16939"/>
                </a:lnTo>
                <a:lnTo>
                  <a:pt x="22502" y="16939"/>
                </a:lnTo>
                <a:cubicBezTo>
                  <a:pt x="23013" y="16294"/>
                  <a:pt x="23110" y="15415"/>
                  <a:pt x="22752" y="14674"/>
                </a:cubicBezTo>
                <a:cubicBezTo>
                  <a:pt x="22394" y="13934"/>
                  <a:pt x="21643" y="13462"/>
                  <a:pt x="20821" y="13462"/>
                </a:cubicBezTo>
                <a:cubicBezTo>
                  <a:pt x="19999" y="13462"/>
                  <a:pt x="19248" y="13934"/>
                  <a:pt x="18890" y="14674"/>
                </a:cubicBezTo>
                <a:cubicBezTo>
                  <a:pt x="18532" y="15415"/>
                  <a:pt x="18629" y="16294"/>
                  <a:pt x="19140" y="16939"/>
                </a:cubicBezTo>
                <a:lnTo>
                  <a:pt x="16451" y="16939"/>
                </a:lnTo>
                <a:lnTo>
                  <a:pt x="16451" y="16017"/>
                </a:lnTo>
                <a:lnTo>
                  <a:pt x="17347" y="16017"/>
                </a:lnTo>
                <a:cubicBezTo>
                  <a:pt x="17572" y="16017"/>
                  <a:pt x="17754" y="15835"/>
                  <a:pt x="17754" y="15609"/>
                </a:cubicBezTo>
                <a:cubicBezTo>
                  <a:pt x="17754" y="15384"/>
                  <a:pt x="17572" y="15202"/>
                  <a:pt x="17347" y="15202"/>
                </a:cubicBezTo>
                <a:lnTo>
                  <a:pt x="16451" y="15202"/>
                </a:lnTo>
                <a:lnTo>
                  <a:pt x="16451" y="14280"/>
                </a:lnTo>
                <a:lnTo>
                  <a:pt x="17347" y="14280"/>
                </a:lnTo>
                <a:cubicBezTo>
                  <a:pt x="17572" y="14280"/>
                  <a:pt x="17754" y="14096"/>
                  <a:pt x="17754" y="13872"/>
                </a:cubicBezTo>
                <a:cubicBezTo>
                  <a:pt x="17754" y="13647"/>
                  <a:pt x="17572" y="13465"/>
                  <a:pt x="17347" y="13465"/>
                </a:cubicBezTo>
                <a:lnTo>
                  <a:pt x="7792" y="13465"/>
                </a:lnTo>
                <a:cubicBezTo>
                  <a:pt x="7567" y="13465"/>
                  <a:pt x="7385" y="13647"/>
                  <a:pt x="7385" y="13872"/>
                </a:cubicBezTo>
                <a:cubicBezTo>
                  <a:pt x="7385" y="14096"/>
                  <a:pt x="7567" y="14280"/>
                  <a:pt x="7792" y="14280"/>
                </a:cubicBezTo>
                <a:lnTo>
                  <a:pt x="8687" y="14280"/>
                </a:lnTo>
                <a:lnTo>
                  <a:pt x="8687" y="15202"/>
                </a:lnTo>
                <a:lnTo>
                  <a:pt x="7792" y="15202"/>
                </a:lnTo>
                <a:cubicBezTo>
                  <a:pt x="7567" y="15202"/>
                  <a:pt x="7385" y="15384"/>
                  <a:pt x="7385" y="15609"/>
                </a:cubicBezTo>
                <a:cubicBezTo>
                  <a:pt x="7385" y="15835"/>
                  <a:pt x="7567" y="16017"/>
                  <a:pt x="7792" y="16017"/>
                </a:cubicBezTo>
                <a:lnTo>
                  <a:pt x="8687" y="16017"/>
                </a:lnTo>
                <a:lnTo>
                  <a:pt x="8687" y="16939"/>
                </a:lnTo>
                <a:lnTo>
                  <a:pt x="5997" y="16939"/>
                </a:lnTo>
                <a:cubicBezTo>
                  <a:pt x="6508" y="16294"/>
                  <a:pt x="6605" y="15415"/>
                  <a:pt x="6247" y="14674"/>
                </a:cubicBezTo>
                <a:cubicBezTo>
                  <a:pt x="5889" y="13934"/>
                  <a:pt x="5140" y="13462"/>
                  <a:pt x="4316" y="13462"/>
                </a:cubicBezTo>
                <a:cubicBezTo>
                  <a:pt x="3494" y="13462"/>
                  <a:pt x="2745" y="13934"/>
                  <a:pt x="2387" y="14674"/>
                </a:cubicBezTo>
                <a:cubicBezTo>
                  <a:pt x="2029" y="15415"/>
                  <a:pt x="2126" y="16294"/>
                  <a:pt x="2637" y="16939"/>
                </a:cubicBezTo>
                <a:lnTo>
                  <a:pt x="1249" y="16939"/>
                </a:lnTo>
                <a:lnTo>
                  <a:pt x="1249" y="13436"/>
                </a:lnTo>
                <a:cubicBezTo>
                  <a:pt x="1250" y="12943"/>
                  <a:pt x="1651" y="12543"/>
                  <a:pt x="2145" y="12541"/>
                </a:cubicBezTo>
                <a:close/>
                <a:moveTo>
                  <a:pt x="5416" y="17752"/>
                </a:moveTo>
                <a:cubicBezTo>
                  <a:pt x="5123" y="17987"/>
                  <a:pt x="4917" y="18312"/>
                  <a:pt x="4827" y="18675"/>
                </a:cubicBezTo>
                <a:lnTo>
                  <a:pt x="842" y="18676"/>
                </a:lnTo>
                <a:cubicBezTo>
                  <a:pt x="827" y="18676"/>
                  <a:pt x="815" y="18663"/>
                  <a:pt x="815" y="18649"/>
                </a:cubicBezTo>
                <a:lnTo>
                  <a:pt x="815" y="17780"/>
                </a:lnTo>
                <a:cubicBezTo>
                  <a:pt x="815" y="17764"/>
                  <a:pt x="827" y="17752"/>
                  <a:pt x="842" y="17752"/>
                </a:cubicBezTo>
                <a:close/>
                <a:moveTo>
                  <a:pt x="8687" y="17754"/>
                </a:moveTo>
                <a:lnTo>
                  <a:pt x="8687" y="17780"/>
                </a:lnTo>
                <a:cubicBezTo>
                  <a:pt x="8687" y="18097"/>
                  <a:pt x="8775" y="18406"/>
                  <a:pt x="8940" y="18676"/>
                </a:cubicBezTo>
                <a:lnTo>
                  <a:pt x="8148" y="18676"/>
                </a:lnTo>
                <a:cubicBezTo>
                  <a:pt x="8059" y="18312"/>
                  <a:pt x="7852" y="17987"/>
                  <a:pt x="7561" y="17754"/>
                </a:cubicBezTo>
                <a:close/>
                <a:moveTo>
                  <a:pt x="15636" y="17754"/>
                </a:moveTo>
                <a:lnTo>
                  <a:pt x="15636" y="17780"/>
                </a:lnTo>
                <a:cubicBezTo>
                  <a:pt x="15634" y="18274"/>
                  <a:pt x="15234" y="18675"/>
                  <a:pt x="14739" y="18676"/>
                </a:cubicBezTo>
                <a:lnTo>
                  <a:pt x="10398" y="18676"/>
                </a:lnTo>
                <a:cubicBezTo>
                  <a:pt x="9903" y="18675"/>
                  <a:pt x="9503" y="18274"/>
                  <a:pt x="9501" y="17780"/>
                </a:cubicBezTo>
                <a:lnTo>
                  <a:pt x="9501" y="17754"/>
                </a:lnTo>
                <a:close/>
                <a:moveTo>
                  <a:pt x="17576" y="17754"/>
                </a:moveTo>
                <a:cubicBezTo>
                  <a:pt x="17285" y="17987"/>
                  <a:pt x="17077" y="18312"/>
                  <a:pt x="16988" y="18676"/>
                </a:cubicBezTo>
                <a:lnTo>
                  <a:pt x="16196" y="18676"/>
                </a:lnTo>
                <a:cubicBezTo>
                  <a:pt x="16363" y="18406"/>
                  <a:pt x="16451" y="18097"/>
                  <a:pt x="16451" y="17780"/>
                </a:cubicBezTo>
                <a:lnTo>
                  <a:pt x="16451" y="17754"/>
                </a:lnTo>
                <a:close/>
                <a:moveTo>
                  <a:pt x="24295" y="17752"/>
                </a:moveTo>
                <a:cubicBezTo>
                  <a:pt x="24310" y="17752"/>
                  <a:pt x="24322" y="17766"/>
                  <a:pt x="24322" y="17780"/>
                </a:cubicBezTo>
                <a:lnTo>
                  <a:pt x="24322" y="18649"/>
                </a:lnTo>
                <a:cubicBezTo>
                  <a:pt x="24322" y="18663"/>
                  <a:pt x="24310" y="18675"/>
                  <a:pt x="24295" y="18675"/>
                </a:cubicBezTo>
                <a:lnTo>
                  <a:pt x="20310" y="18676"/>
                </a:lnTo>
                <a:cubicBezTo>
                  <a:pt x="20220" y="18312"/>
                  <a:pt x="20014" y="17987"/>
                  <a:pt x="19721" y="17752"/>
                </a:cubicBezTo>
                <a:close/>
                <a:moveTo>
                  <a:pt x="6488" y="18188"/>
                </a:moveTo>
                <a:cubicBezTo>
                  <a:pt x="6983" y="18188"/>
                  <a:pt x="7383" y="18588"/>
                  <a:pt x="7383" y="19083"/>
                </a:cubicBezTo>
                <a:cubicBezTo>
                  <a:pt x="7383" y="19445"/>
                  <a:pt x="7165" y="19773"/>
                  <a:pt x="6831" y="19911"/>
                </a:cubicBezTo>
                <a:cubicBezTo>
                  <a:pt x="6720" y="19957"/>
                  <a:pt x="6604" y="19979"/>
                  <a:pt x="6488" y="19979"/>
                </a:cubicBezTo>
                <a:cubicBezTo>
                  <a:pt x="6255" y="19979"/>
                  <a:pt x="6026" y="19888"/>
                  <a:pt x="5854" y="19717"/>
                </a:cubicBezTo>
                <a:cubicBezTo>
                  <a:pt x="5598" y="19460"/>
                  <a:pt x="5522" y="19075"/>
                  <a:pt x="5660" y="18740"/>
                </a:cubicBezTo>
                <a:cubicBezTo>
                  <a:pt x="5800" y="18406"/>
                  <a:pt x="6126" y="18188"/>
                  <a:pt x="6488" y="18188"/>
                </a:cubicBezTo>
                <a:close/>
                <a:moveTo>
                  <a:pt x="18649" y="18188"/>
                </a:moveTo>
                <a:cubicBezTo>
                  <a:pt x="19143" y="18188"/>
                  <a:pt x="19544" y="18588"/>
                  <a:pt x="19544" y="19083"/>
                </a:cubicBezTo>
                <a:cubicBezTo>
                  <a:pt x="19544" y="19445"/>
                  <a:pt x="19327" y="19771"/>
                  <a:pt x="18992" y="19911"/>
                </a:cubicBezTo>
                <a:cubicBezTo>
                  <a:pt x="18880" y="19957"/>
                  <a:pt x="18764" y="19979"/>
                  <a:pt x="18648" y="19979"/>
                </a:cubicBezTo>
                <a:cubicBezTo>
                  <a:pt x="18415" y="19979"/>
                  <a:pt x="18186" y="19888"/>
                  <a:pt x="18015" y="19717"/>
                </a:cubicBezTo>
                <a:cubicBezTo>
                  <a:pt x="17760" y="19460"/>
                  <a:pt x="17682" y="19075"/>
                  <a:pt x="17822" y="18740"/>
                </a:cubicBezTo>
                <a:cubicBezTo>
                  <a:pt x="17960" y="18406"/>
                  <a:pt x="18286" y="18188"/>
                  <a:pt x="18649" y="18188"/>
                </a:cubicBezTo>
                <a:close/>
                <a:moveTo>
                  <a:pt x="16988" y="19491"/>
                </a:moveTo>
                <a:cubicBezTo>
                  <a:pt x="17079" y="19853"/>
                  <a:pt x="17285" y="20178"/>
                  <a:pt x="17576" y="20413"/>
                </a:cubicBezTo>
                <a:lnTo>
                  <a:pt x="7561" y="20413"/>
                </a:lnTo>
                <a:cubicBezTo>
                  <a:pt x="7854" y="20178"/>
                  <a:pt x="8060" y="19853"/>
                  <a:pt x="8150" y="19491"/>
                </a:cubicBezTo>
                <a:close/>
                <a:moveTo>
                  <a:pt x="4827" y="19491"/>
                </a:moveTo>
                <a:cubicBezTo>
                  <a:pt x="4917" y="19855"/>
                  <a:pt x="5125" y="20179"/>
                  <a:pt x="5416" y="20415"/>
                </a:cubicBezTo>
                <a:lnTo>
                  <a:pt x="2145" y="20415"/>
                </a:lnTo>
                <a:cubicBezTo>
                  <a:pt x="1651" y="20413"/>
                  <a:pt x="1250" y="20013"/>
                  <a:pt x="1249" y="19518"/>
                </a:cubicBezTo>
                <a:lnTo>
                  <a:pt x="1249" y="19491"/>
                </a:lnTo>
                <a:close/>
                <a:moveTo>
                  <a:pt x="23888" y="19491"/>
                </a:moveTo>
                <a:lnTo>
                  <a:pt x="23888" y="19518"/>
                </a:lnTo>
                <a:cubicBezTo>
                  <a:pt x="23888" y="20013"/>
                  <a:pt x="23488" y="20413"/>
                  <a:pt x="22993" y="20415"/>
                </a:cubicBezTo>
                <a:lnTo>
                  <a:pt x="19723" y="20415"/>
                </a:lnTo>
                <a:cubicBezTo>
                  <a:pt x="20014" y="20179"/>
                  <a:pt x="20220" y="19855"/>
                  <a:pt x="20310" y="19491"/>
                </a:cubicBezTo>
                <a:close/>
                <a:moveTo>
                  <a:pt x="4343" y="21228"/>
                </a:moveTo>
                <a:lnTo>
                  <a:pt x="4343" y="22558"/>
                </a:lnTo>
                <a:cubicBezTo>
                  <a:pt x="4343" y="22813"/>
                  <a:pt x="4137" y="23019"/>
                  <a:pt x="3882" y="23019"/>
                </a:cubicBezTo>
                <a:lnTo>
                  <a:pt x="2579" y="23019"/>
                </a:lnTo>
                <a:cubicBezTo>
                  <a:pt x="2324" y="23019"/>
                  <a:pt x="2118" y="22813"/>
                  <a:pt x="2118" y="22558"/>
                </a:cubicBezTo>
                <a:lnTo>
                  <a:pt x="2118" y="21228"/>
                </a:lnTo>
                <a:close/>
                <a:moveTo>
                  <a:pt x="23019" y="21228"/>
                </a:moveTo>
                <a:lnTo>
                  <a:pt x="23019" y="22558"/>
                </a:lnTo>
                <a:cubicBezTo>
                  <a:pt x="23019" y="22813"/>
                  <a:pt x="22813" y="23019"/>
                  <a:pt x="22558" y="23019"/>
                </a:cubicBezTo>
                <a:lnTo>
                  <a:pt x="21255" y="23019"/>
                </a:lnTo>
                <a:cubicBezTo>
                  <a:pt x="21000" y="23019"/>
                  <a:pt x="20794" y="22813"/>
                  <a:pt x="20794" y="22558"/>
                </a:cubicBezTo>
                <a:lnTo>
                  <a:pt x="20794" y="21228"/>
                </a:lnTo>
                <a:close/>
                <a:moveTo>
                  <a:pt x="12000" y="1"/>
                </a:moveTo>
                <a:cubicBezTo>
                  <a:pt x="11376" y="1"/>
                  <a:pt x="10845" y="452"/>
                  <a:pt x="10744" y="1067"/>
                </a:cubicBezTo>
                <a:lnTo>
                  <a:pt x="10486" y="2607"/>
                </a:lnTo>
                <a:lnTo>
                  <a:pt x="5733" y="2607"/>
                </a:lnTo>
                <a:cubicBezTo>
                  <a:pt x="4971" y="2608"/>
                  <a:pt x="4301" y="3113"/>
                  <a:pt x="4090" y="3846"/>
                </a:cubicBezTo>
                <a:lnTo>
                  <a:pt x="2532" y="9300"/>
                </a:lnTo>
                <a:cubicBezTo>
                  <a:pt x="2421" y="8689"/>
                  <a:pt x="1889" y="8252"/>
                  <a:pt x="1280" y="8252"/>
                </a:cubicBezTo>
                <a:cubicBezTo>
                  <a:pt x="1241" y="8252"/>
                  <a:pt x="1202" y="8254"/>
                  <a:pt x="1162" y="8257"/>
                </a:cubicBezTo>
                <a:cubicBezTo>
                  <a:pt x="504" y="8317"/>
                  <a:pt x="0" y="8867"/>
                  <a:pt x="0" y="9529"/>
                </a:cubicBezTo>
                <a:lnTo>
                  <a:pt x="0" y="10396"/>
                </a:lnTo>
                <a:cubicBezTo>
                  <a:pt x="0" y="10850"/>
                  <a:pt x="241" y="11269"/>
                  <a:pt x="631" y="11498"/>
                </a:cubicBezTo>
                <a:cubicBezTo>
                  <a:pt x="831" y="11614"/>
                  <a:pt x="1054" y="11673"/>
                  <a:pt x="1277" y="11673"/>
                </a:cubicBezTo>
                <a:cubicBezTo>
                  <a:pt x="1492" y="11673"/>
                  <a:pt x="1707" y="11619"/>
                  <a:pt x="1901" y="11510"/>
                </a:cubicBezTo>
                <a:lnTo>
                  <a:pt x="1901" y="11510"/>
                </a:lnTo>
                <a:lnTo>
                  <a:pt x="1830" y="11756"/>
                </a:lnTo>
                <a:cubicBezTo>
                  <a:pt x="1021" y="11909"/>
                  <a:pt x="436" y="12614"/>
                  <a:pt x="436" y="13436"/>
                </a:cubicBezTo>
                <a:lnTo>
                  <a:pt x="436" y="17044"/>
                </a:lnTo>
                <a:cubicBezTo>
                  <a:pt x="167" y="17191"/>
                  <a:pt x="2" y="17473"/>
                  <a:pt x="0" y="17780"/>
                </a:cubicBezTo>
                <a:lnTo>
                  <a:pt x="0" y="18649"/>
                </a:lnTo>
                <a:cubicBezTo>
                  <a:pt x="2" y="18954"/>
                  <a:pt x="167" y="19236"/>
                  <a:pt x="436" y="19385"/>
                </a:cubicBezTo>
                <a:lnTo>
                  <a:pt x="436" y="19517"/>
                </a:lnTo>
                <a:cubicBezTo>
                  <a:pt x="436" y="20132"/>
                  <a:pt x="768" y="20701"/>
                  <a:pt x="1303" y="21005"/>
                </a:cubicBezTo>
                <a:lnTo>
                  <a:pt x="1303" y="22557"/>
                </a:lnTo>
                <a:cubicBezTo>
                  <a:pt x="1305" y="23260"/>
                  <a:pt x="1875" y="23832"/>
                  <a:pt x="2579" y="23832"/>
                </a:cubicBezTo>
                <a:lnTo>
                  <a:pt x="3882" y="23832"/>
                </a:lnTo>
                <a:cubicBezTo>
                  <a:pt x="4586" y="23832"/>
                  <a:pt x="5158" y="23260"/>
                  <a:pt x="5158" y="22557"/>
                </a:cubicBezTo>
                <a:lnTo>
                  <a:pt x="5158" y="21228"/>
                </a:lnTo>
                <a:lnTo>
                  <a:pt x="19979" y="21228"/>
                </a:lnTo>
                <a:lnTo>
                  <a:pt x="19979" y="22557"/>
                </a:lnTo>
                <a:cubicBezTo>
                  <a:pt x="19981" y="23262"/>
                  <a:pt x="20551" y="23832"/>
                  <a:pt x="21255" y="23832"/>
                </a:cubicBezTo>
                <a:lnTo>
                  <a:pt x="22558" y="23832"/>
                </a:lnTo>
                <a:cubicBezTo>
                  <a:pt x="23262" y="23832"/>
                  <a:pt x="23832" y="23262"/>
                  <a:pt x="23834" y="22557"/>
                </a:cubicBezTo>
                <a:lnTo>
                  <a:pt x="23834" y="21005"/>
                </a:lnTo>
                <a:cubicBezTo>
                  <a:pt x="24371" y="20701"/>
                  <a:pt x="24701" y="20132"/>
                  <a:pt x="24703" y="19517"/>
                </a:cubicBezTo>
                <a:lnTo>
                  <a:pt x="24703" y="19385"/>
                </a:lnTo>
                <a:cubicBezTo>
                  <a:pt x="24970" y="19236"/>
                  <a:pt x="25137" y="18954"/>
                  <a:pt x="25137" y="18649"/>
                </a:cubicBezTo>
                <a:lnTo>
                  <a:pt x="25137" y="17780"/>
                </a:lnTo>
                <a:cubicBezTo>
                  <a:pt x="25137" y="17473"/>
                  <a:pt x="24970" y="17193"/>
                  <a:pt x="24703" y="17044"/>
                </a:cubicBezTo>
                <a:lnTo>
                  <a:pt x="24703" y="13436"/>
                </a:lnTo>
                <a:cubicBezTo>
                  <a:pt x="24701" y="12614"/>
                  <a:pt x="24116" y="11909"/>
                  <a:pt x="23309" y="11757"/>
                </a:cubicBezTo>
                <a:lnTo>
                  <a:pt x="23238" y="11510"/>
                </a:lnTo>
                <a:lnTo>
                  <a:pt x="23238" y="11510"/>
                </a:lnTo>
                <a:cubicBezTo>
                  <a:pt x="23431" y="11619"/>
                  <a:pt x="23646" y="11673"/>
                  <a:pt x="23861" y="11673"/>
                </a:cubicBezTo>
                <a:cubicBezTo>
                  <a:pt x="24084" y="11673"/>
                  <a:pt x="24306" y="11614"/>
                  <a:pt x="24506" y="11498"/>
                </a:cubicBezTo>
                <a:cubicBezTo>
                  <a:pt x="24897" y="11270"/>
                  <a:pt x="25137" y="10850"/>
                  <a:pt x="25137" y="10398"/>
                </a:cubicBezTo>
                <a:lnTo>
                  <a:pt x="25137" y="9529"/>
                </a:lnTo>
                <a:cubicBezTo>
                  <a:pt x="25137" y="8869"/>
                  <a:pt x="24635" y="8317"/>
                  <a:pt x="23976" y="8257"/>
                </a:cubicBezTo>
                <a:cubicBezTo>
                  <a:pt x="23937" y="8254"/>
                  <a:pt x="23897" y="8252"/>
                  <a:pt x="23858" y="8252"/>
                </a:cubicBezTo>
                <a:cubicBezTo>
                  <a:pt x="23248" y="8252"/>
                  <a:pt x="22716" y="8689"/>
                  <a:pt x="22607" y="9300"/>
                </a:cubicBezTo>
                <a:lnTo>
                  <a:pt x="21049" y="3846"/>
                </a:lnTo>
                <a:cubicBezTo>
                  <a:pt x="20836" y="3113"/>
                  <a:pt x="20166" y="2608"/>
                  <a:pt x="19404" y="2607"/>
                </a:cubicBezTo>
                <a:lnTo>
                  <a:pt x="14651" y="2607"/>
                </a:lnTo>
                <a:lnTo>
                  <a:pt x="14395" y="1067"/>
                </a:lnTo>
                <a:cubicBezTo>
                  <a:pt x="14294" y="452"/>
                  <a:pt x="13761" y="1"/>
                  <a:pt x="13139" y="1"/>
                </a:cubicBezTo>
                <a:cubicBezTo>
                  <a:pt x="13138" y="1"/>
                  <a:pt x="13137" y="1"/>
                  <a:pt x="13136" y="1"/>
                </a:cubicBezTo>
                <a:lnTo>
                  <a:pt x="12003" y="1"/>
                </a:lnTo>
                <a:cubicBezTo>
                  <a:pt x="12002" y="1"/>
                  <a:pt x="12001" y="1"/>
                  <a:pt x="120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774" name="Google Shape;774;p54"/>
          <p:cNvGrpSpPr/>
          <p:nvPr/>
        </p:nvGrpSpPr>
        <p:grpSpPr>
          <a:xfrm>
            <a:off x="1842170" y="3037792"/>
            <a:ext cx="229064" cy="475592"/>
            <a:chOff x="4241443" y="3465951"/>
            <a:chExt cx="229064" cy="475592"/>
          </a:xfrm>
        </p:grpSpPr>
        <p:sp>
          <p:nvSpPr>
            <p:cNvPr id="775" name="Google Shape;775;p54"/>
            <p:cNvSpPr/>
            <p:nvPr/>
          </p:nvSpPr>
          <p:spPr>
            <a:xfrm>
              <a:off x="4241443" y="3465951"/>
              <a:ext cx="229064" cy="475592"/>
            </a:xfrm>
            <a:custGeom>
              <a:avLst/>
              <a:gdLst/>
              <a:ahLst/>
              <a:cxnLst/>
              <a:rect l="l" t="t" r="r" b="b"/>
              <a:pathLst>
                <a:path w="12107" h="25137" extrusionOk="0">
                  <a:moveTo>
                    <a:pt x="10832" y="815"/>
                  </a:moveTo>
                  <a:cubicBezTo>
                    <a:pt x="11085" y="816"/>
                    <a:pt x="11292" y="1022"/>
                    <a:pt x="11293" y="1277"/>
                  </a:cubicBezTo>
                  <a:lnTo>
                    <a:pt x="11293" y="23861"/>
                  </a:lnTo>
                  <a:cubicBezTo>
                    <a:pt x="11292" y="24116"/>
                    <a:pt x="11085" y="24322"/>
                    <a:pt x="10832" y="24322"/>
                  </a:cubicBezTo>
                  <a:lnTo>
                    <a:pt x="1277" y="24322"/>
                  </a:lnTo>
                  <a:cubicBezTo>
                    <a:pt x="1022" y="24322"/>
                    <a:pt x="815" y="24116"/>
                    <a:pt x="815" y="23861"/>
                  </a:cubicBezTo>
                  <a:lnTo>
                    <a:pt x="815" y="1277"/>
                  </a:lnTo>
                  <a:cubicBezTo>
                    <a:pt x="815" y="1022"/>
                    <a:pt x="1022" y="815"/>
                    <a:pt x="1277" y="815"/>
                  </a:cubicBezTo>
                  <a:close/>
                  <a:moveTo>
                    <a:pt x="1277" y="0"/>
                  </a:moveTo>
                  <a:cubicBezTo>
                    <a:pt x="573" y="0"/>
                    <a:pt x="1" y="572"/>
                    <a:pt x="1" y="1276"/>
                  </a:cubicBezTo>
                  <a:lnTo>
                    <a:pt x="1" y="23861"/>
                  </a:lnTo>
                  <a:cubicBezTo>
                    <a:pt x="2" y="24565"/>
                    <a:pt x="573" y="25135"/>
                    <a:pt x="1277" y="25137"/>
                  </a:cubicBezTo>
                  <a:lnTo>
                    <a:pt x="10832" y="25137"/>
                  </a:lnTo>
                  <a:cubicBezTo>
                    <a:pt x="11536" y="25135"/>
                    <a:pt x="12106" y="24565"/>
                    <a:pt x="12106" y="23861"/>
                  </a:cubicBezTo>
                  <a:lnTo>
                    <a:pt x="12106" y="1277"/>
                  </a:lnTo>
                  <a:cubicBezTo>
                    <a:pt x="12106" y="572"/>
                    <a:pt x="11536" y="2"/>
                    <a:pt x="10832" y="2"/>
                  </a:cubicBezTo>
                  <a:lnTo>
                    <a:pt x="108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76" name="Google Shape;776;p54"/>
            <p:cNvSpPr/>
            <p:nvPr/>
          </p:nvSpPr>
          <p:spPr>
            <a:xfrm>
              <a:off x="4282518" y="3539909"/>
              <a:ext cx="146914" cy="89359"/>
            </a:xfrm>
            <a:custGeom>
              <a:avLst/>
              <a:gdLst/>
              <a:ahLst/>
              <a:cxnLst/>
              <a:rect l="l" t="t" r="r" b="b"/>
              <a:pathLst>
                <a:path w="7765" h="4723" extrusionOk="0">
                  <a:moveTo>
                    <a:pt x="1739" y="815"/>
                  </a:moveTo>
                  <a:lnTo>
                    <a:pt x="1739" y="3908"/>
                  </a:lnTo>
                  <a:lnTo>
                    <a:pt x="842" y="3908"/>
                  </a:lnTo>
                  <a:cubicBezTo>
                    <a:pt x="827" y="3908"/>
                    <a:pt x="815" y="3896"/>
                    <a:pt x="815" y="3881"/>
                  </a:cubicBezTo>
                  <a:lnTo>
                    <a:pt x="815" y="841"/>
                  </a:lnTo>
                  <a:cubicBezTo>
                    <a:pt x="815" y="826"/>
                    <a:pt x="827" y="815"/>
                    <a:pt x="842" y="815"/>
                  </a:cubicBezTo>
                  <a:close/>
                  <a:moveTo>
                    <a:pt x="3476" y="815"/>
                  </a:moveTo>
                  <a:lnTo>
                    <a:pt x="3476" y="3908"/>
                  </a:lnTo>
                  <a:lnTo>
                    <a:pt x="2554" y="3908"/>
                  </a:lnTo>
                  <a:lnTo>
                    <a:pt x="2554" y="815"/>
                  </a:lnTo>
                  <a:close/>
                  <a:moveTo>
                    <a:pt x="5213" y="815"/>
                  </a:moveTo>
                  <a:lnTo>
                    <a:pt x="5213" y="3908"/>
                  </a:lnTo>
                  <a:lnTo>
                    <a:pt x="4289" y="3908"/>
                  </a:lnTo>
                  <a:lnTo>
                    <a:pt x="4289" y="815"/>
                  </a:lnTo>
                  <a:close/>
                  <a:moveTo>
                    <a:pt x="6925" y="815"/>
                  </a:moveTo>
                  <a:cubicBezTo>
                    <a:pt x="6939" y="815"/>
                    <a:pt x="6950" y="826"/>
                    <a:pt x="6950" y="841"/>
                  </a:cubicBezTo>
                  <a:lnTo>
                    <a:pt x="6950" y="3881"/>
                  </a:lnTo>
                  <a:cubicBezTo>
                    <a:pt x="6950" y="3896"/>
                    <a:pt x="6938" y="3908"/>
                    <a:pt x="6923" y="3908"/>
                  </a:cubicBezTo>
                  <a:lnTo>
                    <a:pt x="6028" y="3908"/>
                  </a:lnTo>
                  <a:lnTo>
                    <a:pt x="6028" y="815"/>
                  </a:lnTo>
                  <a:lnTo>
                    <a:pt x="6923" y="815"/>
                  </a:lnTo>
                  <a:cubicBezTo>
                    <a:pt x="6923" y="815"/>
                    <a:pt x="6924" y="815"/>
                    <a:pt x="6925" y="815"/>
                  </a:cubicBezTo>
                  <a:close/>
                  <a:moveTo>
                    <a:pt x="842" y="0"/>
                  </a:moveTo>
                  <a:cubicBezTo>
                    <a:pt x="377" y="0"/>
                    <a:pt x="1" y="377"/>
                    <a:pt x="1" y="841"/>
                  </a:cubicBezTo>
                  <a:lnTo>
                    <a:pt x="1" y="3881"/>
                  </a:lnTo>
                  <a:cubicBezTo>
                    <a:pt x="1" y="4346"/>
                    <a:pt x="377" y="4723"/>
                    <a:pt x="842" y="4723"/>
                  </a:cubicBezTo>
                  <a:lnTo>
                    <a:pt x="6923" y="4723"/>
                  </a:lnTo>
                  <a:cubicBezTo>
                    <a:pt x="7387" y="4723"/>
                    <a:pt x="7765" y="4346"/>
                    <a:pt x="7765" y="3881"/>
                  </a:cubicBezTo>
                  <a:lnTo>
                    <a:pt x="7765" y="841"/>
                  </a:lnTo>
                  <a:cubicBezTo>
                    <a:pt x="7765" y="377"/>
                    <a:pt x="7387" y="0"/>
                    <a:pt x="6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77" name="Google Shape;777;p54"/>
            <p:cNvSpPr/>
            <p:nvPr/>
          </p:nvSpPr>
          <p:spPr>
            <a:xfrm>
              <a:off x="4282518" y="3498985"/>
              <a:ext cx="15439" cy="23461"/>
            </a:xfrm>
            <a:custGeom>
              <a:avLst/>
              <a:gdLst/>
              <a:ahLst/>
              <a:cxnLst/>
              <a:rect l="l" t="t" r="r" b="b"/>
              <a:pathLst>
                <a:path w="816" h="1240" extrusionOk="0">
                  <a:moveTo>
                    <a:pt x="409" y="0"/>
                  </a:moveTo>
                  <a:cubicBezTo>
                    <a:pt x="187" y="0"/>
                    <a:pt x="7" y="178"/>
                    <a:pt x="1" y="399"/>
                  </a:cubicBezTo>
                  <a:lnTo>
                    <a:pt x="1" y="833"/>
                  </a:lnTo>
                  <a:cubicBezTo>
                    <a:pt x="1" y="1057"/>
                    <a:pt x="184" y="1239"/>
                    <a:pt x="409" y="1239"/>
                  </a:cubicBezTo>
                  <a:cubicBezTo>
                    <a:pt x="633" y="1239"/>
                    <a:pt x="815" y="1057"/>
                    <a:pt x="815" y="833"/>
                  </a:cubicBezTo>
                  <a:lnTo>
                    <a:pt x="815" y="399"/>
                  </a:lnTo>
                  <a:cubicBezTo>
                    <a:pt x="811" y="178"/>
                    <a:pt x="630"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78" name="Google Shape;778;p54"/>
            <p:cNvSpPr/>
            <p:nvPr/>
          </p:nvSpPr>
          <p:spPr>
            <a:xfrm>
              <a:off x="4315420" y="3498985"/>
              <a:ext cx="15420" cy="23461"/>
            </a:xfrm>
            <a:custGeom>
              <a:avLst/>
              <a:gdLst/>
              <a:ahLst/>
              <a:cxnLst/>
              <a:rect l="l" t="t" r="r" b="b"/>
              <a:pathLst>
                <a:path w="815" h="1240" extrusionOk="0">
                  <a:moveTo>
                    <a:pt x="407" y="0"/>
                  </a:moveTo>
                  <a:cubicBezTo>
                    <a:pt x="185" y="0"/>
                    <a:pt x="5" y="178"/>
                    <a:pt x="0" y="399"/>
                  </a:cubicBezTo>
                  <a:lnTo>
                    <a:pt x="0" y="833"/>
                  </a:lnTo>
                  <a:cubicBezTo>
                    <a:pt x="0" y="1057"/>
                    <a:pt x="182" y="1239"/>
                    <a:pt x="407" y="1239"/>
                  </a:cubicBezTo>
                  <a:cubicBezTo>
                    <a:pt x="631" y="1239"/>
                    <a:pt x="815" y="1057"/>
                    <a:pt x="815" y="833"/>
                  </a:cubicBezTo>
                  <a:lnTo>
                    <a:pt x="815" y="399"/>
                  </a:lnTo>
                  <a:cubicBezTo>
                    <a:pt x="809" y="178"/>
                    <a:pt x="628" y="0"/>
                    <a:pt x="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79" name="Google Shape;779;p54"/>
            <p:cNvSpPr/>
            <p:nvPr/>
          </p:nvSpPr>
          <p:spPr>
            <a:xfrm>
              <a:off x="4348265" y="3498796"/>
              <a:ext cx="15420" cy="23650"/>
            </a:xfrm>
            <a:custGeom>
              <a:avLst/>
              <a:gdLst/>
              <a:ahLst/>
              <a:cxnLst/>
              <a:rect l="l" t="t" r="r" b="b"/>
              <a:pathLst>
                <a:path w="815" h="1250" extrusionOk="0">
                  <a:moveTo>
                    <a:pt x="408" y="1"/>
                  </a:moveTo>
                  <a:cubicBezTo>
                    <a:pt x="183" y="1"/>
                    <a:pt x="1" y="183"/>
                    <a:pt x="1" y="409"/>
                  </a:cubicBezTo>
                  <a:lnTo>
                    <a:pt x="1" y="843"/>
                  </a:lnTo>
                  <a:cubicBezTo>
                    <a:pt x="1" y="1067"/>
                    <a:pt x="183" y="1249"/>
                    <a:pt x="408" y="1249"/>
                  </a:cubicBezTo>
                  <a:cubicBezTo>
                    <a:pt x="632" y="1249"/>
                    <a:pt x="814" y="1067"/>
                    <a:pt x="814" y="843"/>
                  </a:cubicBezTo>
                  <a:lnTo>
                    <a:pt x="814" y="409"/>
                  </a:lnTo>
                  <a:cubicBezTo>
                    <a:pt x="814" y="183"/>
                    <a:pt x="632"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80" name="Google Shape;780;p54"/>
            <p:cNvSpPr/>
            <p:nvPr/>
          </p:nvSpPr>
          <p:spPr>
            <a:xfrm>
              <a:off x="4381129" y="3498985"/>
              <a:ext cx="15439" cy="23461"/>
            </a:xfrm>
            <a:custGeom>
              <a:avLst/>
              <a:gdLst/>
              <a:ahLst/>
              <a:cxnLst/>
              <a:rect l="l" t="t" r="r" b="b"/>
              <a:pathLst>
                <a:path w="816" h="1240" extrusionOk="0">
                  <a:moveTo>
                    <a:pt x="409" y="0"/>
                  </a:moveTo>
                  <a:cubicBezTo>
                    <a:pt x="188" y="0"/>
                    <a:pt x="6" y="178"/>
                    <a:pt x="1" y="399"/>
                  </a:cubicBezTo>
                  <a:lnTo>
                    <a:pt x="1" y="833"/>
                  </a:lnTo>
                  <a:cubicBezTo>
                    <a:pt x="1" y="1057"/>
                    <a:pt x="183" y="1239"/>
                    <a:pt x="409" y="1239"/>
                  </a:cubicBezTo>
                  <a:cubicBezTo>
                    <a:pt x="634" y="1239"/>
                    <a:pt x="816" y="1057"/>
                    <a:pt x="816" y="833"/>
                  </a:cubicBezTo>
                  <a:lnTo>
                    <a:pt x="816" y="399"/>
                  </a:lnTo>
                  <a:cubicBezTo>
                    <a:pt x="811" y="178"/>
                    <a:pt x="631"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81" name="Google Shape;781;p54"/>
            <p:cNvSpPr/>
            <p:nvPr/>
          </p:nvSpPr>
          <p:spPr>
            <a:xfrm>
              <a:off x="4413993" y="3498796"/>
              <a:ext cx="15439" cy="23650"/>
            </a:xfrm>
            <a:custGeom>
              <a:avLst/>
              <a:gdLst/>
              <a:ahLst/>
              <a:cxnLst/>
              <a:rect l="l" t="t" r="r" b="b"/>
              <a:pathLst>
                <a:path w="816" h="1250" extrusionOk="0">
                  <a:moveTo>
                    <a:pt x="407" y="1"/>
                  </a:moveTo>
                  <a:cubicBezTo>
                    <a:pt x="183" y="1"/>
                    <a:pt x="1" y="183"/>
                    <a:pt x="1" y="409"/>
                  </a:cubicBezTo>
                  <a:lnTo>
                    <a:pt x="1" y="843"/>
                  </a:lnTo>
                  <a:cubicBezTo>
                    <a:pt x="1" y="1067"/>
                    <a:pt x="183" y="1249"/>
                    <a:pt x="409" y="1249"/>
                  </a:cubicBezTo>
                  <a:cubicBezTo>
                    <a:pt x="633" y="1249"/>
                    <a:pt x="816" y="1067"/>
                    <a:pt x="816" y="843"/>
                  </a:cubicBezTo>
                  <a:lnTo>
                    <a:pt x="816" y="409"/>
                  </a:lnTo>
                  <a:cubicBezTo>
                    <a:pt x="816" y="183"/>
                    <a:pt x="633" y="1"/>
                    <a:pt x="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82" name="Google Shape;782;p54"/>
            <p:cNvSpPr/>
            <p:nvPr/>
          </p:nvSpPr>
          <p:spPr>
            <a:xfrm>
              <a:off x="4282443" y="3885010"/>
              <a:ext cx="15590" cy="23820"/>
            </a:xfrm>
            <a:custGeom>
              <a:avLst/>
              <a:gdLst/>
              <a:ahLst/>
              <a:cxnLst/>
              <a:rect l="l" t="t" r="r" b="b"/>
              <a:pathLst>
                <a:path w="824" h="1259" extrusionOk="0">
                  <a:moveTo>
                    <a:pt x="413" y="1"/>
                  </a:moveTo>
                  <a:cubicBezTo>
                    <a:pt x="188" y="1"/>
                    <a:pt x="5" y="183"/>
                    <a:pt x="5" y="407"/>
                  </a:cubicBezTo>
                  <a:lnTo>
                    <a:pt x="5" y="843"/>
                  </a:lnTo>
                  <a:cubicBezTo>
                    <a:pt x="0" y="1070"/>
                    <a:pt x="184" y="1258"/>
                    <a:pt x="413" y="1258"/>
                  </a:cubicBezTo>
                  <a:cubicBezTo>
                    <a:pt x="640" y="1258"/>
                    <a:pt x="824" y="1070"/>
                    <a:pt x="819" y="843"/>
                  </a:cubicBezTo>
                  <a:lnTo>
                    <a:pt x="819" y="407"/>
                  </a:lnTo>
                  <a:cubicBezTo>
                    <a:pt x="819" y="183"/>
                    <a:pt x="637" y="1"/>
                    <a:pt x="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83" name="Google Shape;783;p54"/>
            <p:cNvSpPr/>
            <p:nvPr/>
          </p:nvSpPr>
          <p:spPr>
            <a:xfrm>
              <a:off x="4315288" y="3885010"/>
              <a:ext cx="15647" cy="23820"/>
            </a:xfrm>
            <a:custGeom>
              <a:avLst/>
              <a:gdLst/>
              <a:ahLst/>
              <a:cxnLst/>
              <a:rect l="l" t="t" r="r" b="b"/>
              <a:pathLst>
                <a:path w="827" h="1259" extrusionOk="0">
                  <a:moveTo>
                    <a:pt x="414" y="1"/>
                  </a:moveTo>
                  <a:cubicBezTo>
                    <a:pt x="189" y="1"/>
                    <a:pt x="7" y="183"/>
                    <a:pt x="7" y="407"/>
                  </a:cubicBezTo>
                  <a:lnTo>
                    <a:pt x="7" y="843"/>
                  </a:lnTo>
                  <a:cubicBezTo>
                    <a:pt x="1" y="1070"/>
                    <a:pt x="186" y="1258"/>
                    <a:pt x="414" y="1258"/>
                  </a:cubicBezTo>
                  <a:cubicBezTo>
                    <a:pt x="643" y="1258"/>
                    <a:pt x="826" y="1070"/>
                    <a:pt x="822" y="843"/>
                  </a:cubicBezTo>
                  <a:lnTo>
                    <a:pt x="822" y="407"/>
                  </a:lnTo>
                  <a:cubicBezTo>
                    <a:pt x="820" y="183"/>
                    <a:pt x="638"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84" name="Google Shape;784;p54"/>
            <p:cNvSpPr/>
            <p:nvPr/>
          </p:nvSpPr>
          <p:spPr>
            <a:xfrm>
              <a:off x="4348265" y="3885010"/>
              <a:ext cx="15439" cy="23650"/>
            </a:xfrm>
            <a:custGeom>
              <a:avLst/>
              <a:gdLst/>
              <a:ahLst/>
              <a:cxnLst/>
              <a:rect l="l" t="t" r="r" b="b"/>
              <a:pathLst>
                <a:path w="816" h="1250" extrusionOk="0">
                  <a:moveTo>
                    <a:pt x="408" y="1"/>
                  </a:moveTo>
                  <a:cubicBezTo>
                    <a:pt x="183" y="1"/>
                    <a:pt x="1" y="183"/>
                    <a:pt x="1" y="407"/>
                  </a:cubicBezTo>
                  <a:lnTo>
                    <a:pt x="1" y="843"/>
                  </a:lnTo>
                  <a:cubicBezTo>
                    <a:pt x="1" y="1067"/>
                    <a:pt x="183" y="1249"/>
                    <a:pt x="408" y="1249"/>
                  </a:cubicBezTo>
                  <a:cubicBezTo>
                    <a:pt x="632" y="1249"/>
                    <a:pt x="816" y="1067"/>
                    <a:pt x="816" y="843"/>
                  </a:cubicBezTo>
                  <a:lnTo>
                    <a:pt x="816" y="407"/>
                  </a:lnTo>
                  <a:cubicBezTo>
                    <a:pt x="816" y="183"/>
                    <a:pt x="632"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85" name="Google Shape;785;p54"/>
            <p:cNvSpPr/>
            <p:nvPr/>
          </p:nvSpPr>
          <p:spPr>
            <a:xfrm>
              <a:off x="4381054" y="3885010"/>
              <a:ext cx="15609" cy="23820"/>
            </a:xfrm>
            <a:custGeom>
              <a:avLst/>
              <a:gdLst/>
              <a:ahLst/>
              <a:cxnLst/>
              <a:rect l="l" t="t" r="r" b="b"/>
              <a:pathLst>
                <a:path w="825" h="1259" extrusionOk="0">
                  <a:moveTo>
                    <a:pt x="413" y="1"/>
                  </a:moveTo>
                  <a:cubicBezTo>
                    <a:pt x="187" y="1"/>
                    <a:pt x="5" y="183"/>
                    <a:pt x="5" y="407"/>
                  </a:cubicBezTo>
                  <a:lnTo>
                    <a:pt x="5" y="843"/>
                  </a:lnTo>
                  <a:cubicBezTo>
                    <a:pt x="0" y="1070"/>
                    <a:pt x="184" y="1258"/>
                    <a:pt x="413" y="1258"/>
                  </a:cubicBezTo>
                  <a:cubicBezTo>
                    <a:pt x="641" y="1258"/>
                    <a:pt x="824" y="1070"/>
                    <a:pt x="820" y="843"/>
                  </a:cubicBezTo>
                  <a:lnTo>
                    <a:pt x="820" y="407"/>
                  </a:lnTo>
                  <a:cubicBezTo>
                    <a:pt x="820" y="183"/>
                    <a:pt x="638" y="1"/>
                    <a:pt x="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86" name="Google Shape;786;p54"/>
            <p:cNvSpPr/>
            <p:nvPr/>
          </p:nvSpPr>
          <p:spPr>
            <a:xfrm>
              <a:off x="4413993" y="3885010"/>
              <a:ext cx="15439" cy="23650"/>
            </a:xfrm>
            <a:custGeom>
              <a:avLst/>
              <a:gdLst/>
              <a:ahLst/>
              <a:cxnLst/>
              <a:rect l="l" t="t" r="r" b="b"/>
              <a:pathLst>
                <a:path w="816" h="1250" extrusionOk="0">
                  <a:moveTo>
                    <a:pt x="409" y="1"/>
                  </a:moveTo>
                  <a:cubicBezTo>
                    <a:pt x="183" y="1"/>
                    <a:pt x="1" y="183"/>
                    <a:pt x="1" y="407"/>
                  </a:cubicBezTo>
                  <a:lnTo>
                    <a:pt x="1" y="843"/>
                  </a:lnTo>
                  <a:cubicBezTo>
                    <a:pt x="1" y="1067"/>
                    <a:pt x="183" y="1249"/>
                    <a:pt x="409" y="1249"/>
                  </a:cubicBezTo>
                  <a:cubicBezTo>
                    <a:pt x="633" y="1249"/>
                    <a:pt x="816" y="1067"/>
                    <a:pt x="816" y="843"/>
                  </a:cubicBezTo>
                  <a:lnTo>
                    <a:pt x="816" y="407"/>
                  </a:lnTo>
                  <a:cubicBezTo>
                    <a:pt x="816" y="183"/>
                    <a:pt x="633" y="1"/>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87" name="Google Shape;787;p54"/>
            <p:cNvSpPr/>
            <p:nvPr/>
          </p:nvSpPr>
          <p:spPr>
            <a:xfrm>
              <a:off x="4348265" y="3687807"/>
              <a:ext cx="90873" cy="48284"/>
            </a:xfrm>
            <a:custGeom>
              <a:avLst/>
              <a:gdLst/>
              <a:ahLst/>
              <a:cxnLst/>
              <a:rect l="l" t="t" r="r" b="b"/>
              <a:pathLst>
                <a:path w="4803" h="2552" extrusionOk="0">
                  <a:moveTo>
                    <a:pt x="3445" y="814"/>
                  </a:moveTo>
                  <a:cubicBezTo>
                    <a:pt x="3683" y="814"/>
                    <a:pt x="3910" y="998"/>
                    <a:pt x="3910" y="1276"/>
                  </a:cubicBezTo>
                  <a:cubicBezTo>
                    <a:pt x="3909" y="1531"/>
                    <a:pt x="3702" y="1737"/>
                    <a:pt x="3448" y="1737"/>
                  </a:cubicBezTo>
                  <a:cubicBezTo>
                    <a:pt x="3036" y="1737"/>
                    <a:pt x="2832" y="1240"/>
                    <a:pt x="3121" y="950"/>
                  </a:cubicBezTo>
                  <a:cubicBezTo>
                    <a:pt x="3216" y="856"/>
                    <a:pt x="3331" y="814"/>
                    <a:pt x="3445" y="814"/>
                  </a:cubicBezTo>
                  <a:close/>
                  <a:moveTo>
                    <a:pt x="3448" y="0"/>
                  </a:moveTo>
                  <a:cubicBezTo>
                    <a:pt x="2900" y="0"/>
                    <a:pt x="2415" y="351"/>
                    <a:pt x="2240" y="870"/>
                  </a:cubicBezTo>
                  <a:lnTo>
                    <a:pt x="408" y="870"/>
                  </a:lnTo>
                  <a:cubicBezTo>
                    <a:pt x="183" y="870"/>
                    <a:pt x="1" y="1052"/>
                    <a:pt x="1" y="1276"/>
                  </a:cubicBezTo>
                  <a:cubicBezTo>
                    <a:pt x="1" y="1501"/>
                    <a:pt x="183" y="1683"/>
                    <a:pt x="408" y="1683"/>
                  </a:cubicBezTo>
                  <a:lnTo>
                    <a:pt x="2240" y="1683"/>
                  </a:lnTo>
                  <a:cubicBezTo>
                    <a:pt x="2393" y="2136"/>
                    <a:pt x="2786" y="2467"/>
                    <a:pt x="3259" y="2537"/>
                  </a:cubicBezTo>
                  <a:cubicBezTo>
                    <a:pt x="3323" y="2546"/>
                    <a:pt x="3387" y="2551"/>
                    <a:pt x="3450" y="2551"/>
                  </a:cubicBezTo>
                  <a:cubicBezTo>
                    <a:pt x="3857" y="2551"/>
                    <a:pt x="4244" y="2357"/>
                    <a:pt x="4485" y="2019"/>
                  </a:cubicBezTo>
                  <a:cubicBezTo>
                    <a:pt x="4764" y="1631"/>
                    <a:pt x="4802" y="1120"/>
                    <a:pt x="4584" y="694"/>
                  </a:cubicBezTo>
                  <a:cubicBezTo>
                    <a:pt x="4365" y="267"/>
                    <a:pt x="3927" y="0"/>
                    <a:pt x="3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88" name="Google Shape;788;p54"/>
            <p:cNvSpPr/>
            <p:nvPr/>
          </p:nvSpPr>
          <p:spPr>
            <a:xfrm>
              <a:off x="4405801" y="3753535"/>
              <a:ext cx="15420" cy="31880"/>
            </a:xfrm>
            <a:custGeom>
              <a:avLst/>
              <a:gdLst/>
              <a:ahLst/>
              <a:cxnLst/>
              <a:rect l="l" t="t" r="r" b="b"/>
              <a:pathLst>
                <a:path w="815" h="1685" extrusionOk="0">
                  <a:moveTo>
                    <a:pt x="407" y="0"/>
                  </a:moveTo>
                  <a:cubicBezTo>
                    <a:pt x="182" y="0"/>
                    <a:pt x="0" y="184"/>
                    <a:pt x="0" y="408"/>
                  </a:cubicBezTo>
                  <a:lnTo>
                    <a:pt x="0" y="1276"/>
                  </a:lnTo>
                  <a:cubicBezTo>
                    <a:pt x="0" y="1502"/>
                    <a:pt x="182" y="1684"/>
                    <a:pt x="407" y="1684"/>
                  </a:cubicBezTo>
                  <a:cubicBezTo>
                    <a:pt x="631" y="1684"/>
                    <a:pt x="815" y="1502"/>
                    <a:pt x="815" y="1276"/>
                  </a:cubicBezTo>
                  <a:lnTo>
                    <a:pt x="815" y="408"/>
                  </a:lnTo>
                  <a:cubicBezTo>
                    <a:pt x="815" y="184"/>
                    <a:pt x="631" y="0"/>
                    <a:pt x="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789" name="Google Shape;789;p54"/>
          <p:cNvGrpSpPr/>
          <p:nvPr/>
        </p:nvGrpSpPr>
        <p:grpSpPr>
          <a:xfrm>
            <a:off x="1195411" y="3037801"/>
            <a:ext cx="428954" cy="475573"/>
            <a:chOff x="3668886" y="3439312"/>
            <a:chExt cx="428954" cy="475573"/>
          </a:xfrm>
        </p:grpSpPr>
        <p:sp>
          <p:nvSpPr>
            <p:cNvPr id="790" name="Google Shape;790;p54"/>
            <p:cNvSpPr/>
            <p:nvPr/>
          </p:nvSpPr>
          <p:spPr>
            <a:xfrm>
              <a:off x="3668886" y="3439312"/>
              <a:ext cx="428954" cy="393328"/>
            </a:xfrm>
            <a:custGeom>
              <a:avLst/>
              <a:gdLst/>
              <a:ahLst/>
              <a:cxnLst/>
              <a:rect l="l" t="t" r="r" b="b"/>
              <a:pathLst>
                <a:path w="22672" h="20789" extrusionOk="0">
                  <a:moveTo>
                    <a:pt x="12711" y="2986"/>
                  </a:moveTo>
                  <a:cubicBezTo>
                    <a:pt x="15599" y="2986"/>
                    <a:pt x="17949" y="5336"/>
                    <a:pt x="17949" y="8224"/>
                  </a:cubicBezTo>
                  <a:cubicBezTo>
                    <a:pt x="17949" y="11112"/>
                    <a:pt x="15599" y="13464"/>
                    <a:pt x="12711" y="13464"/>
                  </a:cubicBezTo>
                  <a:cubicBezTo>
                    <a:pt x="9821" y="13464"/>
                    <a:pt x="7471" y="11114"/>
                    <a:pt x="7471" y="8224"/>
                  </a:cubicBezTo>
                  <a:cubicBezTo>
                    <a:pt x="7471" y="5336"/>
                    <a:pt x="9821" y="2986"/>
                    <a:pt x="12711" y="2986"/>
                  </a:cubicBezTo>
                  <a:close/>
                  <a:moveTo>
                    <a:pt x="17053" y="815"/>
                  </a:moveTo>
                  <a:cubicBezTo>
                    <a:pt x="19701" y="815"/>
                    <a:pt x="21857" y="2873"/>
                    <a:pt x="21857" y="5402"/>
                  </a:cubicBezTo>
                  <a:cubicBezTo>
                    <a:pt x="21857" y="7110"/>
                    <a:pt x="20945" y="12746"/>
                    <a:pt x="20014" y="16167"/>
                  </a:cubicBezTo>
                  <a:cubicBezTo>
                    <a:pt x="19960" y="16366"/>
                    <a:pt x="19778" y="16504"/>
                    <a:pt x="19573" y="16504"/>
                  </a:cubicBezTo>
                  <a:cubicBezTo>
                    <a:pt x="19572" y="16504"/>
                    <a:pt x="19571" y="16504"/>
                    <a:pt x="19569" y="16504"/>
                  </a:cubicBezTo>
                  <a:lnTo>
                    <a:pt x="14538" y="16504"/>
                  </a:lnTo>
                  <a:cubicBezTo>
                    <a:pt x="14536" y="16504"/>
                    <a:pt x="14535" y="16504"/>
                    <a:pt x="14534" y="16504"/>
                  </a:cubicBezTo>
                  <a:cubicBezTo>
                    <a:pt x="14328" y="16504"/>
                    <a:pt x="14147" y="16366"/>
                    <a:pt x="14092" y="16167"/>
                  </a:cubicBezTo>
                  <a:cubicBezTo>
                    <a:pt x="13935" y="15590"/>
                    <a:pt x="13775" y="14933"/>
                    <a:pt x="13612" y="14211"/>
                  </a:cubicBezTo>
                  <a:cubicBezTo>
                    <a:pt x="14873" y="14020"/>
                    <a:pt x="16041" y="13436"/>
                    <a:pt x="16950" y="12541"/>
                  </a:cubicBezTo>
                  <a:lnTo>
                    <a:pt x="19225" y="12541"/>
                  </a:lnTo>
                  <a:cubicBezTo>
                    <a:pt x="19450" y="12541"/>
                    <a:pt x="19632" y="12359"/>
                    <a:pt x="19632" y="12135"/>
                  </a:cubicBezTo>
                  <a:cubicBezTo>
                    <a:pt x="19632" y="11909"/>
                    <a:pt x="19450" y="11727"/>
                    <a:pt x="19225" y="11727"/>
                  </a:cubicBezTo>
                  <a:lnTo>
                    <a:pt x="17646" y="11727"/>
                  </a:lnTo>
                  <a:cubicBezTo>
                    <a:pt x="17943" y="11308"/>
                    <a:pt x="18187" y="10851"/>
                    <a:pt x="18371" y="10370"/>
                  </a:cubicBezTo>
                  <a:lnTo>
                    <a:pt x="19660" y="10370"/>
                  </a:lnTo>
                  <a:cubicBezTo>
                    <a:pt x="19885" y="10370"/>
                    <a:pt x="20067" y="10187"/>
                    <a:pt x="20067" y="9962"/>
                  </a:cubicBezTo>
                  <a:cubicBezTo>
                    <a:pt x="20067" y="9738"/>
                    <a:pt x="19885" y="9556"/>
                    <a:pt x="19660" y="9556"/>
                  </a:cubicBezTo>
                  <a:lnTo>
                    <a:pt x="18617" y="9556"/>
                  </a:lnTo>
                  <a:cubicBezTo>
                    <a:pt x="18715" y="9119"/>
                    <a:pt x="18765" y="8673"/>
                    <a:pt x="18765" y="8225"/>
                  </a:cubicBezTo>
                  <a:lnTo>
                    <a:pt x="18765" y="8198"/>
                  </a:lnTo>
                  <a:lnTo>
                    <a:pt x="20096" y="8198"/>
                  </a:lnTo>
                  <a:cubicBezTo>
                    <a:pt x="20317" y="8194"/>
                    <a:pt x="20493" y="8013"/>
                    <a:pt x="20493" y="7792"/>
                  </a:cubicBezTo>
                  <a:cubicBezTo>
                    <a:pt x="20493" y="7570"/>
                    <a:pt x="20317" y="7388"/>
                    <a:pt x="20096" y="7383"/>
                  </a:cubicBezTo>
                  <a:lnTo>
                    <a:pt x="18706" y="7383"/>
                  </a:lnTo>
                  <a:cubicBezTo>
                    <a:pt x="18641" y="6919"/>
                    <a:pt x="18523" y="6464"/>
                    <a:pt x="18351" y="6027"/>
                  </a:cubicBezTo>
                  <a:lnTo>
                    <a:pt x="20096" y="6027"/>
                  </a:lnTo>
                  <a:cubicBezTo>
                    <a:pt x="20317" y="6021"/>
                    <a:pt x="20493" y="5841"/>
                    <a:pt x="20493" y="5619"/>
                  </a:cubicBezTo>
                  <a:cubicBezTo>
                    <a:pt x="20493" y="5398"/>
                    <a:pt x="20317" y="5217"/>
                    <a:pt x="20096" y="5213"/>
                  </a:cubicBezTo>
                  <a:lnTo>
                    <a:pt x="17958" y="5213"/>
                  </a:lnTo>
                  <a:cubicBezTo>
                    <a:pt x="17670" y="4712"/>
                    <a:pt x="17312" y="4254"/>
                    <a:pt x="16893" y="3855"/>
                  </a:cubicBezTo>
                  <a:lnTo>
                    <a:pt x="19225" y="3855"/>
                  </a:lnTo>
                  <a:cubicBezTo>
                    <a:pt x="19228" y="3855"/>
                    <a:pt x="19231" y="3855"/>
                    <a:pt x="19233" y="3855"/>
                  </a:cubicBezTo>
                  <a:cubicBezTo>
                    <a:pt x="19457" y="3855"/>
                    <a:pt x="19641" y="3673"/>
                    <a:pt x="19641" y="3448"/>
                  </a:cubicBezTo>
                  <a:cubicBezTo>
                    <a:pt x="19641" y="3222"/>
                    <a:pt x="19457" y="3040"/>
                    <a:pt x="19233" y="3040"/>
                  </a:cubicBezTo>
                  <a:cubicBezTo>
                    <a:pt x="19231" y="3040"/>
                    <a:pt x="19228" y="3040"/>
                    <a:pt x="19225" y="3040"/>
                  </a:cubicBezTo>
                  <a:lnTo>
                    <a:pt x="15830" y="3040"/>
                  </a:lnTo>
                  <a:cubicBezTo>
                    <a:pt x="15141" y="2623"/>
                    <a:pt x="14375" y="2350"/>
                    <a:pt x="13577" y="2235"/>
                  </a:cubicBezTo>
                  <a:cubicBezTo>
                    <a:pt x="14477" y="1335"/>
                    <a:pt x="15728" y="815"/>
                    <a:pt x="17053" y="815"/>
                  </a:cubicBezTo>
                  <a:close/>
                  <a:moveTo>
                    <a:pt x="6202" y="14053"/>
                  </a:moveTo>
                  <a:cubicBezTo>
                    <a:pt x="6376" y="14053"/>
                    <a:pt x="6549" y="14119"/>
                    <a:pt x="6683" y="14252"/>
                  </a:cubicBezTo>
                  <a:cubicBezTo>
                    <a:pt x="6950" y="14519"/>
                    <a:pt x="6947" y="14955"/>
                    <a:pt x="6675" y="15219"/>
                  </a:cubicBezTo>
                  <a:lnTo>
                    <a:pt x="3054" y="18841"/>
                  </a:lnTo>
                  <a:lnTo>
                    <a:pt x="2094" y="17881"/>
                  </a:lnTo>
                  <a:lnTo>
                    <a:pt x="5716" y="14258"/>
                  </a:lnTo>
                  <a:cubicBezTo>
                    <a:pt x="5849" y="14122"/>
                    <a:pt x="6026" y="14053"/>
                    <a:pt x="6202" y="14053"/>
                  </a:cubicBezTo>
                  <a:close/>
                  <a:moveTo>
                    <a:pt x="1519" y="18456"/>
                  </a:moveTo>
                  <a:lnTo>
                    <a:pt x="2479" y="19416"/>
                  </a:lnTo>
                  <a:lnTo>
                    <a:pt x="2115" y="19780"/>
                  </a:lnTo>
                  <a:cubicBezTo>
                    <a:pt x="1987" y="19908"/>
                    <a:pt x="1815" y="19979"/>
                    <a:pt x="1636" y="19979"/>
                  </a:cubicBezTo>
                  <a:cubicBezTo>
                    <a:pt x="1361" y="19979"/>
                    <a:pt x="1114" y="19814"/>
                    <a:pt x="1008" y="19560"/>
                  </a:cubicBezTo>
                  <a:cubicBezTo>
                    <a:pt x="903" y="19305"/>
                    <a:pt x="960" y="19014"/>
                    <a:pt x="1155" y="18820"/>
                  </a:cubicBezTo>
                  <a:lnTo>
                    <a:pt x="1519" y="18456"/>
                  </a:lnTo>
                  <a:close/>
                  <a:moveTo>
                    <a:pt x="17053" y="0"/>
                  </a:moveTo>
                  <a:cubicBezTo>
                    <a:pt x="15275" y="0"/>
                    <a:pt x="13608" y="809"/>
                    <a:pt x="12547" y="2174"/>
                  </a:cubicBezTo>
                  <a:cubicBezTo>
                    <a:pt x="9284" y="2261"/>
                    <a:pt x="6657" y="4941"/>
                    <a:pt x="6657" y="8225"/>
                  </a:cubicBezTo>
                  <a:cubicBezTo>
                    <a:pt x="6655" y="9694"/>
                    <a:pt x="7191" y="11114"/>
                    <a:pt x="8163" y="12215"/>
                  </a:cubicBezTo>
                  <a:cubicBezTo>
                    <a:pt x="8133" y="12233"/>
                    <a:pt x="8104" y="12254"/>
                    <a:pt x="8078" y="12280"/>
                  </a:cubicBezTo>
                  <a:lnTo>
                    <a:pt x="6922" y="13436"/>
                  </a:lnTo>
                  <a:cubicBezTo>
                    <a:pt x="6694" y="13309"/>
                    <a:pt x="6444" y="13246"/>
                    <a:pt x="6195" y="13246"/>
                  </a:cubicBezTo>
                  <a:cubicBezTo>
                    <a:pt x="5809" y="13246"/>
                    <a:pt x="5427" y="13396"/>
                    <a:pt x="5140" y="13683"/>
                  </a:cubicBezTo>
                  <a:lnTo>
                    <a:pt x="580" y="18244"/>
                  </a:lnTo>
                  <a:cubicBezTo>
                    <a:pt x="0" y="18828"/>
                    <a:pt x="3" y="19770"/>
                    <a:pt x="584" y="20351"/>
                  </a:cubicBezTo>
                  <a:cubicBezTo>
                    <a:pt x="876" y="20642"/>
                    <a:pt x="1258" y="20788"/>
                    <a:pt x="1640" y="20788"/>
                  </a:cubicBezTo>
                  <a:cubicBezTo>
                    <a:pt x="2020" y="20788"/>
                    <a:pt x="2400" y="20644"/>
                    <a:pt x="2690" y="20355"/>
                  </a:cubicBezTo>
                  <a:lnTo>
                    <a:pt x="7251" y="15795"/>
                  </a:lnTo>
                  <a:cubicBezTo>
                    <a:pt x="7723" y="15323"/>
                    <a:pt x="7825" y="14595"/>
                    <a:pt x="7499" y="14011"/>
                  </a:cubicBezTo>
                  <a:lnTo>
                    <a:pt x="8655" y="12855"/>
                  </a:lnTo>
                  <a:cubicBezTo>
                    <a:pt x="8679" y="12831"/>
                    <a:pt x="8702" y="12802"/>
                    <a:pt x="8718" y="12773"/>
                  </a:cubicBezTo>
                  <a:cubicBezTo>
                    <a:pt x="9820" y="13743"/>
                    <a:pt x="11236" y="14278"/>
                    <a:pt x="12703" y="14278"/>
                  </a:cubicBezTo>
                  <a:cubicBezTo>
                    <a:pt x="12705" y="14278"/>
                    <a:pt x="12708" y="14278"/>
                    <a:pt x="12710" y="14278"/>
                  </a:cubicBezTo>
                  <a:lnTo>
                    <a:pt x="12793" y="14278"/>
                  </a:lnTo>
                  <a:cubicBezTo>
                    <a:pt x="12964" y="15058"/>
                    <a:pt x="13137" y="15765"/>
                    <a:pt x="13306" y="16382"/>
                  </a:cubicBezTo>
                  <a:cubicBezTo>
                    <a:pt x="13459" y="16936"/>
                    <a:pt x="13963" y="17320"/>
                    <a:pt x="14538" y="17320"/>
                  </a:cubicBezTo>
                  <a:lnTo>
                    <a:pt x="19568" y="17320"/>
                  </a:lnTo>
                  <a:cubicBezTo>
                    <a:pt x="20143" y="17320"/>
                    <a:pt x="20647" y="16936"/>
                    <a:pt x="20800" y="16382"/>
                  </a:cubicBezTo>
                  <a:cubicBezTo>
                    <a:pt x="21746" y="12908"/>
                    <a:pt x="22672" y="7159"/>
                    <a:pt x="22672" y="5404"/>
                  </a:cubicBezTo>
                  <a:cubicBezTo>
                    <a:pt x="22672" y="2424"/>
                    <a:pt x="20150" y="2"/>
                    <a:pt x="17053" y="2"/>
                  </a:cubicBezTo>
                  <a:lnTo>
                    <a:pt x="170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91" name="Google Shape;791;p54"/>
            <p:cNvSpPr/>
            <p:nvPr/>
          </p:nvSpPr>
          <p:spPr>
            <a:xfrm>
              <a:off x="3926311" y="3784412"/>
              <a:ext cx="130453" cy="130472"/>
            </a:xfrm>
            <a:custGeom>
              <a:avLst/>
              <a:gdLst/>
              <a:ahLst/>
              <a:cxnLst/>
              <a:rect l="l" t="t" r="r" b="b"/>
              <a:pathLst>
                <a:path w="6895" h="6896" extrusionOk="0">
                  <a:moveTo>
                    <a:pt x="6080" y="815"/>
                  </a:moveTo>
                  <a:lnTo>
                    <a:pt x="6080" y="3449"/>
                  </a:lnTo>
                  <a:cubicBezTo>
                    <a:pt x="6080" y="4900"/>
                    <a:pt x="4899" y="6081"/>
                    <a:pt x="3447" y="6081"/>
                  </a:cubicBezTo>
                  <a:cubicBezTo>
                    <a:pt x="1995" y="6081"/>
                    <a:pt x="815" y="4900"/>
                    <a:pt x="815" y="3449"/>
                  </a:cubicBezTo>
                  <a:lnTo>
                    <a:pt x="815" y="815"/>
                  </a:lnTo>
                  <a:close/>
                  <a:moveTo>
                    <a:pt x="516" y="1"/>
                  </a:moveTo>
                  <a:cubicBezTo>
                    <a:pt x="231" y="2"/>
                    <a:pt x="0" y="231"/>
                    <a:pt x="0" y="516"/>
                  </a:cubicBezTo>
                  <a:lnTo>
                    <a:pt x="0" y="3449"/>
                  </a:lnTo>
                  <a:cubicBezTo>
                    <a:pt x="0" y="5349"/>
                    <a:pt x="1546" y="6895"/>
                    <a:pt x="3447" y="6895"/>
                  </a:cubicBezTo>
                  <a:cubicBezTo>
                    <a:pt x="5348" y="6895"/>
                    <a:pt x="6895" y="5349"/>
                    <a:pt x="6895" y="3449"/>
                  </a:cubicBezTo>
                  <a:lnTo>
                    <a:pt x="6895" y="516"/>
                  </a:lnTo>
                  <a:cubicBezTo>
                    <a:pt x="6893" y="231"/>
                    <a:pt x="6663" y="2"/>
                    <a:pt x="6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92" name="Google Shape;792;p54"/>
            <p:cNvSpPr/>
            <p:nvPr/>
          </p:nvSpPr>
          <p:spPr>
            <a:xfrm>
              <a:off x="3950964" y="3702243"/>
              <a:ext cx="81148" cy="15439"/>
            </a:xfrm>
            <a:custGeom>
              <a:avLst/>
              <a:gdLst/>
              <a:ahLst/>
              <a:cxnLst/>
              <a:rect l="l" t="t" r="r" b="b"/>
              <a:pathLst>
                <a:path w="4289" h="816" extrusionOk="0">
                  <a:moveTo>
                    <a:pt x="407" y="0"/>
                  </a:moveTo>
                  <a:cubicBezTo>
                    <a:pt x="182" y="0"/>
                    <a:pt x="0" y="184"/>
                    <a:pt x="0" y="408"/>
                  </a:cubicBezTo>
                  <a:cubicBezTo>
                    <a:pt x="0" y="633"/>
                    <a:pt x="182" y="815"/>
                    <a:pt x="407" y="815"/>
                  </a:cubicBezTo>
                  <a:lnTo>
                    <a:pt x="3882" y="815"/>
                  </a:lnTo>
                  <a:cubicBezTo>
                    <a:pt x="4107" y="815"/>
                    <a:pt x="4289" y="633"/>
                    <a:pt x="4289" y="408"/>
                  </a:cubicBezTo>
                  <a:cubicBezTo>
                    <a:pt x="4289" y="184"/>
                    <a:pt x="4107" y="0"/>
                    <a:pt x="3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93" name="Google Shape;793;p54"/>
            <p:cNvSpPr/>
            <p:nvPr/>
          </p:nvSpPr>
          <p:spPr>
            <a:xfrm>
              <a:off x="3967368" y="3841929"/>
              <a:ext cx="48303" cy="15439"/>
            </a:xfrm>
            <a:custGeom>
              <a:avLst/>
              <a:gdLst/>
              <a:ahLst/>
              <a:cxnLst/>
              <a:rect l="l" t="t" r="r" b="b"/>
              <a:pathLst>
                <a:path w="2553" h="816" extrusionOk="0">
                  <a:moveTo>
                    <a:pt x="408" y="1"/>
                  </a:moveTo>
                  <a:cubicBezTo>
                    <a:pt x="183" y="1"/>
                    <a:pt x="1" y="184"/>
                    <a:pt x="1" y="409"/>
                  </a:cubicBezTo>
                  <a:cubicBezTo>
                    <a:pt x="1" y="633"/>
                    <a:pt x="183" y="815"/>
                    <a:pt x="408" y="815"/>
                  </a:cubicBezTo>
                  <a:lnTo>
                    <a:pt x="2146" y="815"/>
                  </a:lnTo>
                  <a:cubicBezTo>
                    <a:pt x="2371" y="815"/>
                    <a:pt x="2553" y="633"/>
                    <a:pt x="2553" y="409"/>
                  </a:cubicBezTo>
                  <a:cubicBezTo>
                    <a:pt x="2553" y="184"/>
                    <a:pt x="2371" y="1"/>
                    <a:pt x="2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94" name="Google Shape;794;p54"/>
            <p:cNvSpPr/>
            <p:nvPr/>
          </p:nvSpPr>
          <p:spPr>
            <a:xfrm>
              <a:off x="3859978" y="3529674"/>
              <a:ext cx="41435" cy="138684"/>
            </a:xfrm>
            <a:custGeom>
              <a:avLst/>
              <a:gdLst/>
              <a:ahLst/>
              <a:cxnLst/>
              <a:rect l="l" t="t" r="r" b="b"/>
              <a:pathLst>
                <a:path w="2190" h="7330" extrusionOk="0">
                  <a:moveTo>
                    <a:pt x="439" y="1"/>
                  </a:moveTo>
                  <a:cubicBezTo>
                    <a:pt x="418" y="1"/>
                    <a:pt x="396" y="2"/>
                    <a:pt x="375" y="6"/>
                  </a:cubicBezTo>
                  <a:cubicBezTo>
                    <a:pt x="152" y="42"/>
                    <a:pt x="0" y="250"/>
                    <a:pt x="37" y="473"/>
                  </a:cubicBezTo>
                  <a:cubicBezTo>
                    <a:pt x="540" y="3636"/>
                    <a:pt x="1337" y="6984"/>
                    <a:pt x="1344" y="7017"/>
                  </a:cubicBezTo>
                  <a:cubicBezTo>
                    <a:pt x="1388" y="7201"/>
                    <a:pt x="1552" y="7330"/>
                    <a:pt x="1740" y="7330"/>
                  </a:cubicBezTo>
                  <a:cubicBezTo>
                    <a:pt x="1772" y="7330"/>
                    <a:pt x="1804" y="7327"/>
                    <a:pt x="1836" y="7319"/>
                  </a:cubicBezTo>
                  <a:cubicBezTo>
                    <a:pt x="2054" y="7266"/>
                    <a:pt x="2189" y="7048"/>
                    <a:pt x="2136" y="6828"/>
                  </a:cubicBezTo>
                  <a:cubicBezTo>
                    <a:pt x="2129" y="6796"/>
                    <a:pt x="1338" y="3477"/>
                    <a:pt x="839" y="344"/>
                  </a:cubicBezTo>
                  <a:lnTo>
                    <a:pt x="841" y="344"/>
                  </a:lnTo>
                  <a:cubicBezTo>
                    <a:pt x="808" y="144"/>
                    <a:pt x="635" y="1"/>
                    <a:pt x="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95" name="Google Shape;795;p54"/>
            <p:cNvSpPr/>
            <p:nvPr/>
          </p:nvSpPr>
          <p:spPr>
            <a:xfrm>
              <a:off x="3909851" y="3546134"/>
              <a:ext cx="72956" cy="15401"/>
            </a:xfrm>
            <a:custGeom>
              <a:avLst/>
              <a:gdLst/>
              <a:ahLst/>
              <a:cxnLst/>
              <a:rect l="l" t="t" r="r" b="b"/>
              <a:pathLst>
                <a:path w="3856" h="814" extrusionOk="0">
                  <a:moveTo>
                    <a:pt x="409" y="0"/>
                  </a:moveTo>
                  <a:cubicBezTo>
                    <a:pt x="183" y="0"/>
                    <a:pt x="1" y="183"/>
                    <a:pt x="1" y="407"/>
                  </a:cubicBezTo>
                  <a:cubicBezTo>
                    <a:pt x="1" y="632"/>
                    <a:pt x="183" y="814"/>
                    <a:pt x="409" y="814"/>
                  </a:cubicBezTo>
                  <a:lnTo>
                    <a:pt x="3448" y="814"/>
                  </a:lnTo>
                  <a:cubicBezTo>
                    <a:pt x="3448" y="814"/>
                    <a:pt x="3449" y="814"/>
                    <a:pt x="3450" y="814"/>
                  </a:cubicBezTo>
                  <a:cubicBezTo>
                    <a:pt x="3675" y="814"/>
                    <a:pt x="3856" y="631"/>
                    <a:pt x="3856" y="407"/>
                  </a:cubicBezTo>
                  <a:cubicBezTo>
                    <a:pt x="3856" y="183"/>
                    <a:pt x="3674" y="0"/>
                    <a:pt x="34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96" name="Google Shape;796;p54"/>
            <p:cNvSpPr/>
            <p:nvPr/>
          </p:nvSpPr>
          <p:spPr>
            <a:xfrm>
              <a:off x="3918233" y="3595439"/>
              <a:ext cx="64574" cy="15401"/>
            </a:xfrm>
            <a:custGeom>
              <a:avLst/>
              <a:gdLst/>
              <a:ahLst/>
              <a:cxnLst/>
              <a:rect l="l" t="t" r="r" b="b"/>
              <a:pathLst>
                <a:path w="3413" h="814" extrusionOk="0">
                  <a:moveTo>
                    <a:pt x="3007" y="1"/>
                  </a:moveTo>
                  <a:cubicBezTo>
                    <a:pt x="3006" y="1"/>
                    <a:pt x="3005" y="1"/>
                    <a:pt x="3005" y="1"/>
                  </a:cubicBezTo>
                  <a:lnTo>
                    <a:pt x="400" y="1"/>
                  </a:lnTo>
                  <a:cubicBezTo>
                    <a:pt x="178" y="5"/>
                    <a:pt x="1" y="186"/>
                    <a:pt x="1" y="407"/>
                  </a:cubicBezTo>
                  <a:cubicBezTo>
                    <a:pt x="1" y="629"/>
                    <a:pt x="178" y="809"/>
                    <a:pt x="400" y="814"/>
                  </a:cubicBezTo>
                  <a:lnTo>
                    <a:pt x="3005" y="814"/>
                  </a:lnTo>
                  <a:cubicBezTo>
                    <a:pt x="3231" y="814"/>
                    <a:pt x="3413" y="632"/>
                    <a:pt x="3413" y="407"/>
                  </a:cubicBezTo>
                  <a:cubicBezTo>
                    <a:pt x="3413" y="184"/>
                    <a:pt x="3232" y="1"/>
                    <a:pt x="3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97" name="Google Shape;797;p54"/>
            <p:cNvSpPr/>
            <p:nvPr/>
          </p:nvSpPr>
          <p:spPr>
            <a:xfrm>
              <a:off x="3926311" y="3644726"/>
              <a:ext cx="40054" cy="15420"/>
            </a:xfrm>
            <a:custGeom>
              <a:avLst/>
              <a:gdLst/>
              <a:ahLst/>
              <a:cxnLst/>
              <a:rect l="l" t="t" r="r" b="b"/>
              <a:pathLst>
                <a:path w="2117" h="815" extrusionOk="0">
                  <a:moveTo>
                    <a:pt x="407" y="0"/>
                  </a:moveTo>
                  <a:cubicBezTo>
                    <a:pt x="182" y="0"/>
                    <a:pt x="0" y="182"/>
                    <a:pt x="0" y="407"/>
                  </a:cubicBezTo>
                  <a:cubicBezTo>
                    <a:pt x="0" y="633"/>
                    <a:pt x="182" y="815"/>
                    <a:pt x="407" y="815"/>
                  </a:cubicBezTo>
                  <a:lnTo>
                    <a:pt x="1710" y="815"/>
                  </a:lnTo>
                  <a:cubicBezTo>
                    <a:pt x="1934" y="815"/>
                    <a:pt x="2116" y="633"/>
                    <a:pt x="2116" y="407"/>
                  </a:cubicBezTo>
                  <a:cubicBezTo>
                    <a:pt x="2116" y="182"/>
                    <a:pt x="1934" y="0"/>
                    <a:pt x="1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798" name="Google Shape;798;p54"/>
          <p:cNvGrpSpPr/>
          <p:nvPr/>
        </p:nvGrpSpPr>
        <p:grpSpPr>
          <a:xfrm>
            <a:off x="1736333" y="3832639"/>
            <a:ext cx="478827" cy="475573"/>
            <a:chOff x="3118522" y="3416986"/>
            <a:chExt cx="478827" cy="475573"/>
          </a:xfrm>
        </p:grpSpPr>
        <p:sp>
          <p:nvSpPr>
            <p:cNvPr id="799" name="Google Shape;799;p54"/>
            <p:cNvSpPr/>
            <p:nvPr/>
          </p:nvSpPr>
          <p:spPr>
            <a:xfrm>
              <a:off x="3118522" y="3416986"/>
              <a:ext cx="478827" cy="475573"/>
            </a:xfrm>
            <a:custGeom>
              <a:avLst/>
              <a:gdLst/>
              <a:ahLst/>
              <a:cxnLst/>
              <a:rect l="l" t="t" r="r" b="b"/>
              <a:pathLst>
                <a:path w="25308" h="25136" extrusionOk="0">
                  <a:moveTo>
                    <a:pt x="17082" y="815"/>
                  </a:moveTo>
                  <a:cubicBezTo>
                    <a:pt x="21167" y="815"/>
                    <a:pt x="24493" y="4138"/>
                    <a:pt x="24493" y="8225"/>
                  </a:cubicBezTo>
                  <a:cubicBezTo>
                    <a:pt x="24493" y="12310"/>
                    <a:pt x="21167" y="15634"/>
                    <a:pt x="17082" y="15634"/>
                  </a:cubicBezTo>
                  <a:cubicBezTo>
                    <a:pt x="12995" y="15634"/>
                    <a:pt x="9672" y="12310"/>
                    <a:pt x="9672" y="8224"/>
                  </a:cubicBezTo>
                  <a:cubicBezTo>
                    <a:pt x="9672" y="4138"/>
                    <a:pt x="12995" y="815"/>
                    <a:pt x="17082" y="815"/>
                  </a:cubicBezTo>
                  <a:close/>
                  <a:moveTo>
                    <a:pt x="8358" y="16015"/>
                  </a:moveTo>
                  <a:cubicBezTo>
                    <a:pt x="8597" y="16015"/>
                    <a:pt x="8836" y="16106"/>
                    <a:pt x="9018" y="16288"/>
                  </a:cubicBezTo>
                  <a:cubicBezTo>
                    <a:pt x="9383" y="16654"/>
                    <a:pt x="9383" y="17245"/>
                    <a:pt x="9018" y="17609"/>
                  </a:cubicBezTo>
                  <a:lnTo>
                    <a:pt x="3264" y="23365"/>
                  </a:lnTo>
                  <a:lnTo>
                    <a:pt x="1943" y="22042"/>
                  </a:lnTo>
                  <a:lnTo>
                    <a:pt x="7697" y="16288"/>
                  </a:lnTo>
                  <a:cubicBezTo>
                    <a:pt x="7879" y="16106"/>
                    <a:pt x="8119" y="16015"/>
                    <a:pt x="8358" y="16015"/>
                  </a:cubicBezTo>
                  <a:close/>
                  <a:moveTo>
                    <a:pt x="1366" y="22618"/>
                  </a:moveTo>
                  <a:lnTo>
                    <a:pt x="2689" y="23940"/>
                  </a:lnTo>
                  <a:lnTo>
                    <a:pt x="2581" y="24047"/>
                  </a:lnTo>
                  <a:cubicBezTo>
                    <a:pt x="2407" y="24223"/>
                    <a:pt x="2169" y="24322"/>
                    <a:pt x="1920" y="24322"/>
                  </a:cubicBezTo>
                  <a:lnTo>
                    <a:pt x="1920" y="24320"/>
                  </a:lnTo>
                  <a:cubicBezTo>
                    <a:pt x="1542" y="24320"/>
                    <a:pt x="1201" y="24093"/>
                    <a:pt x="1057" y="23744"/>
                  </a:cubicBezTo>
                  <a:cubicBezTo>
                    <a:pt x="913" y="23395"/>
                    <a:pt x="991" y="22993"/>
                    <a:pt x="1258" y="22726"/>
                  </a:cubicBezTo>
                  <a:lnTo>
                    <a:pt x="1366" y="22618"/>
                  </a:lnTo>
                  <a:close/>
                  <a:moveTo>
                    <a:pt x="17082" y="0"/>
                  </a:moveTo>
                  <a:cubicBezTo>
                    <a:pt x="12546" y="0"/>
                    <a:pt x="8857" y="3689"/>
                    <a:pt x="8857" y="8225"/>
                  </a:cubicBezTo>
                  <a:cubicBezTo>
                    <a:pt x="8856" y="10266"/>
                    <a:pt x="9616" y="12233"/>
                    <a:pt x="10988" y="13742"/>
                  </a:cubicBezTo>
                  <a:lnTo>
                    <a:pt x="9271" y="15458"/>
                  </a:lnTo>
                  <a:cubicBezTo>
                    <a:pt x="8989" y="15285"/>
                    <a:pt x="8673" y="15201"/>
                    <a:pt x="8358" y="15201"/>
                  </a:cubicBezTo>
                  <a:cubicBezTo>
                    <a:pt x="7906" y="15201"/>
                    <a:pt x="7458" y="15376"/>
                    <a:pt x="7120" y="15713"/>
                  </a:cubicBezTo>
                  <a:lnTo>
                    <a:pt x="684" y="22151"/>
                  </a:lnTo>
                  <a:cubicBezTo>
                    <a:pt x="1" y="22834"/>
                    <a:pt x="1" y="23940"/>
                    <a:pt x="684" y="24624"/>
                  </a:cubicBezTo>
                  <a:cubicBezTo>
                    <a:pt x="1025" y="24965"/>
                    <a:pt x="1472" y="25136"/>
                    <a:pt x="1920" y="25136"/>
                  </a:cubicBezTo>
                  <a:cubicBezTo>
                    <a:pt x="2367" y="25136"/>
                    <a:pt x="2815" y="24965"/>
                    <a:pt x="3156" y="24624"/>
                  </a:cubicBezTo>
                  <a:lnTo>
                    <a:pt x="9594" y="18186"/>
                  </a:lnTo>
                  <a:cubicBezTo>
                    <a:pt x="10166" y="17614"/>
                    <a:pt x="10271" y="16725"/>
                    <a:pt x="9848" y="16035"/>
                  </a:cubicBezTo>
                  <a:lnTo>
                    <a:pt x="11565" y="14319"/>
                  </a:lnTo>
                  <a:cubicBezTo>
                    <a:pt x="13073" y="15690"/>
                    <a:pt x="15038" y="16449"/>
                    <a:pt x="17076" y="16449"/>
                  </a:cubicBezTo>
                  <a:cubicBezTo>
                    <a:pt x="17078" y="16449"/>
                    <a:pt x="17080" y="16449"/>
                    <a:pt x="17082" y="16449"/>
                  </a:cubicBezTo>
                  <a:cubicBezTo>
                    <a:pt x="21618" y="16449"/>
                    <a:pt x="25307" y="12759"/>
                    <a:pt x="25307" y="8225"/>
                  </a:cubicBezTo>
                  <a:cubicBezTo>
                    <a:pt x="25307" y="3689"/>
                    <a:pt x="21618" y="0"/>
                    <a:pt x="170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00" name="Google Shape;800;p54"/>
            <p:cNvSpPr/>
            <p:nvPr/>
          </p:nvSpPr>
          <p:spPr>
            <a:xfrm>
              <a:off x="3368266" y="3490906"/>
              <a:ext cx="146933" cy="130510"/>
            </a:xfrm>
            <a:custGeom>
              <a:avLst/>
              <a:gdLst/>
              <a:ahLst/>
              <a:cxnLst/>
              <a:rect l="l" t="t" r="r" b="b"/>
              <a:pathLst>
                <a:path w="7766" h="6898" extrusionOk="0">
                  <a:moveTo>
                    <a:pt x="3884" y="1"/>
                  </a:moveTo>
                  <a:lnTo>
                    <a:pt x="3882" y="2"/>
                  </a:lnTo>
                  <a:cubicBezTo>
                    <a:pt x="1742" y="2"/>
                    <a:pt x="0" y="1354"/>
                    <a:pt x="0" y="3015"/>
                  </a:cubicBezTo>
                  <a:cubicBezTo>
                    <a:pt x="0" y="3321"/>
                    <a:pt x="59" y="3625"/>
                    <a:pt x="173" y="3909"/>
                  </a:cubicBezTo>
                  <a:cubicBezTo>
                    <a:pt x="235" y="4070"/>
                    <a:pt x="389" y="4169"/>
                    <a:pt x="553" y="4169"/>
                  </a:cubicBezTo>
                  <a:cubicBezTo>
                    <a:pt x="603" y="4169"/>
                    <a:pt x="653" y="4160"/>
                    <a:pt x="703" y="4141"/>
                  </a:cubicBezTo>
                  <a:cubicBezTo>
                    <a:pt x="912" y="4057"/>
                    <a:pt x="1015" y="3818"/>
                    <a:pt x="929" y="3608"/>
                  </a:cubicBezTo>
                  <a:cubicBezTo>
                    <a:pt x="854" y="3420"/>
                    <a:pt x="815" y="3218"/>
                    <a:pt x="815" y="3015"/>
                  </a:cubicBezTo>
                  <a:cubicBezTo>
                    <a:pt x="815" y="1803"/>
                    <a:pt x="2191" y="815"/>
                    <a:pt x="3882" y="815"/>
                  </a:cubicBezTo>
                  <a:cubicBezTo>
                    <a:pt x="5572" y="815"/>
                    <a:pt x="6950" y="1801"/>
                    <a:pt x="6950" y="3015"/>
                  </a:cubicBezTo>
                  <a:cubicBezTo>
                    <a:pt x="6950" y="4130"/>
                    <a:pt x="5785" y="5069"/>
                    <a:pt x="4239" y="5198"/>
                  </a:cubicBezTo>
                  <a:cubicBezTo>
                    <a:pt x="3809" y="5234"/>
                    <a:pt x="3474" y="5602"/>
                    <a:pt x="3474" y="6034"/>
                  </a:cubicBezTo>
                  <a:lnTo>
                    <a:pt x="3474" y="6489"/>
                  </a:lnTo>
                  <a:cubicBezTo>
                    <a:pt x="3474" y="6715"/>
                    <a:pt x="3656" y="6897"/>
                    <a:pt x="3882" y="6897"/>
                  </a:cubicBezTo>
                  <a:cubicBezTo>
                    <a:pt x="4107" y="6897"/>
                    <a:pt x="4290" y="6715"/>
                    <a:pt x="4290" y="6489"/>
                  </a:cubicBezTo>
                  <a:lnTo>
                    <a:pt x="4290" y="6034"/>
                  </a:lnTo>
                  <a:cubicBezTo>
                    <a:pt x="4289" y="6023"/>
                    <a:pt x="4298" y="6013"/>
                    <a:pt x="4309" y="6010"/>
                  </a:cubicBezTo>
                  <a:cubicBezTo>
                    <a:pt x="6279" y="5844"/>
                    <a:pt x="7766" y="4556"/>
                    <a:pt x="7766" y="3014"/>
                  </a:cubicBezTo>
                  <a:cubicBezTo>
                    <a:pt x="7766" y="1352"/>
                    <a:pt x="6024" y="1"/>
                    <a:pt x="3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01" name="Google Shape;801;p54"/>
            <p:cNvSpPr/>
            <p:nvPr/>
          </p:nvSpPr>
          <p:spPr>
            <a:xfrm>
              <a:off x="3425631" y="3639864"/>
              <a:ext cx="30991" cy="29799"/>
            </a:xfrm>
            <a:custGeom>
              <a:avLst/>
              <a:gdLst/>
              <a:ahLst/>
              <a:cxnLst/>
              <a:rect l="l" t="t" r="r" b="b"/>
              <a:pathLst>
                <a:path w="1638" h="1575" extrusionOk="0">
                  <a:moveTo>
                    <a:pt x="850" y="1"/>
                  </a:moveTo>
                  <a:cubicBezTo>
                    <a:pt x="532" y="1"/>
                    <a:pt x="243" y="192"/>
                    <a:pt x="122" y="486"/>
                  </a:cubicBezTo>
                  <a:cubicBezTo>
                    <a:pt x="1" y="781"/>
                    <a:pt x="67" y="1119"/>
                    <a:pt x="293" y="1345"/>
                  </a:cubicBezTo>
                  <a:cubicBezTo>
                    <a:pt x="444" y="1495"/>
                    <a:pt x="645" y="1575"/>
                    <a:pt x="849" y="1575"/>
                  </a:cubicBezTo>
                  <a:cubicBezTo>
                    <a:pt x="951" y="1575"/>
                    <a:pt x="1053" y="1555"/>
                    <a:pt x="1151" y="1515"/>
                  </a:cubicBezTo>
                  <a:cubicBezTo>
                    <a:pt x="1445" y="1394"/>
                    <a:pt x="1638" y="1105"/>
                    <a:pt x="1638" y="788"/>
                  </a:cubicBezTo>
                  <a:cubicBezTo>
                    <a:pt x="1636" y="353"/>
                    <a:pt x="1284" y="1"/>
                    <a:pt x="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802" name="Google Shape;802;p54"/>
          <p:cNvSpPr/>
          <p:nvPr/>
        </p:nvSpPr>
        <p:spPr>
          <a:xfrm>
            <a:off x="2412059" y="3873724"/>
            <a:ext cx="475895" cy="393404"/>
          </a:xfrm>
          <a:custGeom>
            <a:avLst/>
            <a:gdLst/>
            <a:ahLst/>
            <a:cxnLst/>
            <a:rect l="l" t="t" r="r" b="b"/>
            <a:pathLst>
              <a:path w="25153" h="20793" extrusionOk="0">
                <a:moveTo>
                  <a:pt x="23877" y="816"/>
                </a:moveTo>
                <a:cubicBezTo>
                  <a:pt x="24132" y="816"/>
                  <a:pt x="24338" y="1022"/>
                  <a:pt x="24338" y="1277"/>
                </a:cubicBezTo>
                <a:cubicBezTo>
                  <a:pt x="24338" y="1532"/>
                  <a:pt x="24132" y="1738"/>
                  <a:pt x="23877" y="1738"/>
                </a:cubicBezTo>
                <a:lnTo>
                  <a:pt x="1292" y="1738"/>
                </a:lnTo>
                <a:cubicBezTo>
                  <a:pt x="1037" y="1738"/>
                  <a:pt x="831" y="1532"/>
                  <a:pt x="831" y="1277"/>
                </a:cubicBezTo>
                <a:cubicBezTo>
                  <a:pt x="831" y="1022"/>
                  <a:pt x="1037" y="816"/>
                  <a:pt x="1292" y="816"/>
                </a:cubicBezTo>
                <a:close/>
                <a:moveTo>
                  <a:pt x="12176" y="2552"/>
                </a:moveTo>
                <a:lnTo>
                  <a:pt x="12176" y="5213"/>
                </a:lnTo>
                <a:lnTo>
                  <a:pt x="11389" y="5213"/>
                </a:lnTo>
                <a:cubicBezTo>
                  <a:pt x="11196" y="5213"/>
                  <a:pt x="11005" y="5239"/>
                  <a:pt x="10820" y="5291"/>
                </a:cubicBezTo>
                <a:lnTo>
                  <a:pt x="10820" y="2552"/>
                </a:lnTo>
                <a:close/>
                <a:moveTo>
                  <a:pt x="14349" y="2552"/>
                </a:moveTo>
                <a:lnTo>
                  <a:pt x="14349" y="5291"/>
                </a:lnTo>
                <a:cubicBezTo>
                  <a:pt x="14162" y="5239"/>
                  <a:pt x="13971" y="5213"/>
                  <a:pt x="13778" y="5213"/>
                </a:cubicBezTo>
                <a:lnTo>
                  <a:pt x="12991" y="5213"/>
                </a:lnTo>
                <a:lnTo>
                  <a:pt x="12991" y="2552"/>
                </a:lnTo>
                <a:close/>
                <a:moveTo>
                  <a:pt x="12176" y="6026"/>
                </a:moveTo>
                <a:lnTo>
                  <a:pt x="12176" y="12563"/>
                </a:lnTo>
                <a:cubicBezTo>
                  <a:pt x="11663" y="12478"/>
                  <a:pt x="11190" y="12238"/>
                  <a:pt x="10820" y="11874"/>
                </a:cubicBezTo>
                <a:lnTo>
                  <a:pt x="10820" y="6155"/>
                </a:lnTo>
                <a:cubicBezTo>
                  <a:pt x="10998" y="6070"/>
                  <a:pt x="11192" y="6026"/>
                  <a:pt x="11389" y="6026"/>
                </a:cubicBezTo>
                <a:close/>
                <a:moveTo>
                  <a:pt x="13778" y="6026"/>
                </a:moveTo>
                <a:cubicBezTo>
                  <a:pt x="13975" y="6026"/>
                  <a:pt x="14170" y="6070"/>
                  <a:pt x="14349" y="6155"/>
                </a:cubicBezTo>
                <a:lnTo>
                  <a:pt x="14349" y="11874"/>
                </a:lnTo>
                <a:cubicBezTo>
                  <a:pt x="13977" y="12238"/>
                  <a:pt x="13504" y="12478"/>
                  <a:pt x="12991" y="12563"/>
                </a:cubicBezTo>
                <a:lnTo>
                  <a:pt x="12991" y="6026"/>
                </a:lnTo>
                <a:close/>
                <a:moveTo>
                  <a:pt x="10005" y="2552"/>
                </a:moveTo>
                <a:lnTo>
                  <a:pt x="10005" y="5721"/>
                </a:lnTo>
                <a:cubicBezTo>
                  <a:pt x="9523" y="6128"/>
                  <a:pt x="9245" y="6726"/>
                  <a:pt x="9245" y="7357"/>
                </a:cubicBezTo>
                <a:lnTo>
                  <a:pt x="9245" y="10072"/>
                </a:lnTo>
                <a:cubicBezTo>
                  <a:pt x="9244" y="10846"/>
                  <a:pt x="9512" y="11594"/>
                  <a:pt x="10005" y="12190"/>
                </a:cubicBezTo>
                <a:lnTo>
                  <a:pt x="10005" y="13162"/>
                </a:lnTo>
                <a:lnTo>
                  <a:pt x="8648" y="13705"/>
                </a:lnTo>
                <a:lnTo>
                  <a:pt x="8648" y="2552"/>
                </a:lnTo>
                <a:close/>
                <a:moveTo>
                  <a:pt x="16519" y="2552"/>
                </a:moveTo>
                <a:lnTo>
                  <a:pt x="16519" y="13705"/>
                </a:lnTo>
                <a:lnTo>
                  <a:pt x="15163" y="13162"/>
                </a:lnTo>
                <a:lnTo>
                  <a:pt x="15163" y="12190"/>
                </a:lnTo>
                <a:cubicBezTo>
                  <a:pt x="15655" y="11594"/>
                  <a:pt x="15923" y="10844"/>
                  <a:pt x="15923" y="10072"/>
                </a:cubicBezTo>
                <a:lnTo>
                  <a:pt x="15923" y="7357"/>
                </a:lnTo>
                <a:cubicBezTo>
                  <a:pt x="15923" y="6726"/>
                  <a:pt x="15644" y="6128"/>
                  <a:pt x="15163" y="5721"/>
                </a:cubicBezTo>
                <a:lnTo>
                  <a:pt x="15163" y="2552"/>
                </a:lnTo>
                <a:close/>
                <a:moveTo>
                  <a:pt x="7833" y="2552"/>
                </a:moveTo>
                <a:lnTo>
                  <a:pt x="7833" y="14030"/>
                </a:lnTo>
                <a:lnTo>
                  <a:pt x="7345" y="14226"/>
                </a:lnTo>
                <a:lnTo>
                  <a:pt x="7345" y="13437"/>
                </a:lnTo>
                <a:cubicBezTo>
                  <a:pt x="7345" y="12889"/>
                  <a:pt x="6996" y="12402"/>
                  <a:pt x="6477" y="12228"/>
                </a:cubicBezTo>
                <a:lnTo>
                  <a:pt x="6477" y="2552"/>
                </a:lnTo>
                <a:close/>
                <a:moveTo>
                  <a:pt x="18692" y="2552"/>
                </a:moveTo>
                <a:lnTo>
                  <a:pt x="18692" y="12229"/>
                </a:lnTo>
                <a:cubicBezTo>
                  <a:pt x="18173" y="12404"/>
                  <a:pt x="17824" y="12891"/>
                  <a:pt x="17822" y="13437"/>
                </a:cubicBezTo>
                <a:lnTo>
                  <a:pt x="17822" y="14226"/>
                </a:lnTo>
                <a:lnTo>
                  <a:pt x="17334" y="14030"/>
                </a:lnTo>
                <a:lnTo>
                  <a:pt x="17334" y="2552"/>
                </a:lnTo>
                <a:close/>
                <a:moveTo>
                  <a:pt x="6069" y="12976"/>
                </a:moveTo>
                <a:cubicBezTo>
                  <a:pt x="6324" y="12976"/>
                  <a:pt x="6530" y="13182"/>
                  <a:pt x="6530" y="13437"/>
                </a:cubicBezTo>
                <a:lnTo>
                  <a:pt x="6530" y="14306"/>
                </a:lnTo>
                <a:cubicBezTo>
                  <a:pt x="6531" y="14561"/>
                  <a:pt x="6324" y="14767"/>
                  <a:pt x="6069" y="14767"/>
                </a:cubicBezTo>
                <a:cubicBezTo>
                  <a:pt x="5814" y="14767"/>
                  <a:pt x="5608" y="14561"/>
                  <a:pt x="5608" y="14306"/>
                </a:cubicBezTo>
                <a:lnTo>
                  <a:pt x="5608" y="14305"/>
                </a:lnTo>
                <a:lnTo>
                  <a:pt x="5608" y="13437"/>
                </a:lnTo>
                <a:cubicBezTo>
                  <a:pt x="5608" y="13182"/>
                  <a:pt x="5814" y="12976"/>
                  <a:pt x="6069" y="12976"/>
                </a:cubicBezTo>
                <a:close/>
                <a:moveTo>
                  <a:pt x="19098" y="12976"/>
                </a:moveTo>
                <a:cubicBezTo>
                  <a:pt x="19353" y="12976"/>
                  <a:pt x="19559" y="13182"/>
                  <a:pt x="19559" y="13437"/>
                </a:cubicBezTo>
                <a:lnTo>
                  <a:pt x="19559" y="14306"/>
                </a:lnTo>
                <a:cubicBezTo>
                  <a:pt x="19559" y="14561"/>
                  <a:pt x="19353" y="14767"/>
                  <a:pt x="19098" y="14767"/>
                </a:cubicBezTo>
                <a:cubicBezTo>
                  <a:pt x="18843" y="14767"/>
                  <a:pt x="18637" y="14561"/>
                  <a:pt x="18637" y="14306"/>
                </a:cubicBezTo>
                <a:lnTo>
                  <a:pt x="18637" y="13437"/>
                </a:lnTo>
                <a:cubicBezTo>
                  <a:pt x="18637" y="13182"/>
                  <a:pt x="18843" y="12976"/>
                  <a:pt x="19098" y="12976"/>
                </a:cubicBezTo>
                <a:close/>
                <a:moveTo>
                  <a:pt x="5662" y="2552"/>
                </a:moveTo>
                <a:lnTo>
                  <a:pt x="5662" y="12229"/>
                </a:lnTo>
                <a:cubicBezTo>
                  <a:pt x="5143" y="12404"/>
                  <a:pt x="4795" y="12891"/>
                  <a:pt x="4793" y="13437"/>
                </a:cubicBezTo>
                <a:lnTo>
                  <a:pt x="4793" y="14247"/>
                </a:lnTo>
                <a:lnTo>
                  <a:pt x="4305" y="15875"/>
                </a:lnTo>
                <a:lnTo>
                  <a:pt x="4305" y="2552"/>
                </a:lnTo>
                <a:close/>
                <a:moveTo>
                  <a:pt x="20863" y="2552"/>
                </a:moveTo>
                <a:lnTo>
                  <a:pt x="20863" y="15875"/>
                </a:lnTo>
                <a:lnTo>
                  <a:pt x="20374" y="14245"/>
                </a:lnTo>
                <a:lnTo>
                  <a:pt x="20374" y="13437"/>
                </a:lnTo>
                <a:cubicBezTo>
                  <a:pt x="20374" y="12889"/>
                  <a:pt x="20025" y="12404"/>
                  <a:pt x="19506" y="12228"/>
                </a:cubicBezTo>
                <a:lnTo>
                  <a:pt x="19506" y="2552"/>
                </a:lnTo>
                <a:close/>
                <a:moveTo>
                  <a:pt x="5318" y="15336"/>
                </a:moveTo>
                <a:cubicBezTo>
                  <a:pt x="5423" y="15412"/>
                  <a:pt x="5539" y="15473"/>
                  <a:pt x="5662" y="15515"/>
                </a:cubicBezTo>
                <a:lnTo>
                  <a:pt x="5662" y="18241"/>
                </a:lnTo>
                <a:lnTo>
                  <a:pt x="4446" y="18243"/>
                </a:lnTo>
                <a:lnTo>
                  <a:pt x="4446" y="18243"/>
                </a:lnTo>
                <a:lnTo>
                  <a:pt x="5318" y="15336"/>
                </a:lnTo>
                <a:close/>
                <a:moveTo>
                  <a:pt x="3490" y="2552"/>
                </a:moveTo>
                <a:lnTo>
                  <a:pt x="3490" y="18243"/>
                </a:lnTo>
                <a:lnTo>
                  <a:pt x="2134" y="18243"/>
                </a:lnTo>
                <a:lnTo>
                  <a:pt x="2134" y="2552"/>
                </a:lnTo>
                <a:close/>
                <a:moveTo>
                  <a:pt x="7833" y="14907"/>
                </a:moveTo>
                <a:lnTo>
                  <a:pt x="7833" y="18243"/>
                </a:lnTo>
                <a:lnTo>
                  <a:pt x="6477" y="18243"/>
                </a:lnTo>
                <a:lnTo>
                  <a:pt x="6477" y="16645"/>
                </a:lnTo>
                <a:cubicBezTo>
                  <a:pt x="6474" y="15923"/>
                  <a:pt x="6914" y="15272"/>
                  <a:pt x="7586" y="15007"/>
                </a:cubicBezTo>
                <a:lnTo>
                  <a:pt x="7833" y="14907"/>
                </a:lnTo>
                <a:close/>
                <a:moveTo>
                  <a:pt x="10005" y="14039"/>
                </a:moveTo>
                <a:lnTo>
                  <a:pt x="10005" y="18243"/>
                </a:lnTo>
                <a:lnTo>
                  <a:pt x="8648" y="18243"/>
                </a:lnTo>
                <a:lnTo>
                  <a:pt x="8648" y="14582"/>
                </a:lnTo>
                <a:lnTo>
                  <a:pt x="10005" y="14039"/>
                </a:lnTo>
                <a:close/>
                <a:moveTo>
                  <a:pt x="10820" y="12904"/>
                </a:moveTo>
                <a:cubicBezTo>
                  <a:pt x="11231" y="13162"/>
                  <a:pt x="11694" y="13326"/>
                  <a:pt x="12176" y="13384"/>
                </a:cubicBezTo>
                <a:lnTo>
                  <a:pt x="12176" y="18243"/>
                </a:lnTo>
                <a:lnTo>
                  <a:pt x="10820" y="18243"/>
                </a:lnTo>
                <a:lnTo>
                  <a:pt x="10820" y="12904"/>
                </a:lnTo>
                <a:close/>
                <a:moveTo>
                  <a:pt x="14349" y="12904"/>
                </a:moveTo>
                <a:lnTo>
                  <a:pt x="14349" y="18243"/>
                </a:lnTo>
                <a:lnTo>
                  <a:pt x="12991" y="18243"/>
                </a:lnTo>
                <a:lnTo>
                  <a:pt x="12991" y="13385"/>
                </a:lnTo>
                <a:cubicBezTo>
                  <a:pt x="13473" y="13326"/>
                  <a:pt x="13936" y="13162"/>
                  <a:pt x="14349" y="12904"/>
                </a:cubicBezTo>
                <a:close/>
                <a:moveTo>
                  <a:pt x="15163" y="14039"/>
                </a:moveTo>
                <a:lnTo>
                  <a:pt x="16519" y="14582"/>
                </a:lnTo>
                <a:lnTo>
                  <a:pt x="16519" y="18241"/>
                </a:lnTo>
                <a:lnTo>
                  <a:pt x="15163" y="18243"/>
                </a:lnTo>
                <a:lnTo>
                  <a:pt x="15163" y="14039"/>
                </a:lnTo>
                <a:close/>
                <a:moveTo>
                  <a:pt x="17334" y="14908"/>
                </a:moveTo>
                <a:lnTo>
                  <a:pt x="17583" y="15007"/>
                </a:lnTo>
                <a:cubicBezTo>
                  <a:pt x="18253" y="15272"/>
                  <a:pt x="18693" y="15923"/>
                  <a:pt x="18692" y="16645"/>
                </a:cubicBezTo>
                <a:lnTo>
                  <a:pt x="18692" y="18243"/>
                </a:lnTo>
                <a:lnTo>
                  <a:pt x="17334" y="18243"/>
                </a:lnTo>
                <a:lnTo>
                  <a:pt x="17334" y="14908"/>
                </a:lnTo>
                <a:close/>
                <a:moveTo>
                  <a:pt x="19851" y="15336"/>
                </a:moveTo>
                <a:lnTo>
                  <a:pt x="20723" y="18243"/>
                </a:lnTo>
                <a:lnTo>
                  <a:pt x="19506" y="18243"/>
                </a:lnTo>
                <a:lnTo>
                  <a:pt x="19506" y="15515"/>
                </a:lnTo>
                <a:cubicBezTo>
                  <a:pt x="19629" y="15473"/>
                  <a:pt x="19746" y="15412"/>
                  <a:pt x="19851" y="15336"/>
                </a:cubicBezTo>
                <a:close/>
                <a:moveTo>
                  <a:pt x="23035" y="2552"/>
                </a:moveTo>
                <a:lnTo>
                  <a:pt x="23035" y="18243"/>
                </a:lnTo>
                <a:lnTo>
                  <a:pt x="21677" y="18243"/>
                </a:lnTo>
                <a:lnTo>
                  <a:pt x="21677" y="2552"/>
                </a:lnTo>
                <a:close/>
                <a:moveTo>
                  <a:pt x="23877" y="19056"/>
                </a:moveTo>
                <a:cubicBezTo>
                  <a:pt x="24130" y="19056"/>
                  <a:pt x="24338" y="19262"/>
                  <a:pt x="24338" y="19517"/>
                </a:cubicBezTo>
                <a:cubicBezTo>
                  <a:pt x="24338" y="19772"/>
                  <a:pt x="24130" y="19978"/>
                  <a:pt x="23877" y="19980"/>
                </a:cubicBezTo>
                <a:lnTo>
                  <a:pt x="1292" y="19980"/>
                </a:lnTo>
                <a:cubicBezTo>
                  <a:pt x="1037" y="19980"/>
                  <a:pt x="831" y="19772"/>
                  <a:pt x="831" y="19517"/>
                </a:cubicBezTo>
                <a:cubicBezTo>
                  <a:pt x="831" y="19262"/>
                  <a:pt x="1037" y="19056"/>
                  <a:pt x="1292" y="19056"/>
                </a:cubicBezTo>
                <a:close/>
                <a:moveTo>
                  <a:pt x="1292" y="1"/>
                </a:moveTo>
                <a:cubicBezTo>
                  <a:pt x="588" y="1"/>
                  <a:pt x="16" y="573"/>
                  <a:pt x="16" y="1277"/>
                </a:cubicBezTo>
                <a:cubicBezTo>
                  <a:pt x="16" y="1981"/>
                  <a:pt x="588" y="2552"/>
                  <a:pt x="1292" y="2552"/>
                </a:cubicBezTo>
                <a:lnTo>
                  <a:pt x="1319" y="2552"/>
                </a:lnTo>
                <a:lnTo>
                  <a:pt x="1319" y="18243"/>
                </a:lnTo>
                <a:lnTo>
                  <a:pt x="1292" y="18243"/>
                </a:lnTo>
                <a:cubicBezTo>
                  <a:pt x="1286" y="18243"/>
                  <a:pt x="1281" y="18243"/>
                  <a:pt x="1275" y="18243"/>
                </a:cubicBezTo>
                <a:cubicBezTo>
                  <a:pt x="573" y="18243"/>
                  <a:pt x="1" y="18813"/>
                  <a:pt x="1" y="19517"/>
                </a:cubicBezTo>
                <a:cubicBezTo>
                  <a:pt x="1" y="20223"/>
                  <a:pt x="573" y="20793"/>
                  <a:pt x="1275" y="20793"/>
                </a:cubicBezTo>
                <a:cubicBezTo>
                  <a:pt x="1281" y="20793"/>
                  <a:pt x="1286" y="20793"/>
                  <a:pt x="1292" y="20793"/>
                </a:cubicBezTo>
                <a:lnTo>
                  <a:pt x="23877" y="20793"/>
                </a:lnTo>
                <a:cubicBezTo>
                  <a:pt x="24575" y="20785"/>
                  <a:pt x="25136" y="20216"/>
                  <a:pt x="25136" y="19517"/>
                </a:cubicBezTo>
                <a:cubicBezTo>
                  <a:pt x="25136" y="18819"/>
                  <a:pt x="24575" y="18250"/>
                  <a:pt x="23877" y="18243"/>
                </a:cubicBezTo>
                <a:lnTo>
                  <a:pt x="23848" y="18243"/>
                </a:lnTo>
                <a:lnTo>
                  <a:pt x="23848" y="2552"/>
                </a:lnTo>
                <a:lnTo>
                  <a:pt x="23877" y="2552"/>
                </a:lnTo>
                <a:cubicBezTo>
                  <a:pt x="24581" y="2552"/>
                  <a:pt x="25153" y="1981"/>
                  <a:pt x="25153" y="1277"/>
                </a:cubicBezTo>
                <a:cubicBezTo>
                  <a:pt x="25153" y="573"/>
                  <a:pt x="24581" y="1"/>
                  <a:pt x="23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803" name="Google Shape;803;p54"/>
          <p:cNvGrpSpPr/>
          <p:nvPr/>
        </p:nvGrpSpPr>
        <p:grpSpPr>
          <a:xfrm>
            <a:off x="3084854" y="3832611"/>
            <a:ext cx="430108" cy="475630"/>
            <a:chOff x="3718816" y="3994216"/>
            <a:chExt cx="430108" cy="475630"/>
          </a:xfrm>
        </p:grpSpPr>
        <p:sp>
          <p:nvSpPr>
            <p:cNvPr id="804" name="Google Shape;804;p54"/>
            <p:cNvSpPr/>
            <p:nvPr/>
          </p:nvSpPr>
          <p:spPr>
            <a:xfrm>
              <a:off x="3718816" y="3994216"/>
              <a:ext cx="430108" cy="475630"/>
            </a:xfrm>
            <a:custGeom>
              <a:avLst/>
              <a:gdLst/>
              <a:ahLst/>
              <a:cxnLst/>
              <a:rect l="l" t="t" r="r" b="b"/>
              <a:pathLst>
                <a:path w="22733" h="25139" extrusionOk="0">
                  <a:moveTo>
                    <a:pt x="11368" y="817"/>
                  </a:moveTo>
                  <a:cubicBezTo>
                    <a:pt x="11779" y="817"/>
                    <a:pt x="11984" y="1313"/>
                    <a:pt x="11694" y="1604"/>
                  </a:cubicBezTo>
                  <a:cubicBezTo>
                    <a:pt x="11600" y="1698"/>
                    <a:pt x="11484" y="1741"/>
                    <a:pt x="11370" y="1741"/>
                  </a:cubicBezTo>
                  <a:cubicBezTo>
                    <a:pt x="11133" y="1741"/>
                    <a:pt x="10905" y="1556"/>
                    <a:pt x="10905" y="1278"/>
                  </a:cubicBezTo>
                  <a:cubicBezTo>
                    <a:pt x="10906" y="1023"/>
                    <a:pt x="11113" y="817"/>
                    <a:pt x="11368" y="817"/>
                  </a:cubicBezTo>
                  <a:close/>
                  <a:moveTo>
                    <a:pt x="1382" y="6461"/>
                  </a:moveTo>
                  <a:cubicBezTo>
                    <a:pt x="1495" y="6461"/>
                    <a:pt x="1610" y="6503"/>
                    <a:pt x="1704" y="6597"/>
                  </a:cubicBezTo>
                  <a:cubicBezTo>
                    <a:pt x="1996" y="6888"/>
                    <a:pt x="1789" y="7385"/>
                    <a:pt x="1378" y="7385"/>
                  </a:cubicBezTo>
                  <a:cubicBezTo>
                    <a:pt x="1123" y="7385"/>
                    <a:pt x="917" y="7179"/>
                    <a:pt x="917" y="6924"/>
                  </a:cubicBezTo>
                  <a:cubicBezTo>
                    <a:pt x="917" y="6646"/>
                    <a:pt x="1145" y="6461"/>
                    <a:pt x="1382" y="6461"/>
                  </a:cubicBezTo>
                  <a:close/>
                  <a:moveTo>
                    <a:pt x="21356" y="6462"/>
                  </a:moveTo>
                  <a:cubicBezTo>
                    <a:pt x="21767" y="6462"/>
                    <a:pt x="21973" y="6959"/>
                    <a:pt x="21683" y="7250"/>
                  </a:cubicBezTo>
                  <a:cubicBezTo>
                    <a:pt x="21589" y="7344"/>
                    <a:pt x="21473" y="7386"/>
                    <a:pt x="21360" y="7386"/>
                  </a:cubicBezTo>
                  <a:cubicBezTo>
                    <a:pt x="21122" y="7386"/>
                    <a:pt x="20894" y="7202"/>
                    <a:pt x="20894" y="6924"/>
                  </a:cubicBezTo>
                  <a:cubicBezTo>
                    <a:pt x="20894" y="6669"/>
                    <a:pt x="21101" y="6463"/>
                    <a:pt x="21356" y="6462"/>
                  </a:cubicBezTo>
                  <a:close/>
                  <a:moveTo>
                    <a:pt x="1375" y="17753"/>
                  </a:moveTo>
                  <a:cubicBezTo>
                    <a:pt x="1612" y="17753"/>
                    <a:pt x="1839" y="17937"/>
                    <a:pt x="1839" y="18215"/>
                  </a:cubicBezTo>
                  <a:cubicBezTo>
                    <a:pt x="1839" y="18470"/>
                    <a:pt x="1633" y="18676"/>
                    <a:pt x="1378" y="18678"/>
                  </a:cubicBezTo>
                  <a:cubicBezTo>
                    <a:pt x="967" y="18676"/>
                    <a:pt x="761" y="18180"/>
                    <a:pt x="1052" y="17889"/>
                  </a:cubicBezTo>
                  <a:cubicBezTo>
                    <a:pt x="1146" y="17795"/>
                    <a:pt x="1261" y="17753"/>
                    <a:pt x="1375" y="17753"/>
                  </a:cubicBezTo>
                  <a:close/>
                  <a:moveTo>
                    <a:pt x="21353" y="17753"/>
                  </a:moveTo>
                  <a:cubicBezTo>
                    <a:pt x="21590" y="17753"/>
                    <a:pt x="21818" y="17937"/>
                    <a:pt x="21818" y="18215"/>
                  </a:cubicBezTo>
                  <a:cubicBezTo>
                    <a:pt x="21817" y="18470"/>
                    <a:pt x="21610" y="18676"/>
                    <a:pt x="21356" y="18678"/>
                  </a:cubicBezTo>
                  <a:cubicBezTo>
                    <a:pt x="20944" y="18676"/>
                    <a:pt x="20740" y="18180"/>
                    <a:pt x="21029" y="17889"/>
                  </a:cubicBezTo>
                  <a:cubicBezTo>
                    <a:pt x="21124" y="17795"/>
                    <a:pt x="21239" y="17753"/>
                    <a:pt x="21353" y="17753"/>
                  </a:cubicBezTo>
                  <a:close/>
                  <a:moveTo>
                    <a:pt x="11588" y="2534"/>
                  </a:moveTo>
                  <a:lnTo>
                    <a:pt x="14171" y="7288"/>
                  </a:lnTo>
                  <a:cubicBezTo>
                    <a:pt x="14242" y="7419"/>
                    <a:pt x="14380" y="7501"/>
                    <a:pt x="14529" y="7501"/>
                  </a:cubicBezTo>
                  <a:lnTo>
                    <a:pt x="14540" y="7501"/>
                  </a:lnTo>
                  <a:lnTo>
                    <a:pt x="20157" y="7357"/>
                  </a:lnTo>
                  <a:cubicBezTo>
                    <a:pt x="20184" y="7435"/>
                    <a:pt x="20221" y="7511"/>
                    <a:pt x="20265" y="7584"/>
                  </a:cubicBezTo>
                  <a:lnTo>
                    <a:pt x="17343" y="12357"/>
                  </a:lnTo>
                  <a:cubicBezTo>
                    <a:pt x="17263" y="12487"/>
                    <a:pt x="17263" y="12652"/>
                    <a:pt x="17343" y="12783"/>
                  </a:cubicBezTo>
                  <a:lnTo>
                    <a:pt x="20265" y="17555"/>
                  </a:lnTo>
                  <a:cubicBezTo>
                    <a:pt x="20221" y="17628"/>
                    <a:pt x="20184" y="17704"/>
                    <a:pt x="20156" y="17783"/>
                  </a:cubicBezTo>
                  <a:lnTo>
                    <a:pt x="14540" y="17639"/>
                  </a:lnTo>
                  <a:cubicBezTo>
                    <a:pt x="14537" y="17639"/>
                    <a:pt x="14534" y="17639"/>
                    <a:pt x="14531" y="17639"/>
                  </a:cubicBezTo>
                  <a:cubicBezTo>
                    <a:pt x="14381" y="17639"/>
                    <a:pt x="14243" y="17720"/>
                    <a:pt x="14171" y="17851"/>
                  </a:cubicBezTo>
                  <a:lnTo>
                    <a:pt x="11588" y="22605"/>
                  </a:lnTo>
                  <a:cubicBezTo>
                    <a:pt x="11515" y="22592"/>
                    <a:pt x="11441" y="22586"/>
                    <a:pt x="11368" y="22586"/>
                  </a:cubicBezTo>
                  <a:cubicBezTo>
                    <a:pt x="11294" y="22586"/>
                    <a:pt x="11220" y="22592"/>
                    <a:pt x="11148" y="22605"/>
                  </a:cubicBezTo>
                  <a:lnTo>
                    <a:pt x="8564" y="17851"/>
                  </a:lnTo>
                  <a:cubicBezTo>
                    <a:pt x="8491" y="17720"/>
                    <a:pt x="8352" y="17639"/>
                    <a:pt x="8204" y="17639"/>
                  </a:cubicBezTo>
                  <a:cubicBezTo>
                    <a:pt x="8201" y="17639"/>
                    <a:pt x="8198" y="17639"/>
                    <a:pt x="8196" y="17639"/>
                  </a:cubicBezTo>
                  <a:lnTo>
                    <a:pt x="2578" y="17783"/>
                  </a:lnTo>
                  <a:cubicBezTo>
                    <a:pt x="2549" y="17704"/>
                    <a:pt x="2513" y="17628"/>
                    <a:pt x="2470" y="17555"/>
                  </a:cubicBezTo>
                  <a:lnTo>
                    <a:pt x="5391" y="12783"/>
                  </a:lnTo>
                  <a:cubicBezTo>
                    <a:pt x="5471" y="12652"/>
                    <a:pt x="5471" y="12487"/>
                    <a:pt x="5391" y="12357"/>
                  </a:cubicBezTo>
                  <a:lnTo>
                    <a:pt x="2470" y="7584"/>
                  </a:lnTo>
                  <a:cubicBezTo>
                    <a:pt x="2513" y="7511"/>
                    <a:pt x="2549" y="7435"/>
                    <a:pt x="2578" y="7357"/>
                  </a:cubicBezTo>
                  <a:lnTo>
                    <a:pt x="8196" y="7501"/>
                  </a:lnTo>
                  <a:lnTo>
                    <a:pt x="8206" y="7501"/>
                  </a:lnTo>
                  <a:cubicBezTo>
                    <a:pt x="8355" y="7501"/>
                    <a:pt x="8491" y="7419"/>
                    <a:pt x="8564" y="7288"/>
                  </a:cubicBezTo>
                  <a:lnTo>
                    <a:pt x="11148" y="2534"/>
                  </a:lnTo>
                  <a:cubicBezTo>
                    <a:pt x="11220" y="2547"/>
                    <a:pt x="11294" y="2553"/>
                    <a:pt x="11368" y="2553"/>
                  </a:cubicBezTo>
                  <a:cubicBezTo>
                    <a:pt x="11441" y="2553"/>
                    <a:pt x="11515" y="2547"/>
                    <a:pt x="11588" y="2534"/>
                  </a:cubicBezTo>
                  <a:close/>
                  <a:moveTo>
                    <a:pt x="11364" y="23400"/>
                  </a:moveTo>
                  <a:cubicBezTo>
                    <a:pt x="11601" y="23400"/>
                    <a:pt x="11829" y="23583"/>
                    <a:pt x="11829" y="23861"/>
                  </a:cubicBezTo>
                  <a:cubicBezTo>
                    <a:pt x="11829" y="24116"/>
                    <a:pt x="11622" y="24323"/>
                    <a:pt x="11368" y="24323"/>
                  </a:cubicBezTo>
                  <a:cubicBezTo>
                    <a:pt x="10957" y="24323"/>
                    <a:pt x="10750" y="23827"/>
                    <a:pt x="11041" y="23535"/>
                  </a:cubicBezTo>
                  <a:cubicBezTo>
                    <a:pt x="11135" y="23442"/>
                    <a:pt x="11251" y="23400"/>
                    <a:pt x="11364" y="23400"/>
                  </a:cubicBezTo>
                  <a:close/>
                  <a:moveTo>
                    <a:pt x="11368" y="1"/>
                  </a:moveTo>
                  <a:cubicBezTo>
                    <a:pt x="10859" y="1"/>
                    <a:pt x="10401" y="301"/>
                    <a:pt x="10198" y="767"/>
                  </a:cubicBezTo>
                  <a:cubicBezTo>
                    <a:pt x="9995" y="1231"/>
                    <a:pt x="10087" y="1773"/>
                    <a:pt x="10433" y="2144"/>
                  </a:cubicBezTo>
                  <a:lnTo>
                    <a:pt x="7968" y="6680"/>
                  </a:lnTo>
                  <a:lnTo>
                    <a:pt x="2596" y="6542"/>
                  </a:lnTo>
                  <a:cubicBezTo>
                    <a:pt x="2440" y="6043"/>
                    <a:pt x="1994" y="5689"/>
                    <a:pt x="1472" y="5650"/>
                  </a:cubicBezTo>
                  <a:cubicBezTo>
                    <a:pt x="1441" y="5648"/>
                    <a:pt x="1410" y="5647"/>
                    <a:pt x="1379" y="5647"/>
                  </a:cubicBezTo>
                  <a:cubicBezTo>
                    <a:pt x="891" y="5647"/>
                    <a:pt x="442" y="5925"/>
                    <a:pt x="228" y="6369"/>
                  </a:cubicBezTo>
                  <a:cubicBezTo>
                    <a:pt x="1" y="6841"/>
                    <a:pt x="86" y="7405"/>
                    <a:pt x="441" y="7789"/>
                  </a:cubicBezTo>
                  <a:cubicBezTo>
                    <a:pt x="688" y="8056"/>
                    <a:pt x="1030" y="8200"/>
                    <a:pt x="1379" y="8200"/>
                  </a:cubicBezTo>
                  <a:cubicBezTo>
                    <a:pt x="1534" y="8200"/>
                    <a:pt x="1690" y="8172"/>
                    <a:pt x="1839" y="8114"/>
                  </a:cubicBezTo>
                  <a:lnTo>
                    <a:pt x="4567" y="12570"/>
                  </a:lnTo>
                  <a:lnTo>
                    <a:pt x="1839" y="17026"/>
                  </a:lnTo>
                  <a:cubicBezTo>
                    <a:pt x="1690" y="16968"/>
                    <a:pt x="1534" y="16940"/>
                    <a:pt x="1379" y="16940"/>
                  </a:cubicBezTo>
                  <a:cubicBezTo>
                    <a:pt x="1030" y="16940"/>
                    <a:pt x="688" y="17083"/>
                    <a:pt x="442" y="17351"/>
                  </a:cubicBezTo>
                  <a:cubicBezTo>
                    <a:pt x="87" y="17734"/>
                    <a:pt x="4" y="18297"/>
                    <a:pt x="231" y="18769"/>
                  </a:cubicBezTo>
                  <a:cubicBezTo>
                    <a:pt x="444" y="19213"/>
                    <a:pt x="893" y="19491"/>
                    <a:pt x="1380" y="19491"/>
                  </a:cubicBezTo>
                  <a:cubicBezTo>
                    <a:pt x="1410" y="19491"/>
                    <a:pt x="1441" y="19490"/>
                    <a:pt x="1472" y="19488"/>
                  </a:cubicBezTo>
                  <a:cubicBezTo>
                    <a:pt x="1994" y="19450"/>
                    <a:pt x="2440" y="19097"/>
                    <a:pt x="2596" y="18597"/>
                  </a:cubicBezTo>
                  <a:lnTo>
                    <a:pt x="7968" y="18459"/>
                  </a:lnTo>
                  <a:lnTo>
                    <a:pt x="10433" y="22995"/>
                  </a:lnTo>
                  <a:cubicBezTo>
                    <a:pt x="10087" y="23367"/>
                    <a:pt x="9995" y="23907"/>
                    <a:pt x="10198" y="24373"/>
                  </a:cubicBezTo>
                  <a:cubicBezTo>
                    <a:pt x="10401" y="24838"/>
                    <a:pt x="10859" y="25139"/>
                    <a:pt x="11368" y="25139"/>
                  </a:cubicBezTo>
                  <a:cubicBezTo>
                    <a:pt x="11876" y="25139"/>
                    <a:pt x="12334" y="24838"/>
                    <a:pt x="12537" y="24373"/>
                  </a:cubicBezTo>
                  <a:cubicBezTo>
                    <a:pt x="12741" y="23907"/>
                    <a:pt x="12648" y="23367"/>
                    <a:pt x="12302" y="22995"/>
                  </a:cubicBezTo>
                  <a:lnTo>
                    <a:pt x="14767" y="18459"/>
                  </a:lnTo>
                  <a:lnTo>
                    <a:pt x="20139" y="18597"/>
                  </a:lnTo>
                  <a:cubicBezTo>
                    <a:pt x="20283" y="19056"/>
                    <a:pt x="20673" y="19395"/>
                    <a:pt x="21146" y="19474"/>
                  </a:cubicBezTo>
                  <a:cubicBezTo>
                    <a:pt x="21216" y="19486"/>
                    <a:pt x="21286" y="19492"/>
                    <a:pt x="21356" y="19492"/>
                  </a:cubicBezTo>
                  <a:cubicBezTo>
                    <a:pt x="21758" y="19492"/>
                    <a:pt x="22141" y="19302"/>
                    <a:pt x="22384" y="18971"/>
                  </a:cubicBezTo>
                  <a:cubicBezTo>
                    <a:pt x="22669" y="18584"/>
                    <a:pt x="22712" y="18068"/>
                    <a:pt x="22495" y="17639"/>
                  </a:cubicBezTo>
                  <a:cubicBezTo>
                    <a:pt x="22278" y="17211"/>
                    <a:pt x="21836" y="16939"/>
                    <a:pt x="21356" y="16939"/>
                  </a:cubicBezTo>
                  <a:lnTo>
                    <a:pt x="21356" y="16941"/>
                  </a:lnTo>
                  <a:cubicBezTo>
                    <a:pt x="21352" y="16941"/>
                    <a:pt x="21348" y="16941"/>
                    <a:pt x="21344" y="16941"/>
                  </a:cubicBezTo>
                  <a:cubicBezTo>
                    <a:pt x="21192" y="16941"/>
                    <a:pt x="21040" y="16971"/>
                    <a:pt x="20896" y="17026"/>
                  </a:cubicBezTo>
                  <a:lnTo>
                    <a:pt x="18168" y="12570"/>
                  </a:lnTo>
                  <a:lnTo>
                    <a:pt x="20896" y="8114"/>
                  </a:lnTo>
                  <a:cubicBezTo>
                    <a:pt x="21046" y="8172"/>
                    <a:pt x="21202" y="8200"/>
                    <a:pt x="21356" y="8200"/>
                  </a:cubicBezTo>
                  <a:cubicBezTo>
                    <a:pt x="21705" y="8200"/>
                    <a:pt x="22047" y="8056"/>
                    <a:pt x="22293" y="7789"/>
                  </a:cubicBezTo>
                  <a:cubicBezTo>
                    <a:pt x="22648" y="7405"/>
                    <a:pt x="22733" y="6842"/>
                    <a:pt x="22505" y="6371"/>
                  </a:cubicBezTo>
                  <a:cubicBezTo>
                    <a:pt x="22291" y="5927"/>
                    <a:pt x="21844" y="5648"/>
                    <a:pt x="21356" y="5648"/>
                  </a:cubicBezTo>
                  <a:cubicBezTo>
                    <a:pt x="21325" y="5648"/>
                    <a:pt x="21294" y="5649"/>
                    <a:pt x="21263" y="5651"/>
                  </a:cubicBezTo>
                  <a:cubicBezTo>
                    <a:pt x="20741" y="5689"/>
                    <a:pt x="20295" y="6043"/>
                    <a:pt x="20139" y="6542"/>
                  </a:cubicBezTo>
                  <a:lnTo>
                    <a:pt x="14767" y="6680"/>
                  </a:lnTo>
                  <a:lnTo>
                    <a:pt x="12302" y="2144"/>
                  </a:lnTo>
                  <a:cubicBezTo>
                    <a:pt x="12648" y="1773"/>
                    <a:pt x="12741" y="1231"/>
                    <a:pt x="12537" y="767"/>
                  </a:cubicBezTo>
                  <a:cubicBezTo>
                    <a:pt x="12334" y="301"/>
                    <a:pt x="11876" y="1"/>
                    <a:pt x="11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05" name="Google Shape;805;p54"/>
            <p:cNvSpPr/>
            <p:nvPr/>
          </p:nvSpPr>
          <p:spPr>
            <a:xfrm>
              <a:off x="3843990" y="4142152"/>
              <a:ext cx="179778" cy="179778"/>
            </a:xfrm>
            <a:custGeom>
              <a:avLst/>
              <a:gdLst/>
              <a:ahLst/>
              <a:cxnLst/>
              <a:rect l="l" t="t" r="r" b="b"/>
              <a:pathLst>
                <a:path w="9502" h="9502" extrusionOk="0">
                  <a:moveTo>
                    <a:pt x="4752" y="815"/>
                  </a:moveTo>
                  <a:cubicBezTo>
                    <a:pt x="6921" y="815"/>
                    <a:pt x="8687" y="2581"/>
                    <a:pt x="8687" y="4750"/>
                  </a:cubicBezTo>
                  <a:cubicBezTo>
                    <a:pt x="8687" y="6921"/>
                    <a:pt x="6921" y="8687"/>
                    <a:pt x="4752" y="8687"/>
                  </a:cubicBezTo>
                  <a:cubicBezTo>
                    <a:pt x="2581" y="8687"/>
                    <a:pt x="815" y="6921"/>
                    <a:pt x="815" y="4750"/>
                  </a:cubicBezTo>
                  <a:cubicBezTo>
                    <a:pt x="815" y="2581"/>
                    <a:pt x="2581" y="815"/>
                    <a:pt x="4752" y="815"/>
                  </a:cubicBezTo>
                  <a:close/>
                  <a:moveTo>
                    <a:pt x="4752" y="0"/>
                  </a:moveTo>
                  <a:cubicBezTo>
                    <a:pt x="2132" y="0"/>
                    <a:pt x="0" y="2132"/>
                    <a:pt x="0" y="4750"/>
                  </a:cubicBezTo>
                  <a:cubicBezTo>
                    <a:pt x="0" y="7370"/>
                    <a:pt x="2132" y="9501"/>
                    <a:pt x="4752" y="9501"/>
                  </a:cubicBezTo>
                  <a:cubicBezTo>
                    <a:pt x="7370" y="9501"/>
                    <a:pt x="9501" y="7370"/>
                    <a:pt x="9501" y="4750"/>
                  </a:cubicBezTo>
                  <a:cubicBezTo>
                    <a:pt x="9501" y="2132"/>
                    <a:pt x="7371" y="0"/>
                    <a:pt x="4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06" name="Google Shape;806;p54"/>
            <p:cNvSpPr/>
            <p:nvPr/>
          </p:nvSpPr>
          <p:spPr>
            <a:xfrm>
              <a:off x="3877309" y="4179216"/>
              <a:ext cx="113161" cy="102584"/>
            </a:xfrm>
            <a:custGeom>
              <a:avLst/>
              <a:gdLst/>
              <a:ahLst/>
              <a:cxnLst/>
              <a:rect l="l" t="t" r="r" b="b"/>
              <a:pathLst>
                <a:path w="5981" h="5422" extrusionOk="0">
                  <a:moveTo>
                    <a:pt x="2991" y="1106"/>
                  </a:moveTo>
                  <a:lnTo>
                    <a:pt x="3432" y="2002"/>
                  </a:lnTo>
                  <a:cubicBezTo>
                    <a:pt x="3493" y="2123"/>
                    <a:pt x="3607" y="2205"/>
                    <a:pt x="3740" y="2225"/>
                  </a:cubicBezTo>
                  <a:lnTo>
                    <a:pt x="4729" y="2369"/>
                  </a:lnTo>
                  <a:lnTo>
                    <a:pt x="4013" y="3069"/>
                  </a:lnTo>
                  <a:cubicBezTo>
                    <a:pt x="3918" y="3161"/>
                    <a:pt x="3874" y="3296"/>
                    <a:pt x="3896" y="3428"/>
                  </a:cubicBezTo>
                  <a:lnTo>
                    <a:pt x="4065" y="4414"/>
                  </a:lnTo>
                  <a:lnTo>
                    <a:pt x="3180" y="3948"/>
                  </a:lnTo>
                  <a:cubicBezTo>
                    <a:pt x="3120" y="3917"/>
                    <a:pt x="3055" y="3902"/>
                    <a:pt x="2990" y="3902"/>
                  </a:cubicBezTo>
                  <a:cubicBezTo>
                    <a:pt x="2925" y="3902"/>
                    <a:pt x="2860" y="3917"/>
                    <a:pt x="2801" y="3948"/>
                  </a:cubicBezTo>
                  <a:lnTo>
                    <a:pt x="1915" y="4414"/>
                  </a:lnTo>
                  <a:lnTo>
                    <a:pt x="1915" y="4414"/>
                  </a:lnTo>
                  <a:lnTo>
                    <a:pt x="2083" y="3428"/>
                  </a:lnTo>
                  <a:cubicBezTo>
                    <a:pt x="2106" y="3296"/>
                    <a:pt x="2062" y="3161"/>
                    <a:pt x="1967" y="3067"/>
                  </a:cubicBezTo>
                  <a:lnTo>
                    <a:pt x="1251" y="2369"/>
                  </a:lnTo>
                  <a:lnTo>
                    <a:pt x="2241" y="2225"/>
                  </a:lnTo>
                  <a:cubicBezTo>
                    <a:pt x="2373" y="2205"/>
                    <a:pt x="2489" y="2122"/>
                    <a:pt x="2548" y="2002"/>
                  </a:cubicBezTo>
                  <a:lnTo>
                    <a:pt x="2991" y="1106"/>
                  </a:lnTo>
                  <a:close/>
                  <a:moveTo>
                    <a:pt x="2990" y="0"/>
                  </a:moveTo>
                  <a:cubicBezTo>
                    <a:pt x="2782" y="0"/>
                    <a:pt x="2574" y="108"/>
                    <a:pt x="2467" y="324"/>
                  </a:cubicBezTo>
                  <a:lnTo>
                    <a:pt x="1912" y="1451"/>
                  </a:lnTo>
                  <a:lnTo>
                    <a:pt x="670" y="1632"/>
                  </a:lnTo>
                  <a:cubicBezTo>
                    <a:pt x="192" y="1702"/>
                    <a:pt x="1" y="2289"/>
                    <a:pt x="347" y="2626"/>
                  </a:cubicBezTo>
                  <a:lnTo>
                    <a:pt x="1246" y="3502"/>
                  </a:lnTo>
                  <a:lnTo>
                    <a:pt x="1034" y="4739"/>
                  </a:lnTo>
                  <a:cubicBezTo>
                    <a:pt x="969" y="5116"/>
                    <a:pt x="1269" y="5421"/>
                    <a:pt x="1609" y="5421"/>
                  </a:cubicBezTo>
                  <a:cubicBezTo>
                    <a:pt x="1698" y="5421"/>
                    <a:pt x="1791" y="5400"/>
                    <a:pt x="1880" y="5353"/>
                  </a:cubicBezTo>
                  <a:lnTo>
                    <a:pt x="2991" y="4769"/>
                  </a:lnTo>
                  <a:lnTo>
                    <a:pt x="4101" y="5353"/>
                  </a:lnTo>
                  <a:cubicBezTo>
                    <a:pt x="4187" y="5399"/>
                    <a:pt x="4281" y="5421"/>
                    <a:pt x="4374" y="5421"/>
                  </a:cubicBezTo>
                  <a:cubicBezTo>
                    <a:pt x="4495" y="5421"/>
                    <a:pt x="4615" y="5384"/>
                    <a:pt x="4715" y="5309"/>
                  </a:cubicBezTo>
                  <a:cubicBezTo>
                    <a:pt x="4896" y="5179"/>
                    <a:pt x="4987" y="4957"/>
                    <a:pt x="4948" y="4739"/>
                  </a:cubicBezTo>
                  <a:lnTo>
                    <a:pt x="4735" y="3502"/>
                  </a:lnTo>
                  <a:lnTo>
                    <a:pt x="5635" y="2626"/>
                  </a:lnTo>
                  <a:cubicBezTo>
                    <a:pt x="5981" y="2289"/>
                    <a:pt x="5789" y="1702"/>
                    <a:pt x="5312" y="1632"/>
                  </a:cubicBezTo>
                  <a:lnTo>
                    <a:pt x="5310" y="1632"/>
                  </a:lnTo>
                  <a:lnTo>
                    <a:pt x="4068" y="1451"/>
                  </a:lnTo>
                  <a:lnTo>
                    <a:pt x="3512" y="324"/>
                  </a:lnTo>
                  <a:cubicBezTo>
                    <a:pt x="3406" y="108"/>
                    <a:pt x="3198" y="0"/>
                    <a:pt x="2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807" name="Google Shape;807;p54"/>
          <p:cNvGrpSpPr/>
          <p:nvPr/>
        </p:nvGrpSpPr>
        <p:grpSpPr>
          <a:xfrm>
            <a:off x="3711861" y="3866960"/>
            <a:ext cx="477919" cy="406931"/>
            <a:chOff x="4360128" y="4027478"/>
            <a:chExt cx="477919" cy="406931"/>
          </a:xfrm>
        </p:grpSpPr>
        <p:sp>
          <p:nvSpPr>
            <p:cNvPr id="808" name="Google Shape;808;p54"/>
            <p:cNvSpPr/>
            <p:nvPr/>
          </p:nvSpPr>
          <p:spPr>
            <a:xfrm>
              <a:off x="4641866" y="4353223"/>
              <a:ext cx="196181" cy="81186"/>
            </a:xfrm>
            <a:custGeom>
              <a:avLst/>
              <a:gdLst/>
              <a:ahLst/>
              <a:cxnLst/>
              <a:rect l="l" t="t" r="r" b="b"/>
              <a:pathLst>
                <a:path w="10369" h="4291" extrusionOk="0">
                  <a:moveTo>
                    <a:pt x="7355" y="815"/>
                  </a:moveTo>
                  <a:cubicBezTo>
                    <a:pt x="7610" y="816"/>
                    <a:pt x="7816" y="1023"/>
                    <a:pt x="7817" y="1278"/>
                  </a:cubicBezTo>
                  <a:lnTo>
                    <a:pt x="7817" y="1739"/>
                  </a:lnTo>
                  <a:lnTo>
                    <a:pt x="2552" y="1739"/>
                  </a:lnTo>
                  <a:lnTo>
                    <a:pt x="2552" y="1278"/>
                  </a:lnTo>
                  <a:cubicBezTo>
                    <a:pt x="2552" y="1023"/>
                    <a:pt x="2758" y="816"/>
                    <a:pt x="3013" y="815"/>
                  </a:cubicBezTo>
                  <a:close/>
                  <a:moveTo>
                    <a:pt x="9093" y="2553"/>
                  </a:moveTo>
                  <a:cubicBezTo>
                    <a:pt x="9348" y="2553"/>
                    <a:pt x="9554" y="2760"/>
                    <a:pt x="9554" y="3014"/>
                  </a:cubicBezTo>
                  <a:lnTo>
                    <a:pt x="9554" y="3477"/>
                  </a:lnTo>
                  <a:lnTo>
                    <a:pt x="813" y="3477"/>
                  </a:lnTo>
                  <a:lnTo>
                    <a:pt x="813" y="3014"/>
                  </a:lnTo>
                  <a:cubicBezTo>
                    <a:pt x="815" y="2760"/>
                    <a:pt x="1020" y="2553"/>
                    <a:pt x="1275" y="2553"/>
                  </a:cubicBezTo>
                  <a:close/>
                  <a:moveTo>
                    <a:pt x="3013" y="0"/>
                  </a:moveTo>
                  <a:cubicBezTo>
                    <a:pt x="2309" y="2"/>
                    <a:pt x="1737" y="572"/>
                    <a:pt x="1737" y="1278"/>
                  </a:cubicBezTo>
                  <a:lnTo>
                    <a:pt x="1737" y="1739"/>
                  </a:lnTo>
                  <a:lnTo>
                    <a:pt x="1276" y="1739"/>
                  </a:lnTo>
                  <a:cubicBezTo>
                    <a:pt x="572" y="1739"/>
                    <a:pt x="0" y="2311"/>
                    <a:pt x="0" y="3014"/>
                  </a:cubicBezTo>
                  <a:lnTo>
                    <a:pt x="0" y="3884"/>
                  </a:lnTo>
                  <a:cubicBezTo>
                    <a:pt x="0" y="4108"/>
                    <a:pt x="182" y="4290"/>
                    <a:pt x="407" y="4290"/>
                  </a:cubicBezTo>
                  <a:lnTo>
                    <a:pt x="9962" y="4290"/>
                  </a:lnTo>
                  <a:cubicBezTo>
                    <a:pt x="10187" y="4290"/>
                    <a:pt x="10369" y="4108"/>
                    <a:pt x="10369" y="3884"/>
                  </a:cubicBezTo>
                  <a:lnTo>
                    <a:pt x="10369" y="3014"/>
                  </a:lnTo>
                  <a:cubicBezTo>
                    <a:pt x="10369" y="2311"/>
                    <a:pt x="9799" y="1739"/>
                    <a:pt x="9093" y="1739"/>
                  </a:cubicBezTo>
                  <a:lnTo>
                    <a:pt x="8632" y="1739"/>
                  </a:lnTo>
                  <a:lnTo>
                    <a:pt x="8632" y="1278"/>
                  </a:lnTo>
                  <a:cubicBezTo>
                    <a:pt x="8630" y="572"/>
                    <a:pt x="8060" y="2"/>
                    <a:pt x="7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09" name="Google Shape;809;p54"/>
            <p:cNvSpPr/>
            <p:nvPr/>
          </p:nvSpPr>
          <p:spPr>
            <a:xfrm>
              <a:off x="4360128" y="4027478"/>
              <a:ext cx="387028" cy="382279"/>
            </a:xfrm>
            <a:custGeom>
              <a:avLst/>
              <a:gdLst/>
              <a:ahLst/>
              <a:cxnLst/>
              <a:rect l="l" t="t" r="r" b="b"/>
              <a:pathLst>
                <a:path w="20456" h="20205" extrusionOk="0">
                  <a:moveTo>
                    <a:pt x="11668" y="828"/>
                  </a:moveTo>
                  <a:cubicBezTo>
                    <a:pt x="11786" y="828"/>
                    <a:pt x="11904" y="874"/>
                    <a:pt x="11994" y="964"/>
                  </a:cubicBezTo>
                  <a:cubicBezTo>
                    <a:pt x="12171" y="1142"/>
                    <a:pt x="12174" y="1428"/>
                    <a:pt x="12000" y="1610"/>
                  </a:cubicBezTo>
                  <a:lnTo>
                    <a:pt x="9544" y="4066"/>
                  </a:lnTo>
                  <a:cubicBezTo>
                    <a:pt x="9454" y="4157"/>
                    <a:pt x="9336" y="4202"/>
                    <a:pt x="9218" y="4202"/>
                  </a:cubicBezTo>
                  <a:cubicBezTo>
                    <a:pt x="9100" y="4202"/>
                    <a:pt x="8982" y="4157"/>
                    <a:pt x="8892" y="4066"/>
                  </a:cubicBezTo>
                  <a:cubicBezTo>
                    <a:pt x="8711" y="3886"/>
                    <a:pt x="8711" y="3595"/>
                    <a:pt x="8892" y="3414"/>
                  </a:cubicBezTo>
                  <a:lnTo>
                    <a:pt x="11348" y="957"/>
                  </a:lnTo>
                  <a:cubicBezTo>
                    <a:pt x="11437" y="871"/>
                    <a:pt x="11553" y="828"/>
                    <a:pt x="11668" y="828"/>
                  </a:cubicBezTo>
                  <a:close/>
                  <a:moveTo>
                    <a:pt x="11982" y="2780"/>
                  </a:moveTo>
                  <a:lnTo>
                    <a:pt x="12851" y="3651"/>
                  </a:lnTo>
                  <a:lnTo>
                    <a:pt x="11584" y="4917"/>
                  </a:lnTo>
                  <a:lnTo>
                    <a:pt x="10715" y="4047"/>
                  </a:lnTo>
                  <a:lnTo>
                    <a:pt x="11982" y="2780"/>
                  </a:lnTo>
                  <a:close/>
                  <a:moveTo>
                    <a:pt x="13735" y="3931"/>
                  </a:moveTo>
                  <a:cubicBezTo>
                    <a:pt x="13743" y="3931"/>
                    <a:pt x="13749" y="3934"/>
                    <a:pt x="13754" y="3939"/>
                  </a:cubicBezTo>
                  <a:lnTo>
                    <a:pt x="16392" y="6574"/>
                  </a:lnTo>
                  <a:cubicBezTo>
                    <a:pt x="16401" y="6585"/>
                    <a:pt x="16401" y="6601"/>
                    <a:pt x="16392" y="6612"/>
                  </a:cubicBezTo>
                  <a:lnTo>
                    <a:pt x="14548" y="8455"/>
                  </a:lnTo>
                  <a:cubicBezTo>
                    <a:pt x="14544" y="8460"/>
                    <a:pt x="14536" y="8463"/>
                    <a:pt x="14529" y="8463"/>
                  </a:cubicBezTo>
                  <a:cubicBezTo>
                    <a:pt x="14523" y="8463"/>
                    <a:pt x="14515" y="8460"/>
                    <a:pt x="14511" y="8455"/>
                  </a:cubicBezTo>
                  <a:lnTo>
                    <a:pt x="11874" y="5820"/>
                  </a:lnTo>
                  <a:cubicBezTo>
                    <a:pt x="11868" y="5814"/>
                    <a:pt x="11866" y="5808"/>
                    <a:pt x="11866" y="5800"/>
                  </a:cubicBezTo>
                  <a:cubicBezTo>
                    <a:pt x="11866" y="5793"/>
                    <a:pt x="11868" y="5787"/>
                    <a:pt x="11874" y="5782"/>
                  </a:cubicBezTo>
                  <a:lnTo>
                    <a:pt x="13716" y="3939"/>
                  </a:lnTo>
                  <a:cubicBezTo>
                    <a:pt x="13722" y="3934"/>
                    <a:pt x="13728" y="3931"/>
                    <a:pt x="13735" y="3931"/>
                  </a:cubicBezTo>
                  <a:close/>
                  <a:moveTo>
                    <a:pt x="11982" y="7081"/>
                  </a:moveTo>
                  <a:lnTo>
                    <a:pt x="13248" y="8347"/>
                  </a:lnTo>
                  <a:lnTo>
                    <a:pt x="12405" y="9191"/>
                  </a:lnTo>
                  <a:cubicBezTo>
                    <a:pt x="12315" y="9281"/>
                    <a:pt x="12196" y="9326"/>
                    <a:pt x="12078" y="9326"/>
                  </a:cubicBezTo>
                  <a:cubicBezTo>
                    <a:pt x="11960" y="9326"/>
                    <a:pt x="11842" y="9281"/>
                    <a:pt x="11753" y="9191"/>
                  </a:cubicBezTo>
                  <a:lnTo>
                    <a:pt x="11138" y="8576"/>
                  </a:lnTo>
                  <a:cubicBezTo>
                    <a:pt x="10958" y="8396"/>
                    <a:pt x="10958" y="8105"/>
                    <a:pt x="11138" y="7924"/>
                  </a:cubicBezTo>
                  <a:lnTo>
                    <a:pt x="11982" y="7081"/>
                  </a:lnTo>
                  <a:close/>
                  <a:moveTo>
                    <a:pt x="16678" y="7478"/>
                  </a:moveTo>
                  <a:lnTo>
                    <a:pt x="17548" y="8347"/>
                  </a:lnTo>
                  <a:lnTo>
                    <a:pt x="16281" y="9614"/>
                  </a:lnTo>
                  <a:lnTo>
                    <a:pt x="15412" y="8745"/>
                  </a:lnTo>
                  <a:lnTo>
                    <a:pt x="16678" y="7478"/>
                  </a:lnTo>
                  <a:close/>
                  <a:moveTo>
                    <a:pt x="19045" y="8193"/>
                  </a:moveTo>
                  <a:cubicBezTo>
                    <a:pt x="19456" y="8193"/>
                    <a:pt x="19662" y="8689"/>
                    <a:pt x="19371" y="8980"/>
                  </a:cubicBezTo>
                  <a:lnTo>
                    <a:pt x="16915" y="11437"/>
                  </a:lnTo>
                  <a:cubicBezTo>
                    <a:pt x="16825" y="11524"/>
                    <a:pt x="16710" y="11566"/>
                    <a:pt x="16595" y="11566"/>
                  </a:cubicBezTo>
                  <a:cubicBezTo>
                    <a:pt x="16477" y="11566"/>
                    <a:pt x="16359" y="11521"/>
                    <a:pt x="16269" y="11431"/>
                  </a:cubicBezTo>
                  <a:cubicBezTo>
                    <a:pt x="16090" y="11254"/>
                    <a:pt x="16088" y="10966"/>
                    <a:pt x="16261" y="10785"/>
                  </a:cubicBezTo>
                  <a:lnTo>
                    <a:pt x="18719" y="8328"/>
                  </a:lnTo>
                  <a:cubicBezTo>
                    <a:pt x="18805" y="8241"/>
                    <a:pt x="18922" y="8193"/>
                    <a:pt x="19045" y="8193"/>
                  </a:cubicBezTo>
                  <a:close/>
                  <a:moveTo>
                    <a:pt x="10544" y="9132"/>
                  </a:moveTo>
                  <a:cubicBezTo>
                    <a:pt x="10550" y="9139"/>
                    <a:pt x="10556" y="9147"/>
                    <a:pt x="10563" y="9153"/>
                  </a:cubicBezTo>
                  <a:lnTo>
                    <a:pt x="11176" y="9767"/>
                  </a:lnTo>
                  <a:cubicBezTo>
                    <a:pt x="11184" y="9773"/>
                    <a:pt x="11190" y="9778"/>
                    <a:pt x="11197" y="9785"/>
                  </a:cubicBezTo>
                  <a:lnTo>
                    <a:pt x="1727" y="19255"/>
                  </a:lnTo>
                  <a:cubicBezTo>
                    <a:pt x="1637" y="19347"/>
                    <a:pt x="1517" y="19393"/>
                    <a:pt x="1397" y="19393"/>
                  </a:cubicBezTo>
                  <a:cubicBezTo>
                    <a:pt x="1279" y="19393"/>
                    <a:pt x="1160" y="19348"/>
                    <a:pt x="1070" y="19258"/>
                  </a:cubicBezTo>
                  <a:cubicBezTo>
                    <a:pt x="889" y="19077"/>
                    <a:pt x="891" y="18781"/>
                    <a:pt x="1075" y="18602"/>
                  </a:cubicBezTo>
                  <a:lnTo>
                    <a:pt x="10544" y="9132"/>
                  </a:lnTo>
                  <a:close/>
                  <a:moveTo>
                    <a:pt x="11683" y="0"/>
                  </a:moveTo>
                  <a:cubicBezTo>
                    <a:pt x="11353" y="0"/>
                    <a:pt x="11023" y="128"/>
                    <a:pt x="10773" y="382"/>
                  </a:cubicBezTo>
                  <a:lnTo>
                    <a:pt x="8317" y="2838"/>
                  </a:lnTo>
                  <a:cubicBezTo>
                    <a:pt x="7818" y="3337"/>
                    <a:pt x="7818" y="4144"/>
                    <a:pt x="8317" y="4643"/>
                  </a:cubicBezTo>
                  <a:cubicBezTo>
                    <a:pt x="8565" y="4892"/>
                    <a:pt x="8892" y="5016"/>
                    <a:pt x="9219" y="5016"/>
                  </a:cubicBezTo>
                  <a:cubicBezTo>
                    <a:pt x="9545" y="5016"/>
                    <a:pt x="9872" y="4892"/>
                    <a:pt x="10120" y="4643"/>
                  </a:cubicBezTo>
                  <a:lnTo>
                    <a:pt x="10139" y="4623"/>
                  </a:lnTo>
                  <a:lnTo>
                    <a:pt x="11084" y="5568"/>
                  </a:lnTo>
                  <a:cubicBezTo>
                    <a:pt x="10999" y="5863"/>
                    <a:pt x="11081" y="6180"/>
                    <a:pt x="11298" y="6395"/>
                  </a:cubicBezTo>
                  <a:lnTo>
                    <a:pt x="11407" y="6504"/>
                  </a:lnTo>
                  <a:lnTo>
                    <a:pt x="10562" y="7348"/>
                  </a:lnTo>
                  <a:cubicBezTo>
                    <a:pt x="10302" y="7607"/>
                    <a:pt x="10169" y="7967"/>
                    <a:pt x="10193" y="8332"/>
                  </a:cubicBezTo>
                  <a:lnTo>
                    <a:pt x="498" y="18027"/>
                  </a:lnTo>
                  <a:cubicBezTo>
                    <a:pt x="1" y="18525"/>
                    <a:pt x="1" y="19332"/>
                    <a:pt x="498" y="19831"/>
                  </a:cubicBezTo>
                  <a:cubicBezTo>
                    <a:pt x="748" y="20080"/>
                    <a:pt x="1074" y="20204"/>
                    <a:pt x="1401" y="20204"/>
                  </a:cubicBezTo>
                  <a:cubicBezTo>
                    <a:pt x="1727" y="20204"/>
                    <a:pt x="2053" y="20080"/>
                    <a:pt x="2302" y="19831"/>
                  </a:cubicBezTo>
                  <a:lnTo>
                    <a:pt x="11997" y="10136"/>
                  </a:lnTo>
                  <a:cubicBezTo>
                    <a:pt x="12024" y="10137"/>
                    <a:pt x="12052" y="10140"/>
                    <a:pt x="12079" y="10140"/>
                  </a:cubicBezTo>
                  <a:cubicBezTo>
                    <a:pt x="12417" y="10140"/>
                    <a:pt x="12742" y="10007"/>
                    <a:pt x="12980" y="9767"/>
                  </a:cubicBezTo>
                  <a:lnTo>
                    <a:pt x="13825" y="8922"/>
                  </a:lnTo>
                  <a:lnTo>
                    <a:pt x="13934" y="9032"/>
                  </a:lnTo>
                  <a:cubicBezTo>
                    <a:pt x="14093" y="9192"/>
                    <a:pt x="14308" y="9278"/>
                    <a:pt x="14528" y="9278"/>
                  </a:cubicBezTo>
                  <a:cubicBezTo>
                    <a:pt x="14606" y="9278"/>
                    <a:pt x="14684" y="9268"/>
                    <a:pt x="14761" y="9245"/>
                  </a:cubicBezTo>
                  <a:lnTo>
                    <a:pt x="15704" y="10189"/>
                  </a:lnTo>
                  <a:lnTo>
                    <a:pt x="15686" y="10209"/>
                  </a:lnTo>
                  <a:cubicBezTo>
                    <a:pt x="15187" y="10706"/>
                    <a:pt x="15189" y="11515"/>
                    <a:pt x="15686" y="12012"/>
                  </a:cubicBezTo>
                  <a:cubicBezTo>
                    <a:pt x="15935" y="12262"/>
                    <a:pt x="16261" y="12386"/>
                    <a:pt x="16587" y="12386"/>
                  </a:cubicBezTo>
                  <a:cubicBezTo>
                    <a:pt x="16914" y="12386"/>
                    <a:pt x="17241" y="12261"/>
                    <a:pt x="17490" y="12012"/>
                  </a:cubicBezTo>
                  <a:lnTo>
                    <a:pt x="19947" y="9556"/>
                  </a:lnTo>
                  <a:cubicBezTo>
                    <a:pt x="20453" y="9059"/>
                    <a:pt x="20456" y="8246"/>
                    <a:pt x="19955" y="7744"/>
                  </a:cubicBezTo>
                  <a:cubicBezTo>
                    <a:pt x="19705" y="7495"/>
                    <a:pt x="19379" y="7370"/>
                    <a:pt x="19052" y="7370"/>
                  </a:cubicBezTo>
                  <a:cubicBezTo>
                    <a:pt x="18723" y="7370"/>
                    <a:pt x="18393" y="7497"/>
                    <a:pt x="18144" y="7751"/>
                  </a:cubicBezTo>
                  <a:lnTo>
                    <a:pt x="18124" y="7771"/>
                  </a:lnTo>
                  <a:lnTo>
                    <a:pt x="17180" y="6826"/>
                  </a:lnTo>
                  <a:cubicBezTo>
                    <a:pt x="17264" y="6532"/>
                    <a:pt x="17183" y="6214"/>
                    <a:pt x="16967" y="5999"/>
                  </a:cubicBezTo>
                  <a:lnTo>
                    <a:pt x="14330" y="3361"/>
                  </a:lnTo>
                  <a:cubicBezTo>
                    <a:pt x="14170" y="3202"/>
                    <a:pt x="13954" y="3116"/>
                    <a:pt x="13735" y="3116"/>
                  </a:cubicBezTo>
                  <a:cubicBezTo>
                    <a:pt x="13658" y="3116"/>
                    <a:pt x="13580" y="3127"/>
                    <a:pt x="13503" y="3149"/>
                  </a:cubicBezTo>
                  <a:lnTo>
                    <a:pt x="12558" y="2205"/>
                  </a:lnTo>
                  <a:lnTo>
                    <a:pt x="12578" y="2185"/>
                  </a:lnTo>
                  <a:cubicBezTo>
                    <a:pt x="13083" y="1689"/>
                    <a:pt x="13086" y="875"/>
                    <a:pt x="12585" y="374"/>
                  </a:cubicBezTo>
                  <a:cubicBezTo>
                    <a:pt x="12336" y="125"/>
                    <a:pt x="12010" y="0"/>
                    <a:pt x="116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810" name="Google Shape;810;p54"/>
          <p:cNvGrpSpPr/>
          <p:nvPr/>
        </p:nvGrpSpPr>
        <p:grpSpPr>
          <a:xfrm>
            <a:off x="4386680" y="3844975"/>
            <a:ext cx="478733" cy="450901"/>
            <a:chOff x="5067414" y="4041516"/>
            <a:chExt cx="478733" cy="450901"/>
          </a:xfrm>
        </p:grpSpPr>
        <p:sp>
          <p:nvSpPr>
            <p:cNvPr id="811" name="Google Shape;811;p54"/>
            <p:cNvSpPr/>
            <p:nvPr/>
          </p:nvSpPr>
          <p:spPr>
            <a:xfrm>
              <a:off x="5067414" y="4041516"/>
              <a:ext cx="478733" cy="450901"/>
            </a:xfrm>
            <a:custGeom>
              <a:avLst/>
              <a:gdLst/>
              <a:ahLst/>
              <a:cxnLst/>
              <a:rect l="l" t="t" r="r" b="b"/>
              <a:pathLst>
                <a:path w="25303" h="23832" extrusionOk="0">
                  <a:moveTo>
                    <a:pt x="5703" y="1248"/>
                  </a:moveTo>
                  <a:cubicBezTo>
                    <a:pt x="6196" y="1249"/>
                    <a:pt x="6598" y="1650"/>
                    <a:pt x="6598" y="2144"/>
                  </a:cubicBezTo>
                  <a:lnTo>
                    <a:pt x="6598" y="2631"/>
                  </a:lnTo>
                  <a:cubicBezTo>
                    <a:pt x="6475" y="2636"/>
                    <a:pt x="6339" y="2639"/>
                    <a:pt x="6193" y="2639"/>
                  </a:cubicBezTo>
                  <a:cubicBezTo>
                    <a:pt x="5237" y="2639"/>
                    <a:pt x="3863" y="2510"/>
                    <a:pt x="3088" y="1962"/>
                  </a:cubicBezTo>
                  <a:cubicBezTo>
                    <a:pt x="3176" y="1547"/>
                    <a:pt x="3541" y="1249"/>
                    <a:pt x="3965" y="1248"/>
                  </a:cubicBezTo>
                  <a:close/>
                  <a:moveTo>
                    <a:pt x="12652" y="814"/>
                  </a:moveTo>
                  <a:lnTo>
                    <a:pt x="12652" y="814"/>
                  </a:lnTo>
                  <a:cubicBezTo>
                    <a:pt x="13710" y="816"/>
                    <a:pt x="14619" y="1570"/>
                    <a:pt x="14813" y="2611"/>
                  </a:cubicBezTo>
                  <a:cubicBezTo>
                    <a:pt x="14744" y="2620"/>
                    <a:pt x="14109" y="2703"/>
                    <a:pt x="13305" y="2703"/>
                  </a:cubicBezTo>
                  <a:cubicBezTo>
                    <a:pt x="12438" y="2703"/>
                    <a:pt x="11375" y="2607"/>
                    <a:pt x="10612" y="2216"/>
                  </a:cubicBezTo>
                  <a:lnTo>
                    <a:pt x="10605" y="2212"/>
                  </a:lnTo>
                  <a:cubicBezTo>
                    <a:pt x="10935" y="1369"/>
                    <a:pt x="11746" y="816"/>
                    <a:pt x="12652" y="814"/>
                  </a:cubicBezTo>
                  <a:close/>
                  <a:moveTo>
                    <a:pt x="10887" y="3202"/>
                  </a:moveTo>
                  <a:lnTo>
                    <a:pt x="10887" y="3202"/>
                  </a:lnTo>
                  <a:cubicBezTo>
                    <a:pt x="11674" y="3450"/>
                    <a:pt x="12569" y="3520"/>
                    <a:pt x="13318" y="3520"/>
                  </a:cubicBezTo>
                  <a:cubicBezTo>
                    <a:pt x="13749" y="3520"/>
                    <a:pt x="14130" y="3496"/>
                    <a:pt x="14415" y="3473"/>
                  </a:cubicBezTo>
                  <a:lnTo>
                    <a:pt x="14415" y="3473"/>
                  </a:lnTo>
                  <a:cubicBezTo>
                    <a:pt x="14405" y="4673"/>
                    <a:pt x="13617" y="5645"/>
                    <a:pt x="12653" y="5645"/>
                  </a:cubicBezTo>
                  <a:cubicBezTo>
                    <a:pt x="11679" y="5645"/>
                    <a:pt x="10888" y="4659"/>
                    <a:pt x="10888" y="3446"/>
                  </a:cubicBezTo>
                  <a:lnTo>
                    <a:pt x="10887" y="3202"/>
                  </a:lnTo>
                  <a:close/>
                  <a:moveTo>
                    <a:pt x="3070" y="2892"/>
                  </a:moveTo>
                  <a:cubicBezTo>
                    <a:pt x="3643" y="3171"/>
                    <a:pt x="4386" y="3347"/>
                    <a:pt x="5291" y="3418"/>
                  </a:cubicBezTo>
                  <a:cubicBezTo>
                    <a:pt x="5611" y="3444"/>
                    <a:pt x="5913" y="3452"/>
                    <a:pt x="6170" y="3452"/>
                  </a:cubicBezTo>
                  <a:cubicBezTo>
                    <a:pt x="6331" y="3452"/>
                    <a:pt x="6475" y="3449"/>
                    <a:pt x="6598" y="3444"/>
                  </a:cubicBezTo>
                  <a:lnTo>
                    <a:pt x="6598" y="3447"/>
                  </a:lnTo>
                  <a:cubicBezTo>
                    <a:pt x="6598" y="4659"/>
                    <a:pt x="5806" y="5647"/>
                    <a:pt x="4834" y="5647"/>
                  </a:cubicBezTo>
                  <a:cubicBezTo>
                    <a:pt x="3862" y="5647"/>
                    <a:pt x="3070" y="4661"/>
                    <a:pt x="3070" y="3447"/>
                  </a:cubicBezTo>
                  <a:lnTo>
                    <a:pt x="3070" y="2892"/>
                  </a:lnTo>
                  <a:close/>
                  <a:moveTo>
                    <a:pt x="20905" y="1248"/>
                  </a:moveTo>
                  <a:cubicBezTo>
                    <a:pt x="21639" y="1249"/>
                    <a:pt x="22234" y="1844"/>
                    <a:pt x="22235" y="2578"/>
                  </a:cubicBezTo>
                  <a:lnTo>
                    <a:pt x="22235" y="3447"/>
                  </a:lnTo>
                  <a:cubicBezTo>
                    <a:pt x="22235" y="4659"/>
                    <a:pt x="21443" y="5647"/>
                    <a:pt x="20471" y="5647"/>
                  </a:cubicBezTo>
                  <a:cubicBezTo>
                    <a:pt x="19497" y="5647"/>
                    <a:pt x="18707" y="4661"/>
                    <a:pt x="18707" y="3447"/>
                  </a:cubicBezTo>
                  <a:lnTo>
                    <a:pt x="18707" y="2578"/>
                  </a:lnTo>
                  <a:cubicBezTo>
                    <a:pt x="18707" y="1844"/>
                    <a:pt x="19301" y="1249"/>
                    <a:pt x="20036" y="1248"/>
                  </a:cubicBezTo>
                  <a:close/>
                  <a:moveTo>
                    <a:pt x="10369" y="4846"/>
                  </a:moveTo>
                  <a:cubicBezTo>
                    <a:pt x="10509" y="5160"/>
                    <a:pt x="10703" y="5450"/>
                    <a:pt x="10941" y="5699"/>
                  </a:cubicBezTo>
                  <a:lnTo>
                    <a:pt x="10941" y="5861"/>
                  </a:lnTo>
                  <a:cubicBezTo>
                    <a:pt x="10941" y="6060"/>
                    <a:pt x="10815" y="6236"/>
                    <a:pt x="10626" y="6298"/>
                  </a:cubicBezTo>
                  <a:lnTo>
                    <a:pt x="9816" y="6569"/>
                  </a:lnTo>
                  <a:cubicBezTo>
                    <a:pt x="9556" y="6419"/>
                    <a:pt x="9386" y="6160"/>
                    <a:pt x="9283" y="5938"/>
                  </a:cubicBezTo>
                  <a:cubicBezTo>
                    <a:pt x="9798" y="5765"/>
                    <a:pt x="10200" y="5360"/>
                    <a:pt x="10369" y="4846"/>
                  </a:cubicBezTo>
                  <a:close/>
                  <a:moveTo>
                    <a:pt x="14936" y="4846"/>
                  </a:moveTo>
                  <a:cubicBezTo>
                    <a:pt x="15105" y="5362"/>
                    <a:pt x="15507" y="5766"/>
                    <a:pt x="16021" y="5940"/>
                  </a:cubicBezTo>
                  <a:lnTo>
                    <a:pt x="16021" y="5940"/>
                  </a:lnTo>
                  <a:cubicBezTo>
                    <a:pt x="15916" y="6161"/>
                    <a:pt x="15748" y="6419"/>
                    <a:pt x="15489" y="6569"/>
                  </a:cubicBezTo>
                  <a:lnTo>
                    <a:pt x="14679" y="6299"/>
                  </a:lnTo>
                  <a:cubicBezTo>
                    <a:pt x="14490" y="6237"/>
                    <a:pt x="14362" y="6060"/>
                    <a:pt x="14362" y="5861"/>
                  </a:cubicBezTo>
                  <a:lnTo>
                    <a:pt x="14362" y="5700"/>
                  </a:lnTo>
                  <a:cubicBezTo>
                    <a:pt x="14602" y="5450"/>
                    <a:pt x="14796" y="5162"/>
                    <a:pt x="14936" y="4846"/>
                  </a:cubicBezTo>
                  <a:close/>
                  <a:moveTo>
                    <a:pt x="21425" y="6245"/>
                  </a:moveTo>
                  <a:cubicBezTo>
                    <a:pt x="21492" y="6455"/>
                    <a:pt x="21612" y="6645"/>
                    <a:pt x="21773" y="6795"/>
                  </a:cubicBezTo>
                  <a:cubicBezTo>
                    <a:pt x="21316" y="7269"/>
                    <a:pt x="20750" y="7611"/>
                    <a:pt x="20471" y="7766"/>
                  </a:cubicBezTo>
                  <a:cubicBezTo>
                    <a:pt x="20190" y="7613"/>
                    <a:pt x="19628" y="7272"/>
                    <a:pt x="19168" y="6795"/>
                  </a:cubicBezTo>
                  <a:cubicBezTo>
                    <a:pt x="19330" y="6645"/>
                    <a:pt x="19449" y="6455"/>
                    <a:pt x="19515" y="6245"/>
                  </a:cubicBezTo>
                  <a:cubicBezTo>
                    <a:pt x="19818" y="6388"/>
                    <a:pt x="20145" y="6460"/>
                    <a:pt x="20471" y="6460"/>
                  </a:cubicBezTo>
                  <a:cubicBezTo>
                    <a:pt x="20797" y="6460"/>
                    <a:pt x="21123" y="6388"/>
                    <a:pt x="21425" y="6245"/>
                  </a:cubicBezTo>
                  <a:close/>
                  <a:moveTo>
                    <a:pt x="5790" y="6245"/>
                  </a:moveTo>
                  <a:cubicBezTo>
                    <a:pt x="5882" y="6540"/>
                    <a:pt x="6079" y="6791"/>
                    <a:pt x="6343" y="6952"/>
                  </a:cubicBezTo>
                  <a:cubicBezTo>
                    <a:pt x="6119" y="7293"/>
                    <a:pt x="5674" y="7762"/>
                    <a:pt x="5240" y="8176"/>
                  </a:cubicBezTo>
                  <a:lnTo>
                    <a:pt x="5240" y="7357"/>
                  </a:lnTo>
                  <a:cubicBezTo>
                    <a:pt x="5240" y="7131"/>
                    <a:pt x="5058" y="6949"/>
                    <a:pt x="4834" y="6949"/>
                  </a:cubicBezTo>
                  <a:cubicBezTo>
                    <a:pt x="4609" y="6949"/>
                    <a:pt x="4426" y="7131"/>
                    <a:pt x="4427" y="7357"/>
                  </a:cubicBezTo>
                  <a:lnTo>
                    <a:pt x="4427" y="8177"/>
                  </a:lnTo>
                  <a:cubicBezTo>
                    <a:pt x="3994" y="7763"/>
                    <a:pt x="3548" y="7293"/>
                    <a:pt x="3325" y="6952"/>
                  </a:cubicBezTo>
                  <a:cubicBezTo>
                    <a:pt x="3588" y="6791"/>
                    <a:pt x="3786" y="6540"/>
                    <a:pt x="3878" y="6245"/>
                  </a:cubicBezTo>
                  <a:cubicBezTo>
                    <a:pt x="4181" y="6388"/>
                    <a:pt x="4507" y="6460"/>
                    <a:pt x="4834" y="6460"/>
                  </a:cubicBezTo>
                  <a:cubicBezTo>
                    <a:pt x="5160" y="6460"/>
                    <a:pt x="5487" y="6388"/>
                    <a:pt x="5790" y="6245"/>
                  </a:cubicBezTo>
                  <a:close/>
                  <a:moveTo>
                    <a:pt x="13607" y="6245"/>
                  </a:moveTo>
                  <a:cubicBezTo>
                    <a:pt x="13699" y="6540"/>
                    <a:pt x="13896" y="6791"/>
                    <a:pt x="14162" y="6952"/>
                  </a:cubicBezTo>
                  <a:cubicBezTo>
                    <a:pt x="13866" y="7402"/>
                    <a:pt x="13182" y="8079"/>
                    <a:pt x="12651" y="8553"/>
                  </a:cubicBezTo>
                  <a:cubicBezTo>
                    <a:pt x="12120" y="8079"/>
                    <a:pt x="11437" y="7404"/>
                    <a:pt x="11142" y="6952"/>
                  </a:cubicBezTo>
                  <a:cubicBezTo>
                    <a:pt x="11407" y="6791"/>
                    <a:pt x="11604" y="6540"/>
                    <a:pt x="11697" y="6245"/>
                  </a:cubicBezTo>
                  <a:cubicBezTo>
                    <a:pt x="11999" y="6388"/>
                    <a:pt x="12325" y="6460"/>
                    <a:pt x="12652" y="6460"/>
                  </a:cubicBezTo>
                  <a:cubicBezTo>
                    <a:pt x="12978" y="6460"/>
                    <a:pt x="13305" y="6388"/>
                    <a:pt x="13607" y="6245"/>
                  </a:cubicBezTo>
                  <a:close/>
                  <a:moveTo>
                    <a:pt x="7117" y="7243"/>
                  </a:moveTo>
                  <a:lnTo>
                    <a:pt x="7722" y="7445"/>
                  </a:lnTo>
                  <a:cubicBezTo>
                    <a:pt x="8089" y="7566"/>
                    <a:pt x="8337" y="7909"/>
                    <a:pt x="8337" y="8296"/>
                  </a:cubicBezTo>
                  <a:lnTo>
                    <a:pt x="8337" y="9989"/>
                  </a:lnTo>
                  <a:lnTo>
                    <a:pt x="7414" y="9989"/>
                  </a:lnTo>
                  <a:lnTo>
                    <a:pt x="7414" y="9527"/>
                  </a:lnTo>
                  <a:cubicBezTo>
                    <a:pt x="7414" y="9303"/>
                    <a:pt x="7231" y="9121"/>
                    <a:pt x="7006" y="9121"/>
                  </a:cubicBezTo>
                  <a:cubicBezTo>
                    <a:pt x="6782" y="9121"/>
                    <a:pt x="6600" y="9303"/>
                    <a:pt x="6600" y="9527"/>
                  </a:cubicBezTo>
                  <a:lnTo>
                    <a:pt x="6600" y="9989"/>
                  </a:lnTo>
                  <a:lnTo>
                    <a:pt x="3071" y="9989"/>
                  </a:lnTo>
                  <a:lnTo>
                    <a:pt x="3071" y="9527"/>
                  </a:lnTo>
                  <a:cubicBezTo>
                    <a:pt x="3071" y="9303"/>
                    <a:pt x="2888" y="9121"/>
                    <a:pt x="2663" y="9121"/>
                  </a:cubicBezTo>
                  <a:cubicBezTo>
                    <a:pt x="2439" y="9121"/>
                    <a:pt x="2257" y="9303"/>
                    <a:pt x="2257" y="9527"/>
                  </a:cubicBezTo>
                  <a:lnTo>
                    <a:pt x="2257" y="9989"/>
                  </a:lnTo>
                  <a:lnTo>
                    <a:pt x="1333" y="9989"/>
                  </a:lnTo>
                  <a:lnTo>
                    <a:pt x="1333" y="8296"/>
                  </a:lnTo>
                  <a:cubicBezTo>
                    <a:pt x="1331" y="7909"/>
                    <a:pt x="1578" y="7567"/>
                    <a:pt x="1944" y="7445"/>
                  </a:cubicBezTo>
                  <a:lnTo>
                    <a:pt x="2549" y="7243"/>
                  </a:lnTo>
                  <a:cubicBezTo>
                    <a:pt x="3020" y="8074"/>
                    <a:pt x="4405" y="9263"/>
                    <a:pt x="4570" y="9403"/>
                  </a:cubicBezTo>
                  <a:cubicBezTo>
                    <a:pt x="4646" y="9467"/>
                    <a:pt x="4739" y="9500"/>
                    <a:pt x="4833" y="9500"/>
                  </a:cubicBezTo>
                  <a:cubicBezTo>
                    <a:pt x="4927" y="9500"/>
                    <a:pt x="5021" y="9467"/>
                    <a:pt x="5098" y="9403"/>
                  </a:cubicBezTo>
                  <a:cubicBezTo>
                    <a:pt x="5263" y="9263"/>
                    <a:pt x="6648" y="8074"/>
                    <a:pt x="7117" y="7243"/>
                  </a:cubicBezTo>
                  <a:close/>
                  <a:moveTo>
                    <a:pt x="14936" y="7243"/>
                  </a:moveTo>
                  <a:lnTo>
                    <a:pt x="15541" y="7445"/>
                  </a:lnTo>
                  <a:cubicBezTo>
                    <a:pt x="15906" y="7566"/>
                    <a:pt x="16154" y="7909"/>
                    <a:pt x="16154" y="8296"/>
                  </a:cubicBezTo>
                  <a:lnTo>
                    <a:pt x="16154" y="9989"/>
                  </a:lnTo>
                  <a:lnTo>
                    <a:pt x="15230" y="9989"/>
                  </a:lnTo>
                  <a:lnTo>
                    <a:pt x="15230" y="9527"/>
                  </a:lnTo>
                  <a:cubicBezTo>
                    <a:pt x="15225" y="9306"/>
                    <a:pt x="15045" y="9128"/>
                    <a:pt x="14823" y="9128"/>
                  </a:cubicBezTo>
                  <a:cubicBezTo>
                    <a:pt x="14602" y="9128"/>
                    <a:pt x="14420" y="9306"/>
                    <a:pt x="14415" y="9527"/>
                  </a:cubicBezTo>
                  <a:lnTo>
                    <a:pt x="14415" y="9989"/>
                  </a:lnTo>
                  <a:lnTo>
                    <a:pt x="10887" y="9989"/>
                  </a:lnTo>
                  <a:lnTo>
                    <a:pt x="10887" y="9527"/>
                  </a:lnTo>
                  <a:cubicBezTo>
                    <a:pt x="10882" y="9306"/>
                    <a:pt x="10702" y="9128"/>
                    <a:pt x="10480" y="9128"/>
                  </a:cubicBezTo>
                  <a:cubicBezTo>
                    <a:pt x="10259" y="9128"/>
                    <a:pt x="10078" y="9306"/>
                    <a:pt x="10074" y="9527"/>
                  </a:cubicBezTo>
                  <a:lnTo>
                    <a:pt x="10074" y="9989"/>
                  </a:lnTo>
                  <a:lnTo>
                    <a:pt x="9150" y="9989"/>
                  </a:lnTo>
                  <a:lnTo>
                    <a:pt x="9150" y="8296"/>
                  </a:lnTo>
                  <a:cubicBezTo>
                    <a:pt x="9150" y="7909"/>
                    <a:pt x="9397" y="7567"/>
                    <a:pt x="9763" y="7445"/>
                  </a:cubicBezTo>
                  <a:lnTo>
                    <a:pt x="10368" y="7243"/>
                  </a:lnTo>
                  <a:cubicBezTo>
                    <a:pt x="10837" y="8074"/>
                    <a:pt x="12222" y="9263"/>
                    <a:pt x="12389" y="9403"/>
                  </a:cubicBezTo>
                  <a:cubicBezTo>
                    <a:pt x="12464" y="9467"/>
                    <a:pt x="12558" y="9500"/>
                    <a:pt x="12652" y="9500"/>
                  </a:cubicBezTo>
                  <a:cubicBezTo>
                    <a:pt x="12745" y="9500"/>
                    <a:pt x="12839" y="9467"/>
                    <a:pt x="12915" y="9403"/>
                  </a:cubicBezTo>
                  <a:cubicBezTo>
                    <a:pt x="13080" y="9263"/>
                    <a:pt x="14465" y="8074"/>
                    <a:pt x="14936" y="7243"/>
                  </a:cubicBezTo>
                  <a:close/>
                  <a:moveTo>
                    <a:pt x="18411" y="7168"/>
                  </a:moveTo>
                  <a:cubicBezTo>
                    <a:pt x="18416" y="7175"/>
                    <a:pt x="18420" y="7182"/>
                    <a:pt x="18426" y="7188"/>
                  </a:cubicBezTo>
                  <a:cubicBezTo>
                    <a:pt x="18977" y="7824"/>
                    <a:pt x="19699" y="8268"/>
                    <a:pt x="20063" y="8470"/>
                  </a:cubicBezTo>
                  <a:lnTo>
                    <a:pt x="20063" y="9987"/>
                  </a:lnTo>
                  <a:lnTo>
                    <a:pt x="18705" y="9987"/>
                  </a:lnTo>
                  <a:lnTo>
                    <a:pt x="18705" y="9527"/>
                  </a:lnTo>
                  <a:cubicBezTo>
                    <a:pt x="18705" y="9303"/>
                    <a:pt x="18523" y="9121"/>
                    <a:pt x="18299" y="9121"/>
                  </a:cubicBezTo>
                  <a:cubicBezTo>
                    <a:pt x="18074" y="9121"/>
                    <a:pt x="17892" y="9303"/>
                    <a:pt x="17892" y="9527"/>
                  </a:cubicBezTo>
                  <a:lnTo>
                    <a:pt x="17892" y="9989"/>
                  </a:lnTo>
                  <a:lnTo>
                    <a:pt x="16970" y="9989"/>
                  </a:lnTo>
                  <a:lnTo>
                    <a:pt x="16970" y="8296"/>
                  </a:lnTo>
                  <a:cubicBezTo>
                    <a:pt x="16968" y="7909"/>
                    <a:pt x="17216" y="7567"/>
                    <a:pt x="17581" y="7445"/>
                  </a:cubicBezTo>
                  <a:lnTo>
                    <a:pt x="18411" y="7168"/>
                  </a:lnTo>
                  <a:close/>
                  <a:moveTo>
                    <a:pt x="22531" y="7172"/>
                  </a:moveTo>
                  <a:lnTo>
                    <a:pt x="23359" y="7448"/>
                  </a:lnTo>
                  <a:cubicBezTo>
                    <a:pt x="23725" y="7569"/>
                    <a:pt x="23972" y="7910"/>
                    <a:pt x="23972" y="8297"/>
                  </a:cubicBezTo>
                  <a:lnTo>
                    <a:pt x="23972" y="9990"/>
                  </a:lnTo>
                  <a:lnTo>
                    <a:pt x="23048" y="9990"/>
                  </a:lnTo>
                  <a:lnTo>
                    <a:pt x="23048" y="9527"/>
                  </a:lnTo>
                  <a:cubicBezTo>
                    <a:pt x="23048" y="9303"/>
                    <a:pt x="22866" y="9121"/>
                    <a:pt x="22642" y="9121"/>
                  </a:cubicBezTo>
                  <a:cubicBezTo>
                    <a:pt x="22417" y="9121"/>
                    <a:pt x="22235" y="9303"/>
                    <a:pt x="22235" y="9527"/>
                  </a:cubicBezTo>
                  <a:lnTo>
                    <a:pt x="22235" y="9990"/>
                  </a:lnTo>
                  <a:lnTo>
                    <a:pt x="20878" y="9990"/>
                  </a:lnTo>
                  <a:lnTo>
                    <a:pt x="20878" y="8473"/>
                  </a:lnTo>
                  <a:cubicBezTo>
                    <a:pt x="21243" y="8271"/>
                    <a:pt x="21964" y="7825"/>
                    <a:pt x="22516" y="7190"/>
                  </a:cubicBezTo>
                  <a:cubicBezTo>
                    <a:pt x="22521" y="7184"/>
                    <a:pt x="22525" y="7178"/>
                    <a:pt x="22531" y="7172"/>
                  </a:cubicBezTo>
                  <a:close/>
                  <a:moveTo>
                    <a:pt x="23943" y="10803"/>
                  </a:moveTo>
                  <a:cubicBezTo>
                    <a:pt x="24198" y="10803"/>
                    <a:pt x="24405" y="11009"/>
                    <a:pt x="24405" y="11264"/>
                  </a:cubicBezTo>
                  <a:cubicBezTo>
                    <a:pt x="24405" y="11519"/>
                    <a:pt x="24198" y="11726"/>
                    <a:pt x="23943" y="11726"/>
                  </a:cubicBezTo>
                  <a:lnTo>
                    <a:pt x="1360" y="11726"/>
                  </a:lnTo>
                  <a:cubicBezTo>
                    <a:pt x="1104" y="11726"/>
                    <a:pt x="897" y="11519"/>
                    <a:pt x="897" y="11264"/>
                  </a:cubicBezTo>
                  <a:cubicBezTo>
                    <a:pt x="897" y="11009"/>
                    <a:pt x="1104" y="10803"/>
                    <a:pt x="1360" y="10803"/>
                  </a:cubicBezTo>
                  <a:close/>
                  <a:moveTo>
                    <a:pt x="23537" y="12540"/>
                  </a:moveTo>
                  <a:lnTo>
                    <a:pt x="23537" y="21281"/>
                  </a:lnTo>
                  <a:lnTo>
                    <a:pt x="1767" y="21281"/>
                  </a:lnTo>
                  <a:lnTo>
                    <a:pt x="1767" y="12540"/>
                  </a:lnTo>
                  <a:close/>
                  <a:moveTo>
                    <a:pt x="23943" y="22096"/>
                  </a:moveTo>
                  <a:cubicBezTo>
                    <a:pt x="24198" y="22096"/>
                    <a:pt x="24405" y="22302"/>
                    <a:pt x="24405" y="22557"/>
                  </a:cubicBezTo>
                  <a:cubicBezTo>
                    <a:pt x="24405" y="22812"/>
                    <a:pt x="24198" y="23018"/>
                    <a:pt x="23943" y="23018"/>
                  </a:cubicBezTo>
                  <a:lnTo>
                    <a:pt x="1360" y="23018"/>
                  </a:lnTo>
                  <a:cubicBezTo>
                    <a:pt x="1105" y="23018"/>
                    <a:pt x="897" y="22812"/>
                    <a:pt x="897" y="22557"/>
                  </a:cubicBezTo>
                  <a:cubicBezTo>
                    <a:pt x="897" y="22302"/>
                    <a:pt x="1105" y="22096"/>
                    <a:pt x="1360" y="22096"/>
                  </a:cubicBezTo>
                  <a:close/>
                  <a:moveTo>
                    <a:pt x="12651" y="1"/>
                  </a:moveTo>
                  <a:cubicBezTo>
                    <a:pt x="10990" y="1"/>
                    <a:pt x="9638" y="1352"/>
                    <a:pt x="9638" y="3013"/>
                  </a:cubicBezTo>
                  <a:lnTo>
                    <a:pt x="9638" y="4317"/>
                  </a:lnTo>
                  <a:cubicBezTo>
                    <a:pt x="9638" y="4811"/>
                    <a:pt x="9238" y="5212"/>
                    <a:pt x="8743" y="5212"/>
                  </a:cubicBezTo>
                  <a:cubicBezTo>
                    <a:pt x="8487" y="5212"/>
                    <a:pt x="8293" y="5447"/>
                    <a:pt x="8344" y="5699"/>
                  </a:cubicBezTo>
                  <a:cubicBezTo>
                    <a:pt x="8350" y="5735"/>
                    <a:pt x="8496" y="6428"/>
                    <a:pt x="8994" y="6949"/>
                  </a:cubicBezTo>
                  <a:cubicBezTo>
                    <a:pt x="8902" y="7018"/>
                    <a:pt x="8818" y="7099"/>
                    <a:pt x="8743" y="7188"/>
                  </a:cubicBezTo>
                  <a:cubicBezTo>
                    <a:pt x="8540" y="6950"/>
                    <a:pt x="8277" y="6773"/>
                    <a:pt x="7980" y="6674"/>
                  </a:cubicBezTo>
                  <a:lnTo>
                    <a:pt x="6859" y="6299"/>
                  </a:lnTo>
                  <a:cubicBezTo>
                    <a:pt x="6671" y="6237"/>
                    <a:pt x="6544" y="6061"/>
                    <a:pt x="6544" y="5862"/>
                  </a:cubicBezTo>
                  <a:lnTo>
                    <a:pt x="6544" y="5700"/>
                  </a:lnTo>
                  <a:cubicBezTo>
                    <a:pt x="7076" y="5148"/>
                    <a:pt x="7413" y="4344"/>
                    <a:pt x="7413" y="3447"/>
                  </a:cubicBezTo>
                  <a:lnTo>
                    <a:pt x="7413" y="2144"/>
                  </a:lnTo>
                  <a:cubicBezTo>
                    <a:pt x="7411" y="1199"/>
                    <a:pt x="6647" y="435"/>
                    <a:pt x="5703" y="433"/>
                  </a:cubicBezTo>
                  <a:lnTo>
                    <a:pt x="3966" y="433"/>
                  </a:lnTo>
                  <a:cubicBezTo>
                    <a:pt x="3029" y="435"/>
                    <a:pt x="2266" y="1189"/>
                    <a:pt x="2255" y="2126"/>
                  </a:cubicBezTo>
                  <a:lnTo>
                    <a:pt x="2255" y="2131"/>
                  </a:lnTo>
                  <a:lnTo>
                    <a:pt x="2255" y="2144"/>
                  </a:lnTo>
                  <a:lnTo>
                    <a:pt x="2255" y="3446"/>
                  </a:lnTo>
                  <a:cubicBezTo>
                    <a:pt x="2255" y="4341"/>
                    <a:pt x="2592" y="5146"/>
                    <a:pt x="3124" y="5699"/>
                  </a:cubicBezTo>
                  <a:lnTo>
                    <a:pt x="3124" y="5861"/>
                  </a:lnTo>
                  <a:cubicBezTo>
                    <a:pt x="3124" y="6060"/>
                    <a:pt x="2997" y="6236"/>
                    <a:pt x="2809" y="6298"/>
                  </a:cubicBezTo>
                  <a:lnTo>
                    <a:pt x="1688" y="6672"/>
                  </a:lnTo>
                  <a:cubicBezTo>
                    <a:pt x="988" y="6905"/>
                    <a:pt x="518" y="7558"/>
                    <a:pt x="518" y="8294"/>
                  </a:cubicBezTo>
                  <a:lnTo>
                    <a:pt x="518" y="10306"/>
                  </a:lnTo>
                  <a:cubicBezTo>
                    <a:pt x="175" y="10607"/>
                    <a:pt x="19" y="11067"/>
                    <a:pt x="108" y="11515"/>
                  </a:cubicBezTo>
                  <a:cubicBezTo>
                    <a:pt x="198" y="11962"/>
                    <a:pt x="521" y="12328"/>
                    <a:pt x="953" y="12473"/>
                  </a:cubicBezTo>
                  <a:lnTo>
                    <a:pt x="953" y="21348"/>
                  </a:lnTo>
                  <a:cubicBezTo>
                    <a:pt x="362" y="21546"/>
                    <a:pt x="1" y="22146"/>
                    <a:pt x="102" y="22762"/>
                  </a:cubicBezTo>
                  <a:cubicBezTo>
                    <a:pt x="203" y="23378"/>
                    <a:pt x="735" y="23831"/>
                    <a:pt x="1360" y="23831"/>
                  </a:cubicBezTo>
                  <a:lnTo>
                    <a:pt x="23943" y="23831"/>
                  </a:lnTo>
                  <a:cubicBezTo>
                    <a:pt x="24568" y="23831"/>
                    <a:pt x="25101" y="23378"/>
                    <a:pt x="25201" y="22762"/>
                  </a:cubicBezTo>
                  <a:cubicBezTo>
                    <a:pt x="25303" y="22146"/>
                    <a:pt x="24943" y="21546"/>
                    <a:pt x="24352" y="21348"/>
                  </a:cubicBezTo>
                  <a:lnTo>
                    <a:pt x="24352" y="12473"/>
                  </a:lnTo>
                  <a:cubicBezTo>
                    <a:pt x="24784" y="12328"/>
                    <a:pt x="25106" y="11962"/>
                    <a:pt x="25195" y="11516"/>
                  </a:cubicBezTo>
                  <a:cubicBezTo>
                    <a:pt x="25285" y="11069"/>
                    <a:pt x="25128" y="10607"/>
                    <a:pt x="24785" y="10307"/>
                  </a:cubicBezTo>
                  <a:lnTo>
                    <a:pt x="24785" y="8296"/>
                  </a:lnTo>
                  <a:cubicBezTo>
                    <a:pt x="24785" y="7558"/>
                    <a:pt x="24315" y="6905"/>
                    <a:pt x="23616" y="6672"/>
                  </a:cubicBezTo>
                  <a:lnTo>
                    <a:pt x="22495" y="6299"/>
                  </a:lnTo>
                  <a:cubicBezTo>
                    <a:pt x="22307" y="6236"/>
                    <a:pt x="22179" y="6060"/>
                    <a:pt x="22179" y="5861"/>
                  </a:cubicBezTo>
                  <a:lnTo>
                    <a:pt x="22179" y="5700"/>
                  </a:lnTo>
                  <a:cubicBezTo>
                    <a:pt x="22712" y="5148"/>
                    <a:pt x="23048" y="4342"/>
                    <a:pt x="23048" y="3447"/>
                  </a:cubicBezTo>
                  <a:lnTo>
                    <a:pt x="23048" y="2580"/>
                  </a:lnTo>
                  <a:cubicBezTo>
                    <a:pt x="23047" y="1396"/>
                    <a:pt x="22087" y="436"/>
                    <a:pt x="20903" y="435"/>
                  </a:cubicBezTo>
                  <a:lnTo>
                    <a:pt x="20036" y="435"/>
                  </a:lnTo>
                  <a:cubicBezTo>
                    <a:pt x="18851" y="436"/>
                    <a:pt x="17892" y="1395"/>
                    <a:pt x="17891" y="2580"/>
                  </a:cubicBezTo>
                  <a:lnTo>
                    <a:pt x="17891" y="3447"/>
                  </a:lnTo>
                  <a:cubicBezTo>
                    <a:pt x="17891" y="4342"/>
                    <a:pt x="18227" y="5148"/>
                    <a:pt x="18760" y="5700"/>
                  </a:cubicBezTo>
                  <a:lnTo>
                    <a:pt x="18760" y="5862"/>
                  </a:lnTo>
                  <a:cubicBezTo>
                    <a:pt x="18760" y="6061"/>
                    <a:pt x="18633" y="6237"/>
                    <a:pt x="18444" y="6299"/>
                  </a:cubicBezTo>
                  <a:lnTo>
                    <a:pt x="17323" y="6674"/>
                  </a:lnTo>
                  <a:cubicBezTo>
                    <a:pt x="17026" y="6773"/>
                    <a:pt x="16764" y="6950"/>
                    <a:pt x="16560" y="7188"/>
                  </a:cubicBezTo>
                  <a:cubicBezTo>
                    <a:pt x="16484" y="7099"/>
                    <a:pt x="16401" y="7018"/>
                    <a:pt x="16308" y="6949"/>
                  </a:cubicBezTo>
                  <a:cubicBezTo>
                    <a:pt x="16808" y="6428"/>
                    <a:pt x="16953" y="5735"/>
                    <a:pt x="16959" y="5699"/>
                  </a:cubicBezTo>
                  <a:cubicBezTo>
                    <a:pt x="17011" y="5447"/>
                    <a:pt x="16818" y="5212"/>
                    <a:pt x="16560" y="5212"/>
                  </a:cubicBezTo>
                  <a:cubicBezTo>
                    <a:pt x="16066" y="5212"/>
                    <a:pt x="15665" y="4811"/>
                    <a:pt x="15665" y="4317"/>
                  </a:cubicBezTo>
                  <a:lnTo>
                    <a:pt x="15665" y="3013"/>
                  </a:lnTo>
                  <a:cubicBezTo>
                    <a:pt x="15665" y="1352"/>
                    <a:pt x="14314" y="1"/>
                    <a:pt x="12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12" name="Google Shape;812;p54"/>
            <p:cNvSpPr/>
            <p:nvPr/>
          </p:nvSpPr>
          <p:spPr>
            <a:xfrm>
              <a:off x="5249765" y="4296236"/>
              <a:ext cx="114050" cy="130472"/>
            </a:xfrm>
            <a:custGeom>
              <a:avLst/>
              <a:gdLst/>
              <a:ahLst/>
              <a:cxnLst/>
              <a:rect l="l" t="t" r="r" b="b"/>
              <a:pathLst>
                <a:path w="6028" h="6896" extrusionOk="0">
                  <a:moveTo>
                    <a:pt x="5213" y="816"/>
                  </a:moveTo>
                  <a:lnTo>
                    <a:pt x="5213" y="6081"/>
                  </a:lnTo>
                  <a:lnTo>
                    <a:pt x="815" y="6081"/>
                  </a:lnTo>
                  <a:lnTo>
                    <a:pt x="815" y="816"/>
                  </a:lnTo>
                  <a:close/>
                  <a:moveTo>
                    <a:pt x="463" y="1"/>
                  </a:moveTo>
                  <a:cubicBezTo>
                    <a:pt x="208" y="1"/>
                    <a:pt x="2" y="207"/>
                    <a:pt x="0" y="462"/>
                  </a:cubicBezTo>
                  <a:lnTo>
                    <a:pt x="0" y="6435"/>
                  </a:lnTo>
                  <a:cubicBezTo>
                    <a:pt x="2" y="6689"/>
                    <a:pt x="208" y="6896"/>
                    <a:pt x="463" y="6896"/>
                  </a:cubicBezTo>
                  <a:lnTo>
                    <a:pt x="5566" y="6896"/>
                  </a:lnTo>
                  <a:cubicBezTo>
                    <a:pt x="5819" y="6896"/>
                    <a:pt x="6027" y="6689"/>
                    <a:pt x="6027" y="6435"/>
                  </a:cubicBezTo>
                  <a:lnTo>
                    <a:pt x="6027" y="462"/>
                  </a:lnTo>
                  <a:cubicBezTo>
                    <a:pt x="6026" y="207"/>
                    <a:pt x="5819" y="1"/>
                    <a:pt x="5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13" name="Google Shape;813;p54"/>
            <p:cNvSpPr/>
            <p:nvPr/>
          </p:nvSpPr>
          <p:spPr>
            <a:xfrm>
              <a:off x="5118271" y="4296236"/>
              <a:ext cx="114050" cy="130472"/>
            </a:xfrm>
            <a:custGeom>
              <a:avLst/>
              <a:gdLst/>
              <a:ahLst/>
              <a:cxnLst/>
              <a:rect l="l" t="t" r="r" b="b"/>
              <a:pathLst>
                <a:path w="6028" h="6896" extrusionOk="0">
                  <a:moveTo>
                    <a:pt x="5213" y="816"/>
                  </a:moveTo>
                  <a:lnTo>
                    <a:pt x="5213" y="6081"/>
                  </a:lnTo>
                  <a:lnTo>
                    <a:pt x="816" y="6081"/>
                  </a:lnTo>
                  <a:lnTo>
                    <a:pt x="816" y="816"/>
                  </a:lnTo>
                  <a:close/>
                  <a:moveTo>
                    <a:pt x="464" y="1"/>
                  </a:moveTo>
                  <a:cubicBezTo>
                    <a:pt x="209" y="1"/>
                    <a:pt x="2" y="207"/>
                    <a:pt x="1" y="462"/>
                  </a:cubicBezTo>
                  <a:lnTo>
                    <a:pt x="1" y="6435"/>
                  </a:lnTo>
                  <a:cubicBezTo>
                    <a:pt x="2" y="6689"/>
                    <a:pt x="209" y="6896"/>
                    <a:pt x="464" y="6896"/>
                  </a:cubicBezTo>
                  <a:lnTo>
                    <a:pt x="5567" y="6896"/>
                  </a:lnTo>
                  <a:cubicBezTo>
                    <a:pt x="5822" y="6896"/>
                    <a:pt x="6028" y="6689"/>
                    <a:pt x="6028" y="6435"/>
                  </a:cubicBezTo>
                  <a:lnTo>
                    <a:pt x="6028" y="462"/>
                  </a:lnTo>
                  <a:cubicBezTo>
                    <a:pt x="6028" y="207"/>
                    <a:pt x="5822" y="1"/>
                    <a:pt x="5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14" name="Google Shape;814;p54"/>
            <p:cNvSpPr/>
            <p:nvPr/>
          </p:nvSpPr>
          <p:spPr>
            <a:xfrm>
              <a:off x="5381240" y="4296236"/>
              <a:ext cx="114031" cy="130472"/>
            </a:xfrm>
            <a:custGeom>
              <a:avLst/>
              <a:gdLst/>
              <a:ahLst/>
              <a:cxnLst/>
              <a:rect l="l" t="t" r="r" b="b"/>
              <a:pathLst>
                <a:path w="6027" h="6896" extrusionOk="0">
                  <a:moveTo>
                    <a:pt x="5213" y="816"/>
                  </a:moveTo>
                  <a:lnTo>
                    <a:pt x="5213" y="6081"/>
                  </a:lnTo>
                  <a:lnTo>
                    <a:pt x="815" y="6081"/>
                  </a:lnTo>
                  <a:lnTo>
                    <a:pt x="815" y="816"/>
                  </a:lnTo>
                  <a:close/>
                  <a:moveTo>
                    <a:pt x="462" y="1"/>
                  </a:moveTo>
                  <a:cubicBezTo>
                    <a:pt x="207" y="1"/>
                    <a:pt x="1" y="207"/>
                    <a:pt x="1" y="462"/>
                  </a:cubicBezTo>
                  <a:lnTo>
                    <a:pt x="1" y="6435"/>
                  </a:lnTo>
                  <a:cubicBezTo>
                    <a:pt x="1" y="6689"/>
                    <a:pt x="207" y="6896"/>
                    <a:pt x="462" y="6896"/>
                  </a:cubicBezTo>
                  <a:lnTo>
                    <a:pt x="5565" y="6896"/>
                  </a:lnTo>
                  <a:cubicBezTo>
                    <a:pt x="5820" y="6896"/>
                    <a:pt x="6026" y="6689"/>
                    <a:pt x="6026" y="6435"/>
                  </a:cubicBezTo>
                  <a:lnTo>
                    <a:pt x="6026" y="462"/>
                  </a:lnTo>
                  <a:cubicBezTo>
                    <a:pt x="6026" y="207"/>
                    <a:pt x="5820" y="1"/>
                    <a:pt x="5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815" name="Google Shape;815;p54"/>
          <p:cNvGrpSpPr/>
          <p:nvPr/>
        </p:nvGrpSpPr>
        <p:grpSpPr>
          <a:xfrm>
            <a:off x="5062312" y="3832639"/>
            <a:ext cx="442804" cy="475573"/>
            <a:chOff x="5784066" y="4017318"/>
            <a:chExt cx="442804" cy="475573"/>
          </a:xfrm>
        </p:grpSpPr>
        <p:sp>
          <p:nvSpPr>
            <p:cNvPr id="816" name="Google Shape;816;p54"/>
            <p:cNvSpPr/>
            <p:nvPr/>
          </p:nvSpPr>
          <p:spPr>
            <a:xfrm>
              <a:off x="5940402" y="4189887"/>
              <a:ext cx="39751" cy="32013"/>
            </a:xfrm>
            <a:custGeom>
              <a:avLst/>
              <a:gdLst/>
              <a:ahLst/>
              <a:cxnLst/>
              <a:rect l="l" t="t" r="r" b="b"/>
              <a:pathLst>
                <a:path w="2101" h="1692" extrusionOk="0">
                  <a:moveTo>
                    <a:pt x="398" y="0"/>
                  </a:moveTo>
                  <a:cubicBezTo>
                    <a:pt x="177" y="5"/>
                    <a:pt x="1" y="185"/>
                    <a:pt x="1" y="407"/>
                  </a:cubicBezTo>
                  <a:cubicBezTo>
                    <a:pt x="1" y="628"/>
                    <a:pt x="177" y="810"/>
                    <a:pt x="398" y="815"/>
                  </a:cubicBezTo>
                  <a:lnTo>
                    <a:pt x="861" y="815"/>
                  </a:lnTo>
                  <a:lnTo>
                    <a:pt x="861" y="1276"/>
                  </a:lnTo>
                  <a:cubicBezTo>
                    <a:pt x="855" y="1503"/>
                    <a:pt x="1038" y="1691"/>
                    <a:pt x="1267" y="1691"/>
                  </a:cubicBezTo>
                  <a:cubicBezTo>
                    <a:pt x="1495" y="1691"/>
                    <a:pt x="1680" y="1503"/>
                    <a:pt x="1674" y="1276"/>
                  </a:cubicBezTo>
                  <a:lnTo>
                    <a:pt x="1674" y="815"/>
                  </a:lnTo>
                  <a:lnTo>
                    <a:pt x="1701" y="815"/>
                  </a:lnTo>
                  <a:cubicBezTo>
                    <a:pt x="1923" y="810"/>
                    <a:pt x="2100" y="628"/>
                    <a:pt x="2100" y="407"/>
                  </a:cubicBezTo>
                  <a:cubicBezTo>
                    <a:pt x="2100" y="185"/>
                    <a:pt x="1923" y="5"/>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17" name="Google Shape;817;p54"/>
            <p:cNvSpPr/>
            <p:nvPr/>
          </p:nvSpPr>
          <p:spPr>
            <a:xfrm>
              <a:off x="6030821" y="4189887"/>
              <a:ext cx="39732" cy="31861"/>
            </a:xfrm>
            <a:custGeom>
              <a:avLst/>
              <a:gdLst/>
              <a:ahLst/>
              <a:cxnLst/>
              <a:rect l="l" t="t" r="r" b="b"/>
              <a:pathLst>
                <a:path w="2100" h="1684" extrusionOk="0">
                  <a:moveTo>
                    <a:pt x="399" y="0"/>
                  </a:moveTo>
                  <a:cubicBezTo>
                    <a:pt x="178" y="5"/>
                    <a:pt x="0" y="185"/>
                    <a:pt x="0" y="407"/>
                  </a:cubicBezTo>
                  <a:cubicBezTo>
                    <a:pt x="0" y="628"/>
                    <a:pt x="178" y="810"/>
                    <a:pt x="399" y="815"/>
                  </a:cubicBezTo>
                  <a:lnTo>
                    <a:pt x="425" y="815"/>
                  </a:lnTo>
                  <a:lnTo>
                    <a:pt x="425" y="1276"/>
                  </a:lnTo>
                  <a:cubicBezTo>
                    <a:pt x="425" y="1500"/>
                    <a:pt x="607" y="1684"/>
                    <a:pt x="833" y="1684"/>
                  </a:cubicBezTo>
                  <a:cubicBezTo>
                    <a:pt x="1058" y="1684"/>
                    <a:pt x="1240" y="1500"/>
                    <a:pt x="1240" y="1276"/>
                  </a:cubicBezTo>
                  <a:lnTo>
                    <a:pt x="1240" y="815"/>
                  </a:lnTo>
                  <a:lnTo>
                    <a:pt x="1702" y="815"/>
                  </a:lnTo>
                  <a:cubicBezTo>
                    <a:pt x="1922" y="810"/>
                    <a:pt x="2100" y="628"/>
                    <a:pt x="2100" y="407"/>
                  </a:cubicBezTo>
                  <a:cubicBezTo>
                    <a:pt x="2100" y="185"/>
                    <a:pt x="1922" y="5"/>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18" name="Google Shape;818;p54"/>
            <p:cNvSpPr/>
            <p:nvPr/>
          </p:nvSpPr>
          <p:spPr>
            <a:xfrm>
              <a:off x="5981326" y="4272019"/>
              <a:ext cx="48303" cy="15458"/>
            </a:xfrm>
            <a:custGeom>
              <a:avLst/>
              <a:gdLst/>
              <a:ahLst/>
              <a:cxnLst/>
              <a:rect l="l" t="t" r="r" b="b"/>
              <a:pathLst>
                <a:path w="2553" h="817" extrusionOk="0">
                  <a:moveTo>
                    <a:pt x="407" y="1"/>
                  </a:moveTo>
                  <a:cubicBezTo>
                    <a:pt x="183" y="1"/>
                    <a:pt x="1" y="184"/>
                    <a:pt x="1" y="409"/>
                  </a:cubicBezTo>
                  <a:cubicBezTo>
                    <a:pt x="1" y="635"/>
                    <a:pt x="183" y="817"/>
                    <a:pt x="407" y="817"/>
                  </a:cubicBezTo>
                  <a:lnTo>
                    <a:pt x="2144" y="817"/>
                  </a:lnTo>
                  <a:cubicBezTo>
                    <a:pt x="2370" y="817"/>
                    <a:pt x="2552" y="635"/>
                    <a:pt x="2552" y="409"/>
                  </a:cubicBezTo>
                  <a:cubicBezTo>
                    <a:pt x="2552" y="184"/>
                    <a:pt x="2370" y="1"/>
                    <a:pt x="2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19" name="Google Shape;819;p54"/>
            <p:cNvSpPr/>
            <p:nvPr/>
          </p:nvSpPr>
          <p:spPr>
            <a:xfrm>
              <a:off x="5784066" y="4017318"/>
              <a:ext cx="442804" cy="475573"/>
            </a:xfrm>
            <a:custGeom>
              <a:avLst/>
              <a:gdLst/>
              <a:ahLst/>
              <a:cxnLst/>
              <a:rect l="l" t="t" r="r" b="b"/>
              <a:pathLst>
                <a:path w="23404" h="25136" extrusionOk="0">
                  <a:moveTo>
                    <a:pt x="14500" y="853"/>
                  </a:moveTo>
                  <a:lnTo>
                    <a:pt x="16795" y="5826"/>
                  </a:lnTo>
                  <a:cubicBezTo>
                    <a:pt x="15293" y="5990"/>
                    <a:pt x="13540" y="6081"/>
                    <a:pt x="11703" y="6081"/>
                  </a:cubicBezTo>
                  <a:cubicBezTo>
                    <a:pt x="9866" y="6081"/>
                    <a:pt x="8112" y="5990"/>
                    <a:pt x="6610" y="5826"/>
                  </a:cubicBezTo>
                  <a:lnTo>
                    <a:pt x="8905" y="853"/>
                  </a:lnTo>
                  <a:lnTo>
                    <a:pt x="11645" y="1245"/>
                  </a:lnTo>
                  <a:cubicBezTo>
                    <a:pt x="11664" y="1248"/>
                    <a:pt x="11683" y="1249"/>
                    <a:pt x="11703" y="1249"/>
                  </a:cubicBezTo>
                  <a:cubicBezTo>
                    <a:pt x="11722" y="1249"/>
                    <a:pt x="11741" y="1248"/>
                    <a:pt x="11760" y="1245"/>
                  </a:cubicBezTo>
                  <a:lnTo>
                    <a:pt x="14500" y="853"/>
                  </a:lnTo>
                  <a:close/>
                  <a:moveTo>
                    <a:pt x="6465" y="6627"/>
                  </a:moveTo>
                  <a:cubicBezTo>
                    <a:pt x="6973" y="6685"/>
                    <a:pt x="7508" y="6732"/>
                    <a:pt x="8066" y="6771"/>
                  </a:cubicBezTo>
                  <a:lnTo>
                    <a:pt x="8065" y="6771"/>
                  </a:lnTo>
                  <a:lnTo>
                    <a:pt x="7490" y="7921"/>
                  </a:lnTo>
                  <a:lnTo>
                    <a:pt x="6502" y="8414"/>
                  </a:lnTo>
                  <a:cubicBezTo>
                    <a:pt x="6499" y="8416"/>
                    <a:pt x="6495" y="8417"/>
                    <a:pt x="6491" y="8417"/>
                  </a:cubicBezTo>
                  <a:cubicBezTo>
                    <a:pt x="6489" y="8417"/>
                    <a:pt x="6487" y="8417"/>
                    <a:pt x="6484" y="8416"/>
                  </a:cubicBezTo>
                  <a:cubicBezTo>
                    <a:pt x="6477" y="8408"/>
                    <a:pt x="6471" y="8400"/>
                    <a:pt x="6465" y="8393"/>
                  </a:cubicBezTo>
                  <a:lnTo>
                    <a:pt x="6465" y="6627"/>
                  </a:lnTo>
                  <a:close/>
                  <a:moveTo>
                    <a:pt x="16941" y="6629"/>
                  </a:moveTo>
                  <a:lnTo>
                    <a:pt x="16941" y="8391"/>
                  </a:lnTo>
                  <a:cubicBezTo>
                    <a:pt x="16942" y="8400"/>
                    <a:pt x="16936" y="8410"/>
                    <a:pt x="16929" y="8414"/>
                  </a:cubicBezTo>
                  <a:cubicBezTo>
                    <a:pt x="16925" y="8417"/>
                    <a:pt x="16920" y="8419"/>
                    <a:pt x="16915" y="8419"/>
                  </a:cubicBezTo>
                  <a:cubicBezTo>
                    <a:pt x="16910" y="8419"/>
                    <a:pt x="16906" y="8418"/>
                    <a:pt x="16901" y="8416"/>
                  </a:cubicBezTo>
                  <a:lnTo>
                    <a:pt x="15915" y="7923"/>
                  </a:lnTo>
                  <a:lnTo>
                    <a:pt x="15340" y="6773"/>
                  </a:lnTo>
                  <a:cubicBezTo>
                    <a:pt x="15897" y="6733"/>
                    <a:pt x="16433" y="6685"/>
                    <a:pt x="16941" y="6629"/>
                  </a:cubicBezTo>
                  <a:close/>
                  <a:moveTo>
                    <a:pt x="14456" y="6826"/>
                  </a:moveTo>
                  <a:lnTo>
                    <a:pt x="15246" y="8407"/>
                  </a:lnTo>
                  <a:cubicBezTo>
                    <a:pt x="15286" y="8485"/>
                    <a:pt x="15350" y="8549"/>
                    <a:pt x="15428" y="8589"/>
                  </a:cubicBezTo>
                  <a:lnTo>
                    <a:pt x="16537" y="9144"/>
                  </a:lnTo>
                  <a:cubicBezTo>
                    <a:pt x="16645" y="9197"/>
                    <a:pt x="16762" y="9227"/>
                    <a:pt x="16880" y="9232"/>
                  </a:cubicBezTo>
                  <a:cubicBezTo>
                    <a:pt x="16920" y="9473"/>
                    <a:pt x="16939" y="9717"/>
                    <a:pt x="16941" y="9963"/>
                  </a:cubicBezTo>
                  <a:cubicBezTo>
                    <a:pt x="16941" y="13569"/>
                    <a:pt x="14591" y="16504"/>
                    <a:pt x="11703" y="16504"/>
                  </a:cubicBezTo>
                  <a:cubicBezTo>
                    <a:pt x="8813" y="16504"/>
                    <a:pt x="6463" y="13570"/>
                    <a:pt x="6463" y="9963"/>
                  </a:cubicBezTo>
                  <a:cubicBezTo>
                    <a:pt x="6463" y="9719"/>
                    <a:pt x="6475" y="9474"/>
                    <a:pt x="6498" y="9233"/>
                  </a:cubicBezTo>
                  <a:cubicBezTo>
                    <a:pt x="6625" y="9232"/>
                    <a:pt x="6753" y="9201"/>
                    <a:pt x="6867" y="9144"/>
                  </a:cubicBezTo>
                  <a:lnTo>
                    <a:pt x="7975" y="8589"/>
                  </a:lnTo>
                  <a:cubicBezTo>
                    <a:pt x="8054" y="8549"/>
                    <a:pt x="8118" y="8485"/>
                    <a:pt x="8157" y="8407"/>
                  </a:cubicBezTo>
                  <a:lnTo>
                    <a:pt x="8948" y="6826"/>
                  </a:lnTo>
                  <a:cubicBezTo>
                    <a:pt x="9831" y="6871"/>
                    <a:pt x="10756" y="6896"/>
                    <a:pt x="11703" y="6896"/>
                  </a:cubicBezTo>
                  <a:cubicBezTo>
                    <a:pt x="12648" y="6896"/>
                    <a:pt x="13573" y="6871"/>
                    <a:pt x="14456" y="6826"/>
                  </a:cubicBezTo>
                  <a:close/>
                  <a:moveTo>
                    <a:pt x="9640" y="16879"/>
                  </a:moveTo>
                  <a:lnTo>
                    <a:pt x="9640" y="16879"/>
                  </a:lnTo>
                  <a:cubicBezTo>
                    <a:pt x="10289" y="17167"/>
                    <a:pt x="10991" y="17317"/>
                    <a:pt x="11703" y="17319"/>
                  </a:cubicBezTo>
                  <a:cubicBezTo>
                    <a:pt x="12413" y="17317"/>
                    <a:pt x="13115" y="17167"/>
                    <a:pt x="13764" y="16879"/>
                  </a:cubicBezTo>
                  <a:lnTo>
                    <a:pt x="13764" y="16879"/>
                  </a:lnTo>
                  <a:lnTo>
                    <a:pt x="11703" y="18942"/>
                  </a:lnTo>
                  <a:lnTo>
                    <a:pt x="9640" y="16879"/>
                  </a:lnTo>
                  <a:close/>
                  <a:moveTo>
                    <a:pt x="15228" y="16566"/>
                  </a:moveTo>
                  <a:lnTo>
                    <a:pt x="15615" y="16824"/>
                  </a:lnTo>
                  <a:cubicBezTo>
                    <a:pt x="15809" y="16953"/>
                    <a:pt x="15876" y="17207"/>
                    <a:pt x="15773" y="17414"/>
                  </a:cubicBezTo>
                  <a:cubicBezTo>
                    <a:pt x="15023" y="18913"/>
                    <a:pt x="14479" y="20004"/>
                    <a:pt x="14188" y="20585"/>
                  </a:cubicBezTo>
                  <a:cubicBezTo>
                    <a:pt x="13490" y="19971"/>
                    <a:pt x="12853" y="19594"/>
                    <a:pt x="12416" y="19377"/>
                  </a:cubicBezTo>
                  <a:lnTo>
                    <a:pt x="15228" y="16566"/>
                  </a:lnTo>
                  <a:close/>
                  <a:moveTo>
                    <a:pt x="8176" y="16566"/>
                  </a:moveTo>
                  <a:lnTo>
                    <a:pt x="10988" y="19379"/>
                  </a:lnTo>
                  <a:cubicBezTo>
                    <a:pt x="10551" y="19596"/>
                    <a:pt x="9914" y="19972"/>
                    <a:pt x="9216" y="20586"/>
                  </a:cubicBezTo>
                  <a:cubicBezTo>
                    <a:pt x="8878" y="19910"/>
                    <a:pt x="8236" y="18628"/>
                    <a:pt x="7631" y="17416"/>
                  </a:cubicBezTo>
                  <a:cubicBezTo>
                    <a:pt x="7528" y="17207"/>
                    <a:pt x="7595" y="16955"/>
                    <a:pt x="7789" y="16826"/>
                  </a:cubicBezTo>
                  <a:lnTo>
                    <a:pt x="8176" y="16566"/>
                  </a:lnTo>
                  <a:close/>
                  <a:moveTo>
                    <a:pt x="11703" y="19951"/>
                  </a:moveTo>
                  <a:cubicBezTo>
                    <a:pt x="11860" y="20015"/>
                    <a:pt x="12014" y="20086"/>
                    <a:pt x="12164" y="20165"/>
                  </a:cubicBezTo>
                  <a:lnTo>
                    <a:pt x="12164" y="20820"/>
                  </a:lnTo>
                  <a:cubicBezTo>
                    <a:pt x="12164" y="20835"/>
                    <a:pt x="12152" y="20847"/>
                    <a:pt x="12137" y="20847"/>
                  </a:cubicBezTo>
                  <a:lnTo>
                    <a:pt x="11269" y="20847"/>
                  </a:lnTo>
                  <a:cubicBezTo>
                    <a:pt x="11254" y="20847"/>
                    <a:pt x="11242" y="20835"/>
                    <a:pt x="11242" y="20820"/>
                  </a:cubicBezTo>
                  <a:lnTo>
                    <a:pt x="11242" y="20166"/>
                  </a:lnTo>
                  <a:cubicBezTo>
                    <a:pt x="11392" y="20087"/>
                    <a:pt x="11545" y="20016"/>
                    <a:pt x="11703" y="19952"/>
                  </a:cubicBezTo>
                  <a:lnTo>
                    <a:pt x="11703" y="19951"/>
                  </a:lnTo>
                  <a:close/>
                  <a:moveTo>
                    <a:pt x="11779" y="21662"/>
                  </a:moveTo>
                  <a:lnTo>
                    <a:pt x="12114" y="24321"/>
                  </a:lnTo>
                  <a:lnTo>
                    <a:pt x="11292" y="24321"/>
                  </a:lnTo>
                  <a:lnTo>
                    <a:pt x="11627" y="21662"/>
                  </a:lnTo>
                  <a:close/>
                  <a:moveTo>
                    <a:pt x="4427" y="18499"/>
                  </a:moveTo>
                  <a:lnTo>
                    <a:pt x="4800" y="19644"/>
                  </a:lnTo>
                  <a:cubicBezTo>
                    <a:pt x="4844" y="19778"/>
                    <a:pt x="4954" y="19880"/>
                    <a:pt x="5089" y="19913"/>
                  </a:cubicBezTo>
                  <a:lnTo>
                    <a:pt x="6266" y="20207"/>
                  </a:lnTo>
                  <a:lnTo>
                    <a:pt x="5717" y="21029"/>
                  </a:lnTo>
                  <a:cubicBezTo>
                    <a:pt x="5636" y="21151"/>
                    <a:pt x="5627" y="21307"/>
                    <a:pt x="5692" y="21439"/>
                  </a:cubicBezTo>
                  <a:lnTo>
                    <a:pt x="7149" y="24323"/>
                  </a:lnTo>
                  <a:lnTo>
                    <a:pt x="4726" y="24323"/>
                  </a:lnTo>
                  <a:lnTo>
                    <a:pt x="4726" y="22992"/>
                  </a:lnTo>
                  <a:cubicBezTo>
                    <a:pt x="4726" y="22766"/>
                    <a:pt x="4544" y="22584"/>
                    <a:pt x="4319" y="22584"/>
                  </a:cubicBezTo>
                  <a:cubicBezTo>
                    <a:pt x="4093" y="22584"/>
                    <a:pt x="3911" y="22766"/>
                    <a:pt x="3911" y="22992"/>
                  </a:cubicBezTo>
                  <a:lnTo>
                    <a:pt x="3911" y="24321"/>
                  </a:lnTo>
                  <a:lnTo>
                    <a:pt x="1279" y="24321"/>
                  </a:lnTo>
                  <a:cubicBezTo>
                    <a:pt x="1025" y="24321"/>
                    <a:pt x="818" y="24115"/>
                    <a:pt x="818" y="23860"/>
                  </a:cubicBezTo>
                  <a:lnTo>
                    <a:pt x="817" y="23862"/>
                  </a:lnTo>
                  <a:lnTo>
                    <a:pt x="817" y="21457"/>
                  </a:lnTo>
                  <a:cubicBezTo>
                    <a:pt x="815" y="20248"/>
                    <a:pt x="1639" y="19195"/>
                    <a:pt x="2812" y="18903"/>
                  </a:cubicBezTo>
                  <a:lnTo>
                    <a:pt x="4427" y="18499"/>
                  </a:lnTo>
                  <a:close/>
                  <a:moveTo>
                    <a:pt x="6791" y="17446"/>
                  </a:moveTo>
                  <a:cubicBezTo>
                    <a:pt x="6812" y="17562"/>
                    <a:pt x="6850" y="17674"/>
                    <a:pt x="6903" y="17778"/>
                  </a:cubicBezTo>
                  <a:cubicBezTo>
                    <a:pt x="7208" y="18391"/>
                    <a:pt x="7666" y="19306"/>
                    <a:pt x="8047" y="20068"/>
                  </a:cubicBezTo>
                  <a:lnTo>
                    <a:pt x="8678" y="21331"/>
                  </a:lnTo>
                  <a:cubicBezTo>
                    <a:pt x="8693" y="21359"/>
                    <a:pt x="8705" y="21384"/>
                    <a:pt x="8719" y="21410"/>
                  </a:cubicBezTo>
                  <a:cubicBezTo>
                    <a:pt x="9103" y="22445"/>
                    <a:pt x="9140" y="23719"/>
                    <a:pt x="9134" y="24323"/>
                  </a:cubicBezTo>
                  <a:lnTo>
                    <a:pt x="8062" y="24323"/>
                  </a:lnTo>
                  <a:lnTo>
                    <a:pt x="6527" y="21283"/>
                  </a:lnTo>
                  <a:lnTo>
                    <a:pt x="7264" y="20178"/>
                  </a:lnTo>
                  <a:cubicBezTo>
                    <a:pt x="7420" y="19943"/>
                    <a:pt x="7297" y="19625"/>
                    <a:pt x="7024" y="19556"/>
                  </a:cubicBezTo>
                  <a:lnTo>
                    <a:pt x="5504" y="19177"/>
                  </a:lnTo>
                  <a:lnTo>
                    <a:pt x="5120" y="18001"/>
                  </a:lnTo>
                  <a:lnTo>
                    <a:pt x="6791" y="17446"/>
                  </a:lnTo>
                  <a:close/>
                  <a:moveTo>
                    <a:pt x="10427" y="20667"/>
                  </a:moveTo>
                  <a:lnTo>
                    <a:pt x="10427" y="20822"/>
                  </a:lnTo>
                  <a:cubicBezTo>
                    <a:pt x="10427" y="21111"/>
                    <a:pt x="10577" y="21380"/>
                    <a:pt x="10823" y="21533"/>
                  </a:cubicBezTo>
                  <a:lnTo>
                    <a:pt x="10471" y="24323"/>
                  </a:lnTo>
                  <a:lnTo>
                    <a:pt x="9951" y="24323"/>
                  </a:lnTo>
                  <a:cubicBezTo>
                    <a:pt x="9957" y="23702"/>
                    <a:pt x="9919" y="22472"/>
                    <a:pt x="9567" y="21369"/>
                  </a:cubicBezTo>
                  <a:cubicBezTo>
                    <a:pt x="9837" y="21116"/>
                    <a:pt x="10125" y="20882"/>
                    <a:pt x="10427" y="20667"/>
                  </a:cubicBezTo>
                  <a:close/>
                  <a:moveTo>
                    <a:pt x="12978" y="20667"/>
                  </a:moveTo>
                  <a:cubicBezTo>
                    <a:pt x="13283" y="20884"/>
                    <a:pt x="13575" y="21122"/>
                    <a:pt x="13848" y="21378"/>
                  </a:cubicBezTo>
                  <a:cubicBezTo>
                    <a:pt x="13499" y="22478"/>
                    <a:pt x="13461" y="23704"/>
                    <a:pt x="13467" y="24323"/>
                  </a:cubicBezTo>
                  <a:lnTo>
                    <a:pt x="12934" y="24323"/>
                  </a:lnTo>
                  <a:lnTo>
                    <a:pt x="12583" y="21533"/>
                  </a:lnTo>
                  <a:cubicBezTo>
                    <a:pt x="12828" y="21380"/>
                    <a:pt x="12978" y="21110"/>
                    <a:pt x="12978" y="20820"/>
                  </a:cubicBezTo>
                  <a:lnTo>
                    <a:pt x="12978" y="20667"/>
                  </a:lnTo>
                  <a:close/>
                  <a:moveTo>
                    <a:pt x="16613" y="17446"/>
                  </a:moveTo>
                  <a:lnTo>
                    <a:pt x="18282" y="18003"/>
                  </a:lnTo>
                  <a:lnTo>
                    <a:pt x="17898" y="19179"/>
                  </a:lnTo>
                  <a:lnTo>
                    <a:pt x="16380" y="19558"/>
                  </a:lnTo>
                  <a:cubicBezTo>
                    <a:pt x="16105" y="19625"/>
                    <a:pt x="15982" y="19943"/>
                    <a:pt x="16138" y="20178"/>
                  </a:cubicBezTo>
                  <a:lnTo>
                    <a:pt x="16141" y="20177"/>
                  </a:lnTo>
                  <a:lnTo>
                    <a:pt x="16879" y="21283"/>
                  </a:lnTo>
                  <a:lnTo>
                    <a:pt x="15343" y="24323"/>
                  </a:lnTo>
                  <a:lnTo>
                    <a:pt x="14282" y="24323"/>
                  </a:lnTo>
                  <a:cubicBezTo>
                    <a:pt x="14276" y="23717"/>
                    <a:pt x="14313" y="22433"/>
                    <a:pt x="14700" y="21396"/>
                  </a:cubicBezTo>
                  <a:cubicBezTo>
                    <a:pt x="14706" y="21381"/>
                    <a:pt x="14711" y="21366"/>
                    <a:pt x="14715" y="21351"/>
                  </a:cubicBezTo>
                  <a:lnTo>
                    <a:pt x="14725" y="21330"/>
                  </a:lnTo>
                  <a:lnTo>
                    <a:pt x="15357" y="20066"/>
                  </a:lnTo>
                  <a:cubicBezTo>
                    <a:pt x="15738" y="19306"/>
                    <a:pt x="16195" y="18391"/>
                    <a:pt x="16501" y="17778"/>
                  </a:cubicBezTo>
                  <a:cubicBezTo>
                    <a:pt x="16553" y="17674"/>
                    <a:pt x="16590" y="17562"/>
                    <a:pt x="16613" y="17446"/>
                  </a:cubicBezTo>
                  <a:close/>
                  <a:moveTo>
                    <a:pt x="18978" y="18499"/>
                  </a:moveTo>
                  <a:lnTo>
                    <a:pt x="20592" y="18903"/>
                  </a:lnTo>
                  <a:cubicBezTo>
                    <a:pt x="21766" y="19194"/>
                    <a:pt x="22589" y="20248"/>
                    <a:pt x="22587" y="21457"/>
                  </a:cubicBezTo>
                  <a:lnTo>
                    <a:pt x="22586" y="23862"/>
                  </a:lnTo>
                  <a:cubicBezTo>
                    <a:pt x="22586" y="24115"/>
                    <a:pt x="22379" y="24323"/>
                    <a:pt x="22124" y="24323"/>
                  </a:cubicBezTo>
                  <a:lnTo>
                    <a:pt x="19492" y="24323"/>
                  </a:lnTo>
                  <a:lnTo>
                    <a:pt x="19492" y="22992"/>
                  </a:lnTo>
                  <a:cubicBezTo>
                    <a:pt x="19492" y="22766"/>
                    <a:pt x="19310" y="22584"/>
                    <a:pt x="19086" y="22584"/>
                  </a:cubicBezTo>
                  <a:cubicBezTo>
                    <a:pt x="18860" y="22584"/>
                    <a:pt x="18678" y="22766"/>
                    <a:pt x="18678" y="22992"/>
                  </a:cubicBezTo>
                  <a:lnTo>
                    <a:pt x="18678" y="24321"/>
                  </a:lnTo>
                  <a:lnTo>
                    <a:pt x="16257" y="24321"/>
                  </a:lnTo>
                  <a:lnTo>
                    <a:pt x="17711" y="21437"/>
                  </a:lnTo>
                  <a:cubicBezTo>
                    <a:pt x="17778" y="21307"/>
                    <a:pt x="17769" y="21151"/>
                    <a:pt x="17687" y="21028"/>
                  </a:cubicBezTo>
                  <a:lnTo>
                    <a:pt x="17140" y="20206"/>
                  </a:lnTo>
                  <a:lnTo>
                    <a:pt x="18315" y="19911"/>
                  </a:lnTo>
                  <a:cubicBezTo>
                    <a:pt x="18452" y="19878"/>
                    <a:pt x="18561" y="19776"/>
                    <a:pt x="18605" y="19643"/>
                  </a:cubicBezTo>
                  <a:lnTo>
                    <a:pt x="18978" y="18499"/>
                  </a:lnTo>
                  <a:close/>
                  <a:moveTo>
                    <a:pt x="14741" y="0"/>
                  </a:moveTo>
                  <a:cubicBezTo>
                    <a:pt x="14722" y="0"/>
                    <a:pt x="14704" y="1"/>
                    <a:pt x="14685" y="4"/>
                  </a:cubicBezTo>
                  <a:lnTo>
                    <a:pt x="11703" y="430"/>
                  </a:lnTo>
                  <a:lnTo>
                    <a:pt x="8719" y="5"/>
                  </a:lnTo>
                  <a:cubicBezTo>
                    <a:pt x="8699" y="3"/>
                    <a:pt x="8680" y="1"/>
                    <a:pt x="8660" y="1"/>
                  </a:cubicBezTo>
                  <a:cubicBezTo>
                    <a:pt x="8504" y="1"/>
                    <a:pt x="8360" y="92"/>
                    <a:pt x="8292" y="238"/>
                  </a:cubicBezTo>
                  <a:lnTo>
                    <a:pt x="5761" y="5721"/>
                  </a:lnTo>
                  <a:cubicBezTo>
                    <a:pt x="4908" y="5603"/>
                    <a:pt x="4162" y="5459"/>
                    <a:pt x="3559" y="5292"/>
                  </a:cubicBezTo>
                  <a:cubicBezTo>
                    <a:pt x="3525" y="5283"/>
                    <a:pt x="3490" y="5279"/>
                    <a:pt x="3456" y="5279"/>
                  </a:cubicBezTo>
                  <a:cubicBezTo>
                    <a:pt x="3277" y="5279"/>
                    <a:pt x="3113" y="5397"/>
                    <a:pt x="3062" y="5577"/>
                  </a:cubicBezTo>
                  <a:cubicBezTo>
                    <a:pt x="3003" y="5793"/>
                    <a:pt x="3127" y="6016"/>
                    <a:pt x="3343" y="6078"/>
                  </a:cubicBezTo>
                  <a:cubicBezTo>
                    <a:pt x="3975" y="6252"/>
                    <a:pt x="4758" y="6404"/>
                    <a:pt x="5650" y="6527"/>
                  </a:cubicBezTo>
                  <a:lnTo>
                    <a:pt x="5650" y="8391"/>
                  </a:lnTo>
                  <a:cubicBezTo>
                    <a:pt x="5648" y="8516"/>
                    <a:pt x="5677" y="8640"/>
                    <a:pt x="5730" y="8754"/>
                  </a:cubicBezTo>
                  <a:cubicBezTo>
                    <a:pt x="5676" y="9154"/>
                    <a:pt x="5648" y="9558"/>
                    <a:pt x="5650" y="9961"/>
                  </a:cubicBezTo>
                  <a:cubicBezTo>
                    <a:pt x="5650" y="12301"/>
                    <a:pt x="6551" y="14386"/>
                    <a:pt x="7956" y="15735"/>
                  </a:cubicBezTo>
                  <a:lnTo>
                    <a:pt x="7337" y="16146"/>
                  </a:lnTo>
                  <a:cubicBezTo>
                    <a:pt x="7188" y="16246"/>
                    <a:pt x="7062" y="16377"/>
                    <a:pt x="6967" y="16528"/>
                  </a:cubicBezTo>
                  <a:lnTo>
                    <a:pt x="4480" y="17357"/>
                  </a:lnTo>
                  <a:cubicBezTo>
                    <a:pt x="4324" y="17410"/>
                    <a:pt x="4215" y="17551"/>
                    <a:pt x="4203" y="17715"/>
                  </a:cubicBezTo>
                  <a:lnTo>
                    <a:pt x="2614" y="18112"/>
                  </a:lnTo>
                  <a:cubicBezTo>
                    <a:pt x="1079" y="18494"/>
                    <a:pt x="1" y="19873"/>
                    <a:pt x="4" y="21457"/>
                  </a:cubicBezTo>
                  <a:lnTo>
                    <a:pt x="4" y="23860"/>
                  </a:lnTo>
                  <a:cubicBezTo>
                    <a:pt x="4" y="24564"/>
                    <a:pt x="574" y="25136"/>
                    <a:pt x="1279" y="25136"/>
                  </a:cubicBezTo>
                  <a:lnTo>
                    <a:pt x="22126" y="25136"/>
                  </a:lnTo>
                  <a:cubicBezTo>
                    <a:pt x="22830" y="25136"/>
                    <a:pt x="23400" y="24564"/>
                    <a:pt x="23402" y="23860"/>
                  </a:cubicBezTo>
                  <a:lnTo>
                    <a:pt x="23402" y="21457"/>
                  </a:lnTo>
                  <a:cubicBezTo>
                    <a:pt x="23403" y="19873"/>
                    <a:pt x="22326" y="18494"/>
                    <a:pt x="20791" y="18112"/>
                  </a:cubicBezTo>
                  <a:lnTo>
                    <a:pt x="19203" y="17715"/>
                  </a:lnTo>
                  <a:cubicBezTo>
                    <a:pt x="19191" y="17551"/>
                    <a:pt x="19081" y="17410"/>
                    <a:pt x="18925" y="17358"/>
                  </a:cubicBezTo>
                  <a:lnTo>
                    <a:pt x="16437" y="16528"/>
                  </a:lnTo>
                  <a:cubicBezTo>
                    <a:pt x="16343" y="16377"/>
                    <a:pt x="16216" y="16246"/>
                    <a:pt x="16067" y="16148"/>
                  </a:cubicBezTo>
                  <a:lnTo>
                    <a:pt x="15450" y="15735"/>
                  </a:lnTo>
                  <a:cubicBezTo>
                    <a:pt x="16853" y="14386"/>
                    <a:pt x="17755" y="12301"/>
                    <a:pt x="17755" y="9963"/>
                  </a:cubicBezTo>
                  <a:cubicBezTo>
                    <a:pt x="17755" y="9620"/>
                    <a:pt x="17716" y="9236"/>
                    <a:pt x="17637" y="8822"/>
                  </a:cubicBezTo>
                  <a:cubicBezTo>
                    <a:pt x="17715" y="8692"/>
                    <a:pt x="17755" y="8543"/>
                    <a:pt x="17755" y="8391"/>
                  </a:cubicBezTo>
                  <a:lnTo>
                    <a:pt x="17755" y="6527"/>
                  </a:lnTo>
                  <a:cubicBezTo>
                    <a:pt x="18647" y="6404"/>
                    <a:pt x="19430" y="6252"/>
                    <a:pt x="20063" y="6078"/>
                  </a:cubicBezTo>
                  <a:cubicBezTo>
                    <a:pt x="20278" y="6017"/>
                    <a:pt x="20404" y="5793"/>
                    <a:pt x="20345" y="5577"/>
                  </a:cubicBezTo>
                  <a:cubicBezTo>
                    <a:pt x="20296" y="5396"/>
                    <a:pt x="20130" y="5278"/>
                    <a:pt x="19952" y="5278"/>
                  </a:cubicBezTo>
                  <a:cubicBezTo>
                    <a:pt x="19917" y="5278"/>
                    <a:pt x="19881" y="5283"/>
                    <a:pt x="19846" y="5292"/>
                  </a:cubicBezTo>
                  <a:cubicBezTo>
                    <a:pt x="19244" y="5459"/>
                    <a:pt x="18496" y="5603"/>
                    <a:pt x="17643" y="5721"/>
                  </a:cubicBezTo>
                  <a:lnTo>
                    <a:pt x="15113" y="238"/>
                  </a:lnTo>
                  <a:cubicBezTo>
                    <a:pt x="15045" y="91"/>
                    <a:pt x="14898" y="0"/>
                    <a:pt x="14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820" name="Google Shape;820;p54"/>
          <p:cNvGrpSpPr/>
          <p:nvPr/>
        </p:nvGrpSpPr>
        <p:grpSpPr>
          <a:xfrm>
            <a:off x="5702015" y="3832639"/>
            <a:ext cx="360577" cy="475573"/>
            <a:chOff x="6300488" y="3998833"/>
            <a:chExt cx="360577" cy="475573"/>
          </a:xfrm>
        </p:grpSpPr>
        <p:sp>
          <p:nvSpPr>
            <p:cNvPr id="821" name="Google Shape;821;p54"/>
            <p:cNvSpPr/>
            <p:nvPr/>
          </p:nvSpPr>
          <p:spPr>
            <a:xfrm>
              <a:off x="6300488" y="3998833"/>
              <a:ext cx="360577" cy="475573"/>
            </a:xfrm>
            <a:custGeom>
              <a:avLst/>
              <a:gdLst/>
              <a:ahLst/>
              <a:cxnLst/>
              <a:rect l="l" t="t" r="r" b="b"/>
              <a:pathLst>
                <a:path w="19058" h="25136" extrusionOk="0">
                  <a:moveTo>
                    <a:pt x="6055" y="814"/>
                  </a:moveTo>
                  <a:cubicBezTo>
                    <a:pt x="6069" y="814"/>
                    <a:pt x="6081" y="826"/>
                    <a:pt x="6082" y="841"/>
                  </a:cubicBezTo>
                  <a:lnTo>
                    <a:pt x="6082" y="5829"/>
                  </a:lnTo>
                  <a:lnTo>
                    <a:pt x="4934" y="5254"/>
                  </a:lnTo>
                  <a:cubicBezTo>
                    <a:pt x="4876" y="5226"/>
                    <a:pt x="4814" y="5212"/>
                    <a:pt x="4752" y="5212"/>
                  </a:cubicBezTo>
                  <a:cubicBezTo>
                    <a:pt x="4689" y="5212"/>
                    <a:pt x="4627" y="5226"/>
                    <a:pt x="4570" y="5254"/>
                  </a:cubicBezTo>
                  <a:lnTo>
                    <a:pt x="3422" y="5829"/>
                  </a:lnTo>
                  <a:lnTo>
                    <a:pt x="3422" y="841"/>
                  </a:lnTo>
                  <a:cubicBezTo>
                    <a:pt x="3422" y="826"/>
                    <a:pt x="3434" y="814"/>
                    <a:pt x="3449" y="814"/>
                  </a:cubicBezTo>
                  <a:close/>
                  <a:moveTo>
                    <a:pt x="17780" y="1683"/>
                  </a:moveTo>
                  <a:cubicBezTo>
                    <a:pt x="18033" y="1683"/>
                    <a:pt x="18241" y="1890"/>
                    <a:pt x="18241" y="2144"/>
                  </a:cubicBezTo>
                  <a:lnTo>
                    <a:pt x="18243" y="23860"/>
                  </a:lnTo>
                  <a:cubicBezTo>
                    <a:pt x="18241" y="24115"/>
                    <a:pt x="18035" y="24321"/>
                    <a:pt x="17782" y="24321"/>
                  </a:cubicBezTo>
                  <a:lnTo>
                    <a:pt x="1277" y="24321"/>
                  </a:lnTo>
                  <a:cubicBezTo>
                    <a:pt x="1022" y="24321"/>
                    <a:pt x="815" y="24115"/>
                    <a:pt x="815" y="23860"/>
                  </a:cubicBezTo>
                  <a:lnTo>
                    <a:pt x="815" y="2144"/>
                  </a:lnTo>
                  <a:cubicBezTo>
                    <a:pt x="815" y="1890"/>
                    <a:pt x="1022" y="1683"/>
                    <a:pt x="1277" y="1683"/>
                  </a:cubicBezTo>
                  <a:lnTo>
                    <a:pt x="2606" y="1683"/>
                  </a:lnTo>
                  <a:lnTo>
                    <a:pt x="2606" y="6488"/>
                  </a:lnTo>
                  <a:cubicBezTo>
                    <a:pt x="2607" y="6724"/>
                    <a:pt x="2800" y="6896"/>
                    <a:pt x="3013" y="6896"/>
                  </a:cubicBezTo>
                  <a:cubicBezTo>
                    <a:pt x="3074" y="6896"/>
                    <a:pt x="3136" y="6882"/>
                    <a:pt x="3196" y="6852"/>
                  </a:cubicBezTo>
                  <a:lnTo>
                    <a:pt x="4751" y="6075"/>
                  </a:lnTo>
                  <a:lnTo>
                    <a:pt x="6305" y="6852"/>
                  </a:lnTo>
                  <a:cubicBezTo>
                    <a:pt x="6366" y="6882"/>
                    <a:pt x="6428" y="6896"/>
                    <a:pt x="6489" y="6896"/>
                  </a:cubicBezTo>
                  <a:cubicBezTo>
                    <a:pt x="6702" y="6896"/>
                    <a:pt x="6896" y="6724"/>
                    <a:pt x="6896" y="6488"/>
                  </a:cubicBezTo>
                  <a:lnTo>
                    <a:pt x="6896" y="1683"/>
                  </a:lnTo>
                  <a:close/>
                  <a:moveTo>
                    <a:pt x="3447" y="1"/>
                  </a:moveTo>
                  <a:cubicBezTo>
                    <a:pt x="2983" y="1"/>
                    <a:pt x="2607" y="377"/>
                    <a:pt x="2606" y="841"/>
                  </a:cubicBezTo>
                  <a:lnTo>
                    <a:pt x="2606" y="869"/>
                  </a:lnTo>
                  <a:lnTo>
                    <a:pt x="1277" y="869"/>
                  </a:lnTo>
                  <a:cubicBezTo>
                    <a:pt x="571" y="870"/>
                    <a:pt x="1" y="1441"/>
                    <a:pt x="1" y="2144"/>
                  </a:cubicBezTo>
                  <a:lnTo>
                    <a:pt x="1" y="23860"/>
                  </a:lnTo>
                  <a:cubicBezTo>
                    <a:pt x="1" y="24566"/>
                    <a:pt x="573" y="25136"/>
                    <a:pt x="1277" y="25136"/>
                  </a:cubicBezTo>
                  <a:lnTo>
                    <a:pt x="17782" y="25136"/>
                  </a:lnTo>
                  <a:cubicBezTo>
                    <a:pt x="18485" y="25136"/>
                    <a:pt x="19056" y="24566"/>
                    <a:pt x="19057" y="23860"/>
                  </a:cubicBezTo>
                  <a:lnTo>
                    <a:pt x="19057" y="2144"/>
                  </a:lnTo>
                  <a:cubicBezTo>
                    <a:pt x="19056" y="1441"/>
                    <a:pt x="18485" y="870"/>
                    <a:pt x="17782" y="869"/>
                  </a:cubicBezTo>
                  <a:lnTo>
                    <a:pt x="6897" y="869"/>
                  </a:lnTo>
                  <a:lnTo>
                    <a:pt x="6897" y="841"/>
                  </a:lnTo>
                  <a:cubicBezTo>
                    <a:pt x="6896" y="377"/>
                    <a:pt x="6519" y="1"/>
                    <a:pt x="6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22" name="Google Shape;822;p54"/>
            <p:cNvSpPr/>
            <p:nvPr/>
          </p:nvSpPr>
          <p:spPr>
            <a:xfrm>
              <a:off x="6366254" y="4138538"/>
              <a:ext cx="229102" cy="237257"/>
            </a:xfrm>
            <a:custGeom>
              <a:avLst/>
              <a:gdLst/>
              <a:ahLst/>
              <a:cxnLst/>
              <a:rect l="l" t="t" r="r" b="b"/>
              <a:pathLst>
                <a:path w="12109" h="12540" extrusionOk="0">
                  <a:moveTo>
                    <a:pt x="6052" y="815"/>
                  </a:moveTo>
                  <a:cubicBezTo>
                    <a:pt x="6463" y="815"/>
                    <a:pt x="6669" y="1311"/>
                    <a:pt x="6379" y="1602"/>
                  </a:cubicBezTo>
                  <a:cubicBezTo>
                    <a:pt x="6285" y="1696"/>
                    <a:pt x="6169" y="1738"/>
                    <a:pt x="6056" y="1738"/>
                  </a:cubicBezTo>
                  <a:cubicBezTo>
                    <a:pt x="5818" y="1738"/>
                    <a:pt x="5590" y="1554"/>
                    <a:pt x="5590" y="1276"/>
                  </a:cubicBezTo>
                  <a:cubicBezTo>
                    <a:pt x="5590" y="1021"/>
                    <a:pt x="5797" y="815"/>
                    <a:pt x="6052" y="815"/>
                  </a:cubicBezTo>
                  <a:close/>
                  <a:moveTo>
                    <a:pt x="2144" y="5319"/>
                  </a:moveTo>
                  <a:lnTo>
                    <a:pt x="3254" y="7817"/>
                  </a:lnTo>
                  <a:lnTo>
                    <a:pt x="1033" y="7817"/>
                  </a:lnTo>
                  <a:lnTo>
                    <a:pt x="2144" y="5319"/>
                  </a:lnTo>
                  <a:close/>
                  <a:moveTo>
                    <a:pt x="9961" y="5319"/>
                  </a:moveTo>
                  <a:lnTo>
                    <a:pt x="11071" y="7817"/>
                  </a:lnTo>
                  <a:lnTo>
                    <a:pt x="8850" y="7817"/>
                  </a:lnTo>
                  <a:lnTo>
                    <a:pt x="9961" y="5319"/>
                  </a:lnTo>
                  <a:close/>
                  <a:moveTo>
                    <a:pt x="3323" y="8632"/>
                  </a:moveTo>
                  <a:cubicBezTo>
                    <a:pt x="3098" y="8919"/>
                    <a:pt x="2649" y="9120"/>
                    <a:pt x="2144" y="9120"/>
                  </a:cubicBezTo>
                  <a:cubicBezTo>
                    <a:pt x="1639" y="9120"/>
                    <a:pt x="1188" y="8919"/>
                    <a:pt x="964" y="8632"/>
                  </a:cubicBezTo>
                  <a:close/>
                  <a:moveTo>
                    <a:pt x="11140" y="8632"/>
                  </a:moveTo>
                  <a:cubicBezTo>
                    <a:pt x="10917" y="8919"/>
                    <a:pt x="10466" y="9120"/>
                    <a:pt x="9961" y="9120"/>
                  </a:cubicBezTo>
                  <a:cubicBezTo>
                    <a:pt x="9456" y="9120"/>
                    <a:pt x="9005" y="8919"/>
                    <a:pt x="8782" y="8632"/>
                  </a:cubicBezTo>
                  <a:close/>
                  <a:moveTo>
                    <a:pt x="6052" y="8196"/>
                  </a:moveTo>
                  <a:cubicBezTo>
                    <a:pt x="6306" y="8196"/>
                    <a:pt x="6513" y="8404"/>
                    <a:pt x="6513" y="8659"/>
                  </a:cubicBezTo>
                  <a:lnTo>
                    <a:pt x="6513" y="11726"/>
                  </a:lnTo>
                  <a:lnTo>
                    <a:pt x="5590" y="11726"/>
                  </a:lnTo>
                  <a:lnTo>
                    <a:pt x="5590" y="8659"/>
                  </a:lnTo>
                  <a:cubicBezTo>
                    <a:pt x="5590" y="8404"/>
                    <a:pt x="5797" y="8196"/>
                    <a:pt x="6052" y="8196"/>
                  </a:cubicBezTo>
                  <a:close/>
                  <a:moveTo>
                    <a:pt x="6052" y="0"/>
                  </a:moveTo>
                  <a:cubicBezTo>
                    <a:pt x="5427" y="0"/>
                    <a:pt x="4894" y="452"/>
                    <a:pt x="4792" y="1068"/>
                  </a:cubicBezTo>
                  <a:cubicBezTo>
                    <a:pt x="4692" y="1686"/>
                    <a:pt x="5052" y="2285"/>
                    <a:pt x="5644" y="2483"/>
                  </a:cubicBezTo>
                  <a:lnTo>
                    <a:pt x="5644" y="3039"/>
                  </a:lnTo>
                  <a:lnTo>
                    <a:pt x="1275" y="3039"/>
                  </a:lnTo>
                  <a:cubicBezTo>
                    <a:pt x="1050" y="3040"/>
                    <a:pt x="868" y="3222"/>
                    <a:pt x="868" y="3447"/>
                  </a:cubicBezTo>
                  <a:cubicBezTo>
                    <a:pt x="868" y="3671"/>
                    <a:pt x="1050" y="3853"/>
                    <a:pt x="1275" y="3853"/>
                  </a:cubicBezTo>
                  <a:lnTo>
                    <a:pt x="1736" y="3853"/>
                  </a:lnTo>
                  <a:lnTo>
                    <a:pt x="1736" y="4229"/>
                  </a:lnTo>
                  <a:lnTo>
                    <a:pt x="34" y="8060"/>
                  </a:lnTo>
                  <a:cubicBezTo>
                    <a:pt x="34" y="8060"/>
                    <a:pt x="34" y="8060"/>
                    <a:pt x="34" y="8061"/>
                  </a:cubicBezTo>
                  <a:cubicBezTo>
                    <a:pt x="29" y="8071"/>
                    <a:pt x="26" y="8081"/>
                    <a:pt x="23" y="8090"/>
                  </a:cubicBezTo>
                  <a:cubicBezTo>
                    <a:pt x="22" y="8093"/>
                    <a:pt x="20" y="8096"/>
                    <a:pt x="18" y="8101"/>
                  </a:cubicBezTo>
                  <a:cubicBezTo>
                    <a:pt x="15" y="8107"/>
                    <a:pt x="14" y="8116"/>
                    <a:pt x="12" y="8124"/>
                  </a:cubicBezTo>
                  <a:cubicBezTo>
                    <a:pt x="9" y="8131"/>
                    <a:pt x="9" y="8134"/>
                    <a:pt x="8" y="8140"/>
                  </a:cubicBezTo>
                  <a:cubicBezTo>
                    <a:pt x="6" y="8145"/>
                    <a:pt x="6" y="8151"/>
                    <a:pt x="5" y="8157"/>
                  </a:cubicBezTo>
                  <a:cubicBezTo>
                    <a:pt x="5" y="8163"/>
                    <a:pt x="2" y="8174"/>
                    <a:pt x="2" y="8181"/>
                  </a:cubicBezTo>
                  <a:lnTo>
                    <a:pt x="2" y="8192"/>
                  </a:lnTo>
                  <a:cubicBezTo>
                    <a:pt x="2" y="8202"/>
                    <a:pt x="0" y="8212"/>
                    <a:pt x="0" y="8222"/>
                  </a:cubicBezTo>
                  <a:lnTo>
                    <a:pt x="0" y="8225"/>
                  </a:lnTo>
                  <a:cubicBezTo>
                    <a:pt x="0" y="9167"/>
                    <a:pt x="962" y="9935"/>
                    <a:pt x="2144" y="9935"/>
                  </a:cubicBezTo>
                  <a:cubicBezTo>
                    <a:pt x="3327" y="9935"/>
                    <a:pt x="4289" y="9167"/>
                    <a:pt x="4289" y="8225"/>
                  </a:cubicBezTo>
                  <a:lnTo>
                    <a:pt x="4289" y="8222"/>
                  </a:lnTo>
                  <a:cubicBezTo>
                    <a:pt x="4289" y="8213"/>
                    <a:pt x="4289" y="8204"/>
                    <a:pt x="4287" y="8192"/>
                  </a:cubicBezTo>
                  <a:lnTo>
                    <a:pt x="4287" y="8181"/>
                  </a:lnTo>
                  <a:cubicBezTo>
                    <a:pt x="4287" y="8174"/>
                    <a:pt x="4286" y="8165"/>
                    <a:pt x="4284" y="8157"/>
                  </a:cubicBezTo>
                  <a:cubicBezTo>
                    <a:pt x="4283" y="8148"/>
                    <a:pt x="4281" y="8145"/>
                    <a:pt x="4281" y="8140"/>
                  </a:cubicBezTo>
                  <a:cubicBezTo>
                    <a:pt x="4280" y="8134"/>
                    <a:pt x="4278" y="8130"/>
                    <a:pt x="4277" y="8124"/>
                  </a:cubicBezTo>
                  <a:cubicBezTo>
                    <a:pt x="4275" y="8118"/>
                    <a:pt x="4272" y="8107"/>
                    <a:pt x="4271" y="8101"/>
                  </a:cubicBezTo>
                  <a:cubicBezTo>
                    <a:pt x="4269" y="8096"/>
                    <a:pt x="4268" y="8093"/>
                    <a:pt x="4266" y="8090"/>
                  </a:cubicBezTo>
                  <a:cubicBezTo>
                    <a:pt x="4263" y="8080"/>
                    <a:pt x="4260" y="8071"/>
                    <a:pt x="4255" y="8061"/>
                  </a:cubicBezTo>
                  <a:cubicBezTo>
                    <a:pt x="4255" y="8061"/>
                    <a:pt x="4255" y="8060"/>
                    <a:pt x="4254" y="8060"/>
                  </a:cubicBezTo>
                  <a:lnTo>
                    <a:pt x="2552" y="4229"/>
                  </a:lnTo>
                  <a:lnTo>
                    <a:pt x="2552" y="3853"/>
                  </a:lnTo>
                  <a:lnTo>
                    <a:pt x="5647" y="3853"/>
                  </a:lnTo>
                  <a:lnTo>
                    <a:pt x="5647" y="7450"/>
                  </a:lnTo>
                  <a:cubicBezTo>
                    <a:pt x="5128" y="7625"/>
                    <a:pt x="4779" y="8111"/>
                    <a:pt x="4779" y="8658"/>
                  </a:cubicBezTo>
                  <a:lnTo>
                    <a:pt x="4779" y="11725"/>
                  </a:lnTo>
                  <a:lnTo>
                    <a:pt x="3882" y="11725"/>
                  </a:lnTo>
                  <a:cubicBezTo>
                    <a:pt x="3880" y="11725"/>
                    <a:pt x="3877" y="11725"/>
                    <a:pt x="3874" y="11725"/>
                  </a:cubicBezTo>
                  <a:cubicBezTo>
                    <a:pt x="3650" y="11725"/>
                    <a:pt x="3467" y="11907"/>
                    <a:pt x="3467" y="12133"/>
                  </a:cubicBezTo>
                  <a:cubicBezTo>
                    <a:pt x="3467" y="12358"/>
                    <a:pt x="3650" y="12540"/>
                    <a:pt x="3874" y="12540"/>
                  </a:cubicBezTo>
                  <a:cubicBezTo>
                    <a:pt x="3877" y="12540"/>
                    <a:pt x="3880" y="12540"/>
                    <a:pt x="3882" y="12540"/>
                  </a:cubicBezTo>
                  <a:lnTo>
                    <a:pt x="8225" y="12540"/>
                  </a:lnTo>
                  <a:cubicBezTo>
                    <a:pt x="8228" y="12540"/>
                    <a:pt x="8231" y="12540"/>
                    <a:pt x="8234" y="12540"/>
                  </a:cubicBezTo>
                  <a:cubicBezTo>
                    <a:pt x="8458" y="12540"/>
                    <a:pt x="8641" y="12358"/>
                    <a:pt x="8641" y="12133"/>
                  </a:cubicBezTo>
                  <a:cubicBezTo>
                    <a:pt x="8641" y="11907"/>
                    <a:pt x="8458" y="11725"/>
                    <a:pt x="8234" y="11725"/>
                  </a:cubicBezTo>
                  <a:cubicBezTo>
                    <a:pt x="8231" y="11725"/>
                    <a:pt x="8228" y="11725"/>
                    <a:pt x="8225" y="11725"/>
                  </a:cubicBezTo>
                  <a:lnTo>
                    <a:pt x="7329" y="11725"/>
                  </a:lnTo>
                  <a:lnTo>
                    <a:pt x="7329" y="8659"/>
                  </a:lnTo>
                  <a:cubicBezTo>
                    <a:pt x="7329" y="8111"/>
                    <a:pt x="6978" y="7625"/>
                    <a:pt x="6461" y="7450"/>
                  </a:cubicBezTo>
                  <a:lnTo>
                    <a:pt x="6461" y="3855"/>
                  </a:lnTo>
                  <a:lnTo>
                    <a:pt x="9556" y="3855"/>
                  </a:lnTo>
                  <a:lnTo>
                    <a:pt x="9556" y="4229"/>
                  </a:lnTo>
                  <a:lnTo>
                    <a:pt x="7854" y="8060"/>
                  </a:lnTo>
                  <a:cubicBezTo>
                    <a:pt x="7852" y="8060"/>
                    <a:pt x="7852" y="8061"/>
                    <a:pt x="7854" y="8063"/>
                  </a:cubicBezTo>
                  <a:cubicBezTo>
                    <a:pt x="7849" y="8072"/>
                    <a:pt x="7845" y="8081"/>
                    <a:pt x="7842" y="8090"/>
                  </a:cubicBezTo>
                  <a:cubicBezTo>
                    <a:pt x="7842" y="8093"/>
                    <a:pt x="7840" y="8098"/>
                    <a:pt x="7839" y="8101"/>
                  </a:cubicBezTo>
                  <a:cubicBezTo>
                    <a:pt x="7836" y="8108"/>
                    <a:pt x="7834" y="8116"/>
                    <a:pt x="7833" y="8125"/>
                  </a:cubicBezTo>
                  <a:cubicBezTo>
                    <a:pt x="7829" y="8133"/>
                    <a:pt x="7828" y="8136"/>
                    <a:pt x="7828" y="8140"/>
                  </a:cubicBezTo>
                  <a:cubicBezTo>
                    <a:pt x="7826" y="8146"/>
                    <a:pt x="7826" y="8152"/>
                    <a:pt x="7825" y="8157"/>
                  </a:cubicBezTo>
                  <a:cubicBezTo>
                    <a:pt x="7823" y="8163"/>
                    <a:pt x="7822" y="8174"/>
                    <a:pt x="7820" y="8181"/>
                  </a:cubicBezTo>
                  <a:lnTo>
                    <a:pt x="7820" y="8193"/>
                  </a:lnTo>
                  <a:cubicBezTo>
                    <a:pt x="7820" y="8202"/>
                    <a:pt x="7819" y="8213"/>
                    <a:pt x="7819" y="8224"/>
                  </a:cubicBezTo>
                  <a:lnTo>
                    <a:pt x="7819" y="8225"/>
                  </a:lnTo>
                  <a:cubicBezTo>
                    <a:pt x="7819" y="9169"/>
                    <a:pt x="8782" y="9935"/>
                    <a:pt x="9964" y="9935"/>
                  </a:cubicBezTo>
                  <a:cubicBezTo>
                    <a:pt x="11147" y="9935"/>
                    <a:pt x="12109" y="9169"/>
                    <a:pt x="12109" y="8225"/>
                  </a:cubicBezTo>
                  <a:lnTo>
                    <a:pt x="12109" y="8224"/>
                  </a:lnTo>
                  <a:cubicBezTo>
                    <a:pt x="12109" y="8213"/>
                    <a:pt x="12107" y="8202"/>
                    <a:pt x="12107" y="8193"/>
                  </a:cubicBezTo>
                  <a:lnTo>
                    <a:pt x="12104" y="8192"/>
                  </a:lnTo>
                  <a:lnTo>
                    <a:pt x="12104" y="8181"/>
                  </a:lnTo>
                  <a:cubicBezTo>
                    <a:pt x="12104" y="8174"/>
                    <a:pt x="12101" y="8165"/>
                    <a:pt x="12100" y="8157"/>
                  </a:cubicBezTo>
                  <a:cubicBezTo>
                    <a:pt x="12098" y="8148"/>
                    <a:pt x="12098" y="8145"/>
                    <a:pt x="12097" y="8140"/>
                  </a:cubicBezTo>
                  <a:cubicBezTo>
                    <a:pt x="12095" y="8134"/>
                    <a:pt x="12094" y="8130"/>
                    <a:pt x="12092" y="8124"/>
                  </a:cubicBezTo>
                  <a:cubicBezTo>
                    <a:pt x="12091" y="8116"/>
                    <a:pt x="12089" y="8107"/>
                    <a:pt x="12086" y="8101"/>
                  </a:cubicBezTo>
                  <a:cubicBezTo>
                    <a:pt x="12085" y="8096"/>
                    <a:pt x="12083" y="8093"/>
                    <a:pt x="12083" y="8090"/>
                  </a:cubicBezTo>
                  <a:cubicBezTo>
                    <a:pt x="12080" y="8080"/>
                    <a:pt x="12076" y="8071"/>
                    <a:pt x="12071" y="8061"/>
                  </a:cubicBezTo>
                  <a:cubicBezTo>
                    <a:pt x="12071" y="8061"/>
                    <a:pt x="12071" y="8060"/>
                    <a:pt x="12071" y="8060"/>
                  </a:cubicBezTo>
                  <a:lnTo>
                    <a:pt x="10369" y="4229"/>
                  </a:lnTo>
                  <a:lnTo>
                    <a:pt x="10369" y="3853"/>
                  </a:lnTo>
                  <a:lnTo>
                    <a:pt x="10832" y="3853"/>
                  </a:lnTo>
                  <a:cubicBezTo>
                    <a:pt x="11056" y="3853"/>
                    <a:pt x="11238" y="3671"/>
                    <a:pt x="11238" y="3447"/>
                  </a:cubicBezTo>
                  <a:cubicBezTo>
                    <a:pt x="11238" y="3222"/>
                    <a:pt x="11056" y="3039"/>
                    <a:pt x="10832" y="3039"/>
                  </a:cubicBezTo>
                  <a:lnTo>
                    <a:pt x="6460" y="3039"/>
                  </a:lnTo>
                  <a:lnTo>
                    <a:pt x="6460" y="2483"/>
                  </a:lnTo>
                  <a:cubicBezTo>
                    <a:pt x="7051" y="2285"/>
                    <a:pt x="7411" y="1686"/>
                    <a:pt x="7311" y="1068"/>
                  </a:cubicBezTo>
                  <a:cubicBezTo>
                    <a:pt x="7209" y="452"/>
                    <a:pt x="6677" y="0"/>
                    <a:pt x="6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823" name="Google Shape;823;p54"/>
          <p:cNvSpPr/>
          <p:nvPr/>
        </p:nvSpPr>
        <p:spPr>
          <a:xfrm>
            <a:off x="6259492" y="3832658"/>
            <a:ext cx="475573" cy="475535"/>
          </a:xfrm>
          <a:custGeom>
            <a:avLst/>
            <a:gdLst/>
            <a:ahLst/>
            <a:cxnLst/>
            <a:rect l="l" t="t" r="r" b="b"/>
            <a:pathLst>
              <a:path w="25136" h="25134" extrusionOk="0">
                <a:moveTo>
                  <a:pt x="5784" y="813"/>
                </a:moveTo>
                <a:cubicBezTo>
                  <a:pt x="4730" y="1176"/>
                  <a:pt x="4081" y="2330"/>
                  <a:pt x="4430" y="3474"/>
                </a:cubicBezTo>
                <a:lnTo>
                  <a:pt x="3883" y="3474"/>
                </a:lnTo>
                <a:cubicBezTo>
                  <a:pt x="3628" y="3474"/>
                  <a:pt x="3422" y="3266"/>
                  <a:pt x="3420" y="3013"/>
                </a:cubicBezTo>
                <a:lnTo>
                  <a:pt x="3420" y="2144"/>
                </a:lnTo>
                <a:cubicBezTo>
                  <a:pt x="3420" y="1409"/>
                  <a:pt x="4016" y="815"/>
                  <a:pt x="4751" y="813"/>
                </a:cubicBezTo>
                <a:close/>
                <a:moveTo>
                  <a:pt x="5622" y="2550"/>
                </a:moveTo>
                <a:cubicBezTo>
                  <a:pt x="5735" y="2550"/>
                  <a:pt x="5851" y="2592"/>
                  <a:pt x="5944" y="2685"/>
                </a:cubicBezTo>
                <a:cubicBezTo>
                  <a:pt x="6236" y="2977"/>
                  <a:pt x="6029" y="3474"/>
                  <a:pt x="5618" y="3474"/>
                </a:cubicBezTo>
                <a:cubicBezTo>
                  <a:pt x="5363" y="3474"/>
                  <a:pt x="5157" y="3266"/>
                  <a:pt x="5157" y="3013"/>
                </a:cubicBezTo>
                <a:cubicBezTo>
                  <a:pt x="5157" y="2734"/>
                  <a:pt x="5385" y="2550"/>
                  <a:pt x="5622" y="2550"/>
                </a:cubicBezTo>
                <a:close/>
                <a:moveTo>
                  <a:pt x="7359" y="2550"/>
                </a:moveTo>
                <a:cubicBezTo>
                  <a:pt x="7473" y="2550"/>
                  <a:pt x="7589" y="2593"/>
                  <a:pt x="7683" y="2687"/>
                </a:cubicBezTo>
                <a:cubicBezTo>
                  <a:pt x="7973" y="2977"/>
                  <a:pt x="7766" y="3474"/>
                  <a:pt x="7355" y="3474"/>
                </a:cubicBezTo>
                <a:cubicBezTo>
                  <a:pt x="7100" y="3473"/>
                  <a:pt x="6894" y="3266"/>
                  <a:pt x="6894" y="3013"/>
                </a:cubicBezTo>
                <a:cubicBezTo>
                  <a:pt x="6894" y="2735"/>
                  <a:pt x="7122" y="2550"/>
                  <a:pt x="7359" y="2550"/>
                </a:cubicBezTo>
                <a:close/>
                <a:moveTo>
                  <a:pt x="17948" y="813"/>
                </a:moveTo>
                <a:cubicBezTo>
                  <a:pt x="16893" y="1174"/>
                  <a:pt x="16242" y="2328"/>
                  <a:pt x="16591" y="3474"/>
                </a:cubicBezTo>
                <a:lnTo>
                  <a:pt x="8545" y="3474"/>
                </a:lnTo>
                <a:cubicBezTo>
                  <a:pt x="8894" y="2330"/>
                  <a:pt x="8245" y="1176"/>
                  <a:pt x="7191" y="813"/>
                </a:cubicBezTo>
                <a:close/>
                <a:moveTo>
                  <a:pt x="17783" y="2550"/>
                </a:moveTo>
                <a:cubicBezTo>
                  <a:pt x="17896" y="2550"/>
                  <a:pt x="18012" y="2592"/>
                  <a:pt x="18106" y="2685"/>
                </a:cubicBezTo>
                <a:cubicBezTo>
                  <a:pt x="18396" y="2977"/>
                  <a:pt x="18191" y="3474"/>
                  <a:pt x="17780" y="3474"/>
                </a:cubicBezTo>
                <a:cubicBezTo>
                  <a:pt x="17525" y="3474"/>
                  <a:pt x="17317" y="3266"/>
                  <a:pt x="17317" y="3013"/>
                </a:cubicBezTo>
                <a:cubicBezTo>
                  <a:pt x="17317" y="2734"/>
                  <a:pt x="17545" y="2550"/>
                  <a:pt x="17783" y="2550"/>
                </a:cubicBezTo>
                <a:close/>
                <a:moveTo>
                  <a:pt x="19520" y="2550"/>
                </a:moveTo>
                <a:cubicBezTo>
                  <a:pt x="19633" y="2550"/>
                  <a:pt x="19749" y="2593"/>
                  <a:pt x="19843" y="2687"/>
                </a:cubicBezTo>
                <a:cubicBezTo>
                  <a:pt x="20133" y="2977"/>
                  <a:pt x="19928" y="3474"/>
                  <a:pt x="19517" y="3474"/>
                </a:cubicBezTo>
                <a:cubicBezTo>
                  <a:pt x="19262" y="3474"/>
                  <a:pt x="19056" y="3266"/>
                  <a:pt x="19056" y="3013"/>
                </a:cubicBezTo>
                <a:cubicBezTo>
                  <a:pt x="19056" y="2735"/>
                  <a:pt x="19283" y="2550"/>
                  <a:pt x="19520" y="2550"/>
                </a:cubicBezTo>
                <a:close/>
                <a:moveTo>
                  <a:pt x="20385" y="813"/>
                </a:moveTo>
                <a:cubicBezTo>
                  <a:pt x="21119" y="815"/>
                  <a:pt x="21714" y="1409"/>
                  <a:pt x="21715" y="2144"/>
                </a:cubicBezTo>
                <a:lnTo>
                  <a:pt x="21715" y="3013"/>
                </a:lnTo>
                <a:cubicBezTo>
                  <a:pt x="21715" y="3266"/>
                  <a:pt x="21509" y="3474"/>
                  <a:pt x="21254" y="3474"/>
                </a:cubicBezTo>
                <a:lnTo>
                  <a:pt x="20705" y="3474"/>
                </a:lnTo>
                <a:cubicBezTo>
                  <a:pt x="21053" y="2328"/>
                  <a:pt x="20403" y="1174"/>
                  <a:pt x="19347" y="813"/>
                </a:cubicBezTo>
                <a:close/>
                <a:moveTo>
                  <a:pt x="3039" y="6895"/>
                </a:moveTo>
                <a:lnTo>
                  <a:pt x="3039" y="9120"/>
                </a:lnTo>
                <a:lnTo>
                  <a:pt x="2551" y="9120"/>
                </a:lnTo>
                <a:lnTo>
                  <a:pt x="2551" y="6895"/>
                </a:lnTo>
                <a:close/>
                <a:moveTo>
                  <a:pt x="22584" y="6895"/>
                </a:moveTo>
                <a:lnTo>
                  <a:pt x="22584" y="9120"/>
                </a:lnTo>
                <a:lnTo>
                  <a:pt x="22096" y="9120"/>
                </a:lnTo>
                <a:lnTo>
                  <a:pt x="22096" y="6895"/>
                </a:lnTo>
                <a:close/>
                <a:moveTo>
                  <a:pt x="23860" y="6026"/>
                </a:moveTo>
                <a:cubicBezTo>
                  <a:pt x="24115" y="6026"/>
                  <a:pt x="24321" y="6233"/>
                  <a:pt x="24321" y="6488"/>
                </a:cubicBezTo>
                <a:lnTo>
                  <a:pt x="24321" y="9527"/>
                </a:lnTo>
                <a:cubicBezTo>
                  <a:pt x="24321" y="9782"/>
                  <a:pt x="24115" y="9988"/>
                  <a:pt x="23860" y="9988"/>
                </a:cubicBezTo>
                <a:cubicBezTo>
                  <a:pt x="23605" y="9988"/>
                  <a:pt x="23399" y="9782"/>
                  <a:pt x="23399" y="9527"/>
                </a:cubicBezTo>
                <a:lnTo>
                  <a:pt x="23399" y="6488"/>
                </a:lnTo>
                <a:cubicBezTo>
                  <a:pt x="23399" y="6233"/>
                  <a:pt x="23605" y="6026"/>
                  <a:pt x="23860" y="6026"/>
                </a:cubicBezTo>
                <a:close/>
                <a:moveTo>
                  <a:pt x="1275" y="6026"/>
                </a:moveTo>
                <a:cubicBezTo>
                  <a:pt x="1530" y="6026"/>
                  <a:pt x="1738" y="6232"/>
                  <a:pt x="1738" y="6488"/>
                </a:cubicBezTo>
                <a:lnTo>
                  <a:pt x="1738" y="9527"/>
                </a:lnTo>
                <a:cubicBezTo>
                  <a:pt x="1736" y="9782"/>
                  <a:pt x="1530" y="9988"/>
                  <a:pt x="1275" y="9990"/>
                </a:cubicBezTo>
                <a:cubicBezTo>
                  <a:pt x="1020" y="9990"/>
                  <a:pt x="814" y="9783"/>
                  <a:pt x="814" y="9528"/>
                </a:cubicBezTo>
                <a:lnTo>
                  <a:pt x="814" y="6488"/>
                </a:lnTo>
                <a:cubicBezTo>
                  <a:pt x="814" y="6232"/>
                  <a:pt x="1020" y="6026"/>
                  <a:pt x="1275" y="6026"/>
                </a:cubicBezTo>
                <a:close/>
                <a:moveTo>
                  <a:pt x="12161" y="4289"/>
                </a:moveTo>
                <a:lnTo>
                  <a:pt x="12161" y="11727"/>
                </a:lnTo>
                <a:lnTo>
                  <a:pt x="3854" y="11727"/>
                </a:lnTo>
                <a:lnTo>
                  <a:pt x="3854" y="4289"/>
                </a:lnTo>
                <a:close/>
                <a:moveTo>
                  <a:pt x="21281" y="4289"/>
                </a:moveTo>
                <a:lnTo>
                  <a:pt x="21281" y="11728"/>
                </a:lnTo>
                <a:lnTo>
                  <a:pt x="21254" y="11728"/>
                </a:lnTo>
                <a:lnTo>
                  <a:pt x="21254" y="11727"/>
                </a:lnTo>
                <a:lnTo>
                  <a:pt x="12976" y="11727"/>
                </a:lnTo>
                <a:lnTo>
                  <a:pt x="12976" y="4289"/>
                </a:lnTo>
                <a:close/>
                <a:moveTo>
                  <a:pt x="5184" y="14278"/>
                </a:moveTo>
                <a:cubicBezTo>
                  <a:pt x="5547" y="14278"/>
                  <a:pt x="5873" y="14497"/>
                  <a:pt x="6013" y="14832"/>
                </a:cubicBezTo>
                <a:cubicBezTo>
                  <a:pt x="6151" y="15166"/>
                  <a:pt x="6075" y="15551"/>
                  <a:pt x="5819" y="15807"/>
                </a:cubicBezTo>
                <a:cubicBezTo>
                  <a:pt x="5647" y="15979"/>
                  <a:pt x="5418" y="16070"/>
                  <a:pt x="5185" y="16070"/>
                </a:cubicBezTo>
                <a:cubicBezTo>
                  <a:pt x="5069" y="16070"/>
                  <a:pt x="4953" y="16048"/>
                  <a:pt x="4842" y="16001"/>
                </a:cubicBezTo>
                <a:cubicBezTo>
                  <a:pt x="4506" y="15863"/>
                  <a:pt x="4288" y="15537"/>
                  <a:pt x="4288" y="15175"/>
                </a:cubicBezTo>
                <a:cubicBezTo>
                  <a:pt x="4289" y="14680"/>
                  <a:pt x="4690" y="14280"/>
                  <a:pt x="5184" y="14278"/>
                </a:cubicBezTo>
                <a:close/>
                <a:moveTo>
                  <a:pt x="19951" y="14278"/>
                </a:moveTo>
                <a:cubicBezTo>
                  <a:pt x="20445" y="14280"/>
                  <a:pt x="20846" y="14680"/>
                  <a:pt x="20846" y="15175"/>
                </a:cubicBezTo>
                <a:cubicBezTo>
                  <a:pt x="20846" y="15537"/>
                  <a:pt x="20627" y="15863"/>
                  <a:pt x="20292" y="16001"/>
                </a:cubicBezTo>
                <a:cubicBezTo>
                  <a:pt x="20182" y="16048"/>
                  <a:pt x="20065" y="16070"/>
                  <a:pt x="19950" y="16070"/>
                </a:cubicBezTo>
                <a:cubicBezTo>
                  <a:pt x="19717" y="16070"/>
                  <a:pt x="19488" y="15979"/>
                  <a:pt x="19317" y="15807"/>
                </a:cubicBezTo>
                <a:cubicBezTo>
                  <a:pt x="19060" y="15551"/>
                  <a:pt x="18985" y="15166"/>
                  <a:pt x="19123" y="14832"/>
                </a:cubicBezTo>
                <a:cubicBezTo>
                  <a:pt x="19261" y="14497"/>
                  <a:pt x="19588" y="14278"/>
                  <a:pt x="19951" y="14278"/>
                </a:cubicBezTo>
                <a:close/>
                <a:moveTo>
                  <a:pt x="7815" y="14278"/>
                </a:moveTo>
                <a:lnTo>
                  <a:pt x="7815" y="17373"/>
                </a:lnTo>
                <a:lnTo>
                  <a:pt x="4286" y="17373"/>
                </a:lnTo>
                <a:lnTo>
                  <a:pt x="4286" y="16629"/>
                </a:lnTo>
                <a:cubicBezTo>
                  <a:pt x="4564" y="16800"/>
                  <a:pt x="4875" y="16884"/>
                  <a:pt x="5184" y="16884"/>
                </a:cubicBezTo>
                <a:cubicBezTo>
                  <a:pt x="5625" y="16884"/>
                  <a:pt x="6062" y="16713"/>
                  <a:pt x="6390" y="16384"/>
                </a:cubicBezTo>
                <a:cubicBezTo>
                  <a:pt x="6950" y="15824"/>
                  <a:pt x="7053" y="14953"/>
                  <a:pt x="6638" y="14278"/>
                </a:cubicBezTo>
                <a:close/>
                <a:moveTo>
                  <a:pt x="9989" y="14278"/>
                </a:moveTo>
                <a:lnTo>
                  <a:pt x="9989" y="17373"/>
                </a:lnTo>
                <a:lnTo>
                  <a:pt x="8631" y="17373"/>
                </a:lnTo>
                <a:lnTo>
                  <a:pt x="8631" y="14278"/>
                </a:lnTo>
                <a:close/>
                <a:moveTo>
                  <a:pt x="12161" y="14278"/>
                </a:moveTo>
                <a:lnTo>
                  <a:pt x="12161" y="17373"/>
                </a:lnTo>
                <a:lnTo>
                  <a:pt x="10803" y="17373"/>
                </a:lnTo>
                <a:lnTo>
                  <a:pt x="10803" y="14278"/>
                </a:lnTo>
                <a:close/>
                <a:moveTo>
                  <a:pt x="14332" y="14278"/>
                </a:moveTo>
                <a:lnTo>
                  <a:pt x="14332" y="17373"/>
                </a:lnTo>
                <a:lnTo>
                  <a:pt x="12974" y="17373"/>
                </a:lnTo>
                <a:lnTo>
                  <a:pt x="12974" y="14278"/>
                </a:lnTo>
                <a:close/>
                <a:moveTo>
                  <a:pt x="16504" y="14278"/>
                </a:moveTo>
                <a:lnTo>
                  <a:pt x="16504" y="17373"/>
                </a:lnTo>
                <a:lnTo>
                  <a:pt x="15147" y="17373"/>
                </a:lnTo>
                <a:lnTo>
                  <a:pt x="15147" y="14278"/>
                </a:lnTo>
                <a:close/>
                <a:moveTo>
                  <a:pt x="18495" y="14278"/>
                </a:moveTo>
                <a:cubicBezTo>
                  <a:pt x="18080" y="14952"/>
                  <a:pt x="18182" y="15822"/>
                  <a:pt x="18742" y="16382"/>
                </a:cubicBezTo>
                <a:cubicBezTo>
                  <a:pt x="19072" y="16712"/>
                  <a:pt x="19509" y="16883"/>
                  <a:pt x="19951" y="16883"/>
                </a:cubicBezTo>
                <a:cubicBezTo>
                  <a:pt x="20259" y="16883"/>
                  <a:pt x="20569" y="16800"/>
                  <a:pt x="20846" y="16629"/>
                </a:cubicBezTo>
                <a:lnTo>
                  <a:pt x="20846" y="17373"/>
                </a:lnTo>
                <a:lnTo>
                  <a:pt x="17317" y="17373"/>
                </a:lnTo>
                <a:lnTo>
                  <a:pt x="17317" y="14278"/>
                </a:lnTo>
                <a:close/>
                <a:moveTo>
                  <a:pt x="7815" y="18187"/>
                </a:moveTo>
                <a:lnTo>
                  <a:pt x="7815" y="19111"/>
                </a:lnTo>
                <a:lnTo>
                  <a:pt x="4286" y="19111"/>
                </a:lnTo>
                <a:lnTo>
                  <a:pt x="4286" y="18187"/>
                </a:lnTo>
                <a:close/>
                <a:moveTo>
                  <a:pt x="9987" y="18187"/>
                </a:moveTo>
                <a:lnTo>
                  <a:pt x="9987" y="19111"/>
                </a:lnTo>
                <a:lnTo>
                  <a:pt x="8631" y="19110"/>
                </a:lnTo>
                <a:lnTo>
                  <a:pt x="8631" y="18187"/>
                </a:lnTo>
                <a:close/>
                <a:moveTo>
                  <a:pt x="12160" y="18187"/>
                </a:moveTo>
                <a:lnTo>
                  <a:pt x="12160" y="19111"/>
                </a:lnTo>
                <a:lnTo>
                  <a:pt x="10802" y="19110"/>
                </a:lnTo>
                <a:lnTo>
                  <a:pt x="10802" y="18187"/>
                </a:lnTo>
                <a:close/>
                <a:moveTo>
                  <a:pt x="14330" y="18187"/>
                </a:moveTo>
                <a:lnTo>
                  <a:pt x="14330" y="19111"/>
                </a:lnTo>
                <a:lnTo>
                  <a:pt x="12974" y="19110"/>
                </a:lnTo>
                <a:lnTo>
                  <a:pt x="12974" y="18187"/>
                </a:lnTo>
                <a:close/>
                <a:moveTo>
                  <a:pt x="16503" y="18187"/>
                </a:moveTo>
                <a:lnTo>
                  <a:pt x="16503" y="19111"/>
                </a:lnTo>
                <a:lnTo>
                  <a:pt x="15145" y="19110"/>
                </a:lnTo>
                <a:lnTo>
                  <a:pt x="15145" y="18187"/>
                </a:lnTo>
                <a:close/>
                <a:moveTo>
                  <a:pt x="20846" y="18187"/>
                </a:moveTo>
                <a:lnTo>
                  <a:pt x="20846" y="19111"/>
                </a:lnTo>
                <a:lnTo>
                  <a:pt x="17317" y="19110"/>
                </a:lnTo>
                <a:lnTo>
                  <a:pt x="17317" y="18187"/>
                </a:lnTo>
                <a:close/>
                <a:moveTo>
                  <a:pt x="21254" y="12541"/>
                </a:moveTo>
                <a:cubicBezTo>
                  <a:pt x="21988" y="12541"/>
                  <a:pt x="22584" y="13136"/>
                  <a:pt x="22584" y="13870"/>
                </a:cubicBezTo>
                <a:lnTo>
                  <a:pt x="22584" y="19111"/>
                </a:lnTo>
                <a:lnTo>
                  <a:pt x="21662" y="19111"/>
                </a:lnTo>
                <a:lnTo>
                  <a:pt x="21662" y="15173"/>
                </a:lnTo>
                <a:cubicBezTo>
                  <a:pt x="21661" y="14230"/>
                  <a:pt x="20896" y="13465"/>
                  <a:pt x="19951" y="13463"/>
                </a:cubicBezTo>
                <a:lnTo>
                  <a:pt x="5184" y="13463"/>
                </a:lnTo>
                <a:cubicBezTo>
                  <a:pt x="4241" y="13465"/>
                  <a:pt x="3475" y="14230"/>
                  <a:pt x="3475" y="15173"/>
                </a:cubicBezTo>
                <a:lnTo>
                  <a:pt x="3475" y="19111"/>
                </a:lnTo>
                <a:lnTo>
                  <a:pt x="2552" y="19111"/>
                </a:lnTo>
                <a:lnTo>
                  <a:pt x="2552" y="13870"/>
                </a:lnTo>
                <a:cubicBezTo>
                  <a:pt x="2552" y="13136"/>
                  <a:pt x="3147" y="12541"/>
                  <a:pt x="3881" y="12541"/>
                </a:cubicBezTo>
                <a:close/>
                <a:moveTo>
                  <a:pt x="22557" y="19924"/>
                </a:moveTo>
                <a:cubicBezTo>
                  <a:pt x="22812" y="19924"/>
                  <a:pt x="23018" y="20131"/>
                  <a:pt x="23018" y="20385"/>
                </a:cubicBezTo>
                <a:lnTo>
                  <a:pt x="23018" y="20821"/>
                </a:lnTo>
                <a:cubicBezTo>
                  <a:pt x="23018" y="21076"/>
                  <a:pt x="22812" y="21282"/>
                  <a:pt x="22557" y="21282"/>
                </a:cubicBezTo>
                <a:lnTo>
                  <a:pt x="2580" y="21282"/>
                </a:lnTo>
                <a:cubicBezTo>
                  <a:pt x="2325" y="21282"/>
                  <a:pt x="2117" y="21076"/>
                  <a:pt x="2117" y="20821"/>
                </a:cubicBezTo>
                <a:lnTo>
                  <a:pt x="2117" y="20385"/>
                </a:lnTo>
                <a:cubicBezTo>
                  <a:pt x="2119" y="20131"/>
                  <a:pt x="2325" y="19924"/>
                  <a:pt x="2580" y="19924"/>
                </a:cubicBezTo>
                <a:close/>
                <a:moveTo>
                  <a:pt x="16504" y="22097"/>
                </a:moveTo>
                <a:lnTo>
                  <a:pt x="16504" y="22122"/>
                </a:lnTo>
                <a:cubicBezTo>
                  <a:pt x="16503" y="22377"/>
                  <a:pt x="16296" y="22585"/>
                  <a:pt x="16042" y="22585"/>
                </a:cubicBezTo>
                <a:lnTo>
                  <a:pt x="9094" y="22585"/>
                </a:lnTo>
                <a:cubicBezTo>
                  <a:pt x="8839" y="22585"/>
                  <a:pt x="8633" y="22377"/>
                  <a:pt x="8631" y="22122"/>
                </a:cubicBezTo>
                <a:lnTo>
                  <a:pt x="8631" y="22097"/>
                </a:lnTo>
                <a:close/>
                <a:moveTo>
                  <a:pt x="5646" y="22097"/>
                </a:moveTo>
                <a:lnTo>
                  <a:pt x="5646" y="23861"/>
                </a:lnTo>
                <a:cubicBezTo>
                  <a:pt x="5646" y="24116"/>
                  <a:pt x="5439" y="24322"/>
                  <a:pt x="5184" y="24322"/>
                </a:cubicBezTo>
                <a:lnTo>
                  <a:pt x="3881" y="24322"/>
                </a:lnTo>
                <a:cubicBezTo>
                  <a:pt x="3626" y="24322"/>
                  <a:pt x="3420" y="24116"/>
                  <a:pt x="3420" y="23861"/>
                </a:cubicBezTo>
                <a:lnTo>
                  <a:pt x="3420" y="22097"/>
                </a:lnTo>
                <a:close/>
                <a:moveTo>
                  <a:pt x="21715" y="22097"/>
                </a:moveTo>
                <a:lnTo>
                  <a:pt x="21715" y="23861"/>
                </a:lnTo>
                <a:cubicBezTo>
                  <a:pt x="21715" y="24116"/>
                  <a:pt x="21509" y="24322"/>
                  <a:pt x="21254" y="24322"/>
                </a:cubicBezTo>
                <a:lnTo>
                  <a:pt x="19951" y="24322"/>
                </a:lnTo>
                <a:cubicBezTo>
                  <a:pt x="19696" y="24322"/>
                  <a:pt x="19490" y="24116"/>
                  <a:pt x="19490" y="23861"/>
                </a:cubicBezTo>
                <a:lnTo>
                  <a:pt x="19490" y="22097"/>
                </a:lnTo>
                <a:close/>
                <a:moveTo>
                  <a:pt x="4751" y="0"/>
                </a:moveTo>
                <a:cubicBezTo>
                  <a:pt x="3566" y="2"/>
                  <a:pt x="2607" y="960"/>
                  <a:pt x="2606" y="2144"/>
                </a:cubicBezTo>
                <a:lnTo>
                  <a:pt x="2606" y="3013"/>
                </a:lnTo>
                <a:cubicBezTo>
                  <a:pt x="2606" y="3380"/>
                  <a:pt x="2763" y="3729"/>
                  <a:pt x="3039" y="3970"/>
                </a:cubicBezTo>
                <a:lnTo>
                  <a:pt x="3039" y="6080"/>
                </a:lnTo>
                <a:lnTo>
                  <a:pt x="2484" y="6080"/>
                </a:lnTo>
                <a:cubicBezTo>
                  <a:pt x="2306" y="5555"/>
                  <a:pt x="1815" y="5213"/>
                  <a:pt x="1275" y="5213"/>
                </a:cubicBezTo>
                <a:cubicBezTo>
                  <a:pt x="1207" y="5213"/>
                  <a:pt x="1138" y="5218"/>
                  <a:pt x="1069" y="5229"/>
                </a:cubicBezTo>
                <a:cubicBezTo>
                  <a:pt x="453" y="5331"/>
                  <a:pt x="1" y="5863"/>
                  <a:pt x="1" y="6488"/>
                </a:cubicBezTo>
                <a:lnTo>
                  <a:pt x="1" y="9527"/>
                </a:lnTo>
                <a:cubicBezTo>
                  <a:pt x="1" y="10152"/>
                  <a:pt x="453" y="10684"/>
                  <a:pt x="1069" y="10784"/>
                </a:cubicBezTo>
                <a:cubicBezTo>
                  <a:pt x="1139" y="10796"/>
                  <a:pt x="1209" y="10802"/>
                  <a:pt x="1278" y="10802"/>
                </a:cubicBezTo>
                <a:cubicBezTo>
                  <a:pt x="1817" y="10802"/>
                  <a:pt x="2307" y="10459"/>
                  <a:pt x="2484" y="9935"/>
                </a:cubicBezTo>
                <a:lnTo>
                  <a:pt x="3039" y="9935"/>
                </a:lnTo>
                <a:lnTo>
                  <a:pt x="3039" y="11898"/>
                </a:lnTo>
                <a:cubicBezTo>
                  <a:pt x="2251" y="12236"/>
                  <a:pt x="1738" y="13011"/>
                  <a:pt x="1738" y="13870"/>
                </a:cubicBezTo>
                <a:lnTo>
                  <a:pt x="1738" y="19427"/>
                </a:lnTo>
                <a:cubicBezTo>
                  <a:pt x="1460" y="19669"/>
                  <a:pt x="1302" y="20018"/>
                  <a:pt x="1302" y="20385"/>
                </a:cubicBezTo>
                <a:lnTo>
                  <a:pt x="1302" y="20819"/>
                </a:lnTo>
                <a:cubicBezTo>
                  <a:pt x="1304" y="21523"/>
                  <a:pt x="1874" y="22095"/>
                  <a:pt x="2578" y="22095"/>
                </a:cubicBezTo>
                <a:lnTo>
                  <a:pt x="2606" y="22095"/>
                </a:lnTo>
                <a:lnTo>
                  <a:pt x="2606" y="23859"/>
                </a:lnTo>
                <a:cubicBezTo>
                  <a:pt x="2606" y="24563"/>
                  <a:pt x="3177" y="25134"/>
                  <a:pt x="3881" y="25134"/>
                </a:cubicBezTo>
                <a:lnTo>
                  <a:pt x="5184" y="25134"/>
                </a:lnTo>
                <a:cubicBezTo>
                  <a:pt x="5888" y="25134"/>
                  <a:pt x="6459" y="24563"/>
                  <a:pt x="6460" y="23859"/>
                </a:cubicBezTo>
                <a:lnTo>
                  <a:pt x="6460" y="22095"/>
                </a:lnTo>
                <a:lnTo>
                  <a:pt x="7818" y="22095"/>
                </a:lnTo>
                <a:lnTo>
                  <a:pt x="7818" y="22122"/>
                </a:lnTo>
                <a:cubicBezTo>
                  <a:pt x="7818" y="22826"/>
                  <a:pt x="8388" y="23398"/>
                  <a:pt x="9094" y="23398"/>
                </a:cubicBezTo>
                <a:lnTo>
                  <a:pt x="16043" y="23398"/>
                </a:lnTo>
                <a:cubicBezTo>
                  <a:pt x="16747" y="23398"/>
                  <a:pt x="17317" y="22826"/>
                  <a:pt x="17319" y="22122"/>
                </a:cubicBezTo>
                <a:lnTo>
                  <a:pt x="17319" y="22095"/>
                </a:lnTo>
                <a:lnTo>
                  <a:pt x="18675" y="22095"/>
                </a:lnTo>
                <a:lnTo>
                  <a:pt x="18675" y="23859"/>
                </a:lnTo>
                <a:cubicBezTo>
                  <a:pt x="18677" y="24563"/>
                  <a:pt x="19247" y="25134"/>
                  <a:pt x="19951" y="25134"/>
                </a:cubicBezTo>
                <a:lnTo>
                  <a:pt x="21254" y="25134"/>
                </a:lnTo>
                <a:cubicBezTo>
                  <a:pt x="21958" y="25134"/>
                  <a:pt x="22530" y="24563"/>
                  <a:pt x="22530" y="23859"/>
                </a:cubicBezTo>
                <a:lnTo>
                  <a:pt x="22530" y="22095"/>
                </a:lnTo>
                <a:lnTo>
                  <a:pt x="22557" y="22095"/>
                </a:lnTo>
                <a:cubicBezTo>
                  <a:pt x="23261" y="22095"/>
                  <a:pt x="23833" y="21523"/>
                  <a:pt x="23833" y="20819"/>
                </a:cubicBezTo>
                <a:lnTo>
                  <a:pt x="23833" y="20385"/>
                </a:lnTo>
                <a:cubicBezTo>
                  <a:pt x="23833" y="20018"/>
                  <a:pt x="23675" y="19669"/>
                  <a:pt x="23399" y="19427"/>
                </a:cubicBezTo>
                <a:lnTo>
                  <a:pt x="23399" y="13870"/>
                </a:lnTo>
                <a:cubicBezTo>
                  <a:pt x="23397" y="13011"/>
                  <a:pt x="22885" y="12236"/>
                  <a:pt x="22096" y="11898"/>
                </a:cubicBezTo>
                <a:lnTo>
                  <a:pt x="22096" y="9935"/>
                </a:lnTo>
                <a:lnTo>
                  <a:pt x="22651" y="9935"/>
                </a:lnTo>
                <a:cubicBezTo>
                  <a:pt x="22829" y="10459"/>
                  <a:pt x="23320" y="10802"/>
                  <a:pt x="23858" y="10802"/>
                </a:cubicBezTo>
                <a:cubicBezTo>
                  <a:pt x="23927" y="10802"/>
                  <a:pt x="23997" y="10796"/>
                  <a:pt x="24066" y="10784"/>
                </a:cubicBezTo>
                <a:cubicBezTo>
                  <a:pt x="24682" y="10684"/>
                  <a:pt x="25134" y="10152"/>
                  <a:pt x="25136" y="9527"/>
                </a:cubicBezTo>
                <a:lnTo>
                  <a:pt x="25136" y="6488"/>
                </a:lnTo>
                <a:cubicBezTo>
                  <a:pt x="25134" y="5783"/>
                  <a:pt x="24564" y="5213"/>
                  <a:pt x="23860" y="5211"/>
                </a:cubicBezTo>
                <a:cubicBezTo>
                  <a:pt x="23313" y="5211"/>
                  <a:pt x="22826" y="5561"/>
                  <a:pt x="22651" y="6080"/>
                </a:cubicBezTo>
                <a:lnTo>
                  <a:pt x="22096" y="6080"/>
                </a:lnTo>
                <a:lnTo>
                  <a:pt x="22096" y="3970"/>
                </a:lnTo>
                <a:cubicBezTo>
                  <a:pt x="22372" y="3729"/>
                  <a:pt x="22530" y="3380"/>
                  <a:pt x="22530" y="3013"/>
                </a:cubicBezTo>
                <a:lnTo>
                  <a:pt x="22530" y="2144"/>
                </a:lnTo>
                <a:cubicBezTo>
                  <a:pt x="22528" y="960"/>
                  <a:pt x="21569" y="2"/>
                  <a:pt x="20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824" name="Google Shape;824;p54"/>
          <p:cNvGrpSpPr/>
          <p:nvPr/>
        </p:nvGrpSpPr>
        <p:grpSpPr>
          <a:xfrm>
            <a:off x="6931965" y="3832620"/>
            <a:ext cx="344136" cy="475611"/>
            <a:chOff x="7455894" y="3990167"/>
            <a:chExt cx="344136" cy="475611"/>
          </a:xfrm>
        </p:grpSpPr>
        <p:sp>
          <p:nvSpPr>
            <p:cNvPr id="825" name="Google Shape;825;p54"/>
            <p:cNvSpPr/>
            <p:nvPr/>
          </p:nvSpPr>
          <p:spPr>
            <a:xfrm>
              <a:off x="7455894" y="3990167"/>
              <a:ext cx="344136" cy="475611"/>
            </a:xfrm>
            <a:custGeom>
              <a:avLst/>
              <a:gdLst/>
              <a:ahLst/>
              <a:cxnLst/>
              <a:rect l="l" t="t" r="r" b="b"/>
              <a:pathLst>
                <a:path w="18189" h="25138" extrusionOk="0">
                  <a:moveTo>
                    <a:pt x="4341" y="1392"/>
                  </a:moveTo>
                  <a:lnTo>
                    <a:pt x="4341" y="3883"/>
                  </a:lnTo>
                  <a:cubicBezTo>
                    <a:pt x="4340" y="4138"/>
                    <a:pt x="4133" y="4344"/>
                    <a:pt x="3878" y="4344"/>
                  </a:cubicBezTo>
                  <a:lnTo>
                    <a:pt x="1387" y="4344"/>
                  </a:lnTo>
                  <a:lnTo>
                    <a:pt x="4341" y="1392"/>
                  </a:lnTo>
                  <a:close/>
                  <a:moveTo>
                    <a:pt x="16908" y="815"/>
                  </a:moveTo>
                  <a:cubicBezTo>
                    <a:pt x="17163" y="815"/>
                    <a:pt x="17369" y="1023"/>
                    <a:pt x="17369" y="1278"/>
                  </a:cubicBezTo>
                  <a:lnTo>
                    <a:pt x="17369" y="23862"/>
                  </a:lnTo>
                  <a:cubicBezTo>
                    <a:pt x="17369" y="24116"/>
                    <a:pt x="17163" y="24323"/>
                    <a:pt x="16908" y="24323"/>
                  </a:cubicBezTo>
                  <a:lnTo>
                    <a:pt x="1274" y="24323"/>
                  </a:lnTo>
                  <a:cubicBezTo>
                    <a:pt x="1019" y="24323"/>
                    <a:pt x="813" y="24116"/>
                    <a:pt x="811" y="23862"/>
                  </a:cubicBezTo>
                  <a:lnTo>
                    <a:pt x="811" y="5159"/>
                  </a:lnTo>
                  <a:lnTo>
                    <a:pt x="3878" y="5159"/>
                  </a:lnTo>
                  <a:cubicBezTo>
                    <a:pt x="4584" y="5159"/>
                    <a:pt x="5154" y="4587"/>
                    <a:pt x="5154" y="3883"/>
                  </a:cubicBezTo>
                  <a:lnTo>
                    <a:pt x="5154" y="815"/>
                  </a:lnTo>
                  <a:close/>
                  <a:moveTo>
                    <a:pt x="4720" y="1"/>
                  </a:moveTo>
                  <a:cubicBezTo>
                    <a:pt x="4704" y="2"/>
                    <a:pt x="4685" y="5"/>
                    <a:pt x="4669" y="8"/>
                  </a:cubicBezTo>
                  <a:cubicBezTo>
                    <a:pt x="4651" y="11"/>
                    <a:pt x="4634" y="16"/>
                    <a:pt x="4616" y="22"/>
                  </a:cubicBezTo>
                  <a:cubicBezTo>
                    <a:pt x="4613" y="22"/>
                    <a:pt x="4610" y="25"/>
                    <a:pt x="4607" y="25"/>
                  </a:cubicBezTo>
                  <a:cubicBezTo>
                    <a:pt x="4590" y="31"/>
                    <a:pt x="4575" y="39"/>
                    <a:pt x="4560" y="46"/>
                  </a:cubicBezTo>
                  <a:cubicBezTo>
                    <a:pt x="4558" y="46"/>
                    <a:pt x="4558" y="48"/>
                    <a:pt x="4556" y="48"/>
                  </a:cubicBezTo>
                  <a:cubicBezTo>
                    <a:pt x="4541" y="57"/>
                    <a:pt x="4526" y="66"/>
                    <a:pt x="4511" y="77"/>
                  </a:cubicBezTo>
                  <a:cubicBezTo>
                    <a:pt x="4508" y="78"/>
                    <a:pt x="4505" y="81"/>
                    <a:pt x="4502" y="84"/>
                  </a:cubicBezTo>
                  <a:cubicBezTo>
                    <a:pt x="4487" y="95"/>
                    <a:pt x="4473" y="107"/>
                    <a:pt x="4461" y="119"/>
                  </a:cubicBezTo>
                  <a:lnTo>
                    <a:pt x="118" y="4461"/>
                  </a:lnTo>
                  <a:cubicBezTo>
                    <a:pt x="106" y="4474"/>
                    <a:pt x="93" y="4488"/>
                    <a:pt x="83" y="4503"/>
                  </a:cubicBezTo>
                  <a:cubicBezTo>
                    <a:pt x="81" y="4506"/>
                    <a:pt x="78" y="4509"/>
                    <a:pt x="77" y="4512"/>
                  </a:cubicBezTo>
                  <a:cubicBezTo>
                    <a:pt x="66" y="4528"/>
                    <a:pt x="56" y="4541"/>
                    <a:pt x="48" y="4558"/>
                  </a:cubicBezTo>
                  <a:cubicBezTo>
                    <a:pt x="46" y="4559"/>
                    <a:pt x="46" y="4559"/>
                    <a:pt x="46" y="4561"/>
                  </a:cubicBezTo>
                  <a:cubicBezTo>
                    <a:pt x="37" y="4576"/>
                    <a:pt x="31" y="4591"/>
                    <a:pt x="25" y="4608"/>
                  </a:cubicBezTo>
                  <a:cubicBezTo>
                    <a:pt x="25" y="4611"/>
                    <a:pt x="22" y="4614"/>
                    <a:pt x="22" y="4617"/>
                  </a:cubicBezTo>
                  <a:cubicBezTo>
                    <a:pt x="16" y="4634"/>
                    <a:pt x="12" y="4652"/>
                    <a:pt x="7" y="4670"/>
                  </a:cubicBezTo>
                  <a:lnTo>
                    <a:pt x="7" y="4672"/>
                  </a:lnTo>
                  <a:cubicBezTo>
                    <a:pt x="4" y="4688"/>
                    <a:pt x="2" y="4705"/>
                    <a:pt x="1" y="4722"/>
                  </a:cubicBezTo>
                  <a:lnTo>
                    <a:pt x="1" y="4735"/>
                  </a:lnTo>
                  <a:lnTo>
                    <a:pt x="1" y="4749"/>
                  </a:lnTo>
                  <a:lnTo>
                    <a:pt x="1" y="23862"/>
                  </a:lnTo>
                  <a:cubicBezTo>
                    <a:pt x="2" y="24565"/>
                    <a:pt x="573" y="25136"/>
                    <a:pt x="1277" y="25137"/>
                  </a:cubicBezTo>
                  <a:lnTo>
                    <a:pt x="16912" y="25137"/>
                  </a:lnTo>
                  <a:cubicBezTo>
                    <a:pt x="17616" y="25136"/>
                    <a:pt x="18187" y="24565"/>
                    <a:pt x="18188" y="23862"/>
                  </a:cubicBezTo>
                  <a:lnTo>
                    <a:pt x="18188" y="1278"/>
                  </a:lnTo>
                  <a:cubicBezTo>
                    <a:pt x="18187" y="573"/>
                    <a:pt x="17616" y="2"/>
                    <a:pt x="169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26" name="Google Shape;826;p54"/>
            <p:cNvSpPr/>
            <p:nvPr/>
          </p:nvSpPr>
          <p:spPr>
            <a:xfrm>
              <a:off x="7521547" y="4195620"/>
              <a:ext cx="212642" cy="15439"/>
            </a:xfrm>
            <a:custGeom>
              <a:avLst/>
              <a:gdLst/>
              <a:ahLst/>
              <a:cxnLst/>
              <a:rect l="l" t="t" r="r" b="b"/>
              <a:pathLst>
                <a:path w="11239" h="816" extrusionOk="0">
                  <a:moveTo>
                    <a:pt x="408" y="0"/>
                  </a:moveTo>
                  <a:cubicBezTo>
                    <a:pt x="184" y="0"/>
                    <a:pt x="0" y="182"/>
                    <a:pt x="0" y="407"/>
                  </a:cubicBezTo>
                  <a:cubicBezTo>
                    <a:pt x="0" y="631"/>
                    <a:pt x="184" y="815"/>
                    <a:pt x="408" y="815"/>
                  </a:cubicBezTo>
                  <a:lnTo>
                    <a:pt x="10832" y="815"/>
                  </a:lnTo>
                  <a:cubicBezTo>
                    <a:pt x="11056" y="815"/>
                    <a:pt x="11238" y="631"/>
                    <a:pt x="11238" y="407"/>
                  </a:cubicBezTo>
                  <a:cubicBezTo>
                    <a:pt x="11238" y="182"/>
                    <a:pt x="11056" y="0"/>
                    <a:pt x="10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27" name="Google Shape;827;p54"/>
            <p:cNvSpPr/>
            <p:nvPr/>
          </p:nvSpPr>
          <p:spPr>
            <a:xfrm>
              <a:off x="7521547" y="4236714"/>
              <a:ext cx="212642" cy="15439"/>
            </a:xfrm>
            <a:custGeom>
              <a:avLst/>
              <a:gdLst/>
              <a:ahLst/>
              <a:cxnLst/>
              <a:rect l="l" t="t" r="r" b="b"/>
              <a:pathLst>
                <a:path w="11239" h="816" extrusionOk="0">
                  <a:moveTo>
                    <a:pt x="408" y="1"/>
                  </a:moveTo>
                  <a:cubicBezTo>
                    <a:pt x="184" y="1"/>
                    <a:pt x="0" y="183"/>
                    <a:pt x="0" y="407"/>
                  </a:cubicBezTo>
                  <a:cubicBezTo>
                    <a:pt x="0" y="632"/>
                    <a:pt x="184" y="815"/>
                    <a:pt x="408" y="815"/>
                  </a:cubicBezTo>
                  <a:lnTo>
                    <a:pt x="10832" y="815"/>
                  </a:lnTo>
                  <a:cubicBezTo>
                    <a:pt x="11056" y="815"/>
                    <a:pt x="11238" y="632"/>
                    <a:pt x="11238" y="407"/>
                  </a:cubicBezTo>
                  <a:cubicBezTo>
                    <a:pt x="11238" y="183"/>
                    <a:pt x="11056" y="1"/>
                    <a:pt x="10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28" name="Google Shape;828;p54"/>
            <p:cNvSpPr/>
            <p:nvPr/>
          </p:nvSpPr>
          <p:spPr>
            <a:xfrm>
              <a:off x="7521565" y="4277789"/>
              <a:ext cx="114031" cy="15439"/>
            </a:xfrm>
            <a:custGeom>
              <a:avLst/>
              <a:gdLst/>
              <a:ahLst/>
              <a:cxnLst/>
              <a:rect l="l" t="t" r="r" b="b"/>
              <a:pathLst>
                <a:path w="6027" h="816" extrusionOk="0">
                  <a:moveTo>
                    <a:pt x="407" y="1"/>
                  </a:moveTo>
                  <a:cubicBezTo>
                    <a:pt x="183" y="1"/>
                    <a:pt x="1" y="183"/>
                    <a:pt x="1" y="407"/>
                  </a:cubicBezTo>
                  <a:cubicBezTo>
                    <a:pt x="1" y="632"/>
                    <a:pt x="183" y="815"/>
                    <a:pt x="407" y="815"/>
                  </a:cubicBezTo>
                  <a:lnTo>
                    <a:pt x="5620" y="815"/>
                  </a:lnTo>
                  <a:cubicBezTo>
                    <a:pt x="5844" y="815"/>
                    <a:pt x="6026" y="632"/>
                    <a:pt x="6026" y="407"/>
                  </a:cubicBezTo>
                  <a:cubicBezTo>
                    <a:pt x="6026" y="183"/>
                    <a:pt x="5844" y="1"/>
                    <a:pt x="5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29" name="Google Shape;829;p54"/>
            <p:cNvSpPr/>
            <p:nvPr/>
          </p:nvSpPr>
          <p:spPr>
            <a:xfrm>
              <a:off x="7521565" y="4318865"/>
              <a:ext cx="114031" cy="15420"/>
            </a:xfrm>
            <a:custGeom>
              <a:avLst/>
              <a:gdLst/>
              <a:ahLst/>
              <a:cxnLst/>
              <a:rect l="l" t="t" r="r" b="b"/>
              <a:pathLst>
                <a:path w="6027" h="815" extrusionOk="0">
                  <a:moveTo>
                    <a:pt x="407" y="0"/>
                  </a:moveTo>
                  <a:cubicBezTo>
                    <a:pt x="183" y="0"/>
                    <a:pt x="1" y="184"/>
                    <a:pt x="1" y="408"/>
                  </a:cubicBezTo>
                  <a:cubicBezTo>
                    <a:pt x="1" y="633"/>
                    <a:pt x="183" y="815"/>
                    <a:pt x="407" y="815"/>
                  </a:cubicBezTo>
                  <a:lnTo>
                    <a:pt x="5620" y="815"/>
                  </a:lnTo>
                  <a:cubicBezTo>
                    <a:pt x="5844" y="815"/>
                    <a:pt x="6026" y="633"/>
                    <a:pt x="6026" y="408"/>
                  </a:cubicBezTo>
                  <a:cubicBezTo>
                    <a:pt x="6026" y="184"/>
                    <a:pt x="5844" y="0"/>
                    <a:pt x="5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30" name="Google Shape;830;p54"/>
            <p:cNvSpPr/>
            <p:nvPr/>
          </p:nvSpPr>
          <p:spPr>
            <a:xfrm>
              <a:off x="7653059" y="4039624"/>
              <a:ext cx="81186" cy="121977"/>
            </a:xfrm>
            <a:custGeom>
              <a:avLst/>
              <a:gdLst/>
              <a:ahLst/>
              <a:cxnLst/>
              <a:rect l="l" t="t" r="r" b="b"/>
              <a:pathLst>
                <a:path w="4291" h="6447" extrusionOk="0">
                  <a:moveTo>
                    <a:pt x="1737" y="1285"/>
                  </a:moveTo>
                  <a:lnTo>
                    <a:pt x="1737" y="2775"/>
                  </a:lnTo>
                  <a:cubicBezTo>
                    <a:pt x="1247" y="2672"/>
                    <a:pt x="815" y="2396"/>
                    <a:pt x="815" y="2030"/>
                  </a:cubicBezTo>
                  <a:lnTo>
                    <a:pt x="815" y="2029"/>
                  </a:lnTo>
                  <a:cubicBezTo>
                    <a:pt x="815" y="1665"/>
                    <a:pt x="1247" y="1387"/>
                    <a:pt x="1737" y="1285"/>
                  </a:cubicBezTo>
                  <a:close/>
                  <a:moveTo>
                    <a:pt x="2552" y="3673"/>
                  </a:moveTo>
                  <a:cubicBezTo>
                    <a:pt x="3042" y="3776"/>
                    <a:pt x="3474" y="4052"/>
                    <a:pt x="3474" y="4418"/>
                  </a:cubicBezTo>
                  <a:cubicBezTo>
                    <a:pt x="3474" y="4782"/>
                    <a:pt x="3042" y="5060"/>
                    <a:pt x="2552" y="5161"/>
                  </a:cubicBezTo>
                  <a:lnTo>
                    <a:pt x="2552" y="3673"/>
                  </a:lnTo>
                  <a:close/>
                  <a:moveTo>
                    <a:pt x="2145" y="1"/>
                  </a:moveTo>
                  <a:cubicBezTo>
                    <a:pt x="1924" y="1"/>
                    <a:pt x="1743" y="178"/>
                    <a:pt x="1737" y="400"/>
                  </a:cubicBezTo>
                  <a:lnTo>
                    <a:pt x="1737" y="456"/>
                  </a:lnTo>
                  <a:cubicBezTo>
                    <a:pt x="736" y="594"/>
                    <a:pt x="0" y="1234"/>
                    <a:pt x="0" y="2029"/>
                  </a:cubicBezTo>
                  <a:cubicBezTo>
                    <a:pt x="0" y="2824"/>
                    <a:pt x="736" y="3464"/>
                    <a:pt x="1737" y="3603"/>
                  </a:cubicBezTo>
                  <a:lnTo>
                    <a:pt x="1737" y="5163"/>
                  </a:lnTo>
                  <a:cubicBezTo>
                    <a:pt x="1247" y="5060"/>
                    <a:pt x="815" y="4784"/>
                    <a:pt x="815" y="4418"/>
                  </a:cubicBezTo>
                  <a:cubicBezTo>
                    <a:pt x="815" y="4194"/>
                    <a:pt x="631" y="4012"/>
                    <a:pt x="407" y="4012"/>
                  </a:cubicBezTo>
                  <a:cubicBezTo>
                    <a:pt x="182" y="4012"/>
                    <a:pt x="0" y="4194"/>
                    <a:pt x="0" y="4418"/>
                  </a:cubicBezTo>
                  <a:cubicBezTo>
                    <a:pt x="0" y="5211"/>
                    <a:pt x="736" y="5853"/>
                    <a:pt x="1737" y="5993"/>
                  </a:cubicBezTo>
                  <a:lnTo>
                    <a:pt x="1737" y="6047"/>
                  </a:lnTo>
                  <a:cubicBezTo>
                    <a:pt x="1742" y="6269"/>
                    <a:pt x="1922" y="6446"/>
                    <a:pt x="2144" y="6446"/>
                  </a:cubicBezTo>
                  <a:cubicBezTo>
                    <a:pt x="2365" y="6446"/>
                    <a:pt x="2546" y="6269"/>
                    <a:pt x="2552" y="6047"/>
                  </a:cubicBezTo>
                  <a:lnTo>
                    <a:pt x="2552" y="5993"/>
                  </a:lnTo>
                  <a:cubicBezTo>
                    <a:pt x="3553" y="5853"/>
                    <a:pt x="4289" y="5213"/>
                    <a:pt x="4289" y="4418"/>
                  </a:cubicBezTo>
                  <a:cubicBezTo>
                    <a:pt x="4289" y="3623"/>
                    <a:pt x="3553" y="2983"/>
                    <a:pt x="2552" y="2845"/>
                  </a:cubicBezTo>
                  <a:lnTo>
                    <a:pt x="2552" y="1285"/>
                  </a:lnTo>
                  <a:cubicBezTo>
                    <a:pt x="3042" y="1387"/>
                    <a:pt x="3474" y="1665"/>
                    <a:pt x="3474" y="2029"/>
                  </a:cubicBezTo>
                  <a:cubicBezTo>
                    <a:pt x="3474" y="2253"/>
                    <a:pt x="3656" y="2437"/>
                    <a:pt x="3882" y="2437"/>
                  </a:cubicBezTo>
                  <a:cubicBezTo>
                    <a:pt x="4107" y="2437"/>
                    <a:pt x="4289" y="2253"/>
                    <a:pt x="4290" y="2029"/>
                  </a:cubicBezTo>
                  <a:cubicBezTo>
                    <a:pt x="4290" y="1235"/>
                    <a:pt x="3553" y="594"/>
                    <a:pt x="2552" y="456"/>
                  </a:cubicBezTo>
                  <a:lnTo>
                    <a:pt x="2552" y="400"/>
                  </a:lnTo>
                  <a:cubicBezTo>
                    <a:pt x="2547" y="178"/>
                    <a:pt x="2367" y="1"/>
                    <a:pt x="2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31" name="Google Shape;831;p54"/>
            <p:cNvSpPr/>
            <p:nvPr/>
          </p:nvSpPr>
          <p:spPr>
            <a:xfrm>
              <a:off x="7596962" y="4318373"/>
              <a:ext cx="149733" cy="96133"/>
            </a:xfrm>
            <a:custGeom>
              <a:avLst/>
              <a:gdLst/>
              <a:ahLst/>
              <a:cxnLst/>
              <a:rect l="l" t="t" r="r" b="b"/>
              <a:pathLst>
                <a:path w="7914" h="5081" extrusionOk="0">
                  <a:moveTo>
                    <a:pt x="7447" y="1"/>
                  </a:moveTo>
                  <a:cubicBezTo>
                    <a:pt x="7306" y="1"/>
                    <a:pt x="7168" y="75"/>
                    <a:pt x="7093" y="207"/>
                  </a:cubicBezTo>
                  <a:lnTo>
                    <a:pt x="6256" y="1689"/>
                  </a:lnTo>
                  <a:lnTo>
                    <a:pt x="6142" y="1601"/>
                  </a:lnTo>
                  <a:cubicBezTo>
                    <a:pt x="6067" y="1544"/>
                    <a:pt x="5980" y="1517"/>
                    <a:pt x="5894" y="1517"/>
                  </a:cubicBezTo>
                  <a:cubicBezTo>
                    <a:pt x="5745" y="1517"/>
                    <a:pt x="5599" y="1598"/>
                    <a:pt x="5527" y="1744"/>
                  </a:cubicBezTo>
                  <a:lnTo>
                    <a:pt x="5106" y="2601"/>
                  </a:lnTo>
                  <a:lnTo>
                    <a:pt x="4969" y="2444"/>
                  </a:lnTo>
                  <a:cubicBezTo>
                    <a:pt x="4798" y="2248"/>
                    <a:pt x="4566" y="2156"/>
                    <a:pt x="4338" y="2156"/>
                  </a:cubicBezTo>
                  <a:cubicBezTo>
                    <a:pt x="3999" y="2156"/>
                    <a:pt x="3667" y="2357"/>
                    <a:pt x="3540" y="2721"/>
                  </a:cubicBezTo>
                  <a:lnTo>
                    <a:pt x="3073" y="4066"/>
                  </a:lnTo>
                  <a:lnTo>
                    <a:pt x="1961" y="2663"/>
                  </a:lnTo>
                  <a:cubicBezTo>
                    <a:pt x="1880" y="2560"/>
                    <a:pt x="1762" y="2508"/>
                    <a:pt x="1642" y="2508"/>
                  </a:cubicBezTo>
                  <a:cubicBezTo>
                    <a:pt x="1547" y="2508"/>
                    <a:pt x="1452" y="2541"/>
                    <a:pt x="1374" y="2608"/>
                  </a:cubicBezTo>
                  <a:lnTo>
                    <a:pt x="194" y="3638"/>
                  </a:lnTo>
                  <a:cubicBezTo>
                    <a:pt x="21" y="3784"/>
                    <a:pt x="1" y="4045"/>
                    <a:pt x="151" y="4216"/>
                  </a:cubicBezTo>
                  <a:cubicBezTo>
                    <a:pt x="231" y="4308"/>
                    <a:pt x="344" y="4355"/>
                    <a:pt x="457" y="4355"/>
                  </a:cubicBezTo>
                  <a:cubicBezTo>
                    <a:pt x="554" y="4355"/>
                    <a:pt x="651" y="4321"/>
                    <a:pt x="729" y="4251"/>
                  </a:cubicBezTo>
                  <a:lnTo>
                    <a:pt x="1588" y="3503"/>
                  </a:lnTo>
                  <a:lnTo>
                    <a:pt x="2650" y="4844"/>
                  </a:lnTo>
                  <a:cubicBezTo>
                    <a:pt x="2777" y="5005"/>
                    <a:pt x="2957" y="5081"/>
                    <a:pt x="3136" y="5081"/>
                  </a:cubicBezTo>
                  <a:cubicBezTo>
                    <a:pt x="3387" y="5081"/>
                    <a:pt x="3634" y="4932"/>
                    <a:pt x="3728" y="4661"/>
                  </a:cubicBezTo>
                  <a:lnTo>
                    <a:pt x="4309" y="2989"/>
                  </a:lnTo>
                  <a:cubicBezTo>
                    <a:pt x="4313" y="2977"/>
                    <a:pt x="4323" y="2971"/>
                    <a:pt x="4334" y="2971"/>
                  </a:cubicBezTo>
                  <a:cubicBezTo>
                    <a:pt x="4342" y="2971"/>
                    <a:pt x="4349" y="2974"/>
                    <a:pt x="4355" y="2980"/>
                  </a:cubicBezTo>
                  <a:lnTo>
                    <a:pt x="4893" y="3597"/>
                  </a:lnTo>
                  <a:cubicBezTo>
                    <a:pt x="4975" y="3691"/>
                    <a:pt x="5087" y="3736"/>
                    <a:pt x="5198" y="3736"/>
                  </a:cubicBezTo>
                  <a:cubicBezTo>
                    <a:pt x="5346" y="3736"/>
                    <a:pt x="5491" y="3657"/>
                    <a:pt x="5564" y="3509"/>
                  </a:cubicBezTo>
                  <a:lnTo>
                    <a:pt x="6039" y="2551"/>
                  </a:lnTo>
                  <a:lnTo>
                    <a:pt x="6131" y="2622"/>
                  </a:lnTo>
                  <a:cubicBezTo>
                    <a:pt x="6206" y="2680"/>
                    <a:pt x="6293" y="2707"/>
                    <a:pt x="6379" y="2707"/>
                  </a:cubicBezTo>
                  <a:cubicBezTo>
                    <a:pt x="6520" y="2707"/>
                    <a:pt x="6659" y="2634"/>
                    <a:pt x="6735" y="2501"/>
                  </a:cubicBezTo>
                  <a:lnTo>
                    <a:pt x="7803" y="609"/>
                  </a:lnTo>
                  <a:cubicBezTo>
                    <a:pt x="7914" y="413"/>
                    <a:pt x="7844" y="164"/>
                    <a:pt x="7648" y="55"/>
                  </a:cubicBezTo>
                  <a:lnTo>
                    <a:pt x="7648" y="54"/>
                  </a:lnTo>
                  <a:cubicBezTo>
                    <a:pt x="7585" y="18"/>
                    <a:pt x="7516" y="1"/>
                    <a:pt x="74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832" name="Google Shape;832;p54"/>
          <p:cNvGrpSpPr/>
          <p:nvPr/>
        </p:nvGrpSpPr>
        <p:grpSpPr>
          <a:xfrm>
            <a:off x="7473000" y="3873724"/>
            <a:ext cx="475592" cy="393404"/>
            <a:chOff x="7974775" y="4063766"/>
            <a:chExt cx="475592" cy="393404"/>
          </a:xfrm>
        </p:grpSpPr>
        <p:sp>
          <p:nvSpPr>
            <p:cNvPr id="833" name="Google Shape;833;p54"/>
            <p:cNvSpPr/>
            <p:nvPr/>
          </p:nvSpPr>
          <p:spPr>
            <a:xfrm>
              <a:off x="7974775" y="4063766"/>
              <a:ext cx="475592" cy="393404"/>
            </a:xfrm>
            <a:custGeom>
              <a:avLst/>
              <a:gdLst/>
              <a:ahLst/>
              <a:cxnLst/>
              <a:rect l="l" t="t" r="r" b="b"/>
              <a:pathLst>
                <a:path w="25137" h="20793" extrusionOk="0">
                  <a:moveTo>
                    <a:pt x="9962" y="815"/>
                  </a:moveTo>
                  <a:cubicBezTo>
                    <a:pt x="10696" y="815"/>
                    <a:pt x="11291" y="1411"/>
                    <a:pt x="11293" y="2145"/>
                  </a:cubicBezTo>
                  <a:cubicBezTo>
                    <a:pt x="11293" y="2303"/>
                    <a:pt x="11321" y="2459"/>
                    <a:pt x="11379" y="2607"/>
                  </a:cubicBezTo>
                  <a:lnTo>
                    <a:pt x="9095" y="2607"/>
                  </a:lnTo>
                  <a:cubicBezTo>
                    <a:pt x="8840" y="2605"/>
                    <a:pt x="8633" y="2400"/>
                    <a:pt x="8632" y="2145"/>
                  </a:cubicBezTo>
                  <a:lnTo>
                    <a:pt x="8632" y="1710"/>
                  </a:lnTo>
                  <a:cubicBezTo>
                    <a:pt x="8633" y="1394"/>
                    <a:pt x="8545" y="1084"/>
                    <a:pt x="8379" y="815"/>
                  </a:cubicBezTo>
                  <a:close/>
                  <a:moveTo>
                    <a:pt x="13438" y="815"/>
                  </a:moveTo>
                  <a:cubicBezTo>
                    <a:pt x="14172" y="815"/>
                    <a:pt x="14767" y="1411"/>
                    <a:pt x="14768" y="2145"/>
                  </a:cubicBezTo>
                  <a:cubicBezTo>
                    <a:pt x="14767" y="2303"/>
                    <a:pt x="14797" y="2459"/>
                    <a:pt x="14855" y="2607"/>
                  </a:cubicBezTo>
                  <a:lnTo>
                    <a:pt x="12568" y="2607"/>
                  </a:lnTo>
                  <a:cubicBezTo>
                    <a:pt x="12314" y="2605"/>
                    <a:pt x="12107" y="2400"/>
                    <a:pt x="12107" y="2145"/>
                  </a:cubicBezTo>
                  <a:cubicBezTo>
                    <a:pt x="12107" y="1661"/>
                    <a:pt x="11943" y="1193"/>
                    <a:pt x="11643" y="815"/>
                  </a:cubicBezTo>
                  <a:close/>
                  <a:moveTo>
                    <a:pt x="16912" y="815"/>
                  </a:moveTo>
                  <a:cubicBezTo>
                    <a:pt x="17646" y="815"/>
                    <a:pt x="18240" y="1411"/>
                    <a:pt x="18242" y="2145"/>
                  </a:cubicBezTo>
                  <a:cubicBezTo>
                    <a:pt x="18242" y="2303"/>
                    <a:pt x="18271" y="2459"/>
                    <a:pt x="18328" y="2607"/>
                  </a:cubicBezTo>
                  <a:lnTo>
                    <a:pt x="16042" y="2607"/>
                  </a:lnTo>
                  <a:cubicBezTo>
                    <a:pt x="15789" y="2605"/>
                    <a:pt x="15583" y="2399"/>
                    <a:pt x="15581" y="2145"/>
                  </a:cubicBezTo>
                  <a:cubicBezTo>
                    <a:pt x="15583" y="1661"/>
                    <a:pt x="15419" y="1193"/>
                    <a:pt x="15117" y="815"/>
                  </a:cubicBezTo>
                  <a:close/>
                  <a:moveTo>
                    <a:pt x="6922" y="815"/>
                  </a:moveTo>
                  <a:cubicBezTo>
                    <a:pt x="7417" y="815"/>
                    <a:pt x="7817" y="1215"/>
                    <a:pt x="7819" y="1710"/>
                  </a:cubicBezTo>
                  <a:lnTo>
                    <a:pt x="7819" y="2145"/>
                  </a:lnTo>
                  <a:cubicBezTo>
                    <a:pt x="7819" y="2849"/>
                    <a:pt x="8391" y="3420"/>
                    <a:pt x="9095" y="3420"/>
                  </a:cubicBezTo>
                  <a:lnTo>
                    <a:pt x="23427" y="3420"/>
                  </a:lnTo>
                  <a:cubicBezTo>
                    <a:pt x="23922" y="3421"/>
                    <a:pt x="24322" y="3822"/>
                    <a:pt x="24322" y="4316"/>
                  </a:cubicBezTo>
                  <a:lnTo>
                    <a:pt x="24322" y="19083"/>
                  </a:lnTo>
                  <a:cubicBezTo>
                    <a:pt x="24321" y="19577"/>
                    <a:pt x="23920" y="19978"/>
                    <a:pt x="23427" y="19979"/>
                  </a:cubicBezTo>
                  <a:lnTo>
                    <a:pt x="1711" y="19979"/>
                  </a:lnTo>
                  <a:cubicBezTo>
                    <a:pt x="1217" y="19978"/>
                    <a:pt x="816" y="19577"/>
                    <a:pt x="815" y="19083"/>
                  </a:cubicBezTo>
                  <a:lnTo>
                    <a:pt x="815" y="1710"/>
                  </a:lnTo>
                  <a:cubicBezTo>
                    <a:pt x="816" y="1215"/>
                    <a:pt x="1217" y="815"/>
                    <a:pt x="1711" y="815"/>
                  </a:cubicBezTo>
                  <a:close/>
                  <a:moveTo>
                    <a:pt x="1711" y="0"/>
                  </a:moveTo>
                  <a:cubicBezTo>
                    <a:pt x="766" y="2"/>
                    <a:pt x="2" y="766"/>
                    <a:pt x="0" y="1710"/>
                  </a:cubicBezTo>
                  <a:lnTo>
                    <a:pt x="0" y="19083"/>
                  </a:lnTo>
                  <a:cubicBezTo>
                    <a:pt x="2" y="20026"/>
                    <a:pt x="766" y="20792"/>
                    <a:pt x="1711" y="20792"/>
                  </a:cubicBezTo>
                  <a:lnTo>
                    <a:pt x="23427" y="20792"/>
                  </a:lnTo>
                  <a:cubicBezTo>
                    <a:pt x="24371" y="20792"/>
                    <a:pt x="25135" y="20026"/>
                    <a:pt x="25137" y="19083"/>
                  </a:cubicBezTo>
                  <a:lnTo>
                    <a:pt x="25137" y="4316"/>
                  </a:lnTo>
                  <a:cubicBezTo>
                    <a:pt x="25135" y="3373"/>
                    <a:pt x="24371" y="2607"/>
                    <a:pt x="23427" y="2607"/>
                  </a:cubicBezTo>
                  <a:lnTo>
                    <a:pt x="19518" y="2607"/>
                  </a:lnTo>
                  <a:cubicBezTo>
                    <a:pt x="19263" y="2605"/>
                    <a:pt x="19057" y="2399"/>
                    <a:pt x="19057" y="2145"/>
                  </a:cubicBezTo>
                  <a:cubicBezTo>
                    <a:pt x="19055" y="961"/>
                    <a:pt x="18095" y="2"/>
                    <a:pt x="169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34" name="Google Shape;834;p54"/>
            <p:cNvSpPr/>
            <p:nvPr/>
          </p:nvSpPr>
          <p:spPr>
            <a:xfrm>
              <a:off x="8032292" y="4178800"/>
              <a:ext cx="122261" cy="15439"/>
            </a:xfrm>
            <a:custGeom>
              <a:avLst/>
              <a:gdLst/>
              <a:ahLst/>
              <a:cxnLst/>
              <a:rect l="l" t="t" r="r" b="b"/>
              <a:pathLst>
                <a:path w="6462" h="816" extrusionOk="0">
                  <a:moveTo>
                    <a:pt x="408" y="0"/>
                  </a:moveTo>
                  <a:cubicBezTo>
                    <a:pt x="182" y="0"/>
                    <a:pt x="0" y="183"/>
                    <a:pt x="0" y="407"/>
                  </a:cubicBezTo>
                  <a:cubicBezTo>
                    <a:pt x="0" y="633"/>
                    <a:pt x="182" y="815"/>
                    <a:pt x="408" y="815"/>
                  </a:cubicBezTo>
                  <a:lnTo>
                    <a:pt x="6055" y="815"/>
                  </a:lnTo>
                  <a:cubicBezTo>
                    <a:pt x="6279" y="815"/>
                    <a:pt x="6461" y="633"/>
                    <a:pt x="6461" y="407"/>
                  </a:cubicBezTo>
                  <a:cubicBezTo>
                    <a:pt x="6461" y="183"/>
                    <a:pt x="6279" y="0"/>
                    <a:pt x="6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35" name="Google Shape;835;p54"/>
            <p:cNvSpPr/>
            <p:nvPr/>
          </p:nvSpPr>
          <p:spPr>
            <a:xfrm>
              <a:off x="8032462" y="4260969"/>
              <a:ext cx="179456" cy="15439"/>
            </a:xfrm>
            <a:custGeom>
              <a:avLst/>
              <a:gdLst/>
              <a:ahLst/>
              <a:cxnLst/>
              <a:rect l="l" t="t" r="r" b="b"/>
              <a:pathLst>
                <a:path w="9485" h="816" extrusionOk="0">
                  <a:moveTo>
                    <a:pt x="399" y="1"/>
                  </a:moveTo>
                  <a:cubicBezTo>
                    <a:pt x="178" y="5"/>
                    <a:pt x="0" y="187"/>
                    <a:pt x="0" y="409"/>
                  </a:cubicBezTo>
                  <a:cubicBezTo>
                    <a:pt x="0" y="630"/>
                    <a:pt x="178" y="811"/>
                    <a:pt x="399" y="815"/>
                  </a:cubicBezTo>
                  <a:lnTo>
                    <a:pt x="9086" y="815"/>
                  </a:lnTo>
                  <a:cubicBezTo>
                    <a:pt x="9307" y="811"/>
                    <a:pt x="9485" y="630"/>
                    <a:pt x="9485" y="409"/>
                  </a:cubicBezTo>
                  <a:cubicBezTo>
                    <a:pt x="9485" y="187"/>
                    <a:pt x="9307" y="5"/>
                    <a:pt x="9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36" name="Google Shape;836;p54"/>
            <p:cNvSpPr/>
            <p:nvPr/>
          </p:nvSpPr>
          <p:spPr>
            <a:xfrm>
              <a:off x="8032292" y="4219894"/>
              <a:ext cx="179797" cy="15439"/>
            </a:xfrm>
            <a:custGeom>
              <a:avLst/>
              <a:gdLst/>
              <a:ahLst/>
              <a:cxnLst/>
              <a:rect l="l" t="t" r="r" b="b"/>
              <a:pathLst>
                <a:path w="9503" h="816" extrusionOk="0">
                  <a:moveTo>
                    <a:pt x="408" y="1"/>
                  </a:moveTo>
                  <a:cubicBezTo>
                    <a:pt x="184" y="1"/>
                    <a:pt x="0" y="183"/>
                    <a:pt x="0" y="407"/>
                  </a:cubicBezTo>
                  <a:cubicBezTo>
                    <a:pt x="0" y="633"/>
                    <a:pt x="184" y="815"/>
                    <a:pt x="408" y="815"/>
                  </a:cubicBezTo>
                  <a:lnTo>
                    <a:pt x="9095" y="815"/>
                  </a:lnTo>
                  <a:cubicBezTo>
                    <a:pt x="9319" y="815"/>
                    <a:pt x="9503" y="633"/>
                    <a:pt x="9503" y="407"/>
                  </a:cubicBezTo>
                  <a:cubicBezTo>
                    <a:pt x="9503" y="183"/>
                    <a:pt x="9319" y="1"/>
                    <a:pt x="9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37" name="Google Shape;837;p54"/>
            <p:cNvSpPr/>
            <p:nvPr/>
          </p:nvSpPr>
          <p:spPr>
            <a:xfrm>
              <a:off x="8269681" y="4236354"/>
              <a:ext cx="24558" cy="23612"/>
            </a:xfrm>
            <a:custGeom>
              <a:avLst/>
              <a:gdLst/>
              <a:ahLst/>
              <a:cxnLst/>
              <a:rect l="l" t="t" r="r" b="b"/>
              <a:pathLst>
                <a:path w="1298" h="1248" extrusionOk="0">
                  <a:moveTo>
                    <a:pt x="670" y="0"/>
                  </a:moveTo>
                  <a:cubicBezTo>
                    <a:pt x="418" y="0"/>
                    <a:pt x="192" y="153"/>
                    <a:pt x="96" y="384"/>
                  </a:cubicBezTo>
                  <a:cubicBezTo>
                    <a:pt x="0" y="617"/>
                    <a:pt x="53" y="886"/>
                    <a:pt x="231" y="1065"/>
                  </a:cubicBezTo>
                  <a:cubicBezTo>
                    <a:pt x="350" y="1185"/>
                    <a:pt x="510" y="1248"/>
                    <a:pt x="672" y="1248"/>
                  </a:cubicBezTo>
                  <a:cubicBezTo>
                    <a:pt x="753" y="1248"/>
                    <a:pt x="834" y="1232"/>
                    <a:pt x="912" y="1200"/>
                  </a:cubicBezTo>
                  <a:cubicBezTo>
                    <a:pt x="1146" y="1104"/>
                    <a:pt x="1297" y="877"/>
                    <a:pt x="1297" y="624"/>
                  </a:cubicBezTo>
                  <a:cubicBezTo>
                    <a:pt x="1297" y="279"/>
                    <a:pt x="1018" y="0"/>
                    <a:pt x="674" y="0"/>
                  </a:cubicBezTo>
                  <a:cubicBezTo>
                    <a:pt x="673" y="0"/>
                    <a:pt x="671" y="0"/>
                    <a:pt x="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38" name="Google Shape;838;p54"/>
            <p:cNvSpPr/>
            <p:nvPr/>
          </p:nvSpPr>
          <p:spPr>
            <a:xfrm>
              <a:off x="8234206" y="4203453"/>
              <a:ext cx="92897" cy="89378"/>
            </a:xfrm>
            <a:custGeom>
              <a:avLst/>
              <a:gdLst/>
              <a:ahLst/>
              <a:cxnLst/>
              <a:rect l="l" t="t" r="r" b="b"/>
              <a:pathLst>
                <a:path w="4910" h="4724" extrusionOk="0">
                  <a:moveTo>
                    <a:pt x="2548" y="815"/>
                  </a:moveTo>
                  <a:cubicBezTo>
                    <a:pt x="2748" y="815"/>
                    <a:pt x="2949" y="854"/>
                    <a:pt x="3140" y="934"/>
                  </a:cubicBezTo>
                  <a:cubicBezTo>
                    <a:pt x="3718" y="1172"/>
                    <a:pt x="4096" y="1736"/>
                    <a:pt x="4096" y="2363"/>
                  </a:cubicBezTo>
                  <a:cubicBezTo>
                    <a:pt x="4095" y="3217"/>
                    <a:pt x="3403" y="3908"/>
                    <a:pt x="2549" y="3910"/>
                  </a:cubicBezTo>
                  <a:cubicBezTo>
                    <a:pt x="1922" y="3910"/>
                    <a:pt x="1358" y="3532"/>
                    <a:pt x="1118" y="2954"/>
                  </a:cubicBezTo>
                  <a:cubicBezTo>
                    <a:pt x="880" y="2376"/>
                    <a:pt x="1012" y="1710"/>
                    <a:pt x="1455" y="1269"/>
                  </a:cubicBezTo>
                  <a:cubicBezTo>
                    <a:pt x="1750" y="973"/>
                    <a:pt x="2146" y="815"/>
                    <a:pt x="2548" y="815"/>
                  </a:cubicBezTo>
                  <a:close/>
                  <a:moveTo>
                    <a:pt x="2549" y="1"/>
                  </a:moveTo>
                  <a:cubicBezTo>
                    <a:pt x="1593" y="1"/>
                    <a:pt x="731" y="575"/>
                    <a:pt x="366" y="1458"/>
                  </a:cubicBezTo>
                  <a:cubicBezTo>
                    <a:pt x="0" y="2340"/>
                    <a:pt x="202" y="3356"/>
                    <a:pt x="879" y="4031"/>
                  </a:cubicBezTo>
                  <a:cubicBezTo>
                    <a:pt x="1330" y="4484"/>
                    <a:pt x="1934" y="4724"/>
                    <a:pt x="2548" y="4724"/>
                  </a:cubicBezTo>
                  <a:cubicBezTo>
                    <a:pt x="2852" y="4724"/>
                    <a:pt x="3159" y="4665"/>
                    <a:pt x="3451" y="4544"/>
                  </a:cubicBezTo>
                  <a:cubicBezTo>
                    <a:pt x="4334" y="4178"/>
                    <a:pt x="4909" y="3318"/>
                    <a:pt x="4909" y="2363"/>
                  </a:cubicBezTo>
                  <a:cubicBezTo>
                    <a:pt x="4908" y="1059"/>
                    <a:pt x="3852" y="2"/>
                    <a:pt x="25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839" name="Google Shape;839;p54"/>
          <p:cNvGrpSpPr/>
          <p:nvPr/>
        </p:nvGrpSpPr>
        <p:grpSpPr>
          <a:xfrm>
            <a:off x="1781665" y="2351832"/>
            <a:ext cx="344117" cy="475573"/>
            <a:chOff x="3264111" y="1430235"/>
            <a:chExt cx="344117" cy="475573"/>
          </a:xfrm>
        </p:grpSpPr>
        <p:sp>
          <p:nvSpPr>
            <p:cNvPr id="840" name="Google Shape;840;p54"/>
            <p:cNvSpPr/>
            <p:nvPr/>
          </p:nvSpPr>
          <p:spPr>
            <a:xfrm>
              <a:off x="3362722" y="1652072"/>
              <a:ext cx="146914" cy="196200"/>
            </a:xfrm>
            <a:custGeom>
              <a:avLst/>
              <a:gdLst/>
              <a:ahLst/>
              <a:cxnLst/>
              <a:rect l="l" t="t" r="r" b="b"/>
              <a:pathLst>
                <a:path w="7765" h="10370" extrusionOk="0">
                  <a:moveTo>
                    <a:pt x="2607" y="1828"/>
                  </a:moveTo>
                  <a:lnTo>
                    <a:pt x="2607" y="4630"/>
                  </a:lnTo>
                  <a:cubicBezTo>
                    <a:pt x="2243" y="4542"/>
                    <a:pt x="1910" y="4416"/>
                    <a:pt x="1625" y="4257"/>
                  </a:cubicBezTo>
                  <a:cubicBezTo>
                    <a:pt x="1109" y="3967"/>
                    <a:pt x="815" y="3593"/>
                    <a:pt x="815" y="3230"/>
                  </a:cubicBezTo>
                  <a:cubicBezTo>
                    <a:pt x="815" y="2866"/>
                    <a:pt x="1109" y="2493"/>
                    <a:pt x="1625" y="2203"/>
                  </a:cubicBezTo>
                  <a:cubicBezTo>
                    <a:pt x="1909" y="2042"/>
                    <a:pt x="2243" y="1916"/>
                    <a:pt x="2607" y="1828"/>
                  </a:cubicBezTo>
                  <a:close/>
                  <a:moveTo>
                    <a:pt x="3881" y="1681"/>
                  </a:moveTo>
                  <a:cubicBezTo>
                    <a:pt x="4037" y="1681"/>
                    <a:pt x="4190" y="1689"/>
                    <a:pt x="4342" y="1701"/>
                  </a:cubicBezTo>
                  <a:lnTo>
                    <a:pt x="4342" y="4794"/>
                  </a:lnTo>
                  <a:cubicBezTo>
                    <a:pt x="4190" y="4783"/>
                    <a:pt x="4037" y="4777"/>
                    <a:pt x="3881" y="4777"/>
                  </a:cubicBezTo>
                  <a:cubicBezTo>
                    <a:pt x="3725" y="4777"/>
                    <a:pt x="3570" y="4770"/>
                    <a:pt x="3420" y="4758"/>
                  </a:cubicBezTo>
                  <a:lnTo>
                    <a:pt x="3420" y="1701"/>
                  </a:lnTo>
                  <a:cubicBezTo>
                    <a:pt x="3571" y="1689"/>
                    <a:pt x="3725" y="1681"/>
                    <a:pt x="3881" y="1681"/>
                  </a:cubicBezTo>
                  <a:close/>
                  <a:moveTo>
                    <a:pt x="5157" y="5738"/>
                  </a:moveTo>
                  <a:cubicBezTo>
                    <a:pt x="5519" y="5826"/>
                    <a:pt x="5853" y="5952"/>
                    <a:pt x="6138" y="6111"/>
                  </a:cubicBezTo>
                  <a:cubicBezTo>
                    <a:pt x="6652" y="6401"/>
                    <a:pt x="6948" y="6775"/>
                    <a:pt x="6948" y="7139"/>
                  </a:cubicBezTo>
                  <a:cubicBezTo>
                    <a:pt x="6948" y="7502"/>
                    <a:pt x="6652" y="7877"/>
                    <a:pt x="6138" y="8165"/>
                  </a:cubicBezTo>
                  <a:cubicBezTo>
                    <a:pt x="5853" y="8326"/>
                    <a:pt x="5519" y="8452"/>
                    <a:pt x="5157" y="8540"/>
                  </a:cubicBezTo>
                  <a:lnTo>
                    <a:pt x="5157" y="5738"/>
                  </a:lnTo>
                  <a:close/>
                  <a:moveTo>
                    <a:pt x="3420" y="5574"/>
                  </a:moveTo>
                  <a:cubicBezTo>
                    <a:pt x="3571" y="5584"/>
                    <a:pt x="3725" y="5590"/>
                    <a:pt x="3881" y="5590"/>
                  </a:cubicBezTo>
                  <a:cubicBezTo>
                    <a:pt x="4037" y="5590"/>
                    <a:pt x="4192" y="5597"/>
                    <a:pt x="4342" y="5609"/>
                  </a:cubicBezTo>
                  <a:lnTo>
                    <a:pt x="4342" y="8667"/>
                  </a:lnTo>
                  <a:cubicBezTo>
                    <a:pt x="4190" y="8679"/>
                    <a:pt x="4037" y="8685"/>
                    <a:pt x="3881" y="8687"/>
                  </a:cubicBezTo>
                  <a:lnTo>
                    <a:pt x="3881" y="8685"/>
                  </a:lnTo>
                  <a:cubicBezTo>
                    <a:pt x="3725" y="8685"/>
                    <a:pt x="3571" y="8679"/>
                    <a:pt x="3420" y="8667"/>
                  </a:cubicBezTo>
                  <a:lnTo>
                    <a:pt x="3420" y="5574"/>
                  </a:lnTo>
                  <a:close/>
                  <a:moveTo>
                    <a:pt x="3013" y="0"/>
                  </a:moveTo>
                  <a:cubicBezTo>
                    <a:pt x="2789" y="0"/>
                    <a:pt x="2607" y="182"/>
                    <a:pt x="2607" y="407"/>
                  </a:cubicBezTo>
                  <a:lnTo>
                    <a:pt x="2607" y="996"/>
                  </a:lnTo>
                  <a:cubicBezTo>
                    <a:pt x="1074" y="1310"/>
                    <a:pt x="0" y="2179"/>
                    <a:pt x="0" y="3230"/>
                  </a:cubicBezTo>
                  <a:cubicBezTo>
                    <a:pt x="0" y="4281"/>
                    <a:pt x="1074" y="5151"/>
                    <a:pt x="2607" y="5465"/>
                  </a:cubicBezTo>
                  <a:lnTo>
                    <a:pt x="2607" y="8540"/>
                  </a:lnTo>
                  <a:cubicBezTo>
                    <a:pt x="2243" y="8453"/>
                    <a:pt x="1910" y="8327"/>
                    <a:pt x="1625" y="8166"/>
                  </a:cubicBezTo>
                  <a:cubicBezTo>
                    <a:pt x="1109" y="7877"/>
                    <a:pt x="815" y="7502"/>
                    <a:pt x="815" y="7139"/>
                  </a:cubicBezTo>
                  <a:cubicBezTo>
                    <a:pt x="815" y="6915"/>
                    <a:pt x="633" y="6731"/>
                    <a:pt x="407" y="6731"/>
                  </a:cubicBezTo>
                  <a:cubicBezTo>
                    <a:pt x="183" y="6731"/>
                    <a:pt x="0" y="6915"/>
                    <a:pt x="0" y="7139"/>
                  </a:cubicBezTo>
                  <a:cubicBezTo>
                    <a:pt x="0" y="8191"/>
                    <a:pt x="1074" y="9060"/>
                    <a:pt x="2607" y="9374"/>
                  </a:cubicBezTo>
                  <a:lnTo>
                    <a:pt x="2607" y="9962"/>
                  </a:lnTo>
                  <a:cubicBezTo>
                    <a:pt x="2607" y="10187"/>
                    <a:pt x="2789" y="10369"/>
                    <a:pt x="3013" y="10369"/>
                  </a:cubicBezTo>
                  <a:cubicBezTo>
                    <a:pt x="3239" y="10369"/>
                    <a:pt x="3421" y="10187"/>
                    <a:pt x="3421" y="9962"/>
                  </a:cubicBezTo>
                  <a:lnTo>
                    <a:pt x="3421" y="9485"/>
                  </a:lnTo>
                  <a:cubicBezTo>
                    <a:pt x="3573" y="9495"/>
                    <a:pt x="3726" y="9501"/>
                    <a:pt x="3882" y="9501"/>
                  </a:cubicBezTo>
                  <a:cubicBezTo>
                    <a:pt x="4039" y="9501"/>
                    <a:pt x="4193" y="9495"/>
                    <a:pt x="4345" y="9485"/>
                  </a:cubicBezTo>
                  <a:lnTo>
                    <a:pt x="4345" y="9962"/>
                  </a:lnTo>
                  <a:cubicBezTo>
                    <a:pt x="4345" y="10187"/>
                    <a:pt x="4527" y="10369"/>
                    <a:pt x="4752" y="10369"/>
                  </a:cubicBezTo>
                  <a:cubicBezTo>
                    <a:pt x="4976" y="10369"/>
                    <a:pt x="5158" y="10187"/>
                    <a:pt x="5158" y="9962"/>
                  </a:cubicBezTo>
                  <a:lnTo>
                    <a:pt x="5158" y="9374"/>
                  </a:lnTo>
                  <a:cubicBezTo>
                    <a:pt x="6690" y="9060"/>
                    <a:pt x="7764" y="8191"/>
                    <a:pt x="7764" y="7139"/>
                  </a:cubicBezTo>
                  <a:cubicBezTo>
                    <a:pt x="7764" y="6088"/>
                    <a:pt x="6689" y="5219"/>
                    <a:pt x="5158" y="4903"/>
                  </a:cubicBezTo>
                  <a:lnTo>
                    <a:pt x="5158" y="1828"/>
                  </a:lnTo>
                  <a:cubicBezTo>
                    <a:pt x="5521" y="1916"/>
                    <a:pt x="5855" y="2042"/>
                    <a:pt x="6140" y="2203"/>
                  </a:cubicBezTo>
                  <a:cubicBezTo>
                    <a:pt x="6654" y="2493"/>
                    <a:pt x="6950" y="2868"/>
                    <a:pt x="6950" y="3230"/>
                  </a:cubicBezTo>
                  <a:cubicBezTo>
                    <a:pt x="6950" y="3456"/>
                    <a:pt x="7132" y="3638"/>
                    <a:pt x="7356" y="3638"/>
                  </a:cubicBezTo>
                  <a:cubicBezTo>
                    <a:pt x="7582" y="3638"/>
                    <a:pt x="7764" y="3456"/>
                    <a:pt x="7764" y="3230"/>
                  </a:cubicBezTo>
                  <a:cubicBezTo>
                    <a:pt x="7764" y="2179"/>
                    <a:pt x="6690" y="1310"/>
                    <a:pt x="5158" y="996"/>
                  </a:cubicBezTo>
                  <a:lnTo>
                    <a:pt x="5158" y="407"/>
                  </a:lnTo>
                  <a:cubicBezTo>
                    <a:pt x="5158" y="182"/>
                    <a:pt x="4976" y="0"/>
                    <a:pt x="4752" y="0"/>
                  </a:cubicBezTo>
                  <a:cubicBezTo>
                    <a:pt x="4527" y="0"/>
                    <a:pt x="4345" y="182"/>
                    <a:pt x="4345" y="407"/>
                  </a:cubicBezTo>
                  <a:lnTo>
                    <a:pt x="4345" y="885"/>
                  </a:lnTo>
                  <a:cubicBezTo>
                    <a:pt x="4193" y="876"/>
                    <a:pt x="4039" y="870"/>
                    <a:pt x="3882" y="870"/>
                  </a:cubicBezTo>
                  <a:cubicBezTo>
                    <a:pt x="3726" y="870"/>
                    <a:pt x="3573" y="876"/>
                    <a:pt x="3421" y="885"/>
                  </a:cubicBezTo>
                  <a:lnTo>
                    <a:pt x="3421" y="407"/>
                  </a:lnTo>
                  <a:cubicBezTo>
                    <a:pt x="3421" y="182"/>
                    <a:pt x="3239" y="0"/>
                    <a:pt x="3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41" name="Google Shape;841;p54"/>
            <p:cNvSpPr/>
            <p:nvPr/>
          </p:nvSpPr>
          <p:spPr>
            <a:xfrm>
              <a:off x="3264111" y="1430235"/>
              <a:ext cx="344117" cy="475573"/>
            </a:xfrm>
            <a:custGeom>
              <a:avLst/>
              <a:gdLst/>
              <a:ahLst/>
              <a:cxnLst/>
              <a:rect l="l" t="t" r="r" b="b"/>
              <a:pathLst>
                <a:path w="18188" h="25136" extrusionOk="0">
                  <a:moveTo>
                    <a:pt x="6899" y="815"/>
                  </a:moveTo>
                  <a:cubicBezTo>
                    <a:pt x="6960" y="815"/>
                    <a:pt x="7019" y="827"/>
                    <a:pt x="7074" y="852"/>
                  </a:cubicBezTo>
                  <a:lnTo>
                    <a:pt x="8934" y="1648"/>
                  </a:lnTo>
                  <a:cubicBezTo>
                    <a:pt x="8984" y="1670"/>
                    <a:pt x="9039" y="1681"/>
                    <a:pt x="9094" y="1681"/>
                  </a:cubicBezTo>
                  <a:cubicBezTo>
                    <a:pt x="9148" y="1681"/>
                    <a:pt x="9203" y="1670"/>
                    <a:pt x="9254" y="1648"/>
                  </a:cubicBezTo>
                  <a:lnTo>
                    <a:pt x="11114" y="852"/>
                  </a:lnTo>
                  <a:cubicBezTo>
                    <a:pt x="11171" y="827"/>
                    <a:pt x="11230" y="816"/>
                    <a:pt x="11288" y="816"/>
                  </a:cubicBezTo>
                  <a:cubicBezTo>
                    <a:pt x="11520" y="816"/>
                    <a:pt x="11726" y="1002"/>
                    <a:pt x="11726" y="1255"/>
                  </a:cubicBezTo>
                  <a:lnTo>
                    <a:pt x="11726" y="3446"/>
                  </a:lnTo>
                  <a:cubicBezTo>
                    <a:pt x="11726" y="4679"/>
                    <a:pt x="10874" y="5718"/>
                    <a:pt x="9727" y="6002"/>
                  </a:cubicBezTo>
                  <a:lnTo>
                    <a:pt x="10341" y="4465"/>
                  </a:lnTo>
                  <a:cubicBezTo>
                    <a:pt x="10425" y="4257"/>
                    <a:pt x="10323" y="4019"/>
                    <a:pt x="10114" y="3936"/>
                  </a:cubicBezTo>
                  <a:cubicBezTo>
                    <a:pt x="10065" y="3916"/>
                    <a:pt x="10013" y="3906"/>
                    <a:pt x="9963" y="3906"/>
                  </a:cubicBezTo>
                  <a:cubicBezTo>
                    <a:pt x="9802" y="3906"/>
                    <a:pt x="9648" y="4003"/>
                    <a:pt x="9584" y="4162"/>
                  </a:cubicBezTo>
                  <a:lnTo>
                    <a:pt x="9094" y="5389"/>
                  </a:lnTo>
                  <a:lnTo>
                    <a:pt x="8603" y="4163"/>
                  </a:lnTo>
                  <a:cubicBezTo>
                    <a:pt x="8539" y="4004"/>
                    <a:pt x="8386" y="3906"/>
                    <a:pt x="8225" y="3906"/>
                  </a:cubicBezTo>
                  <a:cubicBezTo>
                    <a:pt x="8174" y="3906"/>
                    <a:pt x="8123" y="3916"/>
                    <a:pt x="8074" y="3936"/>
                  </a:cubicBezTo>
                  <a:cubicBezTo>
                    <a:pt x="7864" y="4019"/>
                    <a:pt x="7764" y="4257"/>
                    <a:pt x="7847" y="4467"/>
                  </a:cubicBezTo>
                  <a:lnTo>
                    <a:pt x="8462" y="6002"/>
                  </a:lnTo>
                  <a:cubicBezTo>
                    <a:pt x="7315" y="5718"/>
                    <a:pt x="6461" y="4680"/>
                    <a:pt x="6461" y="3446"/>
                  </a:cubicBezTo>
                  <a:lnTo>
                    <a:pt x="6461" y="1255"/>
                  </a:lnTo>
                  <a:cubicBezTo>
                    <a:pt x="6462" y="1014"/>
                    <a:pt x="6657" y="817"/>
                    <a:pt x="6899" y="815"/>
                  </a:cubicBezTo>
                  <a:close/>
                  <a:moveTo>
                    <a:pt x="10398" y="6892"/>
                  </a:moveTo>
                  <a:cubicBezTo>
                    <a:pt x="10652" y="6892"/>
                    <a:pt x="10859" y="7099"/>
                    <a:pt x="10859" y="7355"/>
                  </a:cubicBezTo>
                  <a:cubicBezTo>
                    <a:pt x="10859" y="7610"/>
                    <a:pt x="10652" y="7816"/>
                    <a:pt x="10398" y="7816"/>
                  </a:cubicBezTo>
                  <a:lnTo>
                    <a:pt x="7791" y="7816"/>
                  </a:lnTo>
                  <a:cubicBezTo>
                    <a:pt x="7537" y="7816"/>
                    <a:pt x="7330" y="7610"/>
                    <a:pt x="7330" y="7355"/>
                  </a:cubicBezTo>
                  <a:cubicBezTo>
                    <a:pt x="7330" y="7099"/>
                    <a:pt x="7537" y="6892"/>
                    <a:pt x="7791" y="6892"/>
                  </a:cubicBezTo>
                  <a:close/>
                  <a:moveTo>
                    <a:pt x="8309" y="8667"/>
                  </a:moveTo>
                  <a:lnTo>
                    <a:pt x="7887" y="9300"/>
                  </a:lnTo>
                  <a:cubicBezTo>
                    <a:pt x="7763" y="9486"/>
                    <a:pt x="7813" y="9740"/>
                    <a:pt x="8001" y="9864"/>
                  </a:cubicBezTo>
                  <a:cubicBezTo>
                    <a:pt x="8070" y="9911"/>
                    <a:pt x="8148" y="9933"/>
                    <a:pt x="8226" y="9933"/>
                  </a:cubicBezTo>
                  <a:cubicBezTo>
                    <a:pt x="8358" y="9933"/>
                    <a:pt x="8487" y="9869"/>
                    <a:pt x="8565" y="9752"/>
                  </a:cubicBezTo>
                  <a:lnTo>
                    <a:pt x="9094" y="8957"/>
                  </a:lnTo>
                  <a:lnTo>
                    <a:pt x="9624" y="9752"/>
                  </a:lnTo>
                  <a:cubicBezTo>
                    <a:pt x="9703" y="9869"/>
                    <a:pt x="9832" y="9933"/>
                    <a:pt x="9964" y="9933"/>
                  </a:cubicBezTo>
                  <a:cubicBezTo>
                    <a:pt x="10041" y="9933"/>
                    <a:pt x="10120" y="9911"/>
                    <a:pt x="10190" y="9864"/>
                  </a:cubicBezTo>
                  <a:cubicBezTo>
                    <a:pt x="10376" y="9740"/>
                    <a:pt x="10426" y="9486"/>
                    <a:pt x="10302" y="9300"/>
                  </a:cubicBezTo>
                  <a:lnTo>
                    <a:pt x="9880" y="8667"/>
                  </a:lnTo>
                  <a:lnTo>
                    <a:pt x="9880" y="8667"/>
                  </a:lnTo>
                  <a:cubicBezTo>
                    <a:pt x="14078" y="9065"/>
                    <a:pt x="17373" y="12608"/>
                    <a:pt x="17373" y="16909"/>
                  </a:cubicBezTo>
                  <a:lnTo>
                    <a:pt x="17373" y="20383"/>
                  </a:lnTo>
                  <a:cubicBezTo>
                    <a:pt x="17373" y="22554"/>
                    <a:pt x="15607" y="24319"/>
                    <a:pt x="13438" y="24319"/>
                  </a:cubicBezTo>
                  <a:lnTo>
                    <a:pt x="4751" y="24319"/>
                  </a:lnTo>
                  <a:cubicBezTo>
                    <a:pt x="2580" y="24319"/>
                    <a:pt x="816" y="22554"/>
                    <a:pt x="816" y="20384"/>
                  </a:cubicBezTo>
                  <a:lnTo>
                    <a:pt x="816" y="16909"/>
                  </a:lnTo>
                  <a:cubicBezTo>
                    <a:pt x="816" y="12608"/>
                    <a:pt x="4111" y="9065"/>
                    <a:pt x="8309" y="8667"/>
                  </a:cubicBezTo>
                  <a:close/>
                  <a:moveTo>
                    <a:pt x="6902" y="0"/>
                  </a:moveTo>
                  <a:cubicBezTo>
                    <a:pt x="6240" y="0"/>
                    <a:pt x="5648" y="533"/>
                    <a:pt x="5648" y="1255"/>
                  </a:cubicBezTo>
                  <a:lnTo>
                    <a:pt x="5648" y="3446"/>
                  </a:lnTo>
                  <a:cubicBezTo>
                    <a:pt x="5648" y="4571"/>
                    <a:pt x="6199" y="5626"/>
                    <a:pt x="7121" y="6270"/>
                  </a:cubicBezTo>
                  <a:cubicBezTo>
                    <a:pt x="6484" y="6663"/>
                    <a:pt x="6321" y="7517"/>
                    <a:pt x="6770" y="8118"/>
                  </a:cubicBezTo>
                  <a:cubicBezTo>
                    <a:pt x="2878" y="9148"/>
                    <a:pt x="0" y="12698"/>
                    <a:pt x="0" y="16909"/>
                  </a:cubicBezTo>
                  <a:lnTo>
                    <a:pt x="0" y="20384"/>
                  </a:lnTo>
                  <a:cubicBezTo>
                    <a:pt x="0" y="23003"/>
                    <a:pt x="2131" y="25136"/>
                    <a:pt x="4751" y="25136"/>
                  </a:cubicBezTo>
                  <a:lnTo>
                    <a:pt x="13438" y="25136"/>
                  </a:lnTo>
                  <a:cubicBezTo>
                    <a:pt x="16056" y="25136"/>
                    <a:pt x="18187" y="23004"/>
                    <a:pt x="18187" y="20384"/>
                  </a:cubicBezTo>
                  <a:lnTo>
                    <a:pt x="18187" y="16909"/>
                  </a:lnTo>
                  <a:cubicBezTo>
                    <a:pt x="18187" y="12698"/>
                    <a:pt x="15310" y="9148"/>
                    <a:pt x="11418" y="8118"/>
                  </a:cubicBezTo>
                  <a:cubicBezTo>
                    <a:pt x="11868" y="7517"/>
                    <a:pt x="11705" y="6663"/>
                    <a:pt x="11068" y="6270"/>
                  </a:cubicBezTo>
                  <a:cubicBezTo>
                    <a:pt x="11990" y="5626"/>
                    <a:pt x="12541" y="4571"/>
                    <a:pt x="12541" y="3446"/>
                  </a:cubicBezTo>
                  <a:lnTo>
                    <a:pt x="12541" y="1255"/>
                  </a:lnTo>
                  <a:cubicBezTo>
                    <a:pt x="12541" y="533"/>
                    <a:pt x="11948" y="0"/>
                    <a:pt x="11287" y="0"/>
                  </a:cubicBezTo>
                  <a:cubicBezTo>
                    <a:pt x="11124" y="0"/>
                    <a:pt x="10957" y="32"/>
                    <a:pt x="10793" y="102"/>
                  </a:cubicBezTo>
                  <a:lnTo>
                    <a:pt x="9094" y="830"/>
                  </a:lnTo>
                  <a:lnTo>
                    <a:pt x="7395" y="102"/>
                  </a:lnTo>
                  <a:cubicBezTo>
                    <a:pt x="7232" y="32"/>
                    <a:pt x="7065" y="0"/>
                    <a:pt x="69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842" name="Google Shape;842;p54"/>
          <p:cNvSpPr/>
          <p:nvPr/>
        </p:nvSpPr>
        <p:spPr>
          <a:xfrm>
            <a:off x="2367938" y="2425781"/>
            <a:ext cx="475573" cy="327675"/>
          </a:xfrm>
          <a:custGeom>
            <a:avLst/>
            <a:gdLst/>
            <a:ahLst/>
            <a:cxnLst/>
            <a:rect l="l" t="t" r="r" b="b"/>
            <a:pathLst>
              <a:path w="25136" h="17319" extrusionOk="0">
                <a:moveTo>
                  <a:pt x="6052" y="7765"/>
                </a:moveTo>
                <a:cubicBezTo>
                  <a:pt x="8462" y="7765"/>
                  <a:pt x="10422" y="9725"/>
                  <a:pt x="10422" y="12135"/>
                </a:cubicBezTo>
                <a:cubicBezTo>
                  <a:pt x="10422" y="14544"/>
                  <a:pt x="8462" y="16504"/>
                  <a:pt x="6052" y="16504"/>
                </a:cubicBezTo>
                <a:cubicBezTo>
                  <a:pt x="3643" y="16504"/>
                  <a:pt x="1681" y="14544"/>
                  <a:pt x="1681" y="12135"/>
                </a:cubicBezTo>
                <a:cubicBezTo>
                  <a:pt x="1681" y="9725"/>
                  <a:pt x="3643" y="7765"/>
                  <a:pt x="6052" y="7765"/>
                </a:cubicBezTo>
                <a:close/>
                <a:moveTo>
                  <a:pt x="19081" y="7765"/>
                </a:moveTo>
                <a:cubicBezTo>
                  <a:pt x="21490" y="7765"/>
                  <a:pt x="23452" y="9725"/>
                  <a:pt x="23452" y="12135"/>
                </a:cubicBezTo>
                <a:cubicBezTo>
                  <a:pt x="23452" y="14544"/>
                  <a:pt x="21492" y="16504"/>
                  <a:pt x="19081" y="16504"/>
                </a:cubicBezTo>
                <a:cubicBezTo>
                  <a:pt x="16672" y="16504"/>
                  <a:pt x="14711" y="14544"/>
                  <a:pt x="14711" y="12135"/>
                </a:cubicBezTo>
                <a:cubicBezTo>
                  <a:pt x="14711" y="9725"/>
                  <a:pt x="16672" y="7765"/>
                  <a:pt x="19081" y="7765"/>
                </a:cubicBezTo>
                <a:close/>
                <a:moveTo>
                  <a:pt x="2148" y="1"/>
                </a:moveTo>
                <a:cubicBezTo>
                  <a:pt x="2078" y="1"/>
                  <a:pt x="2006" y="4"/>
                  <a:pt x="1935" y="11"/>
                </a:cubicBezTo>
                <a:cubicBezTo>
                  <a:pt x="848" y="114"/>
                  <a:pt x="0" y="1085"/>
                  <a:pt x="0" y="2220"/>
                </a:cubicBezTo>
                <a:lnTo>
                  <a:pt x="0" y="11264"/>
                </a:lnTo>
                <a:cubicBezTo>
                  <a:pt x="0" y="11817"/>
                  <a:pt x="355" y="12306"/>
                  <a:pt x="880" y="12478"/>
                </a:cubicBezTo>
                <a:cubicBezTo>
                  <a:pt x="1058" y="15178"/>
                  <a:pt x="3310" y="17319"/>
                  <a:pt x="6053" y="17319"/>
                </a:cubicBezTo>
                <a:cubicBezTo>
                  <a:pt x="8911" y="17319"/>
                  <a:pt x="11238" y="14993"/>
                  <a:pt x="11238" y="12135"/>
                </a:cubicBezTo>
                <a:cubicBezTo>
                  <a:pt x="11237" y="11399"/>
                  <a:pt x="11833" y="10805"/>
                  <a:pt x="12567" y="10805"/>
                </a:cubicBezTo>
                <a:cubicBezTo>
                  <a:pt x="13301" y="10805"/>
                  <a:pt x="13898" y="11399"/>
                  <a:pt x="13898" y="12135"/>
                </a:cubicBezTo>
                <a:cubicBezTo>
                  <a:pt x="13898" y="14993"/>
                  <a:pt x="16223" y="17319"/>
                  <a:pt x="19083" y="17319"/>
                </a:cubicBezTo>
                <a:cubicBezTo>
                  <a:pt x="21825" y="17319"/>
                  <a:pt x="24078" y="15178"/>
                  <a:pt x="24256" y="12478"/>
                </a:cubicBezTo>
                <a:cubicBezTo>
                  <a:pt x="24780" y="12306"/>
                  <a:pt x="25135" y="11817"/>
                  <a:pt x="25135" y="11264"/>
                </a:cubicBezTo>
                <a:lnTo>
                  <a:pt x="25135" y="2220"/>
                </a:lnTo>
                <a:cubicBezTo>
                  <a:pt x="25135" y="1085"/>
                  <a:pt x="24286" y="114"/>
                  <a:pt x="23201" y="11"/>
                </a:cubicBezTo>
                <a:lnTo>
                  <a:pt x="23200" y="11"/>
                </a:lnTo>
                <a:cubicBezTo>
                  <a:pt x="23128" y="4"/>
                  <a:pt x="23056" y="1"/>
                  <a:pt x="22986" y="1"/>
                </a:cubicBezTo>
                <a:cubicBezTo>
                  <a:pt x="21817" y="1"/>
                  <a:pt x="20845" y="950"/>
                  <a:pt x="20845" y="2146"/>
                </a:cubicBezTo>
                <a:cubicBezTo>
                  <a:pt x="20845" y="2370"/>
                  <a:pt x="21027" y="2552"/>
                  <a:pt x="21253" y="2552"/>
                </a:cubicBezTo>
                <a:cubicBezTo>
                  <a:pt x="21478" y="2552"/>
                  <a:pt x="21660" y="2370"/>
                  <a:pt x="21660" y="2146"/>
                </a:cubicBezTo>
                <a:cubicBezTo>
                  <a:pt x="21660" y="1403"/>
                  <a:pt x="22264" y="815"/>
                  <a:pt x="22989" y="815"/>
                </a:cubicBezTo>
                <a:cubicBezTo>
                  <a:pt x="23033" y="815"/>
                  <a:pt x="23078" y="817"/>
                  <a:pt x="23122" y="821"/>
                </a:cubicBezTo>
                <a:cubicBezTo>
                  <a:pt x="23794" y="885"/>
                  <a:pt x="24321" y="1499"/>
                  <a:pt x="24321" y="2220"/>
                </a:cubicBezTo>
                <a:lnTo>
                  <a:pt x="24321" y="11264"/>
                </a:lnTo>
                <a:cubicBezTo>
                  <a:pt x="24321" y="11363"/>
                  <a:pt x="24289" y="11457"/>
                  <a:pt x="24231" y="11536"/>
                </a:cubicBezTo>
                <a:cubicBezTo>
                  <a:pt x="23934" y="8957"/>
                  <a:pt x="21737" y="6948"/>
                  <a:pt x="19081" y="6948"/>
                </a:cubicBezTo>
                <a:cubicBezTo>
                  <a:pt x="16737" y="6948"/>
                  <a:pt x="14753" y="8513"/>
                  <a:pt x="14113" y="10650"/>
                </a:cubicBezTo>
                <a:cubicBezTo>
                  <a:pt x="13692" y="10209"/>
                  <a:pt x="13129" y="9989"/>
                  <a:pt x="12566" y="9989"/>
                </a:cubicBezTo>
                <a:cubicBezTo>
                  <a:pt x="12004" y="9989"/>
                  <a:pt x="11441" y="10209"/>
                  <a:pt x="11020" y="10650"/>
                </a:cubicBezTo>
                <a:cubicBezTo>
                  <a:pt x="10380" y="8513"/>
                  <a:pt x="8395" y="6948"/>
                  <a:pt x="6052" y="6948"/>
                </a:cubicBezTo>
                <a:cubicBezTo>
                  <a:pt x="3395" y="6948"/>
                  <a:pt x="1199" y="8959"/>
                  <a:pt x="901" y="11536"/>
                </a:cubicBezTo>
                <a:cubicBezTo>
                  <a:pt x="844" y="11457"/>
                  <a:pt x="813" y="11363"/>
                  <a:pt x="813" y="11264"/>
                </a:cubicBezTo>
                <a:lnTo>
                  <a:pt x="813" y="2220"/>
                </a:lnTo>
                <a:cubicBezTo>
                  <a:pt x="813" y="1499"/>
                  <a:pt x="1338" y="885"/>
                  <a:pt x="2010" y="821"/>
                </a:cubicBezTo>
                <a:cubicBezTo>
                  <a:pt x="2055" y="817"/>
                  <a:pt x="2100" y="815"/>
                  <a:pt x="2144" y="815"/>
                </a:cubicBezTo>
                <a:cubicBezTo>
                  <a:pt x="2473" y="815"/>
                  <a:pt x="2793" y="937"/>
                  <a:pt x="3037" y="1161"/>
                </a:cubicBezTo>
                <a:cubicBezTo>
                  <a:pt x="3315" y="1413"/>
                  <a:pt x="3473" y="1771"/>
                  <a:pt x="3473" y="2146"/>
                </a:cubicBezTo>
                <a:cubicBezTo>
                  <a:pt x="3473" y="2370"/>
                  <a:pt x="3655" y="2552"/>
                  <a:pt x="3881" y="2552"/>
                </a:cubicBezTo>
                <a:cubicBezTo>
                  <a:pt x="4105" y="2552"/>
                  <a:pt x="4287" y="2370"/>
                  <a:pt x="4287" y="2146"/>
                </a:cubicBezTo>
                <a:cubicBezTo>
                  <a:pt x="4287" y="950"/>
                  <a:pt x="3316" y="1"/>
                  <a:pt x="21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843" name="Google Shape;843;p54"/>
          <p:cNvGrpSpPr/>
          <p:nvPr/>
        </p:nvGrpSpPr>
        <p:grpSpPr>
          <a:xfrm>
            <a:off x="3085667" y="2351832"/>
            <a:ext cx="442898" cy="475573"/>
            <a:chOff x="4440311" y="1448757"/>
            <a:chExt cx="442898" cy="475573"/>
          </a:xfrm>
        </p:grpSpPr>
        <p:sp>
          <p:nvSpPr>
            <p:cNvPr id="844" name="Google Shape;844;p54"/>
            <p:cNvSpPr/>
            <p:nvPr/>
          </p:nvSpPr>
          <p:spPr>
            <a:xfrm>
              <a:off x="4440311" y="1448757"/>
              <a:ext cx="442898" cy="475573"/>
            </a:xfrm>
            <a:custGeom>
              <a:avLst/>
              <a:gdLst/>
              <a:ahLst/>
              <a:cxnLst/>
              <a:rect l="l" t="t" r="r" b="b"/>
              <a:pathLst>
                <a:path w="23409" h="25136" extrusionOk="0">
                  <a:moveTo>
                    <a:pt x="11705" y="813"/>
                  </a:moveTo>
                  <a:cubicBezTo>
                    <a:pt x="13557" y="813"/>
                    <a:pt x="15324" y="1086"/>
                    <a:pt x="16509" y="1550"/>
                  </a:cubicBezTo>
                  <a:lnTo>
                    <a:pt x="16509" y="1735"/>
                  </a:lnTo>
                  <a:lnTo>
                    <a:pt x="6900" y="1735"/>
                  </a:lnTo>
                  <a:lnTo>
                    <a:pt x="6900" y="1550"/>
                  </a:lnTo>
                  <a:cubicBezTo>
                    <a:pt x="8085" y="1086"/>
                    <a:pt x="9854" y="813"/>
                    <a:pt x="11705" y="813"/>
                  </a:cubicBezTo>
                  <a:close/>
                  <a:moveTo>
                    <a:pt x="16509" y="2552"/>
                  </a:moveTo>
                  <a:lnTo>
                    <a:pt x="16509" y="3474"/>
                  </a:lnTo>
                  <a:lnTo>
                    <a:pt x="6900" y="3474"/>
                  </a:lnTo>
                  <a:lnTo>
                    <a:pt x="6900" y="2552"/>
                  </a:lnTo>
                  <a:close/>
                  <a:moveTo>
                    <a:pt x="16509" y="4289"/>
                  </a:moveTo>
                  <a:lnTo>
                    <a:pt x="16509" y="5211"/>
                  </a:lnTo>
                  <a:lnTo>
                    <a:pt x="6900" y="5211"/>
                  </a:lnTo>
                  <a:lnTo>
                    <a:pt x="6900" y="4289"/>
                  </a:lnTo>
                  <a:close/>
                  <a:moveTo>
                    <a:pt x="16509" y="6026"/>
                  </a:moveTo>
                  <a:lnTo>
                    <a:pt x="16509" y="6948"/>
                  </a:lnTo>
                  <a:lnTo>
                    <a:pt x="6900" y="6948"/>
                  </a:lnTo>
                  <a:lnTo>
                    <a:pt x="6900" y="6026"/>
                  </a:lnTo>
                  <a:close/>
                  <a:moveTo>
                    <a:pt x="16639" y="7762"/>
                  </a:moveTo>
                  <a:cubicBezTo>
                    <a:pt x="16843" y="8477"/>
                    <a:pt x="16946" y="9217"/>
                    <a:pt x="16943" y="9962"/>
                  </a:cubicBezTo>
                  <a:cubicBezTo>
                    <a:pt x="16943" y="13570"/>
                    <a:pt x="14593" y="16503"/>
                    <a:pt x="11703" y="16503"/>
                  </a:cubicBezTo>
                  <a:cubicBezTo>
                    <a:pt x="8815" y="16503"/>
                    <a:pt x="6465" y="13570"/>
                    <a:pt x="6465" y="9962"/>
                  </a:cubicBezTo>
                  <a:cubicBezTo>
                    <a:pt x="6463" y="9217"/>
                    <a:pt x="6565" y="8477"/>
                    <a:pt x="6770" y="7762"/>
                  </a:cubicBezTo>
                  <a:close/>
                  <a:moveTo>
                    <a:pt x="5546" y="18292"/>
                  </a:moveTo>
                  <a:cubicBezTo>
                    <a:pt x="5672" y="18580"/>
                    <a:pt x="5829" y="18855"/>
                    <a:pt x="6013" y="19108"/>
                  </a:cubicBezTo>
                  <a:lnTo>
                    <a:pt x="2190" y="19108"/>
                  </a:lnTo>
                  <a:cubicBezTo>
                    <a:pt x="2296" y="19066"/>
                    <a:pt x="2404" y="19031"/>
                    <a:pt x="2515" y="19005"/>
                  </a:cubicBezTo>
                  <a:lnTo>
                    <a:pt x="5546" y="18292"/>
                  </a:lnTo>
                  <a:close/>
                  <a:moveTo>
                    <a:pt x="17864" y="18292"/>
                  </a:moveTo>
                  <a:lnTo>
                    <a:pt x="20895" y="19005"/>
                  </a:lnTo>
                  <a:cubicBezTo>
                    <a:pt x="21005" y="19032"/>
                    <a:pt x="21115" y="19067"/>
                    <a:pt x="21219" y="19110"/>
                  </a:cubicBezTo>
                  <a:lnTo>
                    <a:pt x="17396" y="19110"/>
                  </a:lnTo>
                  <a:cubicBezTo>
                    <a:pt x="17581" y="18855"/>
                    <a:pt x="17738" y="18580"/>
                    <a:pt x="17864" y="18292"/>
                  </a:cubicBezTo>
                  <a:close/>
                  <a:moveTo>
                    <a:pt x="15206" y="15959"/>
                  </a:moveTo>
                  <a:lnTo>
                    <a:pt x="15206" y="16657"/>
                  </a:lnTo>
                  <a:cubicBezTo>
                    <a:pt x="15204" y="17248"/>
                    <a:pt x="15612" y="17764"/>
                    <a:pt x="16190" y="17897"/>
                  </a:cubicBezTo>
                  <a:lnTo>
                    <a:pt x="17057" y="18102"/>
                  </a:lnTo>
                  <a:cubicBezTo>
                    <a:pt x="16263" y="19735"/>
                    <a:pt x="14133" y="20845"/>
                    <a:pt x="11705" y="20845"/>
                  </a:cubicBezTo>
                  <a:cubicBezTo>
                    <a:pt x="9277" y="20845"/>
                    <a:pt x="7146" y="19735"/>
                    <a:pt x="6354" y="18102"/>
                  </a:cubicBezTo>
                  <a:lnTo>
                    <a:pt x="7219" y="17897"/>
                  </a:lnTo>
                  <a:cubicBezTo>
                    <a:pt x="7797" y="17764"/>
                    <a:pt x="8205" y="17248"/>
                    <a:pt x="8203" y="16657"/>
                  </a:cubicBezTo>
                  <a:lnTo>
                    <a:pt x="8203" y="15959"/>
                  </a:lnTo>
                  <a:cubicBezTo>
                    <a:pt x="9192" y="16814"/>
                    <a:pt x="10401" y="17316"/>
                    <a:pt x="11705" y="17316"/>
                  </a:cubicBezTo>
                  <a:cubicBezTo>
                    <a:pt x="13008" y="17316"/>
                    <a:pt x="14217" y="16814"/>
                    <a:pt x="15206" y="15959"/>
                  </a:cubicBezTo>
                  <a:close/>
                  <a:moveTo>
                    <a:pt x="6753" y="19924"/>
                  </a:moveTo>
                  <a:cubicBezTo>
                    <a:pt x="7169" y="20290"/>
                    <a:pt x="7631" y="20601"/>
                    <a:pt x="8128" y="20847"/>
                  </a:cubicBezTo>
                  <a:lnTo>
                    <a:pt x="840" y="20847"/>
                  </a:lnTo>
                  <a:cubicBezTo>
                    <a:pt x="884" y="20516"/>
                    <a:pt x="1004" y="20200"/>
                    <a:pt x="1189" y="19924"/>
                  </a:cubicBezTo>
                  <a:close/>
                  <a:moveTo>
                    <a:pt x="22222" y="19924"/>
                  </a:moveTo>
                  <a:cubicBezTo>
                    <a:pt x="22405" y="20200"/>
                    <a:pt x="22525" y="20516"/>
                    <a:pt x="22569" y="20847"/>
                  </a:cubicBezTo>
                  <a:lnTo>
                    <a:pt x="15282" y="20847"/>
                  </a:lnTo>
                  <a:cubicBezTo>
                    <a:pt x="15779" y="20601"/>
                    <a:pt x="16242" y="20290"/>
                    <a:pt x="16658" y="19924"/>
                  </a:cubicBezTo>
                  <a:close/>
                  <a:moveTo>
                    <a:pt x="22591" y="21661"/>
                  </a:moveTo>
                  <a:lnTo>
                    <a:pt x="22591" y="22583"/>
                  </a:lnTo>
                  <a:lnTo>
                    <a:pt x="820" y="22583"/>
                  </a:lnTo>
                  <a:lnTo>
                    <a:pt x="820" y="21661"/>
                  </a:lnTo>
                  <a:close/>
                  <a:moveTo>
                    <a:pt x="22591" y="23398"/>
                  </a:moveTo>
                  <a:lnTo>
                    <a:pt x="22591" y="23859"/>
                  </a:lnTo>
                  <a:cubicBezTo>
                    <a:pt x="22589" y="24114"/>
                    <a:pt x="22383" y="24320"/>
                    <a:pt x="22128" y="24320"/>
                  </a:cubicBezTo>
                  <a:lnTo>
                    <a:pt x="1281" y="24320"/>
                  </a:lnTo>
                  <a:cubicBezTo>
                    <a:pt x="1026" y="24320"/>
                    <a:pt x="820" y="24114"/>
                    <a:pt x="820" y="23859"/>
                  </a:cubicBezTo>
                  <a:lnTo>
                    <a:pt x="820" y="23398"/>
                  </a:lnTo>
                  <a:close/>
                  <a:moveTo>
                    <a:pt x="11705" y="0"/>
                  </a:moveTo>
                  <a:cubicBezTo>
                    <a:pt x="9584" y="0"/>
                    <a:pt x="7624" y="331"/>
                    <a:pt x="6327" y="907"/>
                  </a:cubicBezTo>
                  <a:cubicBezTo>
                    <a:pt x="6180" y="972"/>
                    <a:pt x="6086" y="1118"/>
                    <a:pt x="6086" y="1279"/>
                  </a:cubicBezTo>
                  <a:lnTo>
                    <a:pt x="6086" y="7219"/>
                  </a:lnTo>
                  <a:cubicBezTo>
                    <a:pt x="5796" y="8104"/>
                    <a:pt x="5649" y="9029"/>
                    <a:pt x="5652" y="9962"/>
                  </a:cubicBezTo>
                  <a:cubicBezTo>
                    <a:pt x="5652" y="11966"/>
                    <a:pt x="6315" y="13785"/>
                    <a:pt x="7389" y="15114"/>
                  </a:cubicBezTo>
                  <a:lnTo>
                    <a:pt x="7389" y="16657"/>
                  </a:lnTo>
                  <a:cubicBezTo>
                    <a:pt x="7389" y="16870"/>
                    <a:pt x="7242" y="17057"/>
                    <a:pt x="7034" y="17106"/>
                  </a:cubicBezTo>
                  <a:lnTo>
                    <a:pt x="2328" y="18213"/>
                  </a:lnTo>
                  <a:cubicBezTo>
                    <a:pt x="964" y="18529"/>
                    <a:pt x="1" y="19747"/>
                    <a:pt x="6" y="21145"/>
                  </a:cubicBezTo>
                  <a:lnTo>
                    <a:pt x="6" y="23859"/>
                  </a:lnTo>
                  <a:cubicBezTo>
                    <a:pt x="6" y="24563"/>
                    <a:pt x="577" y="25134"/>
                    <a:pt x="1281" y="25135"/>
                  </a:cubicBezTo>
                  <a:lnTo>
                    <a:pt x="22128" y="25135"/>
                  </a:lnTo>
                  <a:cubicBezTo>
                    <a:pt x="22832" y="25134"/>
                    <a:pt x="23404" y="24563"/>
                    <a:pt x="23404" y="23859"/>
                  </a:cubicBezTo>
                  <a:lnTo>
                    <a:pt x="23404" y="21145"/>
                  </a:lnTo>
                  <a:cubicBezTo>
                    <a:pt x="23408" y="19747"/>
                    <a:pt x="22445" y="18530"/>
                    <a:pt x="21081" y="18213"/>
                  </a:cubicBezTo>
                  <a:lnTo>
                    <a:pt x="16377" y="17106"/>
                  </a:lnTo>
                  <a:cubicBezTo>
                    <a:pt x="16168" y="17057"/>
                    <a:pt x="16020" y="16870"/>
                    <a:pt x="16020" y="16657"/>
                  </a:cubicBezTo>
                  <a:lnTo>
                    <a:pt x="16020" y="15114"/>
                  </a:lnTo>
                  <a:cubicBezTo>
                    <a:pt x="17094" y="13786"/>
                    <a:pt x="17759" y="11966"/>
                    <a:pt x="17759" y="9962"/>
                  </a:cubicBezTo>
                  <a:cubicBezTo>
                    <a:pt x="17760" y="9029"/>
                    <a:pt x="17613" y="8104"/>
                    <a:pt x="17324" y="7219"/>
                  </a:cubicBezTo>
                  <a:lnTo>
                    <a:pt x="17324" y="1279"/>
                  </a:lnTo>
                  <a:cubicBezTo>
                    <a:pt x="17324" y="1118"/>
                    <a:pt x="17229" y="972"/>
                    <a:pt x="17082" y="907"/>
                  </a:cubicBezTo>
                  <a:cubicBezTo>
                    <a:pt x="15785" y="331"/>
                    <a:pt x="13825" y="0"/>
                    <a:pt x="11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45" name="Google Shape;845;p54"/>
            <p:cNvSpPr/>
            <p:nvPr/>
          </p:nvSpPr>
          <p:spPr>
            <a:xfrm>
              <a:off x="4596723" y="1621308"/>
              <a:ext cx="39732" cy="31842"/>
            </a:xfrm>
            <a:custGeom>
              <a:avLst/>
              <a:gdLst/>
              <a:ahLst/>
              <a:cxnLst/>
              <a:rect l="l" t="t" r="r" b="b"/>
              <a:pathLst>
                <a:path w="2100" h="1683" extrusionOk="0">
                  <a:moveTo>
                    <a:pt x="399" y="0"/>
                  </a:moveTo>
                  <a:cubicBezTo>
                    <a:pt x="178" y="5"/>
                    <a:pt x="0" y="185"/>
                    <a:pt x="0" y="407"/>
                  </a:cubicBezTo>
                  <a:cubicBezTo>
                    <a:pt x="0" y="628"/>
                    <a:pt x="178" y="809"/>
                    <a:pt x="399" y="815"/>
                  </a:cubicBezTo>
                  <a:lnTo>
                    <a:pt x="860" y="815"/>
                  </a:lnTo>
                  <a:cubicBezTo>
                    <a:pt x="860" y="822"/>
                    <a:pt x="859" y="831"/>
                    <a:pt x="859" y="842"/>
                  </a:cubicBezTo>
                  <a:lnTo>
                    <a:pt x="859" y="1276"/>
                  </a:lnTo>
                  <a:cubicBezTo>
                    <a:pt x="859" y="1500"/>
                    <a:pt x="1041" y="1683"/>
                    <a:pt x="1267" y="1683"/>
                  </a:cubicBezTo>
                  <a:cubicBezTo>
                    <a:pt x="1491" y="1683"/>
                    <a:pt x="1675" y="1500"/>
                    <a:pt x="1675" y="1276"/>
                  </a:cubicBezTo>
                  <a:lnTo>
                    <a:pt x="1675" y="842"/>
                  </a:lnTo>
                  <a:cubicBezTo>
                    <a:pt x="1675" y="831"/>
                    <a:pt x="1675" y="822"/>
                    <a:pt x="1673" y="815"/>
                  </a:cubicBezTo>
                  <a:lnTo>
                    <a:pt x="1702" y="815"/>
                  </a:lnTo>
                  <a:cubicBezTo>
                    <a:pt x="1924" y="809"/>
                    <a:pt x="2100" y="628"/>
                    <a:pt x="2100" y="407"/>
                  </a:cubicBezTo>
                  <a:cubicBezTo>
                    <a:pt x="2100" y="185"/>
                    <a:pt x="1924" y="5"/>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46" name="Google Shape;846;p54"/>
            <p:cNvSpPr/>
            <p:nvPr/>
          </p:nvSpPr>
          <p:spPr>
            <a:xfrm>
              <a:off x="4687066" y="1621308"/>
              <a:ext cx="39770" cy="31842"/>
            </a:xfrm>
            <a:custGeom>
              <a:avLst/>
              <a:gdLst/>
              <a:ahLst/>
              <a:cxnLst/>
              <a:rect l="l" t="t" r="r" b="b"/>
              <a:pathLst>
                <a:path w="2102" h="1683" extrusionOk="0">
                  <a:moveTo>
                    <a:pt x="400" y="0"/>
                  </a:moveTo>
                  <a:cubicBezTo>
                    <a:pt x="178" y="5"/>
                    <a:pt x="1" y="185"/>
                    <a:pt x="1" y="407"/>
                  </a:cubicBezTo>
                  <a:cubicBezTo>
                    <a:pt x="1" y="628"/>
                    <a:pt x="178" y="809"/>
                    <a:pt x="400" y="815"/>
                  </a:cubicBezTo>
                  <a:lnTo>
                    <a:pt x="428" y="815"/>
                  </a:lnTo>
                  <a:cubicBezTo>
                    <a:pt x="428" y="822"/>
                    <a:pt x="427" y="831"/>
                    <a:pt x="427" y="842"/>
                  </a:cubicBezTo>
                  <a:lnTo>
                    <a:pt x="427" y="1276"/>
                  </a:lnTo>
                  <a:cubicBezTo>
                    <a:pt x="427" y="1500"/>
                    <a:pt x="609" y="1683"/>
                    <a:pt x="835" y="1683"/>
                  </a:cubicBezTo>
                  <a:cubicBezTo>
                    <a:pt x="1059" y="1683"/>
                    <a:pt x="1243" y="1500"/>
                    <a:pt x="1243" y="1276"/>
                  </a:cubicBezTo>
                  <a:lnTo>
                    <a:pt x="1243" y="842"/>
                  </a:lnTo>
                  <a:cubicBezTo>
                    <a:pt x="1243" y="831"/>
                    <a:pt x="1243" y="822"/>
                    <a:pt x="1241" y="815"/>
                  </a:cubicBezTo>
                  <a:lnTo>
                    <a:pt x="1703" y="815"/>
                  </a:lnTo>
                  <a:cubicBezTo>
                    <a:pt x="1924" y="809"/>
                    <a:pt x="2102" y="628"/>
                    <a:pt x="2102" y="407"/>
                  </a:cubicBezTo>
                  <a:cubicBezTo>
                    <a:pt x="2102" y="185"/>
                    <a:pt x="1924" y="5"/>
                    <a:pt x="17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47" name="Google Shape;847;p54"/>
            <p:cNvSpPr/>
            <p:nvPr/>
          </p:nvSpPr>
          <p:spPr>
            <a:xfrm>
              <a:off x="4637779" y="1703439"/>
              <a:ext cx="47962" cy="15439"/>
            </a:xfrm>
            <a:custGeom>
              <a:avLst/>
              <a:gdLst/>
              <a:ahLst/>
              <a:cxnLst/>
              <a:rect l="l" t="t" r="r" b="b"/>
              <a:pathLst>
                <a:path w="2535" h="816" extrusionOk="0">
                  <a:moveTo>
                    <a:pt x="400" y="1"/>
                  </a:moveTo>
                  <a:cubicBezTo>
                    <a:pt x="178" y="5"/>
                    <a:pt x="1" y="187"/>
                    <a:pt x="1" y="409"/>
                  </a:cubicBezTo>
                  <a:cubicBezTo>
                    <a:pt x="1" y="630"/>
                    <a:pt x="178" y="811"/>
                    <a:pt x="400" y="815"/>
                  </a:cubicBezTo>
                  <a:lnTo>
                    <a:pt x="2137" y="815"/>
                  </a:lnTo>
                  <a:cubicBezTo>
                    <a:pt x="2358" y="811"/>
                    <a:pt x="2534" y="630"/>
                    <a:pt x="2534" y="409"/>
                  </a:cubicBezTo>
                  <a:cubicBezTo>
                    <a:pt x="2534" y="187"/>
                    <a:pt x="2358" y="5"/>
                    <a:pt x="2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848" name="Google Shape;848;p54"/>
          <p:cNvSpPr/>
          <p:nvPr/>
        </p:nvSpPr>
        <p:spPr>
          <a:xfrm>
            <a:off x="4113404" y="1569154"/>
            <a:ext cx="295379" cy="475592"/>
          </a:xfrm>
          <a:custGeom>
            <a:avLst/>
            <a:gdLst/>
            <a:ahLst/>
            <a:cxnLst/>
            <a:rect l="l" t="t" r="r" b="b"/>
            <a:pathLst>
              <a:path w="15612" h="25137" extrusionOk="0">
                <a:moveTo>
                  <a:pt x="14321" y="816"/>
                </a:moveTo>
                <a:cubicBezTo>
                  <a:pt x="14576" y="816"/>
                  <a:pt x="14782" y="1022"/>
                  <a:pt x="14782" y="1277"/>
                </a:cubicBezTo>
                <a:cubicBezTo>
                  <a:pt x="14782" y="1532"/>
                  <a:pt x="14576" y="1738"/>
                  <a:pt x="14321" y="1738"/>
                </a:cubicBezTo>
                <a:lnTo>
                  <a:pt x="1291" y="1738"/>
                </a:lnTo>
                <a:cubicBezTo>
                  <a:pt x="1037" y="1738"/>
                  <a:pt x="830" y="1532"/>
                  <a:pt x="830" y="1277"/>
                </a:cubicBezTo>
                <a:cubicBezTo>
                  <a:pt x="830" y="1022"/>
                  <a:pt x="1037" y="816"/>
                  <a:pt x="1291" y="816"/>
                </a:cubicBezTo>
                <a:close/>
                <a:moveTo>
                  <a:pt x="11164" y="2553"/>
                </a:moveTo>
                <a:cubicBezTo>
                  <a:pt x="11827" y="3244"/>
                  <a:pt x="12176" y="4151"/>
                  <a:pt x="12176" y="5186"/>
                </a:cubicBezTo>
                <a:cubicBezTo>
                  <a:pt x="12176" y="6274"/>
                  <a:pt x="11797" y="7317"/>
                  <a:pt x="11256" y="8253"/>
                </a:cubicBezTo>
                <a:lnTo>
                  <a:pt x="4354" y="8253"/>
                </a:lnTo>
                <a:cubicBezTo>
                  <a:pt x="3814" y="7317"/>
                  <a:pt x="3436" y="6274"/>
                  <a:pt x="3436" y="5186"/>
                </a:cubicBezTo>
                <a:cubicBezTo>
                  <a:pt x="3436" y="4151"/>
                  <a:pt x="3785" y="3244"/>
                  <a:pt x="4448" y="2553"/>
                </a:cubicBezTo>
                <a:close/>
                <a:moveTo>
                  <a:pt x="10729" y="9067"/>
                </a:moveTo>
                <a:lnTo>
                  <a:pt x="10729" y="9067"/>
                </a:lnTo>
                <a:cubicBezTo>
                  <a:pt x="9674" y="10544"/>
                  <a:pt x="8338" y="11650"/>
                  <a:pt x="7805" y="12061"/>
                </a:cubicBezTo>
                <a:cubicBezTo>
                  <a:pt x="7273" y="11650"/>
                  <a:pt x="5936" y="10546"/>
                  <a:pt x="4881" y="9068"/>
                </a:cubicBezTo>
                <a:lnTo>
                  <a:pt x="10729" y="9067"/>
                </a:lnTo>
                <a:close/>
                <a:moveTo>
                  <a:pt x="13883" y="12107"/>
                </a:moveTo>
                <a:cubicBezTo>
                  <a:pt x="14120" y="12107"/>
                  <a:pt x="14348" y="12291"/>
                  <a:pt x="14348" y="12569"/>
                </a:cubicBezTo>
                <a:cubicBezTo>
                  <a:pt x="14348" y="12824"/>
                  <a:pt x="14142" y="13030"/>
                  <a:pt x="13887" y="13030"/>
                </a:cubicBezTo>
                <a:cubicBezTo>
                  <a:pt x="13476" y="13030"/>
                  <a:pt x="13270" y="12533"/>
                  <a:pt x="13559" y="12243"/>
                </a:cubicBezTo>
                <a:cubicBezTo>
                  <a:pt x="13654" y="12149"/>
                  <a:pt x="13769" y="12107"/>
                  <a:pt x="13883" y="12107"/>
                </a:cubicBezTo>
                <a:close/>
                <a:moveTo>
                  <a:pt x="1725" y="12107"/>
                </a:moveTo>
                <a:cubicBezTo>
                  <a:pt x="2136" y="12107"/>
                  <a:pt x="2343" y="12604"/>
                  <a:pt x="2053" y="12895"/>
                </a:cubicBezTo>
                <a:cubicBezTo>
                  <a:pt x="1959" y="12990"/>
                  <a:pt x="1843" y="13032"/>
                  <a:pt x="1729" y="13032"/>
                </a:cubicBezTo>
                <a:cubicBezTo>
                  <a:pt x="1492" y="13032"/>
                  <a:pt x="1264" y="12847"/>
                  <a:pt x="1264" y="12569"/>
                </a:cubicBezTo>
                <a:cubicBezTo>
                  <a:pt x="1264" y="12314"/>
                  <a:pt x="1470" y="12108"/>
                  <a:pt x="1725" y="12107"/>
                </a:cubicBezTo>
                <a:close/>
                <a:moveTo>
                  <a:pt x="7399" y="13405"/>
                </a:moveTo>
                <a:lnTo>
                  <a:pt x="7399" y="15175"/>
                </a:lnTo>
                <a:cubicBezTo>
                  <a:pt x="7399" y="15670"/>
                  <a:pt x="6998" y="16070"/>
                  <a:pt x="6504" y="16070"/>
                </a:cubicBezTo>
                <a:lnTo>
                  <a:pt x="4884" y="16070"/>
                </a:lnTo>
                <a:cubicBezTo>
                  <a:pt x="5727" y="14889"/>
                  <a:pt x="6751" y="13947"/>
                  <a:pt x="7399" y="13405"/>
                </a:cubicBezTo>
                <a:close/>
                <a:moveTo>
                  <a:pt x="8213" y="13405"/>
                </a:moveTo>
                <a:cubicBezTo>
                  <a:pt x="8861" y="13945"/>
                  <a:pt x="9887" y="14889"/>
                  <a:pt x="10732" y="16070"/>
                </a:cubicBezTo>
                <a:lnTo>
                  <a:pt x="9108" y="16070"/>
                </a:lnTo>
                <a:cubicBezTo>
                  <a:pt x="8614" y="16070"/>
                  <a:pt x="8213" y="15670"/>
                  <a:pt x="8213" y="15175"/>
                </a:cubicBezTo>
                <a:lnTo>
                  <a:pt x="8213" y="13405"/>
                </a:lnTo>
                <a:close/>
                <a:moveTo>
                  <a:pt x="3401" y="2553"/>
                </a:moveTo>
                <a:cubicBezTo>
                  <a:pt x="2889" y="3302"/>
                  <a:pt x="2622" y="4197"/>
                  <a:pt x="2622" y="5186"/>
                </a:cubicBezTo>
                <a:cubicBezTo>
                  <a:pt x="2622" y="6935"/>
                  <a:pt x="3483" y="8828"/>
                  <a:pt x="5113" y="10659"/>
                </a:cubicBezTo>
                <a:cubicBezTo>
                  <a:pt x="5732" y="11351"/>
                  <a:pt x="6407" y="11990"/>
                  <a:pt x="7133" y="12569"/>
                </a:cubicBezTo>
                <a:cubicBezTo>
                  <a:pt x="6407" y="13147"/>
                  <a:pt x="5732" y="13786"/>
                  <a:pt x="5113" y="14478"/>
                </a:cubicBezTo>
                <a:cubicBezTo>
                  <a:pt x="3482" y="16310"/>
                  <a:pt x="2622" y="18203"/>
                  <a:pt x="2622" y="19952"/>
                </a:cubicBezTo>
                <a:cubicBezTo>
                  <a:pt x="2622" y="20940"/>
                  <a:pt x="2889" y="21837"/>
                  <a:pt x="3401" y="22586"/>
                </a:cubicBezTo>
                <a:lnTo>
                  <a:pt x="2133" y="22586"/>
                </a:lnTo>
                <a:lnTo>
                  <a:pt x="2133" y="13778"/>
                </a:lnTo>
                <a:cubicBezTo>
                  <a:pt x="2652" y="13602"/>
                  <a:pt x="3001" y="13117"/>
                  <a:pt x="3001" y="12569"/>
                </a:cubicBezTo>
                <a:cubicBezTo>
                  <a:pt x="3001" y="12022"/>
                  <a:pt x="2652" y="11535"/>
                  <a:pt x="2133" y="11360"/>
                </a:cubicBezTo>
                <a:lnTo>
                  <a:pt x="2133" y="2553"/>
                </a:lnTo>
                <a:close/>
                <a:moveTo>
                  <a:pt x="7805" y="16281"/>
                </a:moveTo>
                <a:cubicBezTo>
                  <a:pt x="8130" y="16664"/>
                  <a:pt x="8606" y="16885"/>
                  <a:pt x="9108" y="16885"/>
                </a:cubicBezTo>
                <a:lnTo>
                  <a:pt x="11258" y="16885"/>
                </a:lnTo>
                <a:cubicBezTo>
                  <a:pt x="11797" y="17821"/>
                  <a:pt x="12176" y="18865"/>
                  <a:pt x="12176" y="19952"/>
                </a:cubicBezTo>
                <a:cubicBezTo>
                  <a:pt x="12176" y="20987"/>
                  <a:pt x="11827" y="21894"/>
                  <a:pt x="11164" y="22586"/>
                </a:cubicBezTo>
                <a:lnTo>
                  <a:pt x="4448" y="22586"/>
                </a:lnTo>
                <a:cubicBezTo>
                  <a:pt x="3785" y="21894"/>
                  <a:pt x="3436" y="20987"/>
                  <a:pt x="3436" y="19952"/>
                </a:cubicBezTo>
                <a:cubicBezTo>
                  <a:pt x="3436" y="18865"/>
                  <a:pt x="3816" y="17821"/>
                  <a:pt x="4357" y="16885"/>
                </a:cubicBezTo>
                <a:lnTo>
                  <a:pt x="6504" y="16885"/>
                </a:lnTo>
                <a:cubicBezTo>
                  <a:pt x="7004" y="16885"/>
                  <a:pt x="7482" y="16664"/>
                  <a:pt x="7805" y="16281"/>
                </a:cubicBezTo>
                <a:close/>
                <a:moveTo>
                  <a:pt x="13479" y="2553"/>
                </a:moveTo>
                <a:lnTo>
                  <a:pt x="13479" y="11360"/>
                </a:lnTo>
                <a:cubicBezTo>
                  <a:pt x="12960" y="11535"/>
                  <a:pt x="12611" y="12020"/>
                  <a:pt x="12611" y="12568"/>
                </a:cubicBezTo>
                <a:cubicBezTo>
                  <a:pt x="12611" y="13115"/>
                  <a:pt x="12960" y="13602"/>
                  <a:pt x="13479" y="13777"/>
                </a:cubicBezTo>
                <a:lnTo>
                  <a:pt x="13479" y="22586"/>
                </a:lnTo>
                <a:lnTo>
                  <a:pt x="12211" y="22586"/>
                </a:lnTo>
                <a:cubicBezTo>
                  <a:pt x="12723" y="21837"/>
                  <a:pt x="12990" y="20940"/>
                  <a:pt x="12990" y="19952"/>
                </a:cubicBezTo>
                <a:cubicBezTo>
                  <a:pt x="12990" y="18203"/>
                  <a:pt x="12129" y="16310"/>
                  <a:pt x="10498" y="14478"/>
                </a:cubicBezTo>
                <a:cubicBezTo>
                  <a:pt x="9881" y="13786"/>
                  <a:pt x="9204" y="13147"/>
                  <a:pt x="8479" y="12569"/>
                </a:cubicBezTo>
                <a:cubicBezTo>
                  <a:pt x="9204" y="11990"/>
                  <a:pt x="9881" y="11351"/>
                  <a:pt x="10498" y="10659"/>
                </a:cubicBezTo>
                <a:cubicBezTo>
                  <a:pt x="12129" y="8828"/>
                  <a:pt x="12990" y="6935"/>
                  <a:pt x="12990" y="5186"/>
                </a:cubicBezTo>
                <a:cubicBezTo>
                  <a:pt x="12990" y="4197"/>
                  <a:pt x="12723" y="3302"/>
                  <a:pt x="12211" y="2553"/>
                </a:cubicBezTo>
                <a:close/>
                <a:moveTo>
                  <a:pt x="14321" y="23399"/>
                </a:moveTo>
                <a:cubicBezTo>
                  <a:pt x="14576" y="23399"/>
                  <a:pt x="14782" y="23607"/>
                  <a:pt x="14782" y="23862"/>
                </a:cubicBezTo>
                <a:cubicBezTo>
                  <a:pt x="14782" y="24115"/>
                  <a:pt x="14576" y="24323"/>
                  <a:pt x="14321" y="24323"/>
                </a:cubicBezTo>
                <a:lnTo>
                  <a:pt x="1291" y="24323"/>
                </a:lnTo>
                <a:cubicBezTo>
                  <a:pt x="1037" y="24323"/>
                  <a:pt x="830" y="24115"/>
                  <a:pt x="830" y="23862"/>
                </a:cubicBezTo>
                <a:cubicBezTo>
                  <a:pt x="830" y="23607"/>
                  <a:pt x="1037" y="23399"/>
                  <a:pt x="1291" y="23399"/>
                </a:cubicBezTo>
                <a:close/>
                <a:moveTo>
                  <a:pt x="14337" y="1"/>
                </a:moveTo>
                <a:cubicBezTo>
                  <a:pt x="14332" y="1"/>
                  <a:pt x="14326" y="1"/>
                  <a:pt x="14321" y="1"/>
                </a:cubicBezTo>
                <a:lnTo>
                  <a:pt x="1291" y="1"/>
                </a:lnTo>
                <a:cubicBezTo>
                  <a:pt x="594" y="10"/>
                  <a:pt x="31" y="579"/>
                  <a:pt x="31" y="1277"/>
                </a:cubicBezTo>
                <a:cubicBezTo>
                  <a:pt x="31" y="1976"/>
                  <a:pt x="594" y="2545"/>
                  <a:pt x="1291" y="2553"/>
                </a:cubicBezTo>
                <a:lnTo>
                  <a:pt x="1319" y="2553"/>
                </a:lnTo>
                <a:lnTo>
                  <a:pt x="1319" y="11360"/>
                </a:lnTo>
                <a:cubicBezTo>
                  <a:pt x="800" y="11535"/>
                  <a:pt x="449" y="12020"/>
                  <a:pt x="449" y="12568"/>
                </a:cubicBezTo>
                <a:cubicBezTo>
                  <a:pt x="449" y="13115"/>
                  <a:pt x="800" y="13602"/>
                  <a:pt x="1319" y="13777"/>
                </a:cubicBezTo>
                <a:lnTo>
                  <a:pt x="1319" y="22586"/>
                </a:lnTo>
                <a:lnTo>
                  <a:pt x="1291" y="22586"/>
                </a:lnTo>
                <a:cubicBezTo>
                  <a:pt x="1286" y="22586"/>
                  <a:pt x="1280" y="22586"/>
                  <a:pt x="1275" y="22586"/>
                </a:cubicBezTo>
                <a:cubicBezTo>
                  <a:pt x="572" y="22586"/>
                  <a:pt x="0" y="23156"/>
                  <a:pt x="0" y="23860"/>
                </a:cubicBezTo>
                <a:cubicBezTo>
                  <a:pt x="0" y="24566"/>
                  <a:pt x="572" y="25136"/>
                  <a:pt x="1275" y="25136"/>
                </a:cubicBezTo>
                <a:cubicBezTo>
                  <a:pt x="1280" y="25136"/>
                  <a:pt x="1286" y="25136"/>
                  <a:pt x="1291" y="25136"/>
                </a:cubicBezTo>
                <a:lnTo>
                  <a:pt x="14321" y="25136"/>
                </a:lnTo>
                <a:cubicBezTo>
                  <a:pt x="14326" y="25136"/>
                  <a:pt x="14332" y="25136"/>
                  <a:pt x="14337" y="25136"/>
                </a:cubicBezTo>
                <a:cubicBezTo>
                  <a:pt x="15040" y="25136"/>
                  <a:pt x="15612" y="24566"/>
                  <a:pt x="15612" y="23860"/>
                </a:cubicBezTo>
                <a:cubicBezTo>
                  <a:pt x="15612" y="23156"/>
                  <a:pt x="15040" y="22586"/>
                  <a:pt x="14337" y="22586"/>
                </a:cubicBezTo>
                <a:cubicBezTo>
                  <a:pt x="14332" y="22586"/>
                  <a:pt x="14326" y="22586"/>
                  <a:pt x="14321" y="22586"/>
                </a:cubicBezTo>
                <a:lnTo>
                  <a:pt x="14294" y="22586"/>
                </a:lnTo>
                <a:lnTo>
                  <a:pt x="14294" y="13778"/>
                </a:lnTo>
                <a:cubicBezTo>
                  <a:pt x="14812" y="13602"/>
                  <a:pt x="15163" y="13117"/>
                  <a:pt x="15163" y="12569"/>
                </a:cubicBezTo>
                <a:cubicBezTo>
                  <a:pt x="15163" y="12022"/>
                  <a:pt x="14812" y="11535"/>
                  <a:pt x="14294" y="11360"/>
                </a:cubicBezTo>
                <a:lnTo>
                  <a:pt x="14294" y="2553"/>
                </a:lnTo>
                <a:lnTo>
                  <a:pt x="14321" y="2553"/>
                </a:lnTo>
                <a:cubicBezTo>
                  <a:pt x="14326" y="2553"/>
                  <a:pt x="14332" y="2553"/>
                  <a:pt x="14338" y="2553"/>
                </a:cubicBezTo>
                <a:cubicBezTo>
                  <a:pt x="15041" y="2553"/>
                  <a:pt x="15612" y="1983"/>
                  <a:pt x="15612" y="1277"/>
                </a:cubicBezTo>
                <a:cubicBezTo>
                  <a:pt x="15612" y="572"/>
                  <a:pt x="15041" y="1"/>
                  <a:pt x="14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849" name="Google Shape;849;p54"/>
          <p:cNvGrpSpPr/>
          <p:nvPr/>
        </p:nvGrpSpPr>
        <p:grpSpPr>
          <a:xfrm>
            <a:off x="5182072" y="1614354"/>
            <a:ext cx="475573" cy="385192"/>
            <a:chOff x="3179747" y="840706"/>
            <a:chExt cx="475573" cy="385192"/>
          </a:xfrm>
        </p:grpSpPr>
        <p:sp>
          <p:nvSpPr>
            <p:cNvPr id="850" name="Google Shape;850;p54"/>
            <p:cNvSpPr/>
            <p:nvPr/>
          </p:nvSpPr>
          <p:spPr>
            <a:xfrm>
              <a:off x="3179747" y="840706"/>
              <a:ext cx="475573" cy="385192"/>
            </a:xfrm>
            <a:custGeom>
              <a:avLst/>
              <a:gdLst/>
              <a:ahLst/>
              <a:cxnLst/>
              <a:rect l="l" t="t" r="r" b="b"/>
              <a:pathLst>
                <a:path w="25136" h="20359" extrusionOk="0">
                  <a:moveTo>
                    <a:pt x="12567" y="814"/>
                  </a:moveTo>
                  <a:cubicBezTo>
                    <a:pt x="19050" y="814"/>
                    <a:pt x="24321" y="4723"/>
                    <a:pt x="24321" y="9527"/>
                  </a:cubicBezTo>
                  <a:cubicBezTo>
                    <a:pt x="24321" y="14331"/>
                    <a:pt x="19050" y="18241"/>
                    <a:pt x="12568" y="18241"/>
                  </a:cubicBezTo>
                  <a:lnTo>
                    <a:pt x="12568" y="18241"/>
                  </a:lnTo>
                  <a:cubicBezTo>
                    <a:pt x="10871" y="18241"/>
                    <a:pt x="9230" y="17975"/>
                    <a:pt x="7689" y="17452"/>
                  </a:cubicBezTo>
                  <a:cubicBezTo>
                    <a:pt x="7646" y="17437"/>
                    <a:pt x="7602" y="17430"/>
                    <a:pt x="7557" y="17430"/>
                  </a:cubicBezTo>
                  <a:cubicBezTo>
                    <a:pt x="7479" y="17430"/>
                    <a:pt x="7401" y="17453"/>
                    <a:pt x="7334" y="17498"/>
                  </a:cubicBezTo>
                  <a:cubicBezTo>
                    <a:pt x="6207" y="18238"/>
                    <a:pt x="4800" y="18843"/>
                    <a:pt x="3875" y="19204"/>
                  </a:cubicBezTo>
                  <a:cubicBezTo>
                    <a:pt x="4219" y="18532"/>
                    <a:pt x="4678" y="17580"/>
                    <a:pt x="5048" y="16601"/>
                  </a:cubicBezTo>
                  <a:cubicBezTo>
                    <a:pt x="5116" y="16422"/>
                    <a:pt x="5049" y="16219"/>
                    <a:pt x="4887" y="16114"/>
                  </a:cubicBezTo>
                  <a:cubicBezTo>
                    <a:pt x="2299" y="14453"/>
                    <a:pt x="814" y="12052"/>
                    <a:pt x="814" y="9527"/>
                  </a:cubicBezTo>
                  <a:cubicBezTo>
                    <a:pt x="814" y="4723"/>
                    <a:pt x="6087" y="814"/>
                    <a:pt x="12567" y="814"/>
                  </a:cubicBezTo>
                  <a:close/>
                  <a:moveTo>
                    <a:pt x="12569" y="1"/>
                  </a:moveTo>
                  <a:cubicBezTo>
                    <a:pt x="9233" y="1"/>
                    <a:pt x="6091" y="978"/>
                    <a:pt x="3725" y="2752"/>
                  </a:cubicBezTo>
                  <a:cubicBezTo>
                    <a:pt x="1323" y="4555"/>
                    <a:pt x="1" y="6961"/>
                    <a:pt x="1" y="9527"/>
                  </a:cubicBezTo>
                  <a:cubicBezTo>
                    <a:pt x="1" y="12243"/>
                    <a:pt x="1515" y="14809"/>
                    <a:pt x="4168" y="16616"/>
                  </a:cubicBezTo>
                  <a:cubicBezTo>
                    <a:pt x="3523" y="18230"/>
                    <a:pt x="2669" y="19734"/>
                    <a:pt x="2660" y="19749"/>
                  </a:cubicBezTo>
                  <a:cubicBezTo>
                    <a:pt x="2504" y="20020"/>
                    <a:pt x="2701" y="20359"/>
                    <a:pt x="3013" y="20359"/>
                  </a:cubicBezTo>
                  <a:cubicBezTo>
                    <a:pt x="3056" y="20359"/>
                    <a:pt x="3098" y="20351"/>
                    <a:pt x="3139" y="20339"/>
                  </a:cubicBezTo>
                  <a:cubicBezTo>
                    <a:pt x="3245" y="20304"/>
                    <a:pt x="5701" y="19497"/>
                    <a:pt x="7614" y="18286"/>
                  </a:cubicBezTo>
                  <a:cubicBezTo>
                    <a:pt x="9186" y="18796"/>
                    <a:pt x="10850" y="19056"/>
                    <a:pt x="12567" y="19056"/>
                  </a:cubicBezTo>
                  <a:cubicBezTo>
                    <a:pt x="15903" y="19056"/>
                    <a:pt x="19045" y="18079"/>
                    <a:pt x="21411" y="16302"/>
                  </a:cubicBezTo>
                  <a:cubicBezTo>
                    <a:pt x="23813" y="14502"/>
                    <a:pt x="25136" y="12096"/>
                    <a:pt x="25136" y="9527"/>
                  </a:cubicBezTo>
                  <a:cubicBezTo>
                    <a:pt x="25136" y="6961"/>
                    <a:pt x="23813" y="4555"/>
                    <a:pt x="21411" y="2752"/>
                  </a:cubicBezTo>
                  <a:cubicBezTo>
                    <a:pt x="19045" y="978"/>
                    <a:pt x="15905" y="1"/>
                    <a:pt x="12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51" name="Google Shape;851;p54"/>
            <p:cNvSpPr/>
            <p:nvPr/>
          </p:nvSpPr>
          <p:spPr>
            <a:xfrm>
              <a:off x="3391481" y="1095426"/>
              <a:ext cx="50195" cy="48303"/>
            </a:xfrm>
            <a:custGeom>
              <a:avLst/>
              <a:gdLst/>
              <a:ahLst/>
              <a:cxnLst/>
              <a:rect l="l" t="t" r="r" b="b"/>
              <a:pathLst>
                <a:path w="2653" h="2553" extrusionOk="0">
                  <a:moveTo>
                    <a:pt x="1374" y="814"/>
                  </a:moveTo>
                  <a:cubicBezTo>
                    <a:pt x="1611" y="814"/>
                    <a:pt x="1838" y="999"/>
                    <a:pt x="1839" y="1277"/>
                  </a:cubicBezTo>
                  <a:cubicBezTo>
                    <a:pt x="1838" y="1532"/>
                    <a:pt x="1631" y="1738"/>
                    <a:pt x="1376" y="1738"/>
                  </a:cubicBezTo>
                  <a:cubicBezTo>
                    <a:pt x="965" y="1738"/>
                    <a:pt x="759" y="1242"/>
                    <a:pt x="1050" y="951"/>
                  </a:cubicBezTo>
                  <a:cubicBezTo>
                    <a:pt x="1144" y="856"/>
                    <a:pt x="1260" y="814"/>
                    <a:pt x="1374" y="814"/>
                  </a:cubicBezTo>
                  <a:close/>
                  <a:moveTo>
                    <a:pt x="1376" y="1"/>
                  </a:moveTo>
                  <a:cubicBezTo>
                    <a:pt x="861" y="1"/>
                    <a:pt x="396" y="312"/>
                    <a:pt x="198" y="788"/>
                  </a:cubicBezTo>
                  <a:cubicBezTo>
                    <a:pt x="0" y="1265"/>
                    <a:pt x="110" y="1814"/>
                    <a:pt x="475" y="2179"/>
                  </a:cubicBezTo>
                  <a:cubicBezTo>
                    <a:pt x="719" y="2423"/>
                    <a:pt x="1045" y="2552"/>
                    <a:pt x="1377" y="2552"/>
                  </a:cubicBezTo>
                  <a:cubicBezTo>
                    <a:pt x="1542" y="2552"/>
                    <a:pt x="1707" y="2521"/>
                    <a:pt x="1865" y="2455"/>
                  </a:cubicBezTo>
                  <a:cubicBezTo>
                    <a:pt x="2341" y="2258"/>
                    <a:pt x="2652" y="1792"/>
                    <a:pt x="2652" y="1277"/>
                  </a:cubicBezTo>
                  <a:cubicBezTo>
                    <a:pt x="2652" y="573"/>
                    <a:pt x="208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52" name="Google Shape;852;p54"/>
            <p:cNvSpPr/>
            <p:nvPr/>
          </p:nvSpPr>
          <p:spPr>
            <a:xfrm>
              <a:off x="3393373" y="906434"/>
              <a:ext cx="48322" cy="171567"/>
            </a:xfrm>
            <a:custGeom>
              <a:avLst/>
              <a:gdLst/>
              <a:ahLst/>
              <a:cxnLst/>
              <a:rect l="l" t="t" r="r" b="b"/>
              <a:pathLst>
                <a:path w="2554" h="9068" extrusionOk="0">
                  <a:moveTo>
                    <a:pt x="1689" y="815"/>
                  </a:moveTo>
                  <a:cubicBezTo>
                    <a:pt x="1706" y="815"/>
                    <a:pt x="1718" y="827"/>
                    <a:pt x="1716" y="842"/>
                  </a:cubicBezTo>
                  <a:lnTo>
                    <a:pt x="1375" y="8160"/>
                  </a:lnTo>
                  <a:cubicBezTo>
                    <a:pt x="1373" y="8212"/>
                    <a:pt x="1331" y="8253"/>
                    <a:pt x="1279" y="8253"/>
                  </a:cubicBezTo>
                  <a:lnTo>
                    <a:pt x="1275" y="8253"/>
                  </a:lnTo>
                  <a:cubicBezTo>
                    <a:pt x="1223" y="8253"/>
                    <a:pt x="1181" y="8212"/>
                    <a:pt x="1179" y="8160"/>
                  </a:cubicBezTo>
                  <a:lnTo>
                    <a:pt x="836" y="844"/>
                  </a:lnTo>
                  <a:cubicBezTo>
                    <a:pt x="835" y="836"/>
                    <a:pt x="838" y="829"/>
                    <a:pt x="844" y="824"/>
                  </a:cubicBezTo>
                  <a:lnTo>
                    <a:pt x="844" y="823"/>
                  </a:lnTo>
                  <a:cubicBezTo>
                    <a:pt x="849" y="818"/>
                    <a:pt x="855" y="815"/>
                    <a:pt x="862" y="815"/>
                  </a:cubicBezTo>
                  <a:close/>
                  <a:moveTo>
                    <a:pt x="862" y="1"/>
                  </a:moveTo>
                  <a:cubicBezTo>
                    <a:pt x="383" y="1"/>
                    <a:pt x="1" y="403"/>
                    <a:pt x="23" y="882"/>
                  </a:cubicBezTo>
                  <a:lnTo>
                    <a:pt x="365" y="8198"/>
                  </a:lnTo>
                  <a:cubicBezTo>
                    <a:pt x="387" y="8685"/>
                    <a:pt x="788" y="9068"/>
                    <a:pt x="1275" y="9068"/>
                  </a:cubicBezTo>
                  <a:lnTo>
                    <a:pt x="1279" y="9068"/>
                  </a:lnTo>
                  <a:cubicBezTo>
                    <a:pt x="1766" y="9068"/>
                    <a:pt x="2167" y="8685"/>
                    <a:pt x="2190" y="8198"/>
                  </a:cubicBezTo>
                  <a:lnTo>
                    <a:pt x="2531" y="882"/>
                  </a:lnTo>
                  <a:cubicBezTo>
                    <a:pt x="2554" y="401"/>
                    <a:pt x="2170" y="1"/>
                    <a:pt x="1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853" name="Google Shape;853;p54"/>
          <p:cNvGrpSpPr/>
          <p:nvPr/>
        </p:nvGrpSpPr>
        <p:grpSpPr>
          <a:xfrm>
            <a:off x="5802085" y="1569173"/>
            <a:ext cx="368581" cy="475554"/>
            <a:chOff x="3713215" y="807237"/>
            <a:chExt cx="368581" cy="475554"/>
          </a:xfrm>
        </p:grpSpPr>
        <p:sp>
          <p:nvSpPr>
            <p:cNvPr id="854" name="Google Shape;854;p54"/>
            <p:cNvSpPr/>
            <p:nvPr/>
          </p:nvSpPr>
          <p:spPr>
            <a:xfrm>
              <a:off x="3802650" y="1037001"/>
              <a:ext cx="123377" cy="229348"/>
            </a:xfrm>
            <a:custGeom>
              <a:avLst/>
              <a:gdLst/>
              <a:ahLst/>
              <a:cxnLst/>
              <a:rect l="l" t="t" r="r" b="b"/>
              <a:pathLst>
                <a:path w="6521" h="12122" extrusionOk="0">
                  <a:moveTo>
                    <a:pt x="5236" y="0"/>
                  </a:moveTo>
                  <a:cubicBezTo>
                    <a:pt x="4526" y="0"/>
                    <a:pt x="3951" y="581"/>
                    <a:pt x="3960" y="1291"/>
                  </a:cubicBezTo>
                  <a:lnTo>
                    <a:pt x="3960" y="2904"/>
                  </a:lnTo>
                  <a:cubicBezTo>
                    <a:pt x="3962" y="4843"/>
                    <a:pt x="3244" y="6711"/>
                    <a:pt x="1947" y="8151"/>
                  </a:cubicBezTo>
                  <a:lnTo>
                    <a:pt x="156" y="10141"/>
                  </a:lnTo>
                  <a:cubicBezTo>
                    <a:pt x="1" y="10307"/>
                    <a:pt x="12" y="10569"/>
                    <a:pt x="181" y="10722"/>
                  </a:cubicBezTo>
                  <a:cubicBezTo>
                    <a:pt x="260" y="10792"/>
                    <a:pt x="357" y="10827"/>
                    <a:pt x="454" y="10827"/>
                  </a:cubicBezTo>
                  <a:cubicBezTo>
                    <a:pt x="568" y="10827"/>
                    <a:pt x="681" y="10779"/>
                    <a:pt x="761" y="10686"/>
                  </a:cubicBezTo>
                  <a:lnTo>
                    <a:pt x="2553" y="8696"/>
                  </a:lnTo>
                  <a:cubicBezTo>
                    <a:pt x="3985" y="7106"/>
                    <a:pt x="4776" y="5043"/>
                    <a:pt x="4775" y="2904"/>
                  </a:cubicBezTo>
                  <a:lnTo>
                    <a:pt x="4775" y="1291"/>
                  </a:lnTo>
                  <a:cubicBezTo>
                    <a:pt x="4775" y="1036"/>
                    <a:pt x="4981" y="830"/>
                    <a:pt x="5236" y="830"/>
                  </a:cubicBezTo>
                  <a:cubicBezTo>
                    <a:pt x="5491" y="830"/>
                    <a:pt x="5699" y="1036"/>
                    <a:pt x="5699" y="1291"/>
                  </a:cubicBezTo>
                  <a:lnTo>
                    <a:pt x="5699" y="3075"/>
                  </a:lnTo>
                  <a:cubicBezTo>
                    <a:pt x="5700" y="5460"/>
                    <a:pt x="4811" y="7758"/>
                    <a:pt x="3206" y="9521"/>
                  </a:cubicBezTo>
                  <a:lnTo>
                    <a:pt x="1462" y="11441"/>
                  </a:lnTo>
                  <a:cubicBezTo>
                    <a:pt x="1310" y="11607"/>
                    <a:pt x="1322" y="11865"/>
                    <a:pt x="1489" y="12016"/>
                  </a:cubicBezTo>
                  <a:cubicBezTo>
                    <a:pt x="1567" y="12087"/>
                    <a:pt x="1664" y="12122"/>
                    <a:pt x="1762" y="12122"/>
                  </a:cubicBezTo>
                  <a:cubicBezTo>
                    <a:pt x="1873" y="12122"/>
                    <a:pt x="1983" y="12077"/>
                    <a:pt x="2064" y="11989"/>
                  </a:cubicBezTo>
                  <a:lnTo>
                    <a:pt x="3809" y="10069"/>
                  </a:lnTo>
                  <a:cubicBezTo>
                    <a:pt x="5550" y="8156"/>
                    <a:pt x="6515" y="5662"/>
                    <a:pt x="6512" y="3075"/>
                  </a:cubicBezTo>
                  <a:lnTo>
                    <a:pt x="6512" y="3075"/>
                  </a:lnTo>
                  <a:lnTo>
                    <a:pt x="6512" y="1291"/>
                  </a:lnTo>
                  <a:cubicBezTo>
                    <a:pt x="6521" y="581"/>
                    <a:pt x="5948" y="0"/>
                    <a:pt x="5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55" name="Google Shape;855;p54"/>
            <p:cNvSpPr/>
            <p:nvPr/>
          </p:nvSpPr>
          <p:spPr>
            <a:xfrm>
              <a:off x="3788195" y="1004421"/>
              <a:ext cx="170583" cy="278370"/>
            </a:xfrm>
            <a:custGeom>
              <a:avLst/>
              <a:gdLst/>
              <a:ahLst/>
              <a:cxnLst/>
              <a:rect l="l" t="t" r="r" b="b"/>
              <a:pathLst>
                <a:path w="9016" h="14713" extrusionOk="0">
                  <a:moveTo>
                    <a:pt x="6000" y="1"/>
                  </a:moveTo>
                  <a:cubicBezTo>
                    <a:pt x="4339" y="1"/>
                    <a:pt x="2987" y="1352"/>
                    <a:pt x="2987" y="3013"/>
                  </a:cubicBezTo>
                  <a:lnTo>
                    <a:pt x="2987" y="4626"/>
                  </a:lnTo>
                  <a:cubicBezTo>
                    <a:pt x="2989" y="6135"/>
                    <a:pt x="2429" y="7590"/>
                    <a:pt x="1420" y="8711"/>
                  </a:cubicBezTo>
                  <a:lnTo>
                    <a:pt x="146" y="10125"/>
                  </a:lnTo>
                  <a:cubicBezTo>
                    <a:pt x="0" y="10293"/>
                    <a:pt x="17" y="10547"/>
                    <a:pt x="182" y="10695"/>
                  </a:cubicBezTo>
                  <a:cubicBezTo>
                    <a:pt x="260" y="10765"/>
                    <a:pt x="357" y="10800"/>
                    <a:pt x="454" y="10800"/>
                  </a:cubicBezTo>
                  <a:cubicBezTo>
                    <a:pt x="563" y="10800"/>
                    <a:pt x="672" y="10756"/>
                    <a:pt x="751" y="10671"/>
                  </a:cubicBezTo>
                  <a:lnTo>
                    <a:pt x="2026" y="9256"/>
                  </a:lnTo>
                  <a:cubicBezTo>
                    <a:pt x="3169" y="7986"/>
                    <a:pt x="3803" y="6335"/>
                    <a:pt x="3802" y="4626"/>
                  </a:cubicBezTo>
                  <a:lnTo>
                    <a:pt x="3802" y="3013"/>
                  </a:lnTo>
                  <a:cubicBezTo>
                    <a:pt x="3837" y="1824"/>
                    <a:pt x="4811" y="879"/>
                    <a:pt x="6000" y="879"/>
                  </a:cubicBezTo>
                  <a:cubicBezTo>
                    <a:pt x="7189" y="879"/>
                    <a:pt x="8165" y="1824"/>
                    <a:pt x="8200" y="3013"/>
                  </a:cubicBezTo>
                  <a:lnTo>
                    <a:pt x="8200" y="4797"/>
                  </a:lnTo>
                  <a:cubicBezTo>
                    <a:pt x="8201" y="7614"/>
                    <a:pt x="7151" y="10330"/>
                    <a:pt x="5255" y="12413"/>
                  </a:cubicBezTo>
                  <a:lnTo>
                    <a:pt x="3782" y="14031"/>
                  </a:lnTo>
                  <a:cubicBezTo>
                    <a:pt x="3632" y="14198"/>
                    <a:pt x="3644" y="14456"/>
                    <a:pt x="3810" y="14608"/>
                  </a:cubicBezTo>
                  <a:cubicBezTo>
                    <a:pt x="3888" y="14678"/>
                    <a:pt x="3986" y="14713"/>
                    <a:pt x="4084" y="14713"/>
                  </a:cubicBezTo>
                  <a:cubicBezTo>
                    <a:pt x="4195" y="14713"/>
                    <a:pt x="4305" y="14668"/>
                    <a:pt x="4384" y="14580"/>
                  </a:cubicBezTo>
                  <a:lnTo>
                    <a:pt x="5857" y="12960"/>
                  </a:lnTo>
                  <a:cubicBezTo>
                    <a:pt x="7890" y="10727"/>
                    <a:pt x="9016" y="7816"/>
                    <a:pt x="9013" y="4797"/>
                  </a:cubicBezTo>
                  <a:lnTo>
                    <a:pt x="9013" y="3013"/>
                  </a:lnTo>
                  <a:cubicBezTo>
                    <a:pt x="9013" y="1352"/>
                    <a:pt x="7661" y="1"/>
                    <a:pt x="60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56" name="Google Shape;856;p54"/>
            <p:cNvSpPr/>
            <p:nvPr/>
          </p:nvSpPr>
          <p:spPr>
            <a:xfrm>
              <a:off x="3765983" y="971557"/>
              <a:ext cx="225659" cy="311177"/>
            </a:xfrm>
            <a:custGeom>
              <a:avLst/>
              <a:gdLst/>
              <a:ahLst/>
              <a:cxnLst/>
              <a:rect l="l" t="t" r="r" b="b"/>
              <a:pathLst>
                <a:path w="11927" h="16447" extrusionOk="0">
                  <a:moveTo>
                    <a:pt x="7174" y="1"/>
                  </a:moveTo>
                  <a:cubicBezTo>
                    <a:pt x="4556" y="1"/>
                    <a:pt x="2424" y="2132"/>
                    <a:pt x="2424" y="4750"/>
                  </a:cubicBezTo>
                  <a:lnTo>
                    <a:pt x="2424" y="6363"/>
                  </a:lnTo>
                  <a:cubicBezTo>
                    <a:pt x="2424" y="7443"/>
                    <a:pt x="2025" y="8484"/>
                    <a:pt x="1302" y="9286"/>
                  </a:cubicBezTo>
                  <a:lnTo>
                    <a:pt x="156" y="10560"/>
                  </a:lnTo>
                  <a:cubicBezTo>
                    <a:pt x="0" y="10726"/>
                    <a:pt x="11" y="10988"/>
                    <a:pt x="181" y="11141"/>
                  </a:cubicBezTo>
                  <a:cubicBezTo>
                    <a:pt x="259" y="11211"/>
                    <a:pt x="356" y="11245"/>
                    <a:pt x="453" y="11245"/>
                  </a:cubicBezTo>
                  <a:cubicBezTo>
                    <a:pt x="567" y="11245"/>
                    <a:pt x="681" y="11198"/>
                    <a:pt x="762" y="11105"/>
                  </a:cubicBezTo>
                  <a:lnTo>
                    <a:pt x="1907" y="9831"/>
                  </a:lnTo>
                  <a:cubicBezTo>
                    <a:pt x="2766" y="8880"/>
                    <a:pt x="3239" y="7643"/>
                    <a:pt x="3239" y="6363"/>
                  </a:cubicBezTo>
                  <a:lnTo>
                    <a:pt x="3239" y="4750"/>
                  </a:lnTo>
                  <a:cubicBezTo>
                    <a:pt x="3239" y="2581"/>
                    <a:pt x="5005" y="815"/>
                    <a:pt x="7174" y="815"/>
                  </a:cubicBezTo>
                  <a:cubicBezTo>
                    <a:pt x="9345" y="815"/>
                    <a:pt x="11111" y="2581"/>
                    <a:pt x="11111" y="4750"/>
                  </a:cubicBezTo>
                  <a:lnTo>
                    <a:pt x="11111" y="6534"/>
                  </a:lnTo>
                  <a:cubicBezTo>
                    <a:pt x="11112" y="9784"/>
                    <a:pt x="9902" y="12916"/>
                    <a:pt x="7716" y="15318"/>
                  </a:cubicBezTo>
                  <a:lnTo>
                    <a:pt x="7308" y="15767"/>
                  </a:lnTo>
                  <a:cubicBezTo>
                    <a:pt x="7156" y="15932"/>
                    <a:pt x="7168" y="16190"/>
                    <a:pt x="7335" y="16342"/>
                  </a:cubicBezTo>
                  <a:cubicBezTo>
                    <a:pt x="7413" y="16412"/>
                    <a:pt x="7511" y="16447"/>
                    <a:pt x="7609" y="16447"/>
                  </a:cubicBezTo>
                  <a:cubicBezTo>
                    <a:pt x="7719" y="16447"/>
                    <a:pt x="7829" y="16402"/>
                    <a:pt x="7910" y="16314"/>
                  </a:cubicBezTo>
                  <a:lnTo>
                    <a:pt x="8318" y="15865"/>
                  </a:lnTo>
                  <a:cubicBezTo>
                    <a:pt x="10640" y="13314"/>
                    <a:pt x="11927" y="9987"/>
                    <a:pt x="11925" y="6536"/>
                  </a:cubicBezTo>
                  <a:lnTo>
                    <a:pt x="11925" y="4750"/>
                  </a:lnTo>
                  <a:cubicBezTo>
                    <a:pt x="11925" y="2132"/>
                    <a:pt x="9794" y="1"/>
                    <a:pt x="7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57" name="Google Shape;857;p54"/>
            <p:cNvSpPr/>
            <p:nvPr/>
          </p:nvSpPr>
          <p:spPr>
            <a:xfrm>
              <a:off x="3778981" y="939828"/>
              <a:ext cx="114655" cy="129337"/>
            </a:xfrm>
            <a:custGeom>
              <a:avLst/>
              <a:gdLst/>
              <a:ahLst/>
              <a:cxnLst/>
              <a:rect l="l" t="t" r="r" b="b"/>
              <a:pathLst>
                <a:path w="6060" h="6836" extrusionOk="0">
                  <a:moveTo>
                    <a:pt x="5624" y="1"/>
                  </a:moveTo>
                  <a:cubicBezTo>
                    <a:pt x="5603" y="1"/>
                    <a:pt x="5581" y="3"/>
                    <a:pt x="5560" y="6"/>
                  </a:cubicBezTo>
                  <a:cubicBezTo>
                    <a:pt x="2370" y="470"/>
                    <a:pt x="3" y="3204"/>
                    <a:pt x="0" y="6427"/>
                  </a:cubicBezTo>
                  <a:cubicBezTo>
                    <a:pt x="0" y="6653"/>
                    <a:pt x="182" y="6835"/>
                    <a:pt x="407" y="6835"/>
                  </a:cubicBezTo>
                  <a:cubicBezTo>
                    <a:pt x="631" y="6835"/>
                    <a:pt x="814" y="6653"/>
                    <a:pt x="814" y="6427"/>
                  </a:cubicBezTo>
                  <a:cubicBezTo>
                    <a:pt x="818" y="3609"/>
                    <a:pt x="2887" y="1219"/>
                    <a:pt x="5677" y="813"/>
                  </a:cubicBezTo>
                  <a:cubicBezTo>
                    <a:pt x="5902" y="783"/>
                    <a:pt x="6059" y="575"/>
                    <a:pt x="6026" y="350"/>
                  </a:cubicBezTo>
                  <a:cubicBezTo>
                    <a:pt x="5997" y="147"/>
                    <a:pt x="5823" y="1"/>
                    <a:pt x="5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58" name="Google Shape;858;p54"/>
            <p:cNvSpPr/>
            <p:nvPr/>
          </p:nvSpPr>
          <p:spPr>
            <a:xfrm>
              <a:off x="3744074" y="1084207"/>
              <a:ext cx="50308" cy="75283"/>
            </a:xfrm>
            <a:custGeom>
              <a:avLst/>
              <a:gdLst/>
              <a:ahLst/>
              <a:cxnLst/>
              <a:rect l="l" t="t" r="r" b="b"/>
              <a:pathLst>
                <a:path w="2659" h="3979" extrusionOk="0">
                  <a:moveTo>
                    <a:pt x="2252" y="1"/>
                  </a:moveTo>
                  <a:cubicBezTo>
                    <a:pt x="2026" y="1"/>
                    <a:pt x="1844" y="183"/>
                    <a:pt x="1844" y="407"/>
                  </a:cubicBezTo>
                  <a:cubicBezTo>
                    <a:pt x="1845" y="1058"/>
                    <a:pt x="1604" y="1686"/>
                    <a:pt x="1169" y="2169"/>
                  </a:cubicBezTo>
                  <a:lnTo>
                    <a:pt x="149" y="3302"/>
                  </a:lnTo>
                  <a:cubicBezTo>
                    <a:pt x="1" y="3469"/>
                    <a:pt x="16" y="3725"/>
                    <a:pt x="181" y="3874"/>
                  </a:cubicBezTo>
                  <a:cubicBezTo>
                    <a:pt x="260" y="3944"/>
                    <a:pt x="357" y="3979"/>
                    <a:pt x="454" y="3979"/>
                  </a:cubicBezTo>
                  <a:cubicBezTo>
                    <a:pt x="564" y="3979"/>
                    <a:pt x="674" y="3934"/>
                    <a:pt x="755" y="3846"/>
                  </a:cubicBezTo>
                  <a:lnTo>
                    <a:pt x="1774" y="2713"/>
                  </a:lnTo>
                  <a:cubicBezTo>
                    <a:pt x="2345" y="2081"/>
                    <a:pt x="2659" y="1260"/>
                    <a:pt x="2659" y="407"/>
                  </a:cubicBezTo>
                  <a:cubicBezTo>
                    <a:pt x="2659" y="183"/>
                    <a:pt x="2476" y="1"/>
                    <a:pt x="2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59" name="Google Shape;859;p54"/>
            <p:cNvSpPr/>
            <p:nvPr/>
          </p:nvSpPr>
          <p:spPr>
            <a:xfrm>
              <a:off x="3987839" y="1160435"/>
              <a:ext cx="28096" cy="48416"/>
            </a:xfrm>
            <a:custGeom>
              <a:avLst/>
              <a:gdLst/>
              <a:ahLst/>
              <a:cxnLst/>
              <a:rect l="l" t="t" r="r" b="b"/>
              <a:pathLst>
                <a:path w="1485" h="2559" extrusionOk="0">
                  <a:moveTo>
                    <a:pt x="1035" y="0"/>
                  </a:moveTo>
                  <a:cubicBezTo>
                    <a:pt x="854" y="0"/>
                    <a:pt x="688" y="121"/>
                    <a:pt x="639" y="304"/>
                  </a:cubicBezTo>
                  <a:cubicBezTo>
                    <a:pt x="489" y="881"/>
                    <a:pt x="302" y="1447"/>
                    <a:pt x="84" y="2002"/>
                  </a:cubicBezTo>
                  <a:cubicBezTo>
                    <a:pt x="1" y="2210"/>
                    <a:pt x="104" y="2446"/>
                    <a:pt x="313" y="2530"/>
                  </a:cubicBezTo>
                  <a:cubicBezTo>
                    <a:pt x="362" y="2549"/>
                    <a:pt x="413" y="2559"/>
                    <a:pt x="462" y="2559"/>
                  </a:cubicBezTo>
                  <a:cubicBezTo>
                    <a:pt x="624" y="2559"/>
                    <a:pt x="777" y="2461"/>
                    <a:pt x="841" y="2301"/>
                  </a:cubicBezTo>
                  <a:cubicBezTo>
                    <a:pt x="1073" y="1717"/>
                    <a:pt x="1269" y="1119"/>
                    <a:pt x="1428" y="511"/>
                  </a:cubicBezTo>
                  <a:cubicBezTo>
                    <a:pt x="1484" y="292"/>
                    <a:pt x="1354" y="71"/>
                    <a:pt x="1137" y="13"/>
                  </a:cubicBezTo>
                  <a:cubicBezTo>
                    <a:pt x="1103" y="4"/>
                    <a:pt x="1069"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60" name="Google Shape;860;p54"/>
            <p:cNvSpPr/>
            <p:nvPr/>
          </p:nvSpPr>
          <p:spPr>
            <a:xfrm>
              <a:off x="3969960" y="968170"/>
              <a:ext cx="54527" cy="174178"/>
            </a:xfrm>
            <a:custGeom>
              <a:avLst/>
              <a:gdLst/>
              <a:ahLst/>
              <a:cxnLst/>
              <a:rect l="l" t="t" r="r" b="b"/>
              <a:pathLst>
                <a:path w="2882" h="9206" extrusionOk="0">
                  <a:moveTo>
                    <a:pt x="454" y="1"/>
                  </a:moveTo>
                  <a:cubicBezTo>
                    <a:pt x="343" y="1"/>
                    <a:pt x="232" y="46"/>
                    <a:pt x="152" y="136"/>
                  </a:cubicBezTo>
                  <a:cubicBezTo>
                    <a:pt x="0" y="302"/>
                    <a:pt x="14" y="560"/>
                    <a:pt x="183" y="711"/>
                  </a:cubicBezTo>
                  <a:cubicBezTo>
                    <a:pt x="1379" y="1786"/>
                    <a:pt x="2064" y="3320"/>
                    <a:pt x="2067" y="4929"/>
                  </a:cubicBezTo>
                  <a:lnTo>
                    <a:pt x="2067" y="6713"/>
                  </a:lnTo>
                  <a:cubicBezTo>
                    <a:pt x="2067" y="7393"/>
                    <a:pt x="2020" y="8071"/>
                    <a:pt x="1927" y="8743"/>
                  </a:cubicBezTo>
                  <a:cubicBezTo>
                    <a:pt x="1897" y="8966"/>
                    <a:pt x="2053" y="9171"/>
                    <a:pt x="2276" y="9201"/>
                  </a:cubicBezTo>
                  <a:cubicBezTo>
                    <a:pt x="2294" y="9204"/>
                    <a:pt x="2312" y="9206"/>
                    <a:pt x="2332" y="9206"/>
                  </a:cubicBezTo>
                  <a:cubicBezTo>
                    <a:pt x="2534" y="9206"/>
                    <a:pt x="2707" y="9055"/>
                    <a:pt x="2734" y="8854"/>
                  </a:cubicBezTo>
                  <a:cubicBezTo>
                    <a:pt x="2831" y="8145"/>
                    <a:pt x="2881" y="7431"/>
                    <a:pt x="2881" y="6715"/>
                  </a:cubicBezTo>
                  <a:lnTo>
                    <a:pt x="2881" y="4929"/>
                  </a:lnTo>
                  <a:cubicBezTo>
                    <a:pt x="2878" y="3089"/>
                    <a:pt x="2095" y="1336"/>
                    <a:pt x="726" y="105"/>
                  </a:cubicBezTo>
                  <a:lnTo>
                    <a:pt x="727" y="105"/>
                  </a:lnTo>
                  <a:cubicBezTo>
                    <a:pt x="649" y="35"/>
                    <a:pt x="551" y="1"/>
                    <a:pt x="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61" name="Google Shape;861;p54"/>
            <p:cNvSpPr/>
            <p:nvPr/>
          </p:nvSpPr>
          <p:spPr>
            <a:xfrm>
              <a:off x="3909908" y="939847"/>
              <a:ext cx="49741" cy="25315"/>
            </a:xfrm>
            <a:custGeom>
              <a:avLst/>
              <a:gdLst/>
              <a:ahLst/>
              <a:cxnLst/>
              <a:rect l="l" t="t" r="r" b="b"/>
              <a:pathLst>
                <a:path w="2629" h="1338" extrusionOk="0">
                  <a:moveTo>
                    <a:pt x="436" y="1"/>
                  </a:moveTo>
                  <a:cubicBezTo>
                    <a:pt x="236" y="1"/>
                    <a:pt x="62" y="147"/>
                    <a:pt x="33" y="351"/>
                  </a:cubicBezTo>
                  <a:cubicBezTo>
                    <a:pt x="1" y="572"/>
                    <a:pt x="156" y="780"/>
                    <a:pt x="379" y="812"/>
                  </a:cubicBezTo>
                  <a:cubicBezTo>
                    <a:pt x="940" y="892"/>
                    <a:pt x="1485" y="1058"/>
                    <a:pt x="1997" y="1300"/>
                  </a:cubicBezTo>
                  <a:cubicBezTo>
                    <a:pt x="2052" y="1326"/>
                    <a:pt x="2110" y="1337"/>
                    <a:pt x="2166" y="1337"/>
                  </a:cubicBezTo>
                  <a:cubicBezTo>
                    <a:pt x="2318" y="1337"/>
                    <a:pt x="2463" y="1252"/>
                    <a:pt x="2533" y="1105"/>
                  </a:cubicBezTo>
                  <a:cubicBezTo>
                    <a:pt x="2628" y="904"/>
                    <a:pt x="2546" y="665"/>
                    <a:pt x="2348" y="566"/>
                  </a:cubicBezTo>
                  <a:cubicBezTo>
                    <a:pt x="1761" y="287"/>
                    <a:pt x="1136" y="97"/>
                    <a:pt x="494" y="5"/>
                  </a:cubicBezTo>
                  <a:cubicBezTo>
                    <a:pt x="474" y="2"/>
                    <a:pt x="455" y="1"/>
                    <a:pt x="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62" name="Google Shape;862;p54"/>
            <p:cNvSpPr/>
            <p:nvPr/>
          </p:nvSpPr>
          <p:spPr>
            <a:xfrm>
              <a:off x="3885671" y="905829"/>
              <a:ext cx="171680" cy="196919"/>
            </a:xfrm>
            <a:custGeom>
              <a:avLst/>
              <a:gdLst/>
              <a:ahLst/>
              <a:cxnLst/>
              <a:rect l="l" t="t" r="r" b="b"/>
              <a:pathLst>
                <a:path w="9074" h="10408" extrusionOk="0">
                  <a:moveTo>
                    <a:pt x="848" y="1"/>
                  </a:moveTo>
                  <a:cubicBezTo>
                    <a:pt x="696" y="1"/>
                    <a:pt x="542" y="4"/>
                    <a:pt x="390" y="13"/>
                  </a:cubicBezTo>
                  <a:cubicBezTo>
                    <a:pt x="168" y="28"/>
                    <a:pt x="0" y="219"/>
                    <a:pt x="12" y="441"/>
                  </a:cubicBezTo>
                  <a:cubicBezTo>
                    <a:pt x="24" y="658"/>
                    <a:pt x="203" y="826"/>
                    <a:pt x="419" y="826"/>
                  </a:cubicBezTo>
                  <a:cubicBezTo>
                    <a:pt x="424" y="826"/>
                    <a:pt x="430" y="826"/>
                    <a:pt x="435" y="826"/>
                  </a:cubicBezTo>
                  <a:cubicBezTo>
                    <a:pt x="572" y="818"/>
                    <a:pt x="712" y="815"/>
                    <a:pt x="848" y="815"/>
                  </a:cubicBezTo>
                  <a:cubicBezTo>
                    <a:pt x="4935" y="815"/>
                    <a:pt x="8259" y="4139"/>
                    <a:pt x="8259" y="8224"/>
                  </a:cubicBezTo>
                  <a:lnTo>
                    <a:pt x="8259" y="10008"/>
                  </a:lnTo>
                  <a:cubicBezTo>
                    <a:pt x="8263" y="10230"/>
                    <a:pt x="8445" y="10407"/>
                    <a:pt x="8667" y="10407"/>
                  </a:cubicBezTo>
                  <a:cubicBezTo>
                    <a:pt x="8888" y="10407"/>
                    <a:pt x="9069" y="10230"/>
                    <a:pt x="9073" y="10008"/>
                  </a:cubicBezTo>
                  <a:lnTo>
                    <a:pt x="9073" y="8224"/>
                  </a:lnTo>
                  <a:cubicBezTo>
                    <a:pt x="9073" y="3690"/>
                    <a:pt x="5384" y="1"/>
                    <a:pt x="8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63" name="Google Shape;863;p54"/>
            <p:cNvSpPr/>
            <p:nvPr/>
          </p:nvSpPr>
          <p:spPr>
            <a:xfrm>
              <a:off x="3809121" y="911335"/>
              <a:ext cx="61093" cy="36307"/>
            </a:xfrm>
            <a:custGeom>
              <a:avLst/>
              <a:gdLst/>
              <a:ahLst/>
              <a:cxnLst/>
              <a:rect l="l" t="t" r="r" b="b"/>
              <a:pathLst>
                <a:path w="3229" h="1919" extrusionOk="0">
                  <a:moveTo>
                    <a:pt x="2776" y="1"/>
                  </a:moveTo>
                  <a:cubicBezTo>
                    <a:pt x="2739" y="1"/>
                    <a:pt x="2702" y="6"/>
                    <a:pt x="2666" y="16"/>
                  </a:cubicBezTo>
                  <a:cubicBezTo>
                    <a:pt x="1787" y="263"/>
                    <a:pt x="957" y="656"/>
                    <a:pt x="210" y="1177"/>
                  </a:cubicBezTo>
                  <a:cubicBezTo>
                    <a:pt x="64" y="1278"/>
                    <a:pt x="0" y="1463"/>
                    <a:pt x="53" y="1633"/>
                  </a:cubicBezTo>
                  <a:cubicBezTo>
                    <a:pt x="106" y="1803"/>
                    <a:pt x="264" y="1918"/>
                    <a:pt x="443" y="1918"/>
                  </a:cubicBezTo>
                  <a:cubicBezTo>
                    <a:pt x="525" y="1918"/>
                    <a:pt x="607" y="1893"/>
                    <a:pt x="674" y="1846"/>
                  </a:cubicBezTo>
                  <a:cubicBezTo>
                    <a:pt x="1349" y="1377"/>
                    <a:pt x="2095" y="1023"/>
                    <a:pt x="2886" y="800"/>
                  </a:cubicBezTo>
                  <a:cubicBezTo>
                    <a:pt x="3103" y="738"/>
                    <a:pt x="3228" y="514"/>
                    <a:pt x="3168" y="298"/>
                  </a:cubicBezTo>
                  <a:cubicBezTo>
                    <a:pt x="3117" y="118"/>
                    <a:pt x="2953" y="1"/>
                    <a:pt x="2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64" name="Google Shape;864;p54"/>
            <p:cNvSpPr/>
            <p:nvPr/>
          </p:nvSpPr>
          <p:spPr>
            <a:xfrm>
              <a:off x="3729411" y="952315"/>
              <a:ext cx="73239" cy="174367"/>
            </a:xfrm>
            <a:custGeom>
              <a:avLst/>
              <a:gdLst/>
              <a:ahLst/>
              <a:cxnLst/>
              <a:rect l="l" t="t" r="r" b="b"/>
              <a:pathLst>
                <a:path w="3871" h="9216" extrusionOk="0">
                  <a:moveTo>
                    <a:pt x="3421" y="1"/>
                  </a:moveTo>
                  <a:cubicBezTo>
                    <a:pt x="3312" y="1"/>
                    <a:pt x="3204" y="44"/>
                    <a:pt x="3124" y="129"/>
                  </a:cubicBezTo>
                  <a:cubicBezTo>
                    <a:pt x="1683" y="1652"/>
                    <a:pt x="880" y="3669"/>
                    <a:pt x="883" y="5767"/>
                  </a:cubicBezTo>
                  <a:lnTo>
                    <a:pt x="883" y="7378"/>
                  </a:lnTo>
                  <a:cubicBezTo>
                    <a:pt x="883" y="7600"/>
                    <a:pt x="802" y="7814"/>
                    <a:pt x="653" y="7978"/>
                  </a:cubicBezTo>
                  <a:lnTo>
                    <a:pt x="151" y="8536"/>
                  </a:lnTo>
                  <a:cubicBezTo>
                    <a:pt x="1" y="8703"/>
                    <a:pt x="14" y="8961"/>
                    <a:pt x="181" y="9111"/>
                  </a:cubicBezTo>
                  <a:cubicBezTo>
                    <a:pt x="259" y="9181"/>
                    <a:pt x="356" y="9215"/>
                    <a:pt x="453" y="9215"/>
                  </a:cubicBezTo>
                  <a:cubicBezTo>
                    <a:pt x="565" y="9215"/>
                    <a:pt x="676" y="9170"/>
                    <a:pt x="756" y="9080"/>
                  </a:cubicBezTo>
                  <a:lnTo>
                    <a:pt x="1258" y="8522"/>
                  </a:lnTo>
                  <a:cubicBezTo>
                    <a:pt x="1540" y="8208"/>
                    <a:pt x="1698" y="7802"/>
                    <a:pt x="1697" y="7378"/>
                  </a:cubicBezTo>
                  <a:lnTo>
                    <a:pt x="1697" y="5767"/>
                  </a:lnTo>
                  <a:cubicBezTo>
                    <a:pt x="1695" y="3877"/>
                    <a:pt x="2419" y="2060"/>
                    <a:pt x="3717" y="687"/>
                  </a:cubicBezTo>
                  <a:cubicBezTo>
                    <a:pt x="3870" y="523"/>
                    <a:pt x="3863" y="267"/>
                    <a:pt x="3701" y="112"/>
                  </a:cubicBezTo>
                  <a:cubicBezTo>
                    <a:pt x="3622" y="38"/>
                    <a:pt x="3521" y="1"/>
                    <a:pt x="34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65" name="Google Shape;865;p54"/>
            <p:cNvSpPr/>
            <p:nvPr/>
          </p:nvSpPr>
          <p:spPr>
            <a:xfrm>
              <a:off x="4026266" y="931522"/>
              <a:ext cx="55530" cy="80107"/>
            </a:xfrm>
            <a:custGeom>
              <a:avLst/>
              <a:gdLst/>
              <a:ahLst/>
              <a:cxnLst/>
              <a:rect l="l" t="t" r="r" b="b"/>
              <a:pathLst>
                <a:path w="2935" h="4234" extrusionOk="0">
                  <a:moveTo>
                    <a:pt x="453" y="1"/>
                  </a:moveTo>
                  <a:cubicBezTo>
                    <a:pt x="355" y="1"/>
                    <a:pt x="256" y="36"/>
                    <a:pt x="178" y="108"/>
                  </a:cubicBezTo>
                  <a:cubicBezTo>
                    <a:pt x="11" y="261"/>
                    <a:pt x="1" y="518"/>
                    <a:pt x="154" y="685"/>
                  </a:cubicBezTo>
                  <a:cubicBezTo>
                    <a:pt x="1022" y="1627"/>
                    <a:pt x="1683" y="2742"/>
                    <a:pt x="2091" y="3957"/>
                  </a:cubicBezTo>
                  <a:cubicBezTo>
                    <a:pt x="2148" y="4126"/>
                    <a:pt x="2306" y="4233"/>
                    <a:pt x="2476" y="4233"/>
                  </a:cubicBezTo>
                  <a:cubicBezTo>
                    <a:pt x="2519" y="4233"/>
                    <a:pt x="2563" y="4226"/>
                    <a:pt x="2607" y="4212"/>
                  </a:cubicBezTo>
                  <a:cubicBezTo>
                    <a:pt x="2819" y="4140"/>
                    <a:pt x="2935" y="3910"/>
                    <a:pt x="2862" y="3696"/>
                  </a:cubicBezTo>
                  <a:cubicBezTo>
                    <a:pt x="2417" y="2373"/>
                    <a:pt x="1700" y="1159"/>
                    <a:pt x="753" y="132"/>
                  </a:cubicBezTo>
                  <a:cubicBezTo>
                    <a:pt x="672" y="45"/>
                    <a:pt x="563" y="1"/>
                    <a:pt x="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66" name="Google Shape;866;p54"/>
            <p:cNvSpPr/>
            <p:nvPr/>
          </p:nvSpPr>
          <p:spPr>
            <a:xfrm>
              <a:off x="3951267" y="882576"/>
              <a:ext cx="67109" cy="41624"/>
            </a:xfrm>
            <a:custGeom>
              <a:avLst/>
              <a:gdLst/>
              <a:ahLst/>
              <a:cxnLst/>
              <a:rect l="l" t="t" r="r" b="b"/>
              <a:pathLst>
                <a:path w="3547" h="2200" extrusionOk="0">
                  <a:moveTo>
                    <a:pt x="460" y="1"/>
                  </a:moveTo>
                  <a:cubicBezTo>
                    <a:pt x="291" y="1"/>
                    <a:pt x="132" y="106"/>
                    <a:pt x="75" y="276"/>
                  </a:cubicBezTo>
                  <a:cubicBezTo>
                    <a:pt x="1" y="491"/>
                    <a:pt x="119" y="726"/>
                    <a:pt x="336" y="796"/>
                  </a:cubicBezTo>
                  <a:cubicBezTo>
                    <a:pt x="1234" y="1104"/>
                    <a:pt x="2079" y="1550"/>
                    <a:pt x="2841" y="2119"/>
                  </a:cubicBezTo>
                  <a:cubicBezTo>
                    <a:pt x="2914" y="2173"/>
                    <a:pt x="2999" y="2200"/>
                    <a:pt x="3084" y="2200"/>
                  </a:cubicBezTo>
                  <a:cubicBezTo>
                    <a:pt x="3208" y="2200"/>
                    <a:pt x="3331" y="2143"/>
                    <a:pt x="3411" y="2035"/>
                  </a:cubicBezTo>
                  <a:cubicBezTo>
                    <a:pt x="3546" y="1855"/>
                    <a:pt x="3508" y="1600"/>
                    <a:pt x="3328" y="1466"/>
                  </a:cubicBezTo>
                  <a:cubicBezTo>
                    <a:pt x="2499" y="846"/>
                    <a:pt x="1579" y="360"/>
                    <a:pt x="599" y="25"/>
                  </a:cubicBezTo>
                  <a:cubicBezTo>
                    <a:pt x="553" y="9"/>
                    <a:pt x="506" y="1"/>
                    <a:pt x="4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67" name="Google Shape;867;p54"/>
            <p:cNvSpPr/>
            <p:nvPr/>
          </p:nvSpPr>
          <p:spPr>
            <a:xfrm>
              <a:off x="3713215" y="872965"/>
              <a:ext cx="222688" cy="187989"/>
            </a:xfrm>
            <a:custGeom>
              <a:avLst/>
              <a:gdLst/>
              <a:ahLst/>
              <a:cxnLst/>
              <a:rect l="l" t="t" r="r" b="b"/>
              <a:pathLst>
                <a:path w="11770" h="9936" extrusionOk="0">
                  <a:moveTo>
                    <a:pt x="9963" y="1"/>
                  </a:moveTo>
                  <a:cubicBezTo>
                    <a:pt x="7386" y="1"/>
                    <a:pt x="4939" y="985"/>
                    <a:pt x="3073" y="2774"/>
                  </a:cubicBezTo>
                  <a:cubicBezTo>
                    <a:pt x="1215" y="4556"/>
                    <a:pt x="127" y="6949"/>
                    <a:pt x="12" y="9511"/>
                  </a:cubicBezTo>
                  <a:cubicBezTo>
                    <a:pt x="1" y="9735"/>
                    <a:pt x="175" y="9925"/>
                    <a:pt x="400" y="9935"/>
                  </a:cubicBezTo>
                  <a:lnTo>
                    <a:pt x="420" y="9935"/>
                  </a:lnTo>
                  <a:cubicBezTo>
                    <a:pt x="637" y="9935"/>
                    <a:pt x="816" y="9764"/>
                    <a:pt x="826" y="9546"/>
                  </a:cubicBezTo>
                  <a:cubicBezTo>
                    <a:pt x="931" y="7194"/>
                    <a:pt x="1929" y="4998"/>
                    <a:pt x="3637" y="3361"/>
                  </a:cubicBezTo>
                  <a:cubicBezTo>
                    <a:pt x="5350" y="1718"/>
                    <a:pt x="7597" y="814"/>
                    <a:pt x="9963" y="814"/>
                  </a:cubicBezTo>
                  <a:cubicBezTo>
                    <a:pt x="10403" y="814"/>
                    <a:pt x="10841" y="846"/>
                    <a:pt x="11277" y="909"/>
                  </a:cubicBezTo>
                  <a:cubicBezTo>
                    <a:pt x="11296" y="912"/>
                    <a:pt x="11316" y="914"/>
                    <a:pt x="11335" y="914"/>
                  </a:cubicBezTo>
                  <a:cubicBezTo>
                    <a:pt x="11535" y="914"/>
                    <a:pt x="11709" y="767"/>
                    <a:pt x="11738" y="564"/>
                  </a:cubicBezTo>
                  <a:cubicBezTo>
                    <a:pt x="11770" y="341"/>
                    <a:pt x="11617" y="134"/>
                    <a:pt x="11394" y="102"/>
                  </a:cubicBezTo>
                  <a:cubicBezTo>
                    <a:pt x="10920" y="34"/>
                    <a:pt x="10442" y="1"/>
                    <a:pt x="9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68" name="Google Shape;868;p54"/>
            <p:cNvSpPr/>
            <p:nvPr/>
          </p:nvSpPr>
          <p:spPr>
            <a:xfrm>
              <a:off x="3843896" y="840082"/>
              <a:ext cx="220361" cy="81186"/>
            </a:xfrm>
            <a:custGeom>
              <a:avLst/>
              <a:gdLst/>
              <a:ahLst/>
              <a:cxnLst/>
              <a:rect l="l" t="t" r="r" b="b"/>
              <a:pathLst>
                <a:path w="11647" h="4291" extrusionOk="0">
                  <a:moveTo>
                    <a:pt x="3063" y="0"/>
                  </a:moveTo>
                  <a:cubicBezTo>
                    <a:pt x="3061" y="0"/>
                    <a:pt x="3059" y="0"/>
                    <a:pt x="3058" y="0"/>
                  </a:cubicBezTo>
                  <a:lnTo>
                    <a:pt x="3056" y="0"/>
                  </a:lnTo>
                  <a:cubicBezTo>
                    <a:pt x="2149" y="0"/>
                    <a:pt x="1243" y="105"/>
                    <a:pt x="360" y="314"/>
                  </a:cubicBezTo>
                  <a:cubicBezTo>
                    <a:pt x="139" y="364"/>
                    <a:pt x="1" y="584"/>
                    <a:pt x="52" y="806"/>
                  </a:cubicBezTo>
                  <a:cubicBezTo>
                    <a:pt x="98" y="993"/>
                    <a:pt x="264" y="1118"/>
                    <a:pt x="448" y="1118"/>
                  </a:cubicBezTo>
                  <a:cubicBezTo>
                    <a:pt x="481" y="1118"/>
                    <a:pt x="514" y="1114"/>
                    <a:pt x="547" y="1106"/>
                  </a:cubicBezTo>
                  <a:cubicBezTo>
                    <a:pt x="1369" y="912"/>
                    <a:pt x="2211" y="815"/>
                    <a:pt x="3056" y="815"/>
                  </a:cubicBezTo>
                  <a:cubicBezTo>
                    <a:pt x="6042" y="815"/>
                    <a:pt x="8830" y="2004"/>
                    <a:pt x="10903" y="4164"/>
                  </a:cubicBezTo>
                  <a:cubicBezTo>
                    <a:pt x="10984" y="4248"/>
                    <a:pt x="11091" y="4290"/>
                    <a:pt x="11198" y="4290"/>
                  </a:cubicBezTo>
                  <a:cubicBezTo>
                    <a:pt x="11300" y="4290"/>
                    <a:pt x="11401" y="4252"/>
                    <a:pt x="11480" y="4177"/>
                  </a:cubicBezTo>
                  <a:cubicBezTo>
                    <a:pt x="11642" y="4020"/>
                    <a:pt x="11647" y="3762"/>
                    <a:pt x="11492" y="3600"/>
                  </a:cubicBezTo>
                  <a:cubicBezTo>
                    <a:pt x="9291" y="1300"/>
                    <a:pt x="6245" y="0"/>
                    <a:pt x="3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69" name="Google Shape;869;p54"/>
            <p:cNvSpPr/>
            <p:nvPr/>
          </p:nvSpPr>
          <p:spPr>
            <a:xfrm>
              <a:off x="3724738" y="856315"/>
              <a:ext cx="104003" cy="81356"/>
            </a:xfrm>
            <a:custGeom>
              <a:avLst/>
              <a:gdLst/>
              <a:ahLst/>
              <a:cxnLst/>
              <a:rect l="l" t="t" r="r" b="b"/>
              <a:pathLst>
                <a:path w="5497" h="4300" extrusionOk="0">
                  <a:moveTo>
                    <a:pt x="5036" y="0"/>
                  </a:moveTo>
                  <a:cubicBezTo>
                    <a:pt x="4986" y="0"/>
                    <a:pt x="4935" y="10"/>
                    <a:pt x="4885" y="30"/>
                  </a:cubicBezTo>
                  <a:cubicBezTo>
                    <a:pt x="3019" y="805"/>
                    <a:pt x="1384" y="2049"/>
                    <a:pt x="138" y="3642"/>
                  </a:cubicBezTo>
                  <a:cubicBezTo>
                    <a:pt x="0" y="3819"/>
                    <a:pt x="31" y="4074"/>
                    <a:pt x="208" y="4214"/>
                  </a:cubicBezTo>
                  <a:cubicBezTo>
                    <a:pt x="283" y="4272"/>
                    <a:pt x="372" y="4300"/>
                    <a:pt x="460" y="4300"/>
                  </a:cubicBezTo>
                  <a:cubicBezTo>
                    <a:pt x="581" y="4300"/>
                    <a:pt x="700" y="4247"/>
                    <a:pt x="780" y="4144"/>
                  </a:cubicBezTo>
                  <a:cubicBezTo>
                    <a:pt x="1939" y="2662"/>
                    <a:pt x="3461" y="1504"/>
                    <a:pt x="5198" y="782"/>
                  </a:cubicBezTo>
                  <a:cubicBezTo>
                    <a:pt x="5402" y="693"/>
                    <a:pt x="5496" y="458"/>
                    <a:pt x="5411" y="251"/>
                  </a:cubicBezTo>
                  <a:cubicBezTo>
                    <a:pt x="5347" y="95"/>
                    <a:pt x="5196" y="0"/>
                    <a:pt x="5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70" name="Google Shape;870;p54"/>
            <p:cNvSpPr/>
            <p:nvPr/>
          </p:nvSpPr>
          <p:spPr>
            <a:xfrm>
              <a:off x="3786587" y="807237"/>
              <a:ext cx="181462" cy="39770"/>
            </a:xfrm>
            <a:custGeom>
              <a:avLst/>
              <a:gdLst/>
              <a:ahLst/>
              <a:cxnLst/>
              <a:rect l="l" t="t" r="r" b="b"/>
              <a:pathLst>
                <a:path w="9591" h="2102" extrusionOk="0">
                  <a:moveTo>
                    <a:pt x="6104" y="1"/>
                  </a:moveTo>
                  <a:cubicBezTo>
                    <a:pt x="6098" y="1"/>
                    <a:pt x="6091" y="1"/>
                    <a:pt x="6085" y="1"/>
                  </a:cubicBezTo>
                  <a:cubicBezTo>
                    <a:pt x="4048" y="1"/>
                    <a:pt x="2088" y="447"/>
                    <a:pt x="263" y="1328"/>
                  </a:cubicBezTo>
                  <a:cubicBezTo>
                    <a:pt x="91" y="1410"/>
                    <a:pt x="0" y="1600"/>
                    <a:pt x="43" y="1785"/>
                  </a:cubicBezTo>
                  <a:cubicBezTo>
                    <a:pt x="85" y="1970"/>
                    <a:pt x="249" y="2102"/>
                    <a:pt x="440" y="2102"/>
                  </a:cubicBezTo>
                  <a:cubicBezTo>
                    <a:pt x="501" y="2102"/>
                    <a:pt x="562" y="2088"/>
                    <a:pt x="616" y="2061"/>
                  </a:cubicBezTo>
                  <a:cubicBezTo>
                    <a:pt x="2331" y="1234"/>
                    <a:pt x="4171" y="814"/>
                    <a:pt x="6085" y="814"/>
                  </a:cubicBezTo>
                  <a:cubicBezTo>
                    <a:pt x="7080" y="814"/>
                    <a:pt x="8072" y="931"/>
                    <a:pt x="9040" y="1163"/>
                  </a:cubicBezTo>
                  <a:cubicBezTo>
                    <a:pt x="9075" y="1172"/>
                    <a:pt x="9109" y="1176"/>
                    <a:pt x="9143" y="1176"/>
                  </a:cubicBezTo>
                  <a:cubicBezTo>
                    <a:pt x="9326" y="1176"/>
                    <a:pt x="9493" y="1051"/>
                    <a:pt x="9538" y="864"/>
                  </a:cubicBezTo>
                  <a:cubicBezTo>
                    <a:pt x="9591" y="641"/>
                    <a:pt x="9451" y="420"/>
                    <a:pt x="9230" y="371"/>
                  </a:cubicBezTo>
                  <a:cubicBezTo>
                    <a:pt x="8206" y="125"/>
                    <a:pt x="7157" y="1"/>
                    <a:pt x="6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871" name="Google Shape;871;p54"/>
            <p:cNvSpPr/>
            <p:nvPr/>
          </p:nvSpPr>
          <p:spPr>
            <a:xfrm>
              <a:off x="3983904" y="824605"/>
              <a:ext cx="41851" cy="26658"/>
            </a:xfrm>
            <a:custGeom>
              <a:avLst/>
              <a:gdLst/>
              <a:ahLst/>
              <a:cxnLst/>
              <a:rect l="l" t="t" r="r" b="b"/>
              <a:pathLst>
                <a:path w="2212" h="1409" extrusionOk="0">
                  <a:moveTo>
                    <a:pt x="462" y="0"/>
                  </a:moveTo>
                  <a:cubicBezTo>
                    <a:pt x="301" y="0"/>
                    <a:pt x="148" y="97"/>
                    <a:pt x="84" y="257"/>
                  </a:cubicBezTo>
                  <a:cubicBezTo>
                    <a:pt x="1" y="465"/>
                    <a:pt x="102" y="701"/>
                    <a:pt x="312" y="785"/>
                  </a:cubicBezTo>
                  <a:cubicBezTo>
                    <a:pt x="733" y="953"/>
                    <a:pt x="1145" y="1144"/>
                    <a:pt x="1547" y="1357"/>
                  </a:cubicBezTo>
                  <a:cubicBezTo>
                    <a:pt x="1609" y="1392"/>
                    <a:pt x="1677" y="1408"/>
                    <a:pt x="1744" y="1408"/>
                  </a:cubicBezTo>
                  <a:cubicBezTo>
                    <a:pt x="1889" y="1408"/>
                    <a:pt x="2031" y="1330"/>
                    <a:pt x="2103" y="1191"/>
                  </a:cubicBezTo>
                  <a:cubicBezTo>
                    <a:pt x="2211" y="990"/>
                    <a:pt x="2131" y="739"/>
                    <a:pt x="1927" y="638"/>
                  </a:cubicBezTo>
                  <a:cubicBezTo>
                    <a:pt x="1501" y="410"/>
                    <a:pt x="1061" y="208"/>
                    <a:pt x="614" y="29"/>
                  </a:cubicBezTo>
                  <a:cubicBezTo>
                    <a:pt x="564" y="10"/>
                    <a:pt x="513" y="0"/>
                    <a:pt x="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5"/>
        <p:cNvGrpSpPr/>
        <p:nvPr/>
      </p:nvGrpSpPr>
      <p:grpSpPr>
        <a:xfrm>
          <a:off x="0" y="0"/>
          <a:ext cx="0" cy="0"/>
          <a:chOff x="0" y="0"/>
          <a:chExt cx="0" cy="0"/>
        </a:xfrm>
      </p:grpSpPr>
      <p:sp>
        <p:nvSpPr>
          <p:cNvPr id="896" name="Google Shape;896;p58"/>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897" name="Google Shape;897;p58"/>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898" name="Google Shape;898;p58"/>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Staatliches</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https://fonts.google.com/specimen/Fira+Sans+Extra+Condensed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Raleway</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https://fonts.google.com/specimen/Roboto+Slab</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899" name="Google Shape;899;p58"/>
          <p:cNvGrpSpPr/>
          <p:nvPr/>
        </p:nvGrpSpPr>
        <p:grpSpPr>
          <a:xfrm>
            <a:off x="3665125" y="3515325"/>
            <a:ext cx="1853225" cy="754200"/>
            <a:chOff x="2052655" y="3498875"/>
            <a:chExt cx="1853225" cy="754200"/>
          </a:xfrm>
        </p:grpSpPr>
        <p:sp>
          <p:nvSpPr>
            <p:cNvPr id="900" name="Google Shape;900;p58"/>
            <p:cNvSpPr/>
            <p:nvPr/>
          </p:nvSpPr>
          <p:spPr>
            <a:xfrm>
              <a:off x="3114480" y="3498875"/>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8"/>
            <p:cNvSpPr/>
            <p:nvPr/>
          </p:nvSpPr>
          <p:spPr>
            <a:xfrm>
              <a:off x="2052655"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902" name="Google Shape;902;p58"/>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rPr>
                <a:t>#eeeeee</a:t>
              </a:r>
              <a:endParaRPr sz="1000">
                <a:solidFill>
                  <a:schemeClr val="dk2"/>
                </a:solidFill>
              </a:endParaRPr>
            </a:p>
          </p:txBody>
        </p:sp>
        <p:sp>
          <p:nvSpPr>
            <p:cNvPr id="903" name="Google Shape;903;p58"/>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#595959</a:t>
              </a:r>
              <a:endParaRPr sz="1000">
                <a:solidFill>
                  <a:srgbClr val="FFFFFF"/>
                </a:solidFil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7"/>
        <p:cNvGrpSpPr/>
        <p:nvPr/>
      </p:nvGrpSpPr>
      <p:grpSpPr>
        <a:xfrm>
          <a:off x="0" y="0"/>
          <a:ext cx="0" cy="0"/>
          <a:chOff x="0" y="0"/>
          <a:chExt cx="0" cy="0"/>
        </a:xfrm>
      </p:grpSpPr>
      <p:sp>
        <p:nvSpPr>
          <p:cNvPr id="908" name="Google Shape;908;p5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909" name="Google Shape;909;p59"/>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rgbClr val="FFFFFF"/>
                </a:solidFill>
                <a:latin typeface="Arial"/>
                <a:ea typeface="Arial"/>
                <a:cs typeface="Arial"/>
                <a:sym typeface="Arial"/>
              </a:rPr>
              <a:t>You can easily</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resize</a:t>
            </a:r>
            <a:r>
              <a:rPr lang="en" sz="1100" dirty="0">
                <a:solidFill>
                  <a:srgbClr val="435D74"/>
                </a:solidFill>
                <a:latin typeface="Arial"/>
                <a:ea typeface="Arial"/>
                <a:cs typeface="Arial"/>
                <a:sym typeface="Arial"/>
              </a:rPr>
              <a:t> </a:t>
            </a:r>
            <a:r>
              <a:rPr lang="en" sz="1100" dirty="0">
                <a:solidFill>
                  <a:srgbClr val="FFFFFF"/>
                </a:solidFill>
                <a:latin typeface="Arial"/>
                <a:ea typeface="Arial"/>
                <a:cs typeface="Arial"/>
                <a:sym typeface="Arial"/>
              </a:rPr>
              <a:t>these resources</a:t>
            </a:r>
            <a:r>
              <a:rPr lang="en" dirty="0">
                <a:solidFill>
                  <a:srgbClr val="FFFFFF"/>
                </a:solidFill>
                <a:latin typeface="Arial"/>
                <a:ea typeface="Arial"/>
                <a:cs typeface="Arial"/>
                <a:sym typeface="Arial"/>
              </a:rPr>
              <a:t> without losing</a:t>
            </a:r>
            <a:r>
              <a:rPr lang="en" sz="1100" dirty="0">
                <a:solidFill>
                  <a:srgbClr val="FFFFFF"/>
                </a:solidFill>
                <a:latin typeface="Arial"/>
                <a:ea typeface="Arial"/>
                <a:cs typeface="Arial"/>
                <a:sym typeface="Arial"/>
              </a:rPr>
              <a:t> quality. To</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change the color</a:t>
            </a:r>
            <a:r>
              <a:rPr lang="en" sz="1100" dirty="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dirty="0">
              <a:solidFill>
                <a:srgbClr val="FFFFFF"/>
              </a:solidFill>
              <a:latin typeface="Arial"/>
              <a:ea typeface="Arial"/>
              <a:cs typeface="Arial"/>
              <a:sym typeface="Arial"/>
            </a:endParaRPr>
          </a:p>
        </p:txBody>
      </p:sp>
      <p:grpSp>
        <p:nvGrpSpPr>
          <p:cNvPr id="910" name="Google Shape;910;p59"/>
          <p:cNvGrpSpPr/>
          <p:nvPr/>
        </p:nvGrpSpPr>
        <p:grpSpPr>
          <a:xfrm>
            <a:off x="5156078" y="3085736"/>
            <a:ext cx="474294" cy="551291"/>
            <a:chOff x="4727025" y="1332775"/>
            <a:chExt cx="59900" cy="69625"/>
          </a:xfrm>
        </p:grpSpPr>
        <p:sp>
          <p:nvSpPr>
            <p:cNvPr id="911" name="Google Shape;911;p5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59"/>
          <p:cNvGrpSpPr/>
          <p:nvPr/>
        </p:nvGrpSpPr>
        <p:grpSpPr>
          <a:xfrm>
            <a:off x="5769734" y="2314340"/>
            <a:ext cx="555653" cy="557031"/>
            <a:chOff x="4820425" y="1329900"/>
            <a:chExt cx="70175" cy="70350"/>
          </a:xfrm>
        </p:grpSpPr>
        <p:sp>
          <p:nvSpPr>
            <p:cNvPr id="914" name="Google Shape;914;p5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 name="Google Shape;918;p59"/>
          <p:cNvGrpSpPr/>
          <p:nvPr/>
        </p:nvGrpSpPr>
        <p:grpSpPr>
          <a:xfrm>
            <a:off x="6396103" y="2318845"/>
            <a:ext cx="582574" cy="533871"/>
            <a:chOff x="4903200" y="1331525"/>
            <a:chExt cx="73575" cy="67425"/>
          </a:xfrm>
        </p:grpSpPr>
        <p:sp>
          <p:nvSpPr>
            <p:cNvPr id="919" name="Google Shape;919;p5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59"/>
          <p:cNvGrpSpPr/>
          <p:nvPr/>
        </p:nvGrpSpPr>
        <p:grpSpPr>
          <a:xfrm>
            <a:off x="5755581" y="3078709"/>
            <a:ext cx="583960" cy="565345"/>
            <a:chOff x="4815575" y="1416800"/>
            <a:chExt cx="73750" cy="71400"/>
          </a:xfrm>
        </p:grpSpPr>
        <p:sp>
          <p:nvSpPr>
            <p:cNvPr id="922" name="Google Shape;922;p5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59"/>
          <p:cNvGrpSpPr/>
          <p:nvPr/>
        </p:nvGrpSpPr>
        <p:grpSpPr>
          <a:xfrm>
            <a:off x="6390362" y="3108896"/>
            <a:ext cx="589898" cy="504970"/>
            <a:chOff x="4902475" y="1418875"/>
            <a:chExt cx="74500" cy="63775"/>
          </a:xfrm>
        </p:grpSpPr>
        <p:sp>
          <p:nvSpPr>
            <p:cNvPr id="926" name="Google Shape;926;p5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59"/>
          <p:cNvGrpSpPr/>
          <p:nvPr/>
        </p:nvGrpSpPr>
        <p:grpSpPr>
          <a:xfrm>
            <a:off x="5765577" y="3826000"/>
            <a:ext cx="563967" cy="567127"/>
            <a:chOff x="4818100" y="1507675"/>
            <a:chExt cx="71225" cy="71625"/>
          </a:xfrm>
        </p:grpSpPr>
        <p:sp>
          <p:nvSpPr>
            <p:cNvPr id="929" name="Google Shape;929;p5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59"/>
          <p:cNvGrpSpPr/>
          <p:nvPr/>
        </p:nvGrpSpPr>
        <p:grpSpPr>
          <a:xfrm>
            <a:off x="5079075" y="3829461"/>
            <a:ext cx="628301" cy="588505"/>
            <a:chOff x="4721450" y="1509475"/>
            <a:chExt cx="79350" cy="74325"/>
          </a:xfrm>
        </p:grpSpPr>
        <p:sp>
          <p:nvSpPr>
            <p:cNvPr id="934" name="Google Shape;934;p5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 name="Google Shape;938;p59"/>
          <p:cNvGrpSpPr/>
          <p:nvPr/>
        </p:nvGrpSpPr>
        <p:grpSpPr>
          <a:xfrm>
            <a:off x="6424608" y="3814027"/>
            <a:ext cx="557038" cy="562772"/>
            <a:chOff x="4906800" y="1507500"/>
            <a:chExt cx="70350" cy="71075"/>
          </a:xfrm>
        </p:grpSpPr>
        <p:sp>
          <p:nvSpPr>
            <p:cNvPr id="939" name="Google Shape;939;p5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59"/>
          <p:cNvGrpSpPr/>
          <p:nvPr/>
        </p:nvGrpSpPr>
        <p:grpSpPr>
          <a:xfrm>
            <a:off x="4462216" y="2340963"/>
            <a:ext cx="517934" cy="517934"/>
            <a:chOff x="3736598" y="2170606"/>
            <a:chExt cx="404889" cy="404889"/>
          </a:xfrm>
        </p:grpSpPr>
        <p:sp>
          <p:nvSpPr>
            <p:cNvPr id="945" name="Google Shape;945;p5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59"/>
          <p:cNvGrpSpPr/>
          <p:nvPr/>
        </p:nvGrpSpPr>
        <p:grpSpPr>
          <a:xfrm>
            <a:off x="3729277" y="2341061"/>
            <a:ext cx="586986" cy="517740"/>
            <a:chOff x="3161917" y="2170682"/>
            <a:chExt cx="458870" cy="404737"/>
          </a:xfrm>
        </p:grpSpPr>
        <p:sp>
          <p:nvSpPr>
            <p:cNvPr id="950" name="Google Shape;950;p5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 name="Google Shape;953;p59"/>
          <p:cNvGrpSpPr/>
          <p:nvPr/>
        </p:nvGrpSpPr>
        <p:grpSpPr>
          <a:xfrm>
            <a:off x="3752299" y="3102400"/>
            <a:ext cx="540943" cy="517963"/>
            <a:chOff x="3179914" y="2889488"/>
            <a:chExt cx="422876" cy="404911"/>
          </a:xfrm>
        </p:grpSpPr>
        <p:sp>
          <p:nvSpPr>
            <p:cNvPr id="954" name="Google Shape;954;p5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59"/>
          <p:cNvGrpSpPr/>
          <p:nvPr/>
        </p:nvGrpSpPr>
        <p:grpSpPr>
          <a:xfrm>
            <a:off x="4453093" y="3102358"/>
            <a:ext cx="536180" cy="518047"/>
            <a:chOff x="3729467" y="2889422"/>
            <a:chExt cx="419153" cy="404977"/>
          </a:xfrm>
        </p:grpSpPr>
        <p:sp>
          <p:nvSpPr>
            <p:cNvPr id="961" name="Google Shape;961;p5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59"/>
          <p:cNvGrpSpPr/>
          <p:nvPr/>
        </p:nvGrpSpPr>
        <p:grpSpPr>
          <a:xfrm>
            <a:off x="1990126" y="3445787"/>
            <a:ext cx="965351" cy="134611"/>
            <a:chOff x="4411970" y="2962952"/>
            <a:chExt cx="706544" cy="104212"/>
          </a:xfrm>
        </p:grpSpPr>
        <p:sp>
          <p:nvSpPr>
            <p:cNvPr id="969" name="Google Shape;969;p5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59"/>
          <p:cNvGrpSpPr/>
          <p:nvPr/>
        </p:nvGrpSpPr>
        <p:grpSpPr>
          <a:xfrm>
            <a:off x="1990126" y="3041077"/>
            <a:ext cx="960158" cy="289172"/>
            <a:chOff x="4411970" y="2726085"/>
            <a:chExt cx="643107" cy="193659"/>
          </a:xfrm>
        </p:grpSpPr>
        <p:sp>
          <p:nvSpPr>
            <p:cNvPr id="974" name="Google Shape;974;p5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59"/>
          <p:cNvGrpSpPr/>
          <p:nvPr/>
        </p:nvGrpSpPr>
        <p:grpSpPr>
          <a:xfrm>
            <a:off x="998624" y="3295400"/>
            <a:ext cx="811503" cy="252584"/>
            <a:chOff x="4411970" y="4340222"/>
            <a:chExt cx="779467" cy="242683"/>
          </a:xfrm>
        </p:grpSpPr>
        <p:sp>
          <p:nvSpPr>
            <p:cNvPr id="978" name="Google Shape;978;p5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 name="Google Shape;981;p59"/>
          <p:cNvGrpSpPr/>
          <p:nvPr/>
        </p:nvGrpSpPr>
        <p:grpSpPr>
          <a:xfrm>
            <a:off x="1990126" y="2709308"/>
            <a:ext cx="965160" cy="216230"/>
            <a:chOff x="4411970" y="2468674"/>
            <a:chExt cx="747317" cy="167425"/>
          </a:xfrm>
        </p:grpSpPr>
        <p:sp>
          <p:nvSpPr>
            <p:cNvPr id="982" name="Google Shape;982;p5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 name="Google Shape;984;p5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 name="Google Shape;985;p59"/>
          <p:cNvGrpSpPr/>
          <p:nvPr/>
        </p:nvGrpSpPr>
        <p:grpSpPr>
          <a:xfrm>
            <a:off x="997692" y="2334687"/>
            <a:ext cx="1959041" cy="208784"/>
            <a:chOff x="6336019" y="3733725"/>
            <a:chExt cx="2566206" cy="351310"/>
          </a:xfrm>
        </p:grpSpPr>
        <p:sp>
          <p:nvSpPr>
            <p:cNvPr id="986" name="Google Shape;986;p5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 name="Google Shape;990;p59"/>
          <p:cNvGrpSpPr/>
          <p:nvPr/>
        </p:nvGrpSpPr>
        <p:grpSpPr>
          <a:xfrm>
            <a:off x="1990126" y="3950602"/>
            <a:ext cx="946551" cy="153200"/>
            <a:chOff x="4404545" y="3301592"/>
            <a:chExt cx="782403" cy="129272"/>
          </a:xfrm>
        </p:grpSpPr>
        <p:sp>
          <p:nvSpPr>
            <p:cNvPr id="991" name="Google Shape;991;p5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59"/>
          <p:cNvGrpSpPr/>
          <p:nvPr/>
        </p:nvGrpSpPr>
        <p:grpSpPr>
          <a:xfrm>
            <a:off x="1990126" y="3695937"/>
            <a:ext cx="962257" cy="139127"/>
            <a:chOff x="4411970" y="3131459"/>
            <a:chExt cx="710520" cy="117397"/>
          </a:xfrm>
        </p:grpSpPr>
        <p:sp>
          <p:nvSpPr>
            <p:cNvPr id="994" name="Google Shape;994;p5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 name="Google Shape;996;p5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59"/>
          <p:cNvGrpSpPr/>
          <p:nvPr/>
        </p:nvGrpSpPr>
        <p:grpSpPr>
          <a:xfrm>
            <a:off x="990271" y="3621603"/>
            <a:ext cx="823838" cy="458988"/>
            <a:chOff x="4411970" y="1801825"/>
            <a:chExt cx="734586" cy="409262"/>
          </a:xfrm>
        </p:grpSpPr>
        <p:sp>
          <p:nvSpPr>
            <p:cNvPr id="998" name="Google Shape;998;p5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 name="Google Shape;1000;p59"/>
          <p:cNvGrpSpPr/>
          <p:nvPr/>
        </p:nvGrpSpPr>
        <p:grpSpPr>
          <a:xfrm>
            <a:off x="3095243" y="2339173"/>
            <a:ext cx="521514" cy="521514"/>
            <a:chOff x="5681300" y="2527788"/>
            <a:chExt cx="805800" cy="805800"/>
          </a:xfrm>
        </p:grpSpPr>
        <p:sp>
          <p:nvSpPr>
            <p:cNvPr id="1001" name="Google Shape;1001;p5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59"/>
          <p:cNvGrpSpPr/>
          <p:nvPr/>
        </p:nvGrpSpPr>
        <p:grpSpPr>
          <a:xfrm>
            <a:off x="3089483" y="3094865"/>
            <a:ext cx="533033" cy="533033"/>
            <a:chOff x="4049800" y="640400"/>
            <a:chExt cx="858900" cy="858900"/>
          </a:xfrm>
        </p:grpSpPr>
        <p:sp>
          <p:nvSpPr>
            <p:cNvPr id="1004" name="Google Shape;1004;p5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59"/>
          <p:cNvGrpSpPr/>
          <p:nvPr/>
        </p:nvGrpSpPr>
        <p:grpSpPr>
          <a:xfrm>
            <a:off x="3014966" y="3772543"/>
            <a:ext cx="682068" cy="682068"/>
            <a:chOff x="5080188" y="927900"/>
            <a:chExt cx="961200" cy="961200"/>
          </a:xfrm>
        </p:grpSpPr>
        <p:sp>
          <p:nvSpPr>
            <p:cNvPr id="1007" name="Google Shape;1007;p5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59"/>
          <p:cNvGrpSpPr/>
          <p:nvPr/>
        </p:nvGrpSpPr>
        <p:grpSpPr>
          <a:xfrm>
            <a:off x="4478465" y="3869234"/>
            <a:ext cx="505650" cy="504006"/>
            <a:chOff x="6039282" y="1042577"/>
            <a:chExt cx="734315" cy="731929"/>
          </a:xfrm>
        </p:grpSpPr>
        <p:sp>
          <p:nvSpPr>
            <p:cNvPr id="1016" name="Google Shape;1016;p5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59"/>
          <p:cNvGrpSpPr/>
          <p:nvPr/>
        </p:nvGrpSpPr>
        <p:grpSpPr>
          <a:xfrm>
            <a:off x="5091067" y="2298862"/>
            <a:ext cx="567744" cy="602136"/>
            <a:chOff x="1825800" y="1651625"/>
            <a:chExt cx="539989" cy="571775"/>
          </a:xfrm>
        </p:grpSpPr>
        <p:sp>
          <p:nvSpPr>
            <p:cNvPr id="1038" name="Google Shape;1038;p5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59"/>
          <p:cNvGrpSpPr/>
          <p:nvPr/>
        </p:nvGrpSpPr>
        <p:grpSpPr>
          <a:xfrm>
            <a:off x="3765995" y="3855579"/>
            <a:ext cx="508123" cy="507955"/>
            <a:chOff x="1897577" y="2802432"/>
            <a:chExt cx="492176" cy="492014"/>
          </a:xfrm>
        </p:grpSpPr>
        <p:sp>
          <p:nvSpPr>
            <p:cNvPr id="1043" name="Google Shape;1043;p5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 name="Google Shape;1055;p59"/>
          <p:cNvGrpSpPr/>
          <p:nvPr/>
        </p:nvGrpSpPr>
        <p:grpSpPr>
          <a:xfrm>
            <a:off x="997525" y="4169123"/>
            <a:ext cx="809227" cy="200842"/>
            <a:chOff x="2013045" y="4813233"/>
            <a:chExt cx="921986" cy="228854"/>
          </a:xfrm>
        </p:grpSpPr>
        <p:sp>
          <p:nvSpPr>
            <p:cNvPr id="1056" name="Google Shape;1056;p5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59"/>
          <p:cNvGrpSpPr/>
          <p:nvPr/>
        </p:nvGrpSpPr>
        <p:grpSpPr>
          <a:xfrm>
            <a:off x="1005985" y="2656004"/>
            <a:ext cx="792421" cy="269941"/>
            <a:chOff x="1046767" y="4756633"/>
            <a:chExt cx="859646" cy="292841"/>
          </a:xfrm>
        </p:grpSpPr>
        <p:sp>
          <p:nvSpPr>
            <p:cNvPr id="1059" name="Google Shape;1059;p5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5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 name="Google Shape;1066;p59"/>
          <p:cNvGrpSpPr/>
          <p:nvPr/>
        </p:nvGrpSpPr>
        <p:grpSpPr>
          <a:xfrm>
            <a:off x="7141841" y="2550562"/>
            <a:ext cx="166473" cy="141497"/>
            <a:chOff x="4660325" y="1866850"/>
            <a:chExt cx="68350" cy="58100"/>
          </a:xfrm>
        </p:grpSpPr>
        <p:sp>
          <p:nvSpPr>
            <p:cNvPr id="1067" name="Google Shape;1067;p5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59"/>
          <p:cNvGrpSpPr/>
          <p:nvPr/>
        </p:nvGrpSpPr>
        <p:grpSpPr>
          <a:xfrm>
            <a:off x="7451186" y="2576286"/>
            <a:ext cx="162515" cy="90049"/>
            <a:chOff x="4791775" y="1877500"/>
            <a:chExt cx="66725" cy="36975"/>
          </a:xfrm>
        </p:grpSpPr>
        <p:sp>
          <p:nvSpPr>
            <p:cNvPr id="1070" name="Google Shape;1070;p5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59"/>
          <p:cNvGrpSpPr/>
          <p:nvPr/>
        </p:nvGrpSpPr>
        <p:grpSpPr>
          <a:xfrm>
            <a:off x="7772899" y="2576286"/>
            <a:ext cx="144979" cy="90049"/>
            <a:chOff x="4923925" y="1877500"/>
            <a:chExt cx="59525" cy="36975"/>
          </a:xfrm>
        </p:grpSpPr>
        <p:sp>
          <p:nvSpPr>
            <p:cNvPr id="1073" name="Google Shape;1073;p5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 name="Google Shape;1075;p59"/>
          <p:cNvGrpSpPr/>
          <p:nvPr/>
        </p:nvGrpSpPr>
        <p:grpSpPr>
          <a:xfrm>
            <a:off x="8067390" y="2558477"/>
            <a:ext cx="141447" cy="125667"/>
            <a:chOff x="5058450" y="1870100"/>
            <a:chExt cx="58075" cy="51600"/>
          </a:xfrm>
        </p:grpSpPr>
        <p:sp>
          <p:nvSpPr>
            <p:cNvPr id="1076" name="Google Shape;1076;p5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59"/>
          <p:cNvGrpSpPr/>
          <p:nvPr/>
        </p:nvGrpSpPr>
        <p:grpSpPr>
          <a:xfrm>
            <a:off x="7481905" y="2980885"/>
            <a:ext cx="101077" cy="107645"/>
            <a:chOff x="4811425" y="2065025"/>
            <a:chExt cx="41500" cy="44200"/>
          </a:xfrm>
        </p:grpSpPr>
        <p:sp>
          <p:nvSpPr>
            <p:cNvPr id="1079" name="Google Shape;1079;p5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 name="Google Shape;1081;p59"/>
          <p:cNvGrpSpPr/>
          <p:nvPr/>
        </p:nvGrpSpPr>
        <p:grpSpPr>
          <a:xfrm>
            <a:off x="7774342" y="2981098"/>
            <a:ext cx="120867" cy="107218"/>
            <a:chOff x="4929875" y="2065025"/>
            <a:chExt cx="49625" cy="44025"/>
          </a:xfrm>
        </p:grpSpPr>
        <p:sp>
          <p:nvSpPr>
            <p:cNvPr id="1082" name="Google Shape;1082;p5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 name="Google Shape;1084;p59"/>
          <p:cNvGrpSpPr/>
          <p:nvPr/>
        </p:nvGrpSpPr>
        <p:grpSpPr>
          <a:xfrm>
            <a:off x="8103011" y="2984112"/>
            <a:ext cx="70206" cy="101191"/>
            <a:chOff x="5083925" y="2066350"/>
            <a:chExt cx="28825" cy="41550"/>
          </a:xfrm>
        </p:grpSpPr>
        <p:sp>
          <p:nvSpPr>
            <p:cNvPr id="1085" name="Google Shape;1085;p5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59"/>
          <p:cNvGrpSpPr/>
          <p:nvPr/>
        </p:nvGrpSpPr>
        <p:grpSpPr>
          <a:xfrm>
            <a:off x="7134565" y="2999759"/>
            <a:ext cx="181026" cy="69896"/>
            <a:chOff x="4659775" y="2072775"/>
            <a:chExt cx="74325" cy="28700"/>
          </a:xfrm>
        </p:grpSpPr>
        <p:sp>
          <p:nvSpPr>
            <p:cNvPr id="1088" name="Google Shape;1088;p5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59"/>
          <p:cNvGrpSpPr/>
          <p:nvPr/>
        </p:nvGrpSpPr>
        <p:grpSpPr>
          <a:xfrm>
            <a:off x="8054421" y="2790324"/>
            <a:ext cx="167387" cy="89197"/>
            <a:chOff x="4662475" y="1976500"/>
            <a:chExt cx="68725" cy="36625"/>
          </a:xfrm>
        </p:grpSpPr>
        <p:sp>
          <p:nvSpPr>
            <p:cNvPr id="1092" name="Google Shape;1092;p5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59"/>
          <p:cNvGrpSpPr/>
          <p:nvPr/>
        </p:nvGrpSpPr>
        <p:grpSpPr>
          <a:xfrm>
            <a:off x="7751326" y="2793764"/>
            <a:ext cx="166899" cy="82317"/>
            <a:chOff x="4920150" y="1977875"/>
            <a:chExt cx="68525" cy="33800"/>
          </a:xfrm>
        </p:grpSpPr>
        <p:sp>
          <p:nvSpPr>
            <p:cNvPr id="1096" name="Google Shape;1096;p5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59"/>
          <p:cNvGrpSpPr/>
          <p:nvPr/>
        </p:nvGrpSpPr>
        <p:grpSpPr>
          <a:xfrm>
            <a:off x="7162483" y="3197682"/>
            <a:ext cx="125190" cy="127859"/>
            <a:chOff x="4676550" y="2160575"/>
            <a:chExt cx="51400" cy="52500"/>
          </a:xfrm>
        </p:grpSpPr>
        <p:sp>
          <p:nvSpPr>
            <p:cNvPr id="1100" name="Google Shape;1100;p5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59"/>
          <p:cNvGrpSpPr/>
          <p:nvPr/>
        </p:nvGrpSpPr>
        <p:grpSpPr>
          <a:xfrm>
            <a:off x="7459741" y="3204714"/>
            <a:ext cx="145405" cy="113794"/>
            <a:chOff x="4768325" y="2163475"/>
            <a:chExt cx="59700" cy="46725"/>
          </a:xfrm>
        </p:grpSpPr>
        <p:sp>
          <p:nvSpPr>
            <p:cNvPr id="1104" name="Google Shape;1104;p5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 name="Google Shape;1106;p5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 name="Google Shape;1112;p59"/>
          <p:cNvGrpSpPr/>
          <p:nvPr/>
        </p:nvGrpSpPr>
        <p:grpSpPr>
          <a:xfrm>
            <a:off x="7476059" y="3459808"/>
            <a:ext cx="112768" cy="106853"/>
            <a:chOff x="4768575" y="2253950"/>
            <a:chExt cx="46300" cy="43875"/>
          </a:xfrm>
        </p:grpSpPr>
        <p:sp>
          <p:nvSpPr>
            <p:cNvPr id="1113" name="Google Shape;1113;p5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59"/>
          <p:cNvGrpSpPr/>
          <p:nvPr/>
        </p:nvGrpSpPr>
        <p:grpSpPr>
          <a:xfrm>
            <a:off x="7775682" y="3948834"/>
            <a:ext cx="118187" cy="146246"/>
            <a:chOff x="4960900" y="2433225"/>
            <a:chExt cx="48525" cy="60050"/>
          </a:xfrm>
        </p:grpSpPr>
        <p:sp>
          <p:nvSpPr>
            <p:cNvPr id="1116" name="Google Shape;1116;p5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59"/>
          <p:cNvGrpSpPr/>
          <p:nvPr/>
        </p:nvGrpSpPr>
        <p:grpSpPr>
          <a:xfrm>
            <a:off x="7464247" y="4212895"/>
            <a:ext cx="136394" cy="143810"/>
            <a:chOff x="4854075" y="2527625"/>
            <a:chExt cx="56000" cy="59050"/>
          </a:xfrm>
        </p:grpSpPr>
        <p:sp>
          <p:nvSpPr>
            <p:cNvPr id="1119" name="Google Shape;1119;p5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 name="Google Shape;1121;p5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 name="Google Shape;1124;p59"/>
          <p:cNvGrpSpPr/>
          <p:nvPr/>
        </p:nvGrpSpPr>
        <p:grpSpPr>
          <a:xfrm>
            <a:off x="8088458" y="3676639"/>
            <a:ext cx="99312" cy="160797"/>
            <a:chOff x="5059700" y="2334775"/>
            <a:chExt cx="40775" cy="66025"/>
          </a:xfrm>
        </p:grpSpPr>
        <p:sp>
          <p:nvSpPr>
            <p:cNvPr id="1125" name="Google Shape;1125;p5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59"/>
          <p:cNvGrpSpPr/>
          <p:nvPr/>
        </p:nvGrpSpPr>
        <p:grpSpPr>
          <a:xfrm>
            <a:off x="8045622" y="3941771"/>
            <a:ext cx="184984" cy="160371"/>
            <a:chOff x="5037700" y="2430325"/>
            <a:chExt cx="75950" cy="65850"/>
          </a:xfrm>
        </p:grpSpPr>
        <p:sp>
          <p:nvSpPr>
            <p:cNvPr id="1135" name="Google Shape;1135;p5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 name="Google Shape;1137;p59"/>
          <p:cNvGrpSpPr/>
          <p:nvPr/>
        </p:nvGrpSpPr>
        <p:grpSpPr>
          <a:xfrm>
            <a:off x="7465128" y="3708223"/>
            <a:ext cx="173014" cy="97629"/>
            <a:chOff x="4756975" y="2341800"/>
            <a:chExt cx="91975" cy="51925"/>
          </a:xfrm>
        </p:grpSpPr>
        <p:sp>
          <p:nvSpPr>
            <p:cNvPr id="1138" name="Google Shape;1138;p5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 name="Google Shape;1158;p59"/>
          <p:cNvGrpSpPr/>
          <p:nvPr/>
        </p:nvGrpSpPr>
        <p:grpSpPr>
          <a:xfrm>
            <a:off x="7732065" y="4196920"/>
            <a:ext cx="212497" cy="175761"/>
            <a:chOff x="4943575" y="2516350"/>
            <a:chExt cx="98675" cy="81700"/>
          </a:xfrm>
        </p:grpSpPr>
        <p:sp>
          <p:nvSpPr>
            <p:cNvPr id="1159" name="Google Shape;1159;p5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 name="Google Shape;1237;p5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grpSp>
        <p:nvGrpSpPr>
          <p:cNvPr id="1245" name="Google Shape;1245;p60"/>
          <p:cNvGrpSpPr/>
          <p:nvPr/>
        </p:nvGrpSpPr>
        <p:grpSpPr>
          <a:xfrm>
            <a:off x="3642951" y="1176740"/>
            <a:ext cx="2078182" cy="1366558"/>
            <a:chOff x="235800" y="830650"/>
            <a:chExt cx="6978450" cy="4588844"/>
          </a:xfrm>
        </p:grpSpPr>
        <p:sp>
          <p:nvSpPr>
            <p:cNvPr id="1246" name="Google Shape;1246;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60"/>
          <p:cNvGrpSpPr/>
          <p:nvPr/>
        </p:nvGrpSpPr>
        <p:grpSpPr>
          <a:xfrm>
            <a:off x="738454" y="3007842"/>
            <a:ext cx="2622876" cy="1333540"/>
            <a:chOff x="238125" y="1038125"/>
            <a:chExt cx="7146800" cy="3633625"/>
          </a:xfrm>
        </p:grpSpPr>
        <p:sp>
          <p:nvSpPr>
            <p:cNvPr id="1253" name="Google Shape;1253;p6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 name="Google Shape;2825;p60"/>
          <p:cNvGrpSpPr/>
          <p:nvPr/>
        </p:nvGrpSpPr>
        <p:grpSpPr>
          <a:xfrm>
            <a:off x="5961311" y="1231136"/>
            <a:ext cx="2435960" cy="1297725"/>
            <a:chOff x="233350" y="949250"/>
            <a:chExt cx="7137300" cy="3802300"/>
          </a:xfrm>
        </p:grpSpPr>
        <p:sp>
          <p:nvSpPr>
            <p:cNvPr id="2826" name="Google Shape;2826;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7" name="Google Shape;2877;p60"/>
          <p:cNvGrpSpPr/>
          <p:nvPr/>
        </p:nvGrpSpPr>
        <p:grpSpPr>
          <a:xfrm>
            <a:off x="7714435" y="3194726"/>
            <a:ext cx="104231" cy="320340"/>
            <a:chOff x="7564426" y="3224343"/>
            <a:chExt cx="119985" cy="368801"/>
          </a:xfrm>
        </p:grpSpPr>
        <p:sp>
          <p:nvSpPr>
            <p:cNvPr id="2878" name="Google Shape;2878;p6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 name="Google Shape;2880;p60"/>
          <p:cNvGrpSpPr/>
          <p:nvPr/>
        </p:nvGrpSpPr>
        <p:grpSpPr>
          <a:xfrm>
            <a:off x="7413923" y="3188827"/>
            <a:ext cx="189489" cy="332132"/>
            <a:chOff x="8370831" y="3202002"/>
            <a:chExt cx="218129" cy="382376"/>
          </a:xfrm>
        </p:grpSpPr>
        <p:sp>
          <p:nvSpPr>
            <p:cNvPr id="2881" name="Google Shape;2881;p6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 name="Google Shape;2883;p60"/>
          <p:cNvGrpSpPr/>
          <p:nvPr/>
        </p:nvGrpSpPr>
        <p:grpSpPr>
          <a:xfrm>
            <a:off x="8137312" y="3599959"/>
            <a:ext cx="309429" cy="267000"/>
            <a:chOff x="6742064" y="3750480"/>
            <a:chExt cx="399315" cy="344560"/>
          </a:xfrm>
        </p:grpSpPr>
        <p:sp>
          <p:nvSpPr>
            <p:cNvPr id="2884" name="Google Shape;2884;p6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6" name="Google Shape;2886;p60"/>
          <p:cNvGrpSpPr/>
          <p:nvPr/>
        </p:nvGrpSpPr>
        <p:grpSpPr>
          <a:xfrm>
            <a:off x="7676331" y="3951006"/>
            <a:ext cx="180437" cy="281608"/>
            <a:chOff x="7248525" y="3739696"/>
            <a:chExt cx="230531" cy="359790"/>
          </a:xfrm>
        </p:grpSpPr>
        <p:sp>
          <p:nvSpPr>
            <p:cNvPr id="2887" name="Google Shape;2887;p6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9" name="Google Shape;2889;p60"/>
          <p:cNvGrpSpPr/>
          <p:nvPr/>
        </p:nvGrpSpPr>
        <p:grpSpPr>
          <a:xfrm>
            <a:off x="7922251" y="3594231"/>
            <a:ext cx="162896" cy="278710"/>
            <a:chOff x="7601242" y="3729267"/>
            <a:chExt cx="222566" cy="380803"/>
          </a:xfrm>
        </p:grpSpPr>
        <p:sp>
          <p:nvSpPr>
            <p:cNvPr id="2890" name="Google Shape;2890;p6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2" name="Google Shape;2892;p60"/>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3" name="Google Shape;2893;p60"/>
          <p:cNvGrpSpPr/>
          <p:nvPr/>
        </p:nvGrpSpPr>
        <p:grpSpPr>
          <a:xfrm>
            <a:off x="7411896" y="3595371"/>
            <a:ext cx="193543" cy="275990"/>
            <a:chOff x="8304647" y="3738687"/>
            <a:chExt cx="225076" cy="320956"/>
          </a:xfrm>
        </p:grpSpPr>
        <p:sp>
          <p:nvSpPr>
            <p:cNvPr id="2894" name="Google Shape;2894;p6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7" name="Google Shape;2897;p60"/>
          <p:cNvGrpSpPr/>
          <p:nvPr/>
        </p:nvGrpSpPr>
        <p:grpSpPr>
          <a:xfrm>
            <a:off x="7684389" y="3595371"/>
            <a:ext cx="178492" cy="275990"/>
            <a:chOff x="8615101" y="3738687"/>
            <a:chExt cx="207573" cy="320956"/>
          </a:xfrm>
        </p:grpSpPr>
        <p:sp>
          <p:nvSpPr>
            <p:cNvPr id="2898" name="Google Shape;2898;p6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1" name="Google Shape;2901;p60"/>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2" name="Google Shape;2902;p60"/>
          <p:cNvGrpSpPr/>
          <p:nvPr/>
        </p:nvGrpSpPr>
        <p:grpSpPr>
          <a:xfrm>
            <a:off x="7909920" y="3998032"/>
            <a:ext cx="187557" cy="187557"/>
            <a:chOff x="8565775" y="671075"/>
            <a:chExt cx="441000" cy="441000"/>
          </a:xfrm>
        </p:grpSpPr>
        <p:sp>
          <p:nvSpPr>
            <p:cNvPr id="2903" name="Google Shape;2903;p6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5" name="Google Shape;2905;p60"/>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0"/>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7" name="Google Shape;2907;p60"/>
          <p:cNvGrpSpPr/>
          <p:nvPr/>
        </p:nvGrpSpPr>
        <p:grpSpPr>
          <a:xfrm>
            <a:off x="6064392" y="3070557"/>
            <a:ext cx="587865" cy="517731"/>
            <a:chOff x="6000718" y="3070557"/>
            <a:chExt cx="587865" cy="517731"/>
          </a:xfrm>
        </p:grpSpPr>
        <p:sp>
          <p:nvSpPr>
            <p:cNvPr id="2908" name="Google Shape;2908;p6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8" name="Google Shape;2918;p60"/>
          <p:cNvGrpSpPr/>
          <p:nvPr/>
        </p:nvGrpSpPr>
        <p:grpSpPr>
          <a:xfrm>
            <a:off x="6079197" y="3714217"/>
            <a:ext cx="557665" cy="516387"/>
            <a:chOff x="6015523" y="3714217"/>
            <a:chExt cx="557665" cy="516387"/>
          </a:xfrm>
        </p:grpSpPr>
        <p:grpSp>
          <p:nvGrpSpPr>
            <p:cNvPr id="2919" name="Google Shape;2919;p60"/>
            <p:cNvGrpSpPr/>
            <p:nvPr/>
          </p:nvGrpSpPr>
          <p:grpSpPr>
            <a:xfrm>
              <a:off x="6036094" y="3716980"/>
              <a:ext cx="529822" cy="510480"/>
              <a:chOff x="3148311" y="-545634"/>
              <a:chExt cx="1006118" cy="969572"/>
            </a:xfrm>
          </p:grpSpPr>
          <p:sp>
            <p:nvSpPr>
              <p:cNvPr id="2920" name="Google Shape;2920;p6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0" name="Google Shape;2930;p6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1" name="Google Shape;2931;p60"/>
          <p:cNvGrpSpPr/>
          <p:nvPr/>
        </p:nvGrpSpPr>
        <p:grpSpPr>
          <a:xfrm>
            <a:off x="6707979" y="3073628"/>
            <a:ext cx="576302" cy="511871"/>
            <a:chOff x="6644304" y="3073628"/>
            <a:chExt cx="576302" cy="511871"/>
          </a:xfrm>
        </p:grpSpPr>
        <p:grpSp>
          <p:nvGrpSpPr>
            <p:cNvPr id="2932" name="Google Shape;2932;p60"/>
            <p:cNvGrpSpPr/>
            <p:nvPr/>
          </p:nvGrpSpPr>
          <p:grpSpPr>
            <a:xfrm>
              <a:off x="6712169" y="3073651"/>
              <a:ext cx="481611" cy="506713"/>
              <a:chOff x="1833536" y="-546641"/>
              <a:chExt cx="914567" cy="962419"/>
            </a:xfrm>
          </p:grpSpPr>
          <p:grpSp>
            <p:nvGrpSpPr>
              <p:cNvPr id="2933" name="Google Shape;2933;p60"/>
              <p:cNvGrpSpPr/>
              <p:nvPr/>
            </p:nvGrpSpPr>
            <p:grpSpPr>
              <a:xfrm>
                <a:off x="1833536" y="-524249"/>
                <a:ext cx="914567" cy="940027"/>
                <a:chOff x="1833536" y="-524249"/>
                <a:chExt cx="914567" cy="940027"/>
              </a:xfrm>
            </p:grpSpPr>
            <p:sp>
              <p:nvSpPr>
                <p:cNvPr id="2934" name="Google Shape;2934;p6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9" name="Google Shape;2939;p6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3" name="Google Shape;2943;p6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4" name="Google Shape;2944;p60"/>
          <p:cNvGrpSpPr/>
          <p:nvPr/>
        </p:nvGrpSpPr>
        <p:grpSpPr>
          <a:xfrm>
            <a:off x="6715725" y="3714143"/>
            <a:ext cx="560636" cy="516497"/>
            <a:chOff x="6652051" y="3714143"/>
            <a:chExt cx="560636" cy="516497"/>
          </a:xfrm>
        </p:grpSpPr>
        <p:grpSp>
          <p:nvGrpSpPr>
            <p:cNvPr id="2945" name="Google Shape;2945;p60"/>
            <p:cNvGrpSpPr/>
            <p:nvPr/>
          </p:nvGrpSpPr>
          <p:grpSpPr>
            <a:xfrm>
              <a:off x="6669657" y="3716715"/>
              <a:ext cx="466768" cy="464314"/>
              <a:chOff x="3139766" y="765669"/>
              <a:chExt cx="886380" cy="881888"/>
            </a:xfrm>
          </p:grpSpPr>
          <p:grpSp>
            <p:nvGrpSpPr>
              <p:cNvPr id="2946" name="Google Shape;2946;p60"/>
              <p:cNvGrpSpPr/>
              <p:nvPr/>
            </p:nvGrpSpPr>
            <p:grpSpPr>
              <a:xfrm>
                <a:off x="3139766" y="765669"/>
                <a:ext cx="886380" cy="881888"/>
                <a:chOff x="3139766" y="765669"/>
                <a:chExt cx="886380" cy="881888"/>
              </a:xfrm>
            </p:grpSpPr>
            <p:sp>
              <p:nvSpPr>
                <p:cNvPr id="2947" name="Google Shape;2947;p6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6" name="Google Shape;2956;p6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0" name="Google Shape;2960;p6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 name="Google Shape;2961;p60"/>
          <p:cNvGrpSpPr/>
          <p:nvPr/>
        </p:nvGrpSpPr>
        <p:grpSpPr>
          <a:xfrm>
            <a:off x="625184" y="1201451"/>
            <a:ext cx="2665073" cy="1317140"/>
            <a:chOff x="793334" y="1192826"/>
            <a:chExt cx="2665073" cy="1317140"/>
          </a:xfrm>
        </p:grpSpPr>
        <p:sp>
          <p:nvSpPr>
            <p:cNvPr id="2962" name="Google Shape;2962;p6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60"/>
          <p:cNvGrpSpPr/>
          <p:nvPr/>
        </p:nvGrpSpPr>
        <p:grpSpPr>
          <a:xfrm>
            <a:off x="3597785" y="3065882"/>
            <a:ext cx="2241344" cy="1330656"/>
            <a:chOff x="3597785" y="3065882"/>
            <a:chExt cx="2241344" cy="1330656"/>
          </a:xfrm>
        </p:grpSpPr>
        <p:grpSp>
          <p:nvGrpSpPr>
            <p:cNvPr id="6930" name="Google Shape;6930;p60"/>
            <p:cNvGrpSpPr/>
            <p:nvPr/>
          </p:nvGrpSpPr>
          <p:grpSpPr>
            <a:xfrm>
              <a:off x="5296908" y="3937355"/>
              <a:ext cx="143198" cy="32380"/>
              <a:chOff x="5296908" y="3937355"/>
              <a:chExt cx="143198" cy="32380"/>
            </a:xfrm>
          </p:grpSpPr>
          <p:sp>
            <p:nvSpPr>
              <p:cNvPr id="6931" name="Google Shape;6931;p6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2" name="Google Shape;6932;p60"/>
              <p:cNvGrpSpPr/>
              <p:nvPr/>
            </p:nvGrpSpPr>
            <p:grpSpPr>
              <a:xfrm>
                <a:off x="5402331" y="3937355"/>
                <a:ext cx="37776" cy="32380"/>
                <a:chOff x="5402331" y="3937355"/>
                <a:chExt cx="37776" cy="32380"/>
              </a:xfrm>
            </p:grpSpPr>
            <p:sp>
              <p:nvSpPr>
                <p:cNvPr id="6933" name="Google Shape;6933;p6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60"/>
              <p:cNvGrpSpPr/>
              <p:nvPr/>
            </p:nvGrpSpPr>
            <p:grpSpPr>
              <a:xfrm>
                <a:off x="5296908" y="3937355"/>
                <a:ext cx="37783" cy="32380"/>
                <a:chOff x="5296908" y="3937355"/>
                <a:chExt cx="37783" cy="32380"/>
              </a:xfrm>
            </p:grpSpPr>
            <p:sp>
              <p:nvSpPr>
                <p:cNvPr id="6936" name="Google Shape;6936;p6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8" name="Google Shape;6938;p60"/>
            <p:cNvGrpSpPr/>
            <p:nvPr/>
          </p:nvGrpSpPr>
          <p:grpSpPr>
            <a:xfrm>
              <a:off x="4724163" y="3119631"/>
              <a:ext cx="120838" cy="84218"/>
              <a:chOff x="4724163" y="3119631"/>
              <a:chExt cx="120838" cy="84218"/>
            </a:xfrm>
          </p:grpSpPr>
          <p:grpSp>
            <p:nvGrpSpPr>
              <p:cNvPr id="6939" name="Google Shape;6939;p60"/>
              <p:cNvGrpSpPr/>
              <p:nvPr/>
            </p:nvGrpSpPr>
            <p:grpSpPr>
              <a:xfrm>
                <a:off x="4746712" y="3132773"/>
                <a:ext cx="86869" cy="56424"/>
                <a:chOff x="4746712" y="3132773"/>
                <a:chExt cx="86869" cy="56424"/>
              </a:xfrm>
            </p:grpSpPr>
            <p:sp>
              <p:nvSpPr>
                <p:cNvPr id="6940" name="Google Shape;6940;p6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60"/>
              <p:cNvGrpSpPr/>
              <p:nvPr/>
            </p:nvGrpSpPr>
            <p:grpSpPr>
              <a:xfrm>
                <a:off x="4773634" y="3143336"/>
                <a:ext cx="37776" cy="32451"/>
                <a:chOff x="4773634" y="3143336"/>
                <a:chExt cx="37776" cy="32451"/>
              </a:xfrm>
            </p:grpSpPr>
            <p:sp>
              <p:nvSpPr>
                <p:cNvPr id="6943" name="Google Shape;6943;p6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0"/>
              <p:cNvGrpSpPr/>
              <p:nvPr/>
            </p:nvGrpSpPr>
            <p:grpSpPr>
              <a:xfrm>
                <a:off x="4724163" y="3131248"/>
                <a:ext cx="37776" cy="32459"/>
                <a:chOff x="4724163" y="3131248"/>
                <a:chExt cx="37776" cy="32459"/>
              </a:xfrm>
            </p:grpSpPr>
            <p:sp>
              <p:nvSpPr>
                <p:cNvPr id="6946" name="Google Shape;6946;p6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60"/>
              <p:cNvGrpSpPr/>
              <p:nvPr/>
            </p:nvGrpSpPr>
            <p:grpSpPr>
              <a:xfrm>
                <a:off x="4755081" y="3176054"/>
                <a:ext cx="32357" cy="27795"/>
                <a:chOff x="4755081" y="3176054"/>
                <a:chExt cx="32357" cy="27795"/>
              </a:xfrm>
            </p:grpSpPr>
            <p:sp>
              <p:nvSpPr>
                <p:cNvPr id="6949" name="Google Shape;6949;p6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60"/>
              <p:cNvGrpSpPr/>
              <p:nvPr/>
            </p:nvGrpSpPr>
            <p:grpSpPr>
              <a:xfrm>
                <a:off x="4812550" y="3119631"/>
                <a:ext cx="32451" cy="27803"/>
                <a:chOff x="4812550" y="3119631"/>
                <a:chExt cx="32451" cy="27803"/>
              </a:xfrm>
            </p:grpSpPr>
            <p:sp>
              <p:nvSpPr>
                <p:cNvPr id="6952" name="Google Shape;6952;p6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4" name="Google Shape;6954;p60"/>
            <p:cNvGrpSpPr/>
            <p:nvPr/>
          </p:nvGrpSpPr>
          <p:grpSpPr>
            <a:xfrm>
              <a:off x="5382826" y="4027197"/>
              <a:ext cx="268967" cy="250422"/>
              <a:chOff x="5382826" y="4027197"/>
              <a:chExt cx="268967" cy="250422"/>
            </a:xfrm>
          </p:grpSpPr>
          <p:grpSp>
            <p:nvGrpSpPr>
              <p:cNvPr id="6955" name="Google Shape;6955;p60"/>
              <p:cNvGrpSpPr/>
              <p:nvPr/>
            </p:nvGrpSpPr>
            <p:grpSpPr>
              <a:xfrm>
                <a:off x="5405280" y="4042510"/>
                <a:ext cx="237570" cy="218647"/>
                <a:chOff x="5405280" y="4042510"/>
                <a:chExt cx="237570" cy="218647"/>
              </a:xfrm>
            </p:grpSpPr>
            <p:sp>
              <p:nvSpPr>
                <p:cNvPr id="6956" name="Google Shape;6956;p6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2" name="Google Shape;6962;p60"/>
              <p:cNvGrpSpPr/>
              <p:nvPr/>
            </p:nvGrpSpPr>
            <p:grpSpPr>
              <a:xfrm>
                <a:off x="5382826" y="4125549"/>
                <a:ext cx="37776" cy="32380"/>
                <a:chOff x="5382826" y="4125549"/>
                <a:chExt cx="37776" cy="32380"/>
              </a:xfrm>
            </p:grpSpPr>
            <p:sp>
              <p:nvSpPr>
                <p:cNvPr id="6963" name="Google Shape;6963;p6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5" name="Google Shape;6965;p60"/>
              <p:cNvGrpSpPr/>
              <p:nvPr/>
            </p:nvGrpSpPr>
            <p:grpSpPr>
              <a:xfrm>
                <a:off x="5475680" y="4195587"/>
                <a:ext cx="37783" cy="32364"/>
                <a:chOff x="5475680" y="4195587"/>
                <a:chExt cx="37783" cy="32364"/>
              </a:xfrm>
            </p:grpSpPr>
            <p:sp>
              <p:nvSpPr>
                <p:cNvPr id="6966" name="Google Shape;6966;p6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60"/>
              <p:cNvGrpSpPr/>
              <p:nvPr/>
            </p:nvGrpSpPr>
            <p:grpSpPr>
              <a:xfrm>
                <a:off x="5532575" y="4027197"/>
                <a:ext cx="33308" cy="32262"/>
                <a:chOff x="5532575" y="4027197"/>
                <a:chExt cx="33308" cy="32262"/>
              </a:xfrm>
            </p:grpSpPr>
            <p:sp>
              <p:nvSpPr>
                <p:cNvPr id="6969" name="Google Shape;6969;p6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60"/>
              <p:cNvGrpSpPr/>
              <p:nvPr/>
            </p:nvGrpSpPr>
            <p:grpSpPr>
              <a:xfrm>
                <a:off x="5590706" y="4245348"/>
                <a:ext cx="33497" cy="32270"/>
                <a:chOff x="5590706" y="4245348"/>
                <a:chExt cx="33497" cy="32270"/>
              </a:xfrm>
            </p:grpSpPr>
            <p:sp>
              <p:nvSpPr>
                <p:cNvPr id="6972" name="Google Shape;6972;p6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60"/>
              <p:cNvGrpSpPr/>
              <p:nvPr/>
            </p:nvGrpSpPr>
            <p:grpSpPr>
              <a:xfrm>
                <a:off x="5618681" y="4109677"/>
                <a:ext cx="33112" cy="32357"/>
                <a:chOff x="5618681" y="4109677"/>
                <a:chExt cx="33112" cy="32357"/>
              </a:xfrm>
            </p:grpSpPr>
            <p:sp>
              <p:nvSpPr>
                <p:cNvPr id="6975" name="Google Shape;6975;p6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60"/>
              <p:cNvGrpSpPr/>
              <p:nvPr/>
            </p:nvGrpSpPr>
            <p:grpSpPr>
              <a:xfrm>
                <a:off x="5479298" y="4128262"/>
                <a:ext cx="31405" cy="26906"/>
                <a:chOff x="5479298" y="4128262"/>
                <a:chExt cx="31405" cy="26906"/>
              </a:xfrm>
            </p:grpSpPr>
            <p:sp>
              <p:nvSpPr>
                <p:cNvPr id="6978" name="Google Shape;6978;p6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60"/>
              <p:cNvGrpSpPr/>
              <p:nvPr/>
            </p:nvGrpSpPr>
            <p:grpSpPr>
              <a:xfrm>
                <a:off x="5582903" y="4180116"/>
                <a:ext cx="31499" cy="26898"/>
                <a:chOff x="5582903" y="4180116"/>
                <a:chExt cx="31499" cy="26898"/>
              </a:xfrm>
            </p:grpSpPr>
            <p:sp>
              <p:nvSpPr>
                <p:cNvPr id="6981" name="Google Shape;6981;p6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3" name="Google Shape;6983;p60"/>
            <p:cNvGrpSpPr/>
            <p:nvPr/>
          </p:nvGrpSpPr>
          <p:grpSpPr>
            <a:xfrm>
              <a:off x="3977681" y="3230323"/>
              <a:ext cx="94584" cy="84085"/>
              <a:chOff x="3977681" y="3230323"/>
              <a:chExt cx="94584" cy="84085"/>
            </a:xfrm>
          </p:grpSpPr>
          <p:grpSp>
            <p:nvGrpSpPr>
              <p:cNvPr id="6984" name="Google Shape;6984;p60"/>
              <p:cNvGrpSpPr/>
              <p:nvPr/>
            </p:nvGrpSpPr>
            <p:grpSpPr>
              <a:xfrm>
                <a:off x="4000135" y="3243041"/>
                <a:ext cx="59570" cy="57186"/>
                <a:chOff x="4000135" y="3243041"/>
                <a:chExt cx="59570" cy="57186"/>
              </a:xfrm>
            </p:grpSpPr>
            <p:sp>
              <p:nvSpPr>
                <p:cNvPr id="6985" name="Google Shape;6985;p6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60"/>
              <p:cNvGrpSpPr/>
              <p:nvPr/>
            </p:nvGrpSpPr>
            <p:grpSpPr>
              <a:xfrm>
                <a:off x="3977681" y="3245872"/>
                <a:ext cx="37783" cy="32380"/>
                <a:chOff x="3977681" y="3245872"/>
                <a:chExt cx="37783" cy="32380"/>
              </a:xfrm>
            </p:grpSpPr>
            <p:sp>
              <p:nvSpPr>
                <p:cNvPr id="6989" name="Google Shape;6989;p6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1" name="Google Shape;6991;p60"/>
              <p:cNvGrpSpPr/>
              <p:nvPr/>
            </p:nvGrpSpPr>
            <p:grpSpPr>
              <a:xfrm>
                <a:off x="4040860" y="3262672"/>
                <a:ext cx="31405" cy="27001"/>
                <a:chOff x="4040860" y="3262672"/>
                <a:chExt cx="31405" cy="27001"/>
              </a:xfrm>
            </p:grpSpPr>
            <p:sp>
              <p:nvSpPr>
                <p:cNvPr id="6992" name="Google Shape;6992;p6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4" name="Google Shape;6994;p60"/>
              <p:cNvGrpSpPr/>
              <p:nvPr/>
            </p:nvGrpSpPr>
            <p:grpSpPr>
              <a:xfrm>
                <a:off x="4021072" y="3230323"/>
                <a:ext cx="31397" cy="26906"/>
                <a:chOff x="4021072" y="3230323"/>
                <a:chExt cx="31397" cy="26906"/>
              </a:xfrm>
            </p:grpSpPr>
            <p:sp>
              <p:nvSpPr>
                <p:cNvPr id="6995" name="Google Shape;6995;p6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60"/>
              <p:cNvGrpSpPr/>
              <p:nvPr/>
            </p:nvGrpSpPr>
            <p:grpSpPr>
              <a:xfrm>
                <a:off x="4001472" y="3287462"/>
                <a:ext cx="31499" cy="26945"/>
                <a:chOff x="4001472" y="3287462"/>
                <a:chExt cx="31499" cy="26945"/>
              </a:xfrm>
            </p:grpSpPr>
            <p:sp>
              <p:nvSpPr>
                <p:cNvPr id="6998" name="Google Shape;6998;p6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0" name="Google Shape;7000;p60"/>
            <p:cNvGrpSpPr/>
            <p:nvPr/>
          </p:nvGrpSpPr>
          <p:grpSpPr>
            <a:xfrm>
              <a:off x="4084715" y="3258865"/>
              <a:ext cx="184961" cy="137268"/>
              <a:chOff x="4084715" y="3258865"/>
              <a:chExt cx="184961" cy="137268"/>
            </a:xfrm>
          </p:grpSpPr>
          <p:grpSp>
            <p:nvGrpSpPr>
              <p:cNvPr id="7001" name="Google Shape;7001;p60"/>
              <p:cNvGrpSpPr/>
              <p:nvPr/>
            </p:nvGrpSpPr>
            <p:grpSpPr>
              <a:xfrm>
                <a:off x="4107453" y="3271583"/>
                <a:ext cx="153470" cy="110275"/>
                <a:chOff x="4107453" y="3271583"/>
                <a:chExt cx="153470" cy="110275"/>
              </a:xfrm>
            </p:grpSpPr>
            <p:sp>
              <p:nvSpPr>
                <p:cNvPr id="7002" name="Google Shape;7002;p6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60"/>
              <p:cNvGrpSpPr/>
              <p:nvPr/>
            </p:nvGrpSpPr>
            <p:grpSpPr>
              <a:xfrm>
                <a:off x="4136947" y="3258865"/>
                <a:ext cx="31499" cy="27001"/>
                <a:chOff x="4136947" y="3258865"/>
                <a:chExt cx="31499" cy="27001"/>
              </a:xfrm>
            </p:grpSpPr>
            <p:sp>
              <p:nvSpPr>
                <p:cNvPr id="7007" name="Google Shape;7007;p6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60"/>
              <p:cNvGrpSpPr/>
              <p:nvPr/>
            </p:nvGrpSpPr>
            <p:grpSpPr>
              <a:xfrm>
                <a:off x="4084715" y="3266478"/>
                <a:ext cx="31468" cy="26898"/>
                <a:chOff x="4084715" y="3266478"/>
                <a:chExt cx="31468" cy="26898"/>
              </a:xfrm>
            </p:grpSpPr>
            <p:sp>
              <p:nvSpPr>
                <p:cNvPr id="7010" name="Google Shape;7010;p6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60"/>
              <p:cNvGrpSpPr/>
              <p:nvPr/>
            </p:nvGrpSpPr>
            <p:grpSpPr>
              <a:xfrm>
                <a:off x="4159213" y="3279849"/>
                <a:ext cx="31405" cy="26945"/>
                <a:chOff x="4159213" y="3279849"/>
                <a:chExt cx="31405" cy="26945"/>
              </a:xfrm>
            </p:grpSpPr>
            <p:sp>
              <p:nvSpPr>
                <p:cNvPr id="7013" name="Google Shape;7013;p6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60"/>
              <p:cNvGrpSpPr/>
              <p:nvPr/>
            </p:nvGrpSpPr>
            <p:grpSpPr>
              <a:xfrm>
                <a:off x="4201550" y="3266502"/>
                <a:ext cx="31405" cy="26883"/>
                <a:chOff x="4201550" y="3266502"/>
                <a:chExt cx="31405" cy="26883"/>
              </a:xfrm>
            </p:grpSpPr>
            <p:sp>
              <p:nvSpPr>
                <p:cNvPr id="7016" name="Google Shape;7016;p6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60"/>
              <p:cNvGrpSpPr/>
              <p:nvPr/>
            </p:nvGrpSpPr>
            <p:grpSpPr>
              <a:xfrm>
                <a:off x="4201550" y="3338278"/>
                <a:ext cx="31405" cy="26930"/>
                <a:chOff x="4201550" y="3338278"/>
                <a:chExt cx="31405" cy="26930"/>
              </a:xfrm>
            </p:grpSpPr>
            <p:sp>
              <p:nvSpPr>
                <p:cNvPr id="7019" name="Google Shape;7019;p6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1" name="Google Shape;7021;p60"/>
              <p:cNvGrpSpPr/>
              <p:nvPr/>
            </p:nvGrpSpPr>
            <p:grpSpPr>
              <a:xfrm>
                <a:off x="4238272" y="3369132"/>
                <a:ext cx="31405" cy="27001"/>
                <a:chOff x="4238272" y="3369132"/>
                <a:chExt cx="31405" cy="27001"/>
              </a:xfrm>
            </p:grpSpPr>
            <p:sp>
              <p:nvSpPr>
                <p:cNvPr id="7022" name="Google Shape;7022;p6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4" name="Google Shape;7024;p60"/>
            <p:cNvGrpSpPr/>
            <p:nvPr/>
          </p:nvGrpSpPr>
          <p:grpSpPr>
            <a:xfrm>
              <a:off x="4068639" y="3200169"/>
              <a:ext cx="77643" cy="37272"/>
              <a:chOff x="4068639" y="3200169"/>
              <a:chExt cx="77643" cy="37272"/>
            </a:xfrm>
          </p:grpSpPr>
          <p:sp>
            <p:nvSpPr>
              <p:cNvPr id="7025" name="Google Shape;7025;p6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6" name="Google Shape;7026;p60"/>
              <p:cNvGrpSpPr/>
              <p:nvPr/>
            </p:nvGrpSpPr>
            <p:grpSpPr>
              <a:xfrm>
                <a:off x="4114878" y="3200169"/>
                <a:ext cx="31405" cy="26993"/>
                <a:chOff x="4114878" y="3200169"/>
                <a:chExt cx="31405" cy="26993"/>
              </a:xfrm>
            </p:grpSpPr>
            <p:sp>
              <p:nvSpPr>
                <p:cNvPr id="7027" name="Google Shape;7027;p6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60"/>
              <p:cNvGrpSpPr/>
              <p:nvPr/>
            </p:nvGrpSpPr>
            <p:grpSpPr>
              <a:xfrm>
                <a:off x="4068639" y="3210535"/>
                <a:ext cx="31499" cy="26906"/>
                <a:chOff x="4068639" y="3210535"/>
                <a:chExt cx="31499" cy="26906"/>
              </a:xfrm>
            </p:grpSpPr>
            <p:sp>
              <p:nvSpPr>
                <p:cNvPr id="7030" name="Google Shape;7030;p6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2" name="Google Shape;7032;p60"/>
            <p:cNvGrpSpPr/>
            <p:nvPr/>
          </p:nvGrpSpPr>
          <p:grpSpPr>
            <a:xfrm>
              <a:off x="3869702" y="3066935"/>
              <a:ext cx="382664" cy="190294"/>
              <a:chOff x="3869702" y="3066935"/>
              <a:chExt cx="382664" cy="190294"/>
            </a:xfrm>
          </p:grpSpPr>
          <p:grpSp>
            <p:nvGrpSpPr>
              <p:cNvPr id="7033" name="Google Shape;7033;p60"/>
              <p:cNvGrpSpPr/>
              <p:nvPr/>
            </p:nvGrpSpPr>
            <p:grpSpPr>
              <a:xfrm>
                <a:off x="3888633" y="3082351"/>
                <a:ext cx="351172" cy="160698"/>
                <a:chOff x="3888633" y="3082351"/>
                <a:chExt cx="351172" cy="160698"/>
              </a:xfrm>
            </p:grpSpPr>
            <p:sp>
              <p:nvSpPr>
                <p:cNvPr id="7034" name="Google Shape;7034;p6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60"/>
              <p:cNvGrpSpPr/>
              <p:nvPr/>
            </p:nvGrpSpPr>
            <p:grpSpPr>
              <a:xfrm>
                <a:off x="4143703" y="3066935"/>
                <a:ext cx="37783" cy="32357"/>
                <a:chOff x="4143703" y="3066935"/>
                <a:chExt cx="37783" cy="32357"/>
              </a:xfrm>
            </p:grpSpPr>
            <p:sp>
              <p:nvSpPr>
                <p:cNvPr id="7041" name="Google Shape;7041;p6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60"/>
              <p:cNvGrpSpPr/>
              <p:nvPr/>
            </p:nvGrpSpPr>
            <p:grpSpPr>
              <a:xfrm>
                <a:off x="4044565" y="3103563"/>
                <a:ext cx="37783" cy="32451"/>
                <a:chOff x="4044565" y="3103563"/>
                <a:chExt cx="37783" cy="32451"/>
              </a:xfrm>
            </p:grpSpPr>
            <p:sp>
              <p:nvSpPr>
                <p:cNvPr id="7044" name="Google Shape;7044;p6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60"/>
              <p:cNvGrpSpPr/>
              <p:nvPr/>
            </p:nvGrpSpPr>
            <p:grpSpPr>
              <a:xfrm>
                <a:off x="4017454" y="3188237"/>
                <a:ext cx="37776" cy="32357"/>
                <a:chOff x="4017454" y="3188237"/>
                <a:chExt cx="37776" cy="32357"/>
              </a:xfrm>
            </p:grpSpPr>
            <p:sp>
              <p:nvSpPr>
                <p:cNvPr id="7047" name="Google Shape;7047;p6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60"/>
              <p:cNvGrpSpPr/>
              <p:nvPr/>
            </p:nvGrpSpPr>
            <p:grpSpPr>
              <a:xfrm>
                <a:off x="3921548" y="3157509"/>
                <a:ext cx="37783" cy="32357"/>
                <a:chOff x="3921548" y="3157509"/>
                <a:chExt cx="37783" cy="32357"/>
              </a:xfrm>
            </p:grpSpPr>
            <p:sp>
              <p:nvSpPr>
                <p:cNvPr id="7050" name="Google Shape;7050;p6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60"/>
              <p:cNvGrpSpPr/>
              <p:nvPr/>
            </p:nvGrpSpPr>
            <p:grpSpPr>
              <a:xfrm>
                <a:off x="3939056" y="3211620"/>
                <a:ext cx="37783" cy="32380"/>
                <a:chOff x="3939056" y="3211620"/>
                <a:chExt cx="37783" cy="32380"/>
              </a:xfrm>
            </p:grpSpPr>
            <p:sp>
              <p:nvSpPr>
                <p:cNvPr id="7053" name="Google Shape;7053;p6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60"/>
              <p:cNvGrpSpPr/>
              <p:nvPr/>
            </p:nvGrpSpPr>
            <p:grpSpPr>
              <a:xfrm>
                <a:off x="4176240" y="3136965"/>
                <a:ext cx="31405" cy="26930"/>
                <a:chOff x="4176240" y="3136965"/>
                <a:chExt cx="31405" cy="26930"/>
              </a:xfrm>
            </p:grpSpPr>
            <p:sp>
              <p:nvSpPr>
                <p:cNvPr id="7056" name="Google Shape;7056;p6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60"/>
              <p:cNvGrpSpPr/>
              <p:nvPr/>
            </p:nvGrpSpPr>
            <p:grpSpPr>
              <a:xfrm>
                <a:off x="4133148" y="3152593"/>
                <a:ext cx="31499" cy="27001"/>
                <a:chOff x="4133148" y="3152593"/>
                <a:chExt cx="31499" cy="27001"/>
              </a:xfrm>
            </p:grpSpPr>
            <p:sp>
              <p:nvSpPr>
                <p:cNvPr id="7059" name="Google Shape;7059;p6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60"/>
              <p:cNvGrpSpPr/>
              <p:nvPr/>
            </p:nvGrpSpPr>
            <p:grpSpPr>
              <a:xfrm>
                <a:off x="4220866" y="3073534"/>
                <a:ext cx="31499" cy="26898"/>
                <a:chOff x="4220866" y="3073534"/>
                <a:chExt cx="31499" cy="26898"/>
              </a:xfrm>
            </p:grpSpPr>
            <p:sp>
              <p:nvSpPr>
                <p:cNvPr id="7062" name="Google Shape;7062;p6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4" name="Google Shape;7064;p60"/>
              <p:cNvGrpSpPr/>
              <p:nvPr/>
            </p:nvGrpSpPr>
            <p:grpSpPr>
              <a:xfrm>
                <a:off x="3869702" y="3230323"/>
                <a:ext cx="31499" cy="26906"/>
                <a:chOff x="3869702" y="3230323"/>
                <a:chExt cx="31499" cy="26906"/>
              </a:xfrm>
            </p:grpSpPr>
            <p:sp>
              <p:nvSpPr>
                <p:cNvPr id="7065" name="Google Shape;7065;p6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7" name="Google Shape;7067;p60"/>
            <p:cNvGrpSpPr/>
            <p:nvPr/>
          </p:nvGrpSpPr>
          <p:grpSpPr>
            <a:xfrm>
              <a:off x="4271383" y="3065882"/>
              <a:ext cx="304556" cy="341663"/>
              <a:chOff x="4271383" y="3065882"/>
              <a:chExt cx="304556" cy="341663"/>
            </a:xfrm>
          </p:grpSpPr>
          <p:grpSp>
            <p:nvGrpSpPr>
              <p:cNvPr id="7068" name="Google Shape;7068;p60"/>
              <p:cNvGrpSpPr/>
              <p:nvPr/>
            </p:nvGrpSpPr>
            <p:grpSpPr>
              <a:xfrm>
                <a:off x="4293838" y="3078639"/>
                <a:ext cx="269353" cy="311973"/>
                <a:chOff x="4293838" y="3078639"/>
                <a:chExt cx="269353" cy="311973"/>
              </a:xfrm>
            </p:grpSpPr>
            <p:sp>
              <p:nvSpPr>
                <p:cNvPr id="7069" name="Google Shape;7069;p6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60"/>
              <p:cNvGrpSpPr/>
              <p:nvPr/>
            </p:nvGrpSpPr>
            <p:grpSpPr>
              <a:xfrm>
                <a:off x="4538164" y="3342061"/>
                <a:ext cx="37776" cy="32380"/>
                <a:chOff x="4538164" y="3342061"/>
                <a:chExt cx="37776" cy="32380"/>
              </a:xfrm>
            </p:grpSpPr>
            <p:sp>
              <p:nvSpPr>
                <p:cNvPr id="7087" name="Google Shape;7087;p6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60"/>
              <p:cNvGrpSpPr/>
              <p:nvPr/>
            </p:nvGrpSpPr>
            <p:grpSpPr>
              <a:xfrm>
                <a:off x="4271383" y="3194742"/>
                <a:ext cx="37783" cy="32420"/>
                <a:chOff x="4271383" y="3194742"/>
                <a:chExt cx="37783" cy="32420"/>
              </a:xfrm>
            </p:grpSpPr>
            <p:sp>
              <p:nvSpPr>
                <p:cNvPr id="7090" name="Google Shape;7090;p6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60"/>
              <p:cNvGrpSpPr/>
              <p:nvPr/>
            </p:nvGrpSpPr>
            <p:grpSpPr>
              <a:xfrm>
                <a:off x="4284416" y="3084058"/>
                <a:ext cx="37783" cy="32357"/>
                <a:chOff x="4284416" y="3084058"/>
                <a:chExt cx="37783" cy="32357"/>
              </a:xfrm>
            </p:grpSpPr>
            <p:sp>
              <p:nvSpPr>
                <p:cNvPr id="7093" name="Google Shape;7093;p6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5" name="Google Shape;7095;p60"/>
              <p:cNvGrpSpPr/>
              <p:nvPr/>
            </p:nvGrpSpPr>
            <p:grpSpPr>
              <a:xfrm>
                <a:off x="4478697" y="3297561"/>
                <a:ext cx="37776" cy="32451"/>
                <a:chOff x="4478697" y="3297561"/>
                <a:chExt cx="37776" cy="32451"/>
              </a:xfrm>
            </p:grpSpPr>
            <p:sp>
              <p:nvSpPr>
                <p:cNvPr id="7096" name="Google Shape;7096;p6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60"/>
              <p:cNvGrpSpPr/>
              <p:nvPr/>
            </p:nvGrpSpPr>
            <p:grpSpPr>
              <a:xfrm>
                <a:off x="4411813" y="3331711"/>
                <a:ext cx="37776" cy="32451"/>
                <a:chOff x="4411813" y="3331711"/>
                <a:chExt cx="37776" cy="32451"/>
              </a:xfrm>
            </p:grpSpPr>
            <p:sp>
              <p:nvSpPr>
                <p:cNvPr id="7099" name="Google Shape;7099;p6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60"/>
              <p:cNvGrpSpPr/>
              <p:nvPr/>
            </p:nvGrpSpPr>
            <p:grpSpPr>
              <a:xfrm>
                <a:off x="4337984" y="3375188"/>
                <a:ext cx="37776" cy="32357"/>
                <a:chOff x="4337984" y="3375188"/>
                <a:chExt cx="37776" cy="32357"/>
              </a:xfrm>
            </p:grpSpPr>
            <p:sp>
              <p:nvSpPr>
                <p:cNvPr id="7102" name="Google Shape;7102;p6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60"/>
              <p:cNvGrpSpPr/>
              <p:nvPr/>
            </p:nvGrpSpPr>
            <p:grpSpPr>
              <a:xfrm>
                <a:off x="4494867" y="3090530"/>
                <a:ext cx="37878" cy="32451"/>
                <a:chOff x="4494867" y="3090530"/>
                <a:chExt cx="37878" cy="32451"/>
              </a:xfrm>
            </p:grpSpPr>
            <p:sp>
              <p:nvSpPr>
                <p:cNvPr id="7105" name="Google Shape;7105;p6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60"/>
              <p:cNvGrpSpPr/>
              <p:nvPr/>
            </p:nvGrpSpPr>
            <p:grpSpPr>
              <a:xfrm>
                <a:off x="4525124" y="3207774"/>
                <a:ext cx="37783" cy="32420"/>
                <a:chOff x="4525124" y="3207774"/>
                <a:chExt cx="37783" cy="32420"/>
              </a:xfrm>
            </p:grpSpPr>
            <p:sp>
              <p:nvSpPr>
                <p:cNvPr id="7108" name="Google Shape;7108;p6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0" name="Google Shape;7110;p60"/>
              <p:cNvGrpSpPr/>
              <p:nvPr/>
            </p:nvGrpSpPr>
            <p:grpSpPr>
              <a:xfrm>
                <a:off x="4440544" y="3176479"/>
                <a:ext cx="31499" cy="26898"/>
                <a:chOff x="4440544" y="3176479"/>
                <a:chExt cx="31499" cy="26898"/>
              </a:xfrm>
            </p:grpSpPr>
            <p:sp>
              <p:nvSpPr>
                <p:cNvPr id="7111" name="Google Shape;7111;p6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60"/>
              <p:cNvGrpSpPr/>
              <p:nvPr/>
            </p:nvGrpSpPr>
            <p:grpSpPr>
              <a:xfrm>
                <a:off x="4350545" y="3156400"/>
                <a:ext cx="31405" cy="27001"/>
                <a:chOff x="4350545" y="3156400"/>
                <a:chExt cx="31405" cy="27001"/>
              </a:xfrm>
            </p:grpSpPr>
            <p:sp>
              <p:nvSpPr>
                <p:cNvPr id="7114" name="Google Shape;7114;p6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60"/>
              <p:cNvGrpSpPr/>
              <p:nvPr/>
            </p:nvGrpSpPr>
            <p:grpSpPr>
              <a:xfrm>
                <a:off x="4376703" y="3255058"/>
                <a:ext cx="31405" cy="27001"/>
                <a:chOff x="4376703" y="3255058"/>
                <a:chExt cx="31405" cy="27001"/>
              </a:xfrm>
            </p:grpSpPr>
            <p:sp>
              <p:nvSpPr>
                <p:cNvPr id="7117" name="Google Shape;7117;p6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60"/>
              <p:cNvGrpSpPr/>
              <p:nvPr/>
            </p:nvGrpSpPr>
            <p:grpSpPr>
              <a:xfrm>
                <a:off x="4331322" y="3283656"/>
                <a:ext cx="31405" cy="26945"/>
                <a:chOff x="4331322" y="3283656"/>
                <a:chExt cx="31405" cy="26945"/>
              </a:xfrm>
            </p:grpSpPr>
            <p:sp>
              <p:nvSpPr>
                <p:cNvPr id="7120" name="Google Shape;7120;p6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60"/>
              <p:cNvGrpSpPr/>
              <p:nvPr/>
            </p:nvGrpSpPr>
            <p:grpSpPr>
              <a:xfrm>
                <a:off x="4380510" y="3065882"/>
                <a:ext cx="31405" cy="26938"/>
                <a:chOff x="4380510" y="3065882"/>
                <a:chExt cx="31405" cy="26938"/>
              </a:xfrm>
            </p:grpSpPr>
            <p:sp>
              <p:nvSpPr>
                <p:cNvPr id="7123" name="Google Shape;7123;p6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5" name="Google Shape;7125;p60"/>
            <p:cNvGrpSpPr/>
            <p:nvPr/>
          </p:nvGrpSpPr>
          <p:grpSpPr>
            <a:xfrm>
              <a:off x="4558998" y="3188237"/>
              <a:ext cx="1280131" cy="1052746"/>
              <a:chOff x="4558998" y="3188237"/>
              <a:chExt cx="1280131" cy="1052746"/>
            </a:xfrm>
          </p:grpSpPr>
          <p:sp>
            <p:nvSpPr>
              <p:cNvPr id="7126" name="Google Shape;7126;p6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7" name="Google Shape;7127;p60"/>
              <p:cNvGrpSpPr/>
              <p:nvPr/>
            </p:nvGrpSpPr>
            <p:grpSpPr>
              <a:xfrm>
                <a:off x="4579164" y="3203653"/>
                <a:ext cx="1244833" cy="1020397"/>
                <a:chOff x="4579164" y="3203653"/>
                <a:chExt cx="1244833" cy="1020397"/>
              </a:xfrm>
            </p:grpSpPr>
            <p:sp>
              <p:nvSpPr>
                <p:cNvPr id="7128" name="Google Shape;7128;p6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0" name="Google Shape;7130;p60"/>
                <p:cNvGrpSpPr/>
                <p:nvPr/>
              </p:nvGrpSpPr>
              <p:grpSpPr>
                <a:xfrm>
                  <a:off x="4579164" y="3203653"/>
                  <a:ext cx="1244833" cy="1020397"/>
                  <a:chOff x="4579164" y="3203653"/>
                  <a:chExt cx="1244833" cy="1020397"/>
                </a:xfrm>
              </p:grpSpPr>
              <p:sp>
                <p:nvSpPr>
                  <p:cNvPr id="7131" name="Google Shape;7131;p6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3" name="Google Shape;7133;p60"/>
                  <p:cNvGrpSpPr/>
                  <p:nvPr/>
                </p:nvGrpSpPr>
                <p:grpSpPr>
                  <a:xfrm>
                    <a:off x="4579164" y="3203653"/>
                    <a:ext cx="1244833" cy="1020397"/>
                    <a:chOff x="4579164" y="3203653"/>
                    <a:chExt cx="1244833" cy="1020397"/>
                  </a:xfrm>
                </p:grpSpPr>
                <p:sp>
                  <p:nvSpPr>
                    <p:cNvPr id="7134" name="Google Shape;7134;p6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2" name="Google Shape;7142;p60"/>
                    <p:cNvGrpSpPr/>
                    <p:nvPr/>
                  </p:nvGrpSpPr>
                  <p:grpSpPr>
                    <a:xfrm>
                      <a:off x="4579164" y="3203653"/>
                      <a:ext cx="1244833" cy="1020397"/>
                      <a:chOff x="4579164" y="3203653"/>
                      <a:chExt cx="1244833" cy="1020397"/>
                    </a:xfrm>
                  </p:grpSpPr>
                  <p:sp>
                    <p:nvSpPr>
                      <p:cNvPr id="7143" name="Google Shape;7143;p6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7" name="Google Shape;7157;p60"/>
                      <p:cNvGrpSpPr/>
                      <p:nvPr/>
                    </p:nvGrpSpPr>
                    <p:grpSpPr>
                      <a:xfrm>
                        <a:off x="4579164" y="3203653"/>
                        <a:ext cx="1244833" cy="1020397"/>
                        <a:chOff x="4579164" y="3203653"/>
                        <a:chExt cx="1244833" cy="1020397"/>
                      </a:xfrm>
                    </p:grpSpPr>
                    <p:sp>
                      <p:nvSpPr>
                        <p:cNvPr id="7158" name="Google Shape;7158;p6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2" name="Google Shape;7182;p60"/>
                        <p:cNvGrpSpPr/>
                        <p:nvPr/>
                      </p:nvGrpSpPr>
                      <p:grpSpPr>
                        <a:xfrm>
                          <a:off x="4579164" y="3203653"/>
                          <a:ext cx="1244833" cy="1020397"/>
                          <a:chOff x="4579164" y="3203653"/>
                          <a:chExt cx="1244833" cy="1020397"/>
                        </a:xfrm>
                      </p:grpSpPr>
                      <p:sp>
                        <p:nvSpPr>
                          <p:cNvPr id="7183" name="Google Shape;7183;p6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4" name="Google Shape;7184;p60"/>
                          <p:cNvGrpSpPr/>
                          <p:nvPr/>
                        </p:nvGrpSpPr>
                        <p:grpSpPr>
                          <a:xfrm>
                            <a:off x="4579164" y="3203653"/>
                            <a:ext cx="1244833" cy="1020397"/>
                            <a:chOff x="4579164" y="3203653"/>
                            <a:chExt cx="1244833" cy="1020397"/>
                          </a:xfrm>
                        </p:grpSpPr>
                        <p:sp>
                          <p:nvSpPr>
                            <p:cNvPr id="7185" name="Google Shape;7185;p6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2" name="Google Shape;7192;p60"/>
                            <p:cNvGrpSpPr/>
                            <p:nvPr/>
                          </p:nvGrpSpPr>
                          <p:grpSpPr>
                            <a:xfrm>
                              <a:off x="4579164" y="3203653"/>
                              <a:ext cx="1244833" cy="1020397"/>
                              <a:chOff x="4579164" y="3203653"/>
                              <a:chExt cx="1244833" cy="1020397"/>
                            </a:xfrm>
                          </p:grpSpPr>
                          <p:sp>
                            <p:nvSpPr>
                              <p:cNvPr id="7193" name="Google Shape;7193;p6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6" name="Google Shape;7206;p60"/>
                              <p:cNvGrpSpPr/>
                              <p:nvPr/>
                            </p:nvGrpSpPr>
                            <p:grpSpPr>
                              <a:xfrm>
                                <a:off x="4579164" y="3203653"/>
                                <a:ext cx="1244833" cy="1020397"/>
                                <a:chOff x="4579164" y="3203653"/>
                                <a:chExt cx="1244833" cy="1020397"/>
                              </a:xfrm>
                            </p:grpSpPr>
                            <p:sp>
                              <p:nvSpPr>
                                <p:cNvPr id="7207" name="Google Shape;7207;p6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4" name="Google Shape;7214;p60"/>
                                <p:cNvGrpSpPr/>
                                <p:nvPr/>
                              </p:nvGrpSpPr>
                              <p:grpSpPr>
                                <a:xfrm>
                                  <a:off x="4579164" y="3203653"/>
                                  <a:ext cx="1244833" cy="1020397"/>
                                  <a:chOff x="4579164" y="3203653"/>
                                  <a:chExt cx="1244833" cy="1020397"/>
                                </a:xfrm>
                              </p:grpSpPr>
                              <p:sp>
                                <p:nvSpPr>
                                  <p:cNvPr id="7215" name="Google Shape;7215;p6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0" name="Google Shape;7220;p60"/>
                                  <p:cNvGrpSpPr/>
                                  <p:nvPr/>
                                </p:nvGrpSpPr>
                                <p:grpSpPr>
                                  <a:xfrm>
                                    <a:off x="4579164" y="3203653"/>
                                    <a:ext cx="1244833" cy="1020397"/>
                                    <a:chOff x="4579164" y="3203653"/>
                                    <a:chExt cx="1244833" cy="1020397"/>
                                  </a:xfrm>
                                </p:grpSpPr>
                                <p:sp>
                                  <p:nvSpPr>
                                    <p:cNvPr id="7221" name="Google Shape;7221;p6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25" name="Google Shape;7225;p6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28" name="Google Shape;7228;p6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29" name="Google Shape;7229;p60"/>
              <p:cNvGrpSpPr/>
              <p:nvPr/>
            </p:nvGrpSpPr>
            <p:grpSpPr>
              <a:xfrm>
                <a:off x="4595437" y="3598775"/>
                <a:ext cx="37776" cy="32451"/>
                <a:chOff x="4595437" y="3598775"/>
                <a:chExt cx="37776" cy="32451"/>
              </a:xfrm>
            </p:grpSpPr>
            <p:sp>
              <p:nvSpPr>
                <p:cNvPr id="7230" name="Google Shape;7230;p6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60"/>
              <p:cNvGrpSpPr/>
              <p:nvPr/>
            </p:nvGrpSpPr>
            <p:grpSpPr>
              <a:xfrm>
                <a:off x="4641864" y="3524443"/>
                <a:ext cx="37776" cy="32380"/>
                <a:chOff x="4641864" y="3524443"/>
                <a:chExt cx="37776" cy="32380"/>
              </a:xfrm>
            </p:grpSpPr>
            <p:sp>
              <p:nvSpPr>
                <p:cNvPr id="7233" name="Google Shape;7233;p6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60"/>
              <p:cNvGrpSpPr/>
              <p:nvPr/>
            </p:nvGrpSpPr>
            <p:grpSpPr>
              <a:xfrm>
                <a:off x="4648431" y="3893901"/>
                <a:ext cx="37776" cy="32357"/>
                <a:chOff x="4648431" y="3893901"/>
                <a:chExt cx="37776" cy="32357"/>
              </a:xfrm>
            </p:grpSpPr>
            <p:sp>
              <p:nvSpPr>
                <p:cNvPr id="7236" name="Google Shape;7236;p6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60"/>
              <p:cNvGrpSpPr/>
              <p:nvPr/>
            </p:nvGrpSpPr>
            <p:grpSpPr>
              <a:xfrm>
                <a:off x="4567752" y="3722908"/>
                <a:ext cx="37870" cy="32380"/>
                <a:chOff x="4567752" y="3722908"/>
                <a:chExt cx="37870" cy="32380"/>
              </a:xfrm>
            </p:grpSpPr>
            <p:sp>
              <p:nvSpPr>
                <p:cNvPr id="7239" name="Google Shape;7239;p6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60"/>
              <p:cNvGrpSpPr/>
              <p:nvPr/>
            </p:nvGrpSpPr>
            <p:grpSpPr>
              <a:xfrm>
                <a:off x="4617506" y="3652052"/>
                <a:ext cx="37783" cy="32357"/>
                <a:chOff x="4617506" y="3652052"/>
                <a:chExt cx="37783" cy="32357"/>
              </a:xfrm>
            </p:grpSpPr>
            <p:sp>
              <p:nvSpPr>
                <p:cNvPr id="7242" name="Google Shape;7242;p6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60"/>
              <p:cNvGrpSpPr/>
              <p:nvPr/>
            </p:nvGrpSpPr>
            <p:grpSpPr>
              <a:xfrm>
                <a:off x="4739005" y="3554149"/>
                <a:ext cx="37870" cy="32357"/>
                <a:chOff x="4739005" y="3554149"/>
                <a:chExt cx="37870" cy="32357"/>
              </a:xfrm>
            </p:grpSpPr>
            <p:sp>
              <p:nvSpPr>
                <p:cNvPr id="7245" name="Google Shape;7245;p6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0"/>
              <p:cNvGrpSpPr/>
              <p:nvPr/>
            </p:nvGrpSpPr>
            <p:grpSpPr>
              <a:xfrm>
                <a:off x="4806557" y="3630258"/>
                <a:ext cx="37776" cy="32364"/>
                <a:chOff x="4806557" y="3630258"/>
                <a:chExt cx="37776" cy="32364"/>
              </a:xfrm>
            </p:grpSpPr>
            <p:sp>
              <p:nvSpPr>
                <p:cNvPr id="7248" name="Google Shape;7248;p6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60"/>
              <p:cNvGrpSpPr/>
              <p:nvPr/>
            </p:nvGrpSpPr>
            <p:grpSpPr>
              <a:xfrm>
                <a:off x="4737007" y="4004357"/>
                <a:ext cx="37870" cy="32357"/>
                <a:chOff x="4737007" y="4004357"/>
                <a:chExt cx="37870" cy="32357"/>
              </a:xfrm>
            </p:grpSpPr>
            <p:sp>
              <p:nvSpPr>
                <p:cNvPr id="7251" name="Google Shape;7251;p6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60"/>
              <p:cNvGrpSpPr/>
              <p:nvPr/>
            </p:nvGrpSpPr>
            <p:grpSpPr>
              <a:xfrm>
                <a:off x="4773634" y="4208627"/>
                <a:ext cx="37776" cy="32357"/>
                <a:chOff x="4773634" y="4208627"/>
                <a:chExt cx="37776" cy="32357"/>
              </a:xfrm>
            </p:grpSpPr>
            <p:sp>
              <p:nvSpPr>
                <p:cNvPr id="7254" name="Google Shape;7254;p6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60"/>
              <p:cNvGrpSpPr/>
              <p:nvPr/>
            </p:nvGrpSpPr>
            <p:grpSpPr>
              <a:xfrm>
                <a:off x="4888282" y="4074764"/>
                <a:ext cx="37776" cy="32451"/>
                <a:chOff x="4888282" y="4074764"/>
                <a:chExt cx="37776" cy="32451"/>
              </a:xfrm>
            </p:grpSpPr>
            <p:sp>
              <p:nvSpPr>
                <p:cNvPr id="7257" name="Google Shape;7257;p6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60"/>
              <p:cNvGrpSpPr/>
              <p:nvPr/>
            </p:nvGrpSpPr>
            <p:grpSpPr>
              <a:xfrm>
                <a:off x="4901315" y="3804271"/>
                <a:ext cx="37776" cy="32364"/>
                <a:chOff x="4901315" y="3804271"/>
                <a:chExt cx="37776" cy="32364"/>
              </a:xfrm>
            </p:grpSpPr>
            <p:sp>
              <p:nvSpPr>
                <p:cNvPr id="7260" name="Google Shape;7260;p6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60"/>
              <p:cNvGrpSpPr/>
              <p:nvPr/>
            </p:nvGrpSpPr>
            <p:grpSpPr>
              <a:xfrm>
                <a:off x="4866394" y="3715035"/>
                <a:ext cx="37846" cy="32357"/>
                <a:chOff x="4866394" y="3715035"/>
                <a:chExt cx="37846" cy="32357"/>
              </a:xfrm>
            </p:grpSpPr>
            <p:sp>
              <p:nvSpPr>
                <p:cNvPr id="7263" name="Google Shape;7263;p6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5" name="Google Shape;7265;p60"/>
              <p:cNvGrpSpPr/>
              <p:nvPr/>
            </p:nvGrpSpPr>
            <p:grpSpPr>
              <a:xfrm>
                <a:off x="4979233" y="3839798"/>
                <a:ext cx="37878" cy="32420"/>
                <a:chOff x="4979233" y="3839798"/>
                <a:chExt cx="37878" cy="32420"/>
              </a:xfrm>
            </p:grpSpPr>
            <p:sp>
              <p:nvSpPr>
                <p:cNvPr id="7266" name="Google Shape;7266;p6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60"/>
              <p:cNvGrpSpPr/>
              <p:nvPr/>
            </p:nvGrpSpPr>
            <p:grpSpPr>
              <a:xfrm>
                <a:off x="4790662" y="3679147"/>
                <a:ext cx="37783" cy="32380"/>
                <a:chOff x="4790662" y="3679147"/>
                <a:chExt cx="37783" cy="32380"/>
              </a:xfrm>
            </p:grpSpPr>
            <p:sp>
              <p:nvSpPr>
                <p:cNvPr id="7269" name="Google Shape;7269;p6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60"/>
              <p:cNvGrpSpPr/>
              <p:nvPr/>
            </p:nvGrpSpPr>
            <p:grpSpPr>
              <a:xfrm>
                <a:off x="4857263" y="3557861"/>
                <a:ext cx="37776" cy="32357"/>
                <a:chOff x="4857263" y="3557861"/>
                <a:chExt cx="37776" cy="32357"/>
              </a:xfrm>
            </p:grpSpPr>
            <p:sp>
              <p:nvSpPr>
                <p:cNvPr id="7272" name="Google Shape;7272;p6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60"/>
              <p:cNvGrpSpPr/>
              <p:nvPr/>
            </p:nvGrpSpPr>
            <p:grpSpPr>
              <a:xfrm>
                <a:off x="4883902" y="3648033"/>
                <a:ext cx="37783" cy="32380"/>
                <a:chOff x="4883902" y="3648033"/>
                <a:chExt cx="37783" cy="32380"/>
              </a:xfrm>
            </p:grpSpPr>
            <p:sp>
              <p:nvSpPr>
                <p:cNvPr id="7275" name="Google Shape;7275;p6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60"/>
              <p:cNvGrpSpPr/>
              <p:nvPr/>
            </p:nvGrpSpPr>
            <p:grpSpPr>
              <a:xfrm>
                <a:off x="4907780" y="3347220"/>
                <a:ext cx="37878" cy="32357"/>
                <a:chOff x="4907780" y="3347220"/>
                <a:chExt cx="37878" cy="32357"/>
              </a:xfrm>
            </p:grpSpPr>
            <p:sp>
              <p:nvSpPr>
                <p:cNvPr id="7278" name="Google Shape;7278;p6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60"/>
              <p:cNvGrpSpPr/>
              <p:nvPr/>
            </p:nvGrpSpPr>
            <p:grpSpPr>
              <a:xfrm>
                <a:off x="5065048" y="3738150"/>
                <a:ext cx="37783" cy="32364"/>
                <a:chOff x="5065048" y="3738150"/>
                <a:chExt cx="37783" cy="32364"/>
              </a:xfrm>
            </p:grpSpPr>
            <p:sp>
              <p:nvSpPr>
                <p:cNvPr id="7281" name="Google Shape;7281;p6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60"/>
              <p:cNvGrpSpPr/>
              <p:nvPr/>
            </p:nvGrpSpPr>
            <p:grpSpPr>
              <a:xfrm>
                <a:off x="5071616" y="3284615"/>
                <a:ext cx="37783" cy="32357"/>
                <a:chOff x="5071616" y="3284615"/>
                <a:chExt cx="37783" cy="32357"/>
              </a:xfrm>
            </p:grpSpPr>
            <p:sp>
              <p:nvSpPr>
                <p:cNvPr id="7284" name="Google Shape;7284;p6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60"/>
              <p:cNvGrpSpPr/>
              <p:nvPr/>
            </p:nvGrpSpPr>
            <p:grpSpPr>
              <a:xfrm>
                <a:off x="5389291" y="3759921"/>
                <a:ext cx="37783" cy="32380"/>
                <a:chOff x="5389291" y="3759921"/>
                <a:chExt cx="37783" cy="32380"/>
              </a:xfrm>
            </p:grpSpPr>
            <p:sp>
              <p:nvSpPr>
                <p:cNvPr id="7287" name="Google Shape;7287;p6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60"/>
              <p:cNvGrpSpPr/>
              <p:nvPr/>
            </p:nvGrpSpPr>
            <p:grpSpPr>
              <a:xfrm>
                <a:off x="5431534" y="3632932"/>
                <a:ext cx="37878" cy="32451"/>
                <a:chOff x="5431534" y="3632932"/>
                <a:chExt cx="37878" cy="32451"/>
              </a:xfrm>
            </p:grpSpPr>
            <p:sp>
              <p:nvSpPr>
                <p:cNvPr id="7290" name="Google Shape;7290;p6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60"/>
              <p:cNvGrpSpPr/>
              <p:nvPr/>
            </p:nvGrpSpPr>
            <p:grpSpPr>
              <a:xfrm>
                <a:off x="5540755" y="3544829"/>
                <a:ext cx="37783" cy="32357"/>
                <a:chOff x="5540755" y="3544829"/>
                <a:chExt cx="37783" cy="32357"/>
              </a:xfrm>
            </p:grpSpPr>
            <p:sp>
              <p:nvSpPr>
                <p:cNvPr id="7293" name="Google Shape;7293;p6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60"/>
              <p:cNvGrpSpPr/>
              <p:nvPr/>
            </p:nvGrpSpPr>
            <p:grpSpPr>
              <a:xfrm>
                <a:off x="5579293" y="3412107"/>
                <a:ext cx="37776" cy="32357"/>
                <a:chOff x="5579293" y="3412107"/>
                <a:chExt cx="37776" cy="32357"/>
              </a:xfrm>
            </p:grpSpPr>
            <p:sp>
              <p:nvSpPr>
                <p:cNvPr id="7296" name="Google Shape;7296;p6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60"/>
              <p:cNvGrpSpPr/>
              <p:nvPr/>
            </p:nvGrpSpPr>
            <p:grpSpPr>
              <a:xfrm>
                <a:off x="5801346" y="3284615"/>
                <a:ext cx="37783" cy="32357"/>
                <a:chOff x="5801346" y="3284615"/>
                <a:chExt cx="37783" cy="32357"/>
              </a:xfrm>
            </p:grpSpPr>
            <p:sp>
              <p:nvSpPr>
                <p:cNvPr id="7299" name="Google Shape;7299;p6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60"/>
              <p:cNvGrpSpPr/>
              <p:nvPr/>
            </p:nvGrpSpPr>
            <p:grpSpPr>
              <a:xfrm>
                <a:off x="5763578" y="3399067"/>
                <a:ext cx="37776" cy="32364"/>
                <a:chOff x="5763578" y="3399067"/>
                <a:chExt cx="37776" cy="32364"/>
              </a:xfrm>
            </p:grpSpPr>
            <p:sp>
              <p:nvSpPr>
                <p:cNvPr id="7302" name="Google Shape;7302;p6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60"/>
              <p:cNvGrpSpPr/>
              <p:nvPr/>
            </p:nvGrpSpPr>
            <p:grpSpPr>
              <a:xfrm>
                <a:off x="5395858" y="3230952"/>
                <a:ext cx="37776" cy="32364"/>
                <a:chOff x="5395858" y="3230952"/>
                <a:chExt cx="37776" cy="32364"/>
              </a:xfrm>
            </p:grpSpPr>
            <p:sp>
              <p:nvSpPr>
                <p:cNvPr id="7305" name="Google Shape;7305;p6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0"/>
              <p:cNvGrpSpPr/>
              <p:nvPr/>
            </p:nvGrpSpPr>
            <p:grpSpPr>
              <a:xfrm>
                <a:off x="5264088" y="3188237"/>
                <a:ext cx="37776" cy="32357"/>
                <a:chOff x="5264088" y="3188237"/>
                <a:chExt cx="37776" cy="32357"/>
              </a:xfrm>
            </p:grpSpPr>
            <p:sp>
              <p:nvSpPr>
                <p:cNvPr id="7308" name="Google Shape;7308;p6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60"/>
              <p:cNvGrpSpPr/>
              <p:nvPr/>
            </p:nvGrpSpPr>
            <p:grpSpPr>
              <a:xfrm>
                <a:off x="5585758" y="3237425"/>
                <a:ext cx="37878" cy="32357"/>
                <a:chOff x="5585758" y="3237425"/>
                <a:chExt cx="37878" cy="32357"/>
              </a:xfrm>
            </p:grpSpPr>
            <p:sp>
              <p:nvSpPr>
                <p:cNvPr id="7311" name="Google Shape;7311;p6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3" name="Google Shape;7313;p60"/>
              <p:cNvGrpSpPr/>
              <p:nvPr/>
            </p:nvGrpSpPr>
            <p:grpSpPr>
              <a:xfrm>
                <a:off x="4874196" y="3291088"/>
                <a:ext cx="37878" cy="32451"/>
                <a:chOff x="4874196" y="3291088"/>
                <a:chExt cx="37878" cy="32451"/>
              </a:xfrm>
            </p:grpSpPr>
            <p:sp>
              <p:nvSpPr>
                <p:cNvPr id="7314" name="Google Shape;7314;p6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60"/>
              <p:cNvGrpSpPr/>
              <p:nvPr/>
            </p:nvGrpSpPr>
            <p:grpSpPr>
              <a:xfrm>
                <a:off x="5197770" y="3785466"/>
                <a:ext cx="37783" cy="32427"/>
                <a:chOff x="5197770" y="3785466"/>
                <a:chExt cx="37783" cy="32427"/>
              </a:xfrm>
            </p:grpSpPr>
            <p:sp>
              <p:nvSpPr>
                <p:cNvPr id="7317" name="Google Shape;7317;p6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60"/>
              <p:cNvGrpSpPr/>
              <p:nvPr/>
            </p:nvGrpSpPr>
            <p:grpSpPr>
              <a:xfrm>
                <a:off x="5177699" y="3492117"/>
                <a:ext cx="37776" cy="32357"/>
                <a:chOff x="5177699" y="3492117"/>
                <a:chExt cx="37776" cy="32357"/>
              </a:xfrm>
            </p:grpSpPr>
            <p:sp>
              <p:nvSpPr>
                <p:cNvPr id="7320" name="Google Shape;7320;p6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60"/>
              <p:cNvGrpSpPr/>
              <p:nvPr/>
            </p:nvGrpSpPr>
            <p:grpSpPr>
              <a:xfrm>
                <a:off x="5349431" y="3622346"/>
                <a:ext cx="37870" cy="32380"/>
                <a:chOff x="5349431" y="3622346"/>
                <a:chExt cx="37870" cy="32380"/>
              </a:xfrm>
            </p:grpSpPr>
            <p:sp>
              <p:nvSpPr>
                <p:cNvPr id="7323" name="Google Shape;7323;p6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60"/>
              <p:cNvGrpSpPr/>
              <p:nvPr/>
            </p:nvGrpSpPr>
            <p:grpSpPr>
              <a:xfrm>
                <a:off x="5068855" y="3563980"/>
                <a:ext cx="53954" cy="46223"/>
                <a:chOff x="5068855" y="3563980"/>
                <a:chExt cx="53954" cy="46223"/>
              </a:xfrm>
            </p:grpSpPr>
            <p:sp>
              <p:nvSpPr>
                <p:cNvPr id="7326" name="Google Shape;7326;p6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60"/>
              <p:cNvGrpSpPr/>
              <p:nvPr/>
            </p:nvGrpSpPr>
            <p:grpSpPr>
              <a:xfrm>
                <a:off x="5037654" y="3392507"/>
                <a:ext cx="37870" cy="32451"/>
                <a:chOff x="5037654" y="3392507"/>
                <a:chExt cx="37870" cy="32451"/>
              </a:xfrm>
            </p:grpSpPr>
            <p:sp>
              <p:nvSpPr>
                <p:cNvPr id="7329" name="Google Shape;7329;p6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60"/>
              <p:cNvGrpSpPr/>
              <p:nvPr/>
            </p:nvGrpSpPr>
            <p:grpSpPr>
              <a:xfrm>
                <a:off x="5456560" y="3368629"/>
                <a:ext cx="37870" cy="32451"/>
                <a:chOff x="5456560" y="3368629"/>
                <a:chExt cx="37870" cy="32451"/>
              </a:xfrm>
            </p:grpSpPr>
            <p:sp>
              <p:nvSpPr>
                <p:cNvPr id="7332" name="Google Shape;7332;p6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60"/>
              <p:cNvGrpSpPr/>
              <p:nvPr/>
            </p:nvGrpSpPr>
            <p:grpSpPr>
              <a:xfrm>
                <a:off x="4755749" y="3501516"/>
                <a:ext cx="46246" cy="39608"/>
                <a:chOff x="4755749" y="3501516"/>
                <a:chExt cx="46246" cy="39608"/>
              </a:xfrm>
            </p:grpSpPr>
            <p:sp>
              <p:nvSpPr>
                <p:cNvPr id="7335" name="Google Shape;7335;p6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60"/>
              <p:cNvGrpSpPr/>
              <p:nvPr/>
            </p:nvGrpSpPr>
            <p:grpSpPr>
              <a:xfrm>
                <a:off x="4681346" y="3485582"/>
                <a:ext cx="37783" cy="32427"/>
                <a:chOff x="4681346" y="3485582"/>
                <a:chExt cx="37783" cy="32427"/>
              </a:xfrm>
            </p:grpSpPr>
            <p:sp>
              <p:nvSpPr>
                <p:cNvPr id="7338" name="Google Shape;7338;p6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60"/>
              <p:cNvGrpSpPr/>
              <p:nvPr/>
            </p:nvGrpSpPr>
            <p:grpSpPr>
              <a:xfrm>
                <a:off x="4767067" y="3291088"/>
                <a:ext cx="37878" cy="32451"/>
                <a:chOff x="4767067" y="3291088"/>
                <a:chExt cx="37878" cy="32451"/>
              </a:xfrm>
            </p:grpSpPr>
            <p:sp>
              <p:nvSpPr>
                <p:cNvPr id="7341" name="Google Shape;7341;p6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60"/>
              <p:cNvGrpSpPr/>
              <p:nvPr/>
            </p:nvGrpSpPr>
            <p:grpSpPr>
              <a:xfrm>
                <a:off x="4687819" y="3405539"/>
                <a:ext cx="37776" cy="32451"/>
                <a:chOff x="4687819" y="3405539"/>
                <a:chExt cx="37776" cy="32451"/>
              </a:xfrm>
            </p:grpSpPr>
            <p:sp>
              <p:nvSpPr>
                <p:cNvPr id="7344" name="Google Shape;7344;p6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6" name="Google Shape;7346;p60"/>
              <p:cNvGrpSpPr/>
              <p:nvPr/>
            </p:nvGrpSpPr>
            <p:grpSpPr>
              <a:xfrm>
                <a:off x="4923101" y="3444809"/>
                <a:ext cx="52813" cy="45318"/>
                <a:chOff x="4923101" y="3444809"/>
                <a:chExt cx="52813" cy="45318"/>
              </a:xfrm>
            </p:grpSpPr>
            <p:sp>
              <p:nvSpPr>
                <p:cNvPr id="7347" name="Google Shape;7347;p6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60"/>
              <p:cNvGrpSpPr/>
              <p:nvPr/>
            </p:nvGrpSpPr>
            <p:grpSpPr>
              <a:xfrm>
                <a:off x="4846040" y="3654750"/>
                <a:ext cx="31405" cy="26993"/>
                <a:chOff x="4846040" y="3654750"/>
                <a:chExt cx="31405" cy="26993"/>
              </a:xfrm>
            </p:grpSpPr>
            <p:sp>
              <p:nvSpPr>
                <p:cNvPr id="7350" name="Google Shape;7350;p6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60"/>
              <p:cNvGrpSpPr/>
              <p:nvPr/>
            </p:nvGrpSpPr>
            <p:grpSpPr>
              <a:xfrm>
                <a:off x="4925673" y="3691700"/>
                <a:ext cx="40253" cy="34472"/>
                <a:chOff x="4925673" y="3691700"/>
                <a:chExt cx="40253" cy="34472"/>
              </a:xfrm>
            </p:grpSpPr>
            <p:sp>
              <p:nvSpPr>
                <p:cNvPr id="7353" name="Google Shape;7353;p6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60"/>
              <p:cNvGrpSpPr/>
              <p:nvPr/>
            </p:nvGrpSpPr>
            <p:grpSpPr>
              <a:xfrm>
                <a:off x="4894653" y="3740848"/>
                <a:ext cx="31405" cy="26906"/>
                <a:chOff x="4894653" y="3740848"/>
                <a:chExt cx="31405" cy="26906"/>
              </a:xfrm>
            </p:grpSpPr>
            <p:sp>
              <p:nvSpPr>
                <p:cNvPr id="7356" name="Google Shape;7356;p6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60"/>
              <p:cNvGrpSpPr/>
              <p:nvPr/>
            </p:nvGrpSpPr>
            <p:grpSpPr>
              <a:xfrm>
                <a:off x="4962300" y="3696348"/>
                <a:ext cx="38255" cy="32773"/>
                <a:chOff x="4962300" y="3696348"/>
                <a:chExt cx="38255" cy="32773"/>
              </a:xfrm>
            </p:grpSpPr>
            <p:sp>
              <p:nvSpPr>
                <p:cNvPr id="7359" name="Google Shape;7359;p6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60"/>
              <p:cNvGrpSpPr/>
              <p:nvPr/>
            </p:nvGrpSpPr>
            <p:grpSpPr>
              <a:xfrm>
                <a:off x="4980185" y="3743349"/>
                <a:ext cx="31499" cy="26969"/>
                <a:chOff x="4980185" y="3743349"/>
                <a:chExt cx="31499" cy="26969"/>
              </a:xfrm>
            </p:grpSpPr>
            <p:sp>
              <p:nvSpPr>
                <p:cNvPr id="7362" name="Google Shape;7362;p6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60"/>
              <p:cNvGrpSpPr/>
              <p:nvPr/>
            </p:nvGrpSpPr>
            <p:grpSpPr>
              <a:xfrm>
                <a:off x="5013768" y="3734312"/>
                <a:ext cx="31499" cy="26969"/>
                <a:chOff x="5013768" y="3734312"/>
                <a:chExt cx="31499" cy="26969"/>
              </a:xfrm>
            </p:grpSpPr>
            <p:sp>
              <p:nvSpPr>
                <p:cNvPr id="7365" name="Google Shape;7365;p6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60"/>
              <p:cNvGrpSpPr/>
              <p:nvPr/>
            </p:nvGrpSpPr>
            <p:grpSpPr>
              <a:xfrm>
                <a:off x="5036703" y="3764545"/>
                <a:ext cx="31499" cy="26898"/>
                <a:chOff x="5036703" y="3764545"/>
                <a:chExt cx="31499" cy="26898"/>
              </a:xfrm>
            </p:grpSpPr>
            <p:sp>
              <p:nvSpPr>
                <p:cNvPr id="7368" name="Google Shape;7368;p6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60"/>
              <p:cNvGrpSpPr/>
              <p:nvPr/>
            </p:nvGrpSpPr>
            <p:grpSpPr>
              <a:xfrm>
                <a:off x="4953546" y="3768352"/>
                <a:ext cx="31405" cy="26898"/>
                <a:chOff x="4953546" y="3768352"/>
                <a:chExt cx="31405" cy="26898"/>
              </a:xfrm>
            </p:grpSpPr>
            <p:sp>
              <p:nvSpPr>
                <p:cNvPr id="7371" name="Google Shape;7371;p6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60"/>
              <p:cNvGrpSpPr/>
              <p:nvPr/>
            </p:nvGrpSpPr>
            <p:grpSpPr>
              <a:xfrm>
                <a:off x="4964770" y="3814016"/>
                <a:ext cx="31499" cy="26993"/>
                <a:chOff x="4964770" y="3814016"/>
                <a:chExt cx="31499" cy="26993"/>
              </a:xfrm>
            </p:grpSpPr>
            <p:sp>
              <p:nvSpPr>
                <p:cNvPr id="7374" name="Google Shape;7374;p6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60"/>
              <p:cNvGrpSpPr/>
              <p:nvPr/>
            </p:nvGrpSpPr>
            <p:grpSpPr>
              <a:xfrm>
                <a:off x="4923290" y="3800504"/>
                <a:ext cx="31468" cy="26898"/>
                <a:chOff x="4923290" y="3800504"/>
                <a:chExt cx="31468" cy="26898"/>
              </a:xfrm>
            </p:grpSpPr>
            <p:sp>
              <p:nvSpPr>
                <p:cNvPr id="7377" name="Google Shape;7377;p6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60"/>
              <p:cNvGrpSpPr/>
              <p:nvPr/>
            </p:nvGrpSpPr>
            <p:grpSpPr>
              <a:xfrm>
                <a:off x="5108534" y="3650943"/>
                <a:ext cx="31405" cy="26993"/>
                <a:chOff x="5108534" y="3650943"/>
                <a:chExt cx="31405" cy="26993"/>
              </a:xfrm>
            </p:grpSpPr>
            <p:sp>
              <p:nvSpPr>
                <p:cNvPr id="7380" name="Google Shape;7380;p6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60"/>
              <p:cNvGrpSpPr/>
              <p:nvPr/>
            </p:nvGrpSpPr>
            <p:grpSpPr>
              <a:xfrm>
                <a:off x="5119380" y="3760739"/>
                <a:ext cx="31499" cy="26993"/>
                <a:chOff x="5119380" y="3760739"/>
                <a:chExt cx="31499" cy="26993"/>
              </a:xfrm>
            </p:grpSpPr>
            <p:sp>
              <p:nvSpPr>
                <p:cNvPr id="7383" name="Google Shape;7383;p6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5" name="Google Shape;7385;p60"/>
              <p:cNvGrpSpPr/>
              <p:nvPr/>
            </p:nvGrpSpPr>
            <p:grpSpPr>
              <a:xfrm>
                <a:off x="5119380" y="3788235"/>
                <a:ext cx="31499" cy="26993"/>
                <a:chOff x="5119380" y="3788235"/>
                <a:chExt cx="31499" cy="26993"/>
              </a:xfrm>
            </p:grpSpPr>
            <p:sp>
              <p:nvSpPr>
                <p:cNvPr id="7386" name="Google Shape;7386;p6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60"/>
              <p:cNvGrpSpPr/>
              <p:nvPr/>
            </p:nvGrpSpPr>
            <p:grpSpPr>
              <a:xfrm>
                <a:off x="5158005" y="3875284"/>
                <a:ext cx="31405" cy="27001"/>
                <a:chOff x="5158005" y="3875284"/>
                <a:chExt cx="31405" cy="27001"/>
              </a:xfrm>
            </p:grpSpPr>
            <p:sp>
              <p:nvSpPr>
                <p:cNvPr id="7389" name="Google Shape;7389;p6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60"/>
              <p:cNvGrpSpPr/>
              <p:nvPr/>
            </p:nvGrpSpPr>
            <p:grpSpPr>
              <a:xfrm>
                <a:off x="5233163" y="3764545"/>
                <a:ext cx="31499" cy="26898"/>
                <a:chOff x="5233163" y="3764545"/>
                <a:chExt cx="31499" cy="26898"/>
              </a:xfrm>
            </p:grpSpPr>
            <p:sp>
              <p:nvSpPr>
                <p:cNvPr id="7392" name="Google Shape;7392;p6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60"/>
              <p:cNvGrpSpPr/>
              <p:nvPr/>
            </p:nvGrpSpPr>
            <p:grpSpPr>
              <a:xfrm>
                <a:off x="5276168" y="3805545"/>
                <a:ext cx="31499" cy="26906"/>
                <a:chOff x="5276168" y="3805545"/>
                <a:chExt cx="31499" cy="26906"/>
              </a:xfrm>
            </p:grpSpPr>
            <p:sp>
              <p:nvSpPr>
                <p:cNvPr id="7395" name="Google Shape;7395;p6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60"/>
              <p:cNvGrpSpPr/>
              <p:nvPr/>
            </p:nvGrpSpPr>
            <p:grpSpPr>
              <a:xfrm>
                <a:off x="5294053" y="3851933"/>
                <a:ext cx="31405" cy="26945"/>
                <a:chOff x="5294053" y="3851933"/>
                <a:chExt cx="31405" cy="26945"/>
              </a:xfrm>
            </p:grpSpPr>
            <p:sp>
              <p:nvSpPr>
                <p:cNvPr id="7398" name="Google Shape;7398;p6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60"/>
              <p:cNvGrpSpPr/>
              <p:nvPr/>
            </p:nvGrpSpPr>
            <p:grpSpPr>
              <a:xfrm>
                <a:off x="5341723" y="3851902"/>
                <a:ext cx="31405" cy="26977"/>
                <a:chOff x="5341723" y="3851902"/>
                <a:chExt cx="31405" cy="26977"/>
              </a:xfrm>
            </p:grpSpPr>
            <p:sp>
              <p:nvSpPr>
                <p:cNvPr id="7401" name="Google Shape;7401;p6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3" name="Google Shape;7403;p60"/>
              <p:cNvGrpSpPr/>
              <p:nvPr/>
            </p:nvGrpSpPr>
            <p:grpSpPr>
              <a:xfrm>
                <a:off x="5054871" y="3507855"/>
                <a:ext cx="31405" cy="26993"/>
                <a:chOff x="5054871" y="3507855"/>
                <a:chExt cx="31405" cy="26993"/>
              </a:xfrm>
            </p:grpSpPr>
            <p:sp>
              <p:nvSpPr>
                <p:cNvPr id="7404" name="Google Shape;7404;p6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60"/>
              <p:cNvGrpSpPr/>
              <p:nvPr/>
            </p:nvGrpSpPr>
            <p:grpSpPr>
              <a:xfrm>
                <a:off x="4876579" y="3675325"/>
                <a:ext cx="31405" cy="26969"/>
                <a:chOff x="4876579" y="3675325"/>
                <a:chExt cx="31405" cy="26969"/>
              </a:xfrm>
            </p:grpSpPr>
            <p:sp>
              <p:nvSpPr>
                <p:cNvPr id="7407" name="Google Shape;7407;p6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9" name="Google Shape;7409;p60"/>
              <p:cNvGrpSpPr/>
              <p:nvPr/>
            </p:nvGrpSpPr>
            <p:grpSpPr>
              <a:xfrm>
                <a:off x="4842233" y="3688333"/>
                <a:ext cx="31405" cy="26993"/>
                <a:chOff x="4842233" y="3688333"/>
                <a:chExt cx="31405" cy="26993"/>
              </a:xfrm>
            </p:grpSpPr>
            <p:sp>
              <p:nvSpPr>
                <p:cNvPr id="7410" name="Google Shape;7410;p6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60"/>
              <p:cNvGrpSpPr/>
              <p:nvPr/>
            </p:nvGrpSpPr>
            <p:grpSpPr>
              <a:xfrm>
                <a:off x="5187876" y="3608032"/>
                <a:ext cx="31405" cy="27001"/>
                <a:chOff x="5187876" y="3608032"/>
                <a:chExt cx="31405" cy="27001"/>
              </a:xfrm>
            </p:grpSpPr>
            <p:sp>
              <p:nvSpPr>
                <p:cNvPr id="7413" name="Google Shape;7413;p6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5" name="Google Shape;7415;p6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7" name="Google Shape;7417;p60"/>
              <p:cNvGrpSpPr/>
              <p:nvPr/>
            </p:nvGrpSpPr>
            <p:grpSpPr>
              <a:xfrm>
                <a:off x="5269224" y="3304167"/>
                <a:ext cx="40253" cy="34402"/>
                <a:chOff x="5269224" y="3304167"/>
                <a:chExt cx="40253" cy="34402"/>
              </a:xfrm>
            </p:grpSpPr>
            <p:sp>
              <p:nvSpPr>
                <p:cNvPr id="7418" name="Google Shape;7418;p6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60"/>
              <p:cNvGrpSpPr/>
              <p:nvPr/>
            </p:nvGrpSpPr>
            <p:grpSpPr>
              <a:xfrm>
                <a:off x="5327354" y="3476615"/>
                <a:ext cx="49864" cy="42723"/>
                <a:chOff x="5327354" y="3476615"/>
                <a:chExt cx="49864" cy="42723"/>
              </a:xfrm>
            </p:grpSpPr>
            <p:sp>
              <p:nvSpPr>
                <p:cNvPr id="7421" name="Google Shape;7421;p6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3" name="Google Shape;7423;p6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5" name="Google Shape;7425;p60"/>
              <p:cNvGrpSpPr/>
              <p:nvPr/>
            </p:nvGrpSpPr>
            <p:grpSpPr>
              <a:xfrm>
                <a:off x="5341723" y="3775957"/>
                <a:ext cx="31405" cy="26898"/>
                <a:chOff x="5341723" y="3775957"/>
                <a:chExt cx="31405" cy="26898"/>
              </a:xfrm>
            </p:grpSpPr>
            <p:sp>
              <p:nvSpPr>
                <p:cNvPr id="7426" name="Google Shape;7426;p6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0"/>
              <p:cNvGrpSpPr/>
              <p:nvPr/>
            </p:nvGrpSpPr>
            <p:grpSpPr>
              <a:xfrm>
                <a:off x="5439053" y="3699274"/>
                <a:ext cx="31405" cy="26898"/>
                <a:chOff x="5439053" y="3699274"/>
                <a:chExt cx="31405" cy="26898"/>
              </a:xfrm>
            </p:grpSpPr>
            <p:sp>
              <p:nvSpPr>
                <p:cNvPr id="7429" name="Google Shape;7429;p6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60"/>
              <p:cNvGrpSpPr/>
              <p:nvPr/>
            </p:nvGrpSpPr>
            <p:grpSpPr>
              <a:xfrm>
                <a:off x="5412414" y="3622307"/>
                <a:ext cx="31499" cy="26993"/>
                <a:chOff x="5412414" y="3622307"/>
                <a:chExt cx="31499" cy="26993"/>
              </a:xfrm>
            </p:grpSpPr>
            <p:sp>
              <p:nvSpPr>
                <p:cNvPr id="7432" name="Google Shape;7432;p6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60"/>
              <p:cNvGrpSpPr/>
              <p:nvPr/>
            </p:nvGrpSpPr>
            <p:grpSpPr>
              <a:xfrm>
                <a:off x="5476254" y="3473949"/>
                <a:ext cx="26835" cy="26930"/>
                <a:chOff x="5476254" y="3473949"/>
                <a:chExt cx="26835" cy="26930"/>
              </a:xfrm>
            </p:grpSpPr>
            <p:sp>
              <p:nvSpPr>
                <p:cNvPr id="7435" name="Google Shape;7435;p6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60"/>
              <p:cNvGrpSpPr/>
              <p:nvPr/>
            </p:nvGrpSpPr>
            <p:grpSpPr>
              <a:xfrm>
                <a:off x="5564547" y="3481594"/>
                <a:ext cx="31397" cy="26898"/>
                <a:chOff x="5564547" y="3481594"/>
                <a:chExt cx="31397" cy="26898"/>
              </a:xfrm>
            </p:grpSpPr>
            <p:sp>
              <p:nvSpPr>
                <p:cNvPr id="7438" name="Google Shape;7438;p6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60"/>
              <p:cNvGrpSpPr/>
              <p:nvPr/>
            </p:nvGrpSpPr>
            <p:grpSpPr>
              <a:xfrm>
                <a:off x="5534101" y="3470174"/>
                <a:ext cx="31397" cy="26906"/>
                <a:chOff x="5534101" y="3470174"/>
                <a:chExt cx="31397" cy="26906"/>
              </a:xfrm>
            </p:grpSpPr>
            <p:sp>
              <p:nvSpPr>
                <p:cNvPr id="7441" name="Google Shape;7441;p6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60"/>
              <p:cNvGrpSpPr/>
              <p:nvPr/>
            </p:nvGrpSpPr>
            <p:grpSpPr>
              <a:xfrm>
                <a:off x="5610879" y="3314486"/>
                <a:ext cx="31499" cy="26938"/>
                <a:chOff x="5610879" y="3314486"/>
                <a:chExt cx="31499" cy="26938"/>
              </a:xfrm>
            </p:grpSpPr>
            <p:sp>
              <p:nvSpPr>
                <p:cNvPr id="7444" name="Google Shape;7444;p6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60"/>
              <p:cNvGrpSpPr/>
              <p:nvPr/>
            </p:nvGrpSpPr>
            <p:grpSpPr>
              <a:xfrm>
                <a:off x="4834525" y="3501382"/>
                <a:ext cx="31499" cy="26898"/>
                <a:chOff x="4834525" y="3501382"/>
                <a:chExt cx="31499" cy="26898"/>
              </a:xfrm>
            </p:grpSpPr>
            <p:sp>
              <p:nvSpPr>
                <p:cNvPr id="7447" name="Google Shape;7447;p6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60"/>
              <p:cNvGrpSpPr/>
              <p:nvPr/>
            </p:nvGrpSpPr>
            <p:grpSpPr>
              <a:xfrm>
                <a:off x="4898460" y="3580158"/>
                <a:ext cx="31405" cy="26898"/>
                <a:chOff x="4898460" y="3580158"/>
                <a:chExt cx="31405" cy="26898"/>
              </a:xfrm>
            </p:grpSpPr>
            <p:sp>
              <p:nvSpPr>
                <p:cNvPr id="7450" name="Google Shape;7450;p6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60"/>
              <p:cNvGrpSpPr/>
              <p:nvPr/>
            </p:nvGrpSpPr>
            <p:grpSpPr>
              <a:xfrm>
                <a:off x="4882667" y="3608032"/>
                <a:ext cx="31499" cy="27001"/>
                <a:chOff x="4882667" y="3608032"/>
                <a:chExt cx="31499" cy="27001"/>
              </a:xfrm>
            </p:grpSpPr>
            <p:sp>
              <p:nvSpPr>
                <p:cNvPr id="7453" name="Google Shape;7453;p6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5" name="Google Shape;7455;p60"/>
              <p:cNvGrpSpPr/>
              <p:nvPr/>
            </p:nvGrpSpPr>
            <p:grpSpPr>
              <a:xfrm>
                <a:off x="4843373" y="3631407"/>
                <a:ext cx="16273" cy="16186"/>
                <a:chOff x="4843373" y="3631407"/>
                <a:chExt cx="16273" cy="16186"/>
              </a:xfrm>
            </p:grpSpPr>
            <p:sp>
              <p:nvSpPr>
                <p:cNvPr id="7456" name="Google Shape;7456;p6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8" name="Google Shape;7458;p60"/>
              <p:cNvGrpSpPr/>
              <p:nvPr/>
            </p:nvGrpSpPr>
            <p:grpSpPr>
              <a:xfrm>
                <a:off x="4727773" y="3591578"/>
                <a:ext cx="31499" cy="26898"/>
                <a:chOff x="4727773" y="3591578"/>
                <a:chExt cx="31499" cy="26898"/>
              </a:xfrm>
            </p:grpSpPr>
            <p:sp>
              <p:nvSpPr>
                <p:cNvPr id="7459" name="Google Shape;7459;p6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1" name="Google Shape;7461;p6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3" name="Google Shape;7463;p60"/>
              <p:cNvGrpSpPr/>
              <p:nvPr/>
            </p:nvGrpSpPr>
            <p:grpSpPr>
              <a:xfrm>
                <a:off x="4609421" y="3577398"/>
                <a:ext cx="31499" cy="27001"/>
                <a:chOff x="4609421" y="3577398"/>
                <a:chExt cx="31499" cy="27001"/>
              </a:xfrm>
            </p:grpSpPr>
            <p:sp>
              <p:nvSpPr>
                <p:cNvPr id="7464" name="Google Shape;7464;p6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60"/>
              <p:cNvGrpSpPr/>
              <p:nvPr/>
            </p:nvGrpSpPr>
            <p:grpSpPr>
              <a:xfrm>
                <a:off x="4649289" y="3577398"/>
                <a:ext cx="31499" cy="27001"/>
                <a:chOff x="4649289" y="3577398"/>
                <a:chExt cx="31499" cy="27001"/>
              </a:xfrm>
            </p:grpSpPr>
            <p:sp>
              <p:nvSpPr>
                <p:cNvPr id="7467" name="Google Shape;7467;p6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60"/>
              <p:cNvGrpSpPr/>
              <p:nvPr/>
            </p:nvGrpSpPr>
            <p:grpSpPr>
              <a:xfrm>
                <a:off x="4605614" y="3639523"/>
                <a:ext cx="31499" cy="26906"/>
                <a:chOff x="4605614" y="3639523"/>
                <a:chExt cx="31499" cy="26906"/>
              </a:xfrm>
            </p:grpSpPr>
            <p:sp>
              <p:nvSpPr>
                <p:cNvPr id="7470" name="Google Shape;7470;p6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2" name="Google Shape;7472;p60"/>
              <p:cNvGrpSpPr/>
              <p:nvPr/>
            </p:nvGrpSpPr>
            <p:grpSpPr>
              <a:xfrm>
                <a:off x="4785149" y="3618846"/>
                <a:ext cx="26930" cy="26843"/>
                <a:chOff x="4785149" y="3618846"/>
                <a:chExt cx="26930" cy="26843"/>
              </a:xfrm>
            </p:grpSpPr>
            <p:sp>
              <p:nvSpPr>
                <p:cNvPr id="7473" name="Google Shape;7473;p6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5" name="Google Shape;7475;p60"/>
              <p:cNvGrpSpPr/>
              <p:nvPr/>
            </p:nvGrpSpPr>
            <p:grpSpPr>
              <a:xfrm>
                <a:off x="4810167" y="3601567"/>
                <a:ext cx="31405" cy="26898"/>
                <a:chOff x="4810167" y="3601567"/>
                <a:chExt cx="31405" cy="26898"/>
              </a:xfrm>
            </p:grpSpPr>
            <p:sp>
              <p:nvSpPr>
                <p:cNvPr id="7476" name="Google Shape;7476;p6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60"/>
              <p:cNvGrpSpPr/>
              <p:nvPr/>
            </p:nvGrpSpPr>
            <p:grpSpPr>
              <a:xfrm>
                <a:off x="4831002" y="3373230"/>
                <a:ext cx="31405" cy="26898"/>
                <a:chOff x="4831002" y="3373230"/>
                <a:chExt cx="31405" cy="26898"/>
              </a:xfrm>
            </p:grpSpPr>
            <p:sp>
              <p:nvSpPr>
                <p:cNvPr id="7479" name="Google Shape;7479;p6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60"/>
              <p:cNvGrpSpPr/>
              <p:nvPr/>
            </p:nvGrpSpPr>
            <p:grpSpPr>
              <a:xfrm>
                <a:off x="4719311" y="3355054"/>
                <a:ext cx="31499" cy="27001"/>
                <a:chOff x="4719311" y="3355054"/>
                <a:chExt cx="31499" cy="27001"/>
              </a:xfrm>
            </p:grpSpPr>
            <p:sp>
              <p:nvSpPr>
                <p:cNvPr id="7482" name="Google Shape;7482;p6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60"/>
              <p:cNvGrpSpPr/>
              <p:nvPr/>
            </p:nvGrpSpPr>
            <p:grpSpPr>
              <a:xfrm>
                <a:off x="4798755" y="3450260"/>
                <a:ext cx="26930" cy="26930"/>
                <a:chOff x="4798755" y="3450260"/>
                <a:chExt cx="26930" cy="26930"/>
              </a:xfrm>
            </p:grpSpPr>
            <p:sp>
              <p:nvSpPr>
                <p:cNvPr id="7485" name="Google Shape;7485;p6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60"/>
              <p:cNvGrpSpPr/>
              <p:nvPr/>
            </p:nvGrpSpPr>
            <p:grpSpPr>
              <a:xfrm>
                <a:off x="4645576" y="3467555"/>
                <a:ext cx="31405" cy="26953"/>
                <a:chOff x="4645576" y="3467555"/>
                <a:chExt cx="31405" cy="26953"/>
              </a:xfrm>
            </p:grpSpPr>
            <p:sp>
              <p:nvSpPr>
                <p:cNvPr id="7488" name="Google Shape;7488;p6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60"/>
              <p:cNvGrpSpPr/>
              <p:nvPr/>
            </p:nvGrpSpPr>
            <p:grpSpPr>
              <a:xfrm>
                <a:off x="4687631" y="3583965"/>
                <a:ext cx="31499" cy="26898"/>
                <a:chOff x="4687631" y="3583965"/>
                <a:chExt cx="31499" cy="26898"/>
              </a:xfrm>
            </p:grpSpPr>
            <p:sp>
              <p:nvSpPr>
                <p:cNvPr id="7491" name="Google Shape;7491;p6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60"/>
              <p:cNvGrpSpPr/>
              <p:nvPr/>
            </p:nvGrpSpPr>
            <p:grpSpPr>
              <a:xfrm>
                <a:off x="4719311" y="3471314"/>
                <a:ext cx="31499" cy="27001"/>
                <a:chOff x="4719311" y="3471314"/>
                <a:chExt cx="31499" cy="27001"/>
              </a:xfrm>
            </p:grpSpPr>
            <p:sp>
              <p:nvSpPr>
                <p:cNvPr id="7494" name="Google Shape;7494;p6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60"/>
              <p:cNvGrpSpPr/>
              <p:nvPr/>
            </p:nvGrpSpPr>
            <p:grpSpPr>
              <a:xfrm>
                <a:off x="4719311" y="3434404"/>
                <a:ext cx="31499" cy="26898"/>
                <a:chOff x="4719311" y="3434404"/>
                <a:chExt cx="31499" cy="26898"/>
              </a:xfrm>
            </p:grpSpPr>
            <p:sp>
              <p:nvSpPr>
                <p:cNvPr id="7497" name="Google Shape;7497;p6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60"/>
              <p:cNvGrpSpPr/>
              <p:nvPr/>
            </p:nvGrpSpPr>
            <p:grpSpPr>
              <a:xfrm>
                <a:off x="4768876" y="3401772"/>
                <a:ext cx="31499" cy="26898"/>
                <a:chOff x="4768876" y="3401772"/>
                <a:chExt cx="31499" cy="26898"/>
              </a:xfrm>
            </p:grpSpPr>
            <p:sp>
              <p:nvSpPr>
                <p:cNvPr id="7500" name="Google Shape;7500;p6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60"/>
              <p:cNvGrpSpPr/>
              <p:nvPr/>
            </p:nvGrpSpPr>
            <p:grpSpPr>
              <a:xfrm>
                <a:off x="4762214" y="3471377"/>
                <a:ext cx="26938" cy="26938"/>
                <a:chOff x="4762214" y="3471377"/>
                <a:chExt cx="26938" cy="26938"/>
              </a:xfrm>
            </p:grpSpPr>
            <p:sp>
              <p:nvSpPr>
                <p:cNvPr id="7503" name="Google Shape;7503;p6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60"/>
              <p:cNvGrpSpPr/>
              <p:nvPr/>
            </p:nvGrpSpPr>
            <p:grpSpPr>
              <a:xfrm>
                <a:off x="4790473" y="3344782"/>
                <a:ext cx="31405" cy="26898"/>
                <a:chOff x="4790473" y="3344782"/>
                <a:chExt cx="31405" cy="26898"/>
              </a:xfrm>
            </p:grpSpPr>
            <p:sp>
              <p:nvSpPr>
                <p:cNvPr id="7506" name="Google Shape;7506;p6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60"/>
              <p:cNvGrpSpPr/>
              <p:nvPr/>
            </p:nvGrpSpPr>
            <p:grpSpPr>
              <a:xfrm>
                <a:off x="4823774" y="3950733"/>
                <a:ext cx="37398" cy="32034"/>
                <a:chOff x="4823774" y="3950733"/>
                <a:chExt cx="37398" cy="32034"/>
              </a:xfrm>
            </p:grpSpPr>
            <p:sp>
              <p:nvSpPr>
                <p:cNvPr id="7509" name="Google Shape;7509;p6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60"/>
              <p:cNvGrpSpPr/>
              <p:nvPr/>
            </p:nvGrpSpPr>
            <p:grpSpPr>
              <a:xfrm>
                <a:off x="4823396" y="4110566"/>
                <a:ext cx="31405" cy="26906"/>
                <a:chOff x="4823396" y="4110566"/>
                <a:chExt cx="31405" cy="26906"/>
              </a:xfrm>
            </p:grpSpPr>
            <p:sp>
              <p:nvSpPr>
                <p:cNvPr id="7512" name="Google Shape;7512;p6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60"/>
              <p:cNvGrpSpPr/>
              <p:nvPr/>
            </p:nvGrpSpPr>
            <p:grpSpPr>
              <a:xfrm>
                <a:off x="4838332" y="3821150"/>
                <a:ext cx="31499" cy="26898"/>
                <a:chOff x="4838332" y="3821150"/>
                <a:chExt cx="31499" cy="26898"/>
              </a:xfrm>
            </p:grpSpPr>
            <p:sp>
              <p:nvSpPr>
                <p:cNvPr id="7515" name="Google Shape;7515;p6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7" name="Google Shape;7517;p60"/>
              <p:cNvGrpSpPr/>
              <p:nvPr/>
            </p:nvGrpSpPr>
            <p:grpSpPr>
              <a:xfrm>
                <a:off x="4661275" y="3815007"/>
                <a:ext cx="36824" cy="31523"/>
                <a:chOff x="4661275" y="3815007"/>
                <a:chExt cx="36824" cy="31523"/>
              </a:xfrm>
            </p:grpSpPr>
            <p:sp>
              <p:nvSpPr>
                <p:cNvPr id="7518" name="Google Shape;7518;p6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60"/>
              <p:cNvGrpSpPr/>
              <p:nvPr/>
            </p:nvGrpSpPr>
            <p:grpSpPr>
              <a:xfrm>
                <a:off x="4558998" y="3851037"/>
                <a:ext cx="33591" cy="28699"/>
                <a:chOff x="4558998" y="3851037"/>
                <a:chExt cx="33591" cy="28699"/>
              </a:xfrm>
            </p:grpSpPr>
            <p:sp>
              <p:nvSpPr>
                <p:cNvPr id="7521" name="Google Shape;7521;p6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60"/>
              <p:cNvGrpSpPr/>
              <p:nvPr/>
            </p:nvGrpSpPr>
            <p:grpSpPr>
              <a:xfrm>
                <a:off x="4696762" y="3638587"/>
                <a:ext cx="33591" cy="28794"/>
                <a:chOff x="4696762" y="3638587"/>
                <a:chExt cx="33591" cy="28794"/>
              </a:xfrm>
            </p:grpSpPr>
            <p:sp>
              <p:nvSpPr>
                <p:cNvPr id="7524" name="Google Shape;7524;p6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60"/>
              <p:cNvGrpSpPr/>
              <p:nvPr/>
            </p:nvGrpSpPr>
            <p:grpSpPr>
              <a:xfrm>
                <a:off x="4929479" y="3939140"/>
                <a:ext cx="33497" cy="28692"/>
                <a:chOff x="4929479" y="3939140"/>
                <a:chExt cx="33497" cy="28692"/>
              </a:xfrm>
            </p:grpSpPr>
            <p:sp>
              <p:nvSpPr>
                <p:cNvPr id="7527" name="Google Shape;7527;p6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60"/>
              <p:cNvGrpSpPr/>
              <p:nvPr/>
            </p:nvGrpSpPr>
            <p:grpSpPr>
              <a:xfrm>
                <a:off x="4907119" y="3986039"/>
                <a:ext cx="33497" cy="28699"/>
                <a:chOff x="4907119" y="3986039"/>
                <a:chExt cx="33497" cy="28699"/>
              </a:xfrm>
            </p:grpSpPr>
            <p:sp>
              <p:nvSpPr>
                <p:cNvPr id="7530" name="Google Shape;7530;p6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60"/>
              <p:cNvGrpSpPr/>
              <p:nvPr/>
            </p:nvGrpSpPr>
            <p:grpSpPr>
              <a:xfrm>
                <a:off x="4911783" y="4048102"/>
                <a:ext cx="33591" cy="28762"/>
                <a:chOff x="4911783" y="4048102"/>
                <a:chExt cx="33591" cy="28762"/>
              </a:xfrm>
            </p:grpSpPr>
            <p:sp>
              <p:nvSpPr>
                <p:cNvPr id="7533" name="Google Shape;7533;p6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5" name="Google Shape;7535;p6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7" name="Google Shape;7537;p60"/>
              <p:cNvGrpSpPr/>
              <p:nvPr/>
            </p:nvGrpSpPr>
            <p:grpSpPr>
              <a:xfrm>
                <a:off x="4762623" y="3837847"/>
                <a:ext cx="42416" cy="36273"/>
                <a:chOff x="4762623" y="3837847"/>
                <a:chExt cx="42416" cy="36273"/>
              </a:xfrm>
            </p:grpSpPr>
            <p:sp>
              <p:nvSpPr>
                <p:cNvPr id="7538" name="Google Shape;7538;p6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60"/>
              <p:cNvGrpSpPr/>
              <p:nvPr/>
            </p:nvGrpSpPr>
            <p:grpSpPr>
              <a:xfrm>
                <a:off x="4746044" y="4104966"/>
                <a:ext cx="33497" cy="28699"/>
                <a:chOff x="4746044" y="4104966"/>
                <a:chExt cx="33497" cy="28699"/>
              </a:xfrm>
            </p:grpSpPr>
            <p:sp>
              <p:nvSpPr>
                <p:cNvPr id="7541" name="Google Shape;7541;p6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3" name="Google Shape;7543;p60"/>
              <p:cNvGrpSpPr/>
              <p:nvPr/>
            </p:nvGrpSpPr>
            <p:grpSpPr>
              <a:xfrm>
                <a:off x="4859646" y="4162554"/>
                <a:ext cx="33591" cy="28762"/>
                <a:chOff x="4859646" y="4162554"/>
                <a:chExt cx="33591" cy="28762"/>
              </a:xfrm>
            </p:grpSpPr>
            <p:sp>
              <p:nvSpPr>
                <p:cNvPr id="7544" name="Google Shape;7544;p6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46" name="Google Shape;7546;p60"/>
            <p:cNvGrpSpPr/>
            <p:nvPr/>
          </p:nvGrpSpPr>
          <p:grpSpPr>
            <a:xfrm>
              <a:off x="3597785" y="3274438"/>
              <a:ext cx="855610" cy="1122100"/>
              <a:chOff x="3597785" y="3274438"/>
              <a:chExt cx="855610" cy="1122100"/>
            </a:xfrm>
          </p:grpSpPr>
          <p:grpSp>
            <p:nvGrpSpPr>
              <p:cNvPr id="7547" name="Google Shape;7547;p60"/>
              <p:cNvGrpSpPr/>
              <p:nvPr/>
            </p:nvGrpSpPr>
            <p:grpSpPr>
              <a:xfrm>
                <a:off x="3617857" y="3284717"/>
                <a:ext cx="826785" cy="1099165"/>
                <a:chOff x="3617857" y="3284717"/>
                <a:chExt cx="826785" cy="1099165"/>
              </a:xfrm>
            </p:grpSpPr>
            <p:sp>
              <p:nvSpPr>
                <p:cNvPr id="7548" name="Google Shape;7548;p6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60"/>
              <p:cNvGrpSpPr/>
              <p:nvPr/>
            </p:nvGrpSpPr>
            <p:grpSpPr>
              <a:xfrm>
                <a:off x="4180904" y="4251758"/>
                <a:ext cx="37783" cy="32420"/>
                <a:chOff x="4180904" y="4251758"/>
                <a:chExt cx="37783" cy="32420"/>
              </a:xfrm>
            </p:grpSpPr>
            <p:sp>
              <p:nvSpPr>
                <p:cNvPr id="7605" name="Google Shape;7605;p6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60"/>
              <p:cNvGrpSpPr/>
              <p:nvPr/>
            </p:nvGrpSpPr>
            <p:grpSpPr>
              <a:xfrm>
                <a:off x="4201644" y="4081324"/>
                <a:ext cx="37783" cy="32364"/>
                <a:chOff x="4201644" y="4081324"/>
                <a:chExt cx="37783" cy="32364"/>
              </a:xfrm>
            </p:grpSpPr>
            <p:sp>
              <p:nvSpPr>
                <p:cNvPr id="7608" name="Google Shape;7608;p6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60"/>
              <p:cNvGrpSpPr/>
              <p:nvPr/>
            </p:nvGrpSpPr>
            <p:grpSpPr>
              <a:xfrm>
                <a:off x="4284416" y="3887428"/>
                <a:ext cx="37783" cy="32451"/>
                <a:chOff x="4284416" y="3887428"/>
                <a:chExt cx="37783" cy="32451"/>
              </a:xfrm>
            </p:grpSpPr>
            <p:sp>
              <p:nvSpPr>
                <p:cNvPr id="7611" name="Google Shape;7611;p6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60"/>
              <p:cNvGrpSpPr/>
              <p:nvPr/>
            </p:nvGrpSpPr>
            <p:grpSpPr>
              <a:xfrm>
                <a:off x="4223721" y="3860404"/>
                <a:ext cx="37870" cy="32364"/>
                <a:chOff x="4223721" y="3860404"/>
                <a:chExt cx="37870" cy="32364"/>
              </a:xfrm>
            </p:grpSpPr>
            <p:sp>
              <p:nvSpPr>
                <p:cNvPr id="7614" name="Google Shape;7614;p6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60"/>
              <p:cNvGrpSpPr/>
              <p:nvPr/>
            </p:nvGrpSpPr>
            <p:grpSpPr>
              <a:xfrm>
                <a:off x="4104889" y="3699242"/>
                <a:ext cx="37776" cy="32357"/>
                <a:chOff x="4104889" y="3699242"/>
                <a:chExt cx="37776" cy="32357"/>
              </a:xfrm>
            </p:grpSpPr>
            <p:sp>
              <p:nvSpPr>
                <p:cNvPr id="7617" name="Google Shape;7617;p6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60"/>
              <p:cNvGrpSpPr/>
              <p:nvPr/>
            </p:nvGrpSpPr>
            <p:grpSpPr>
              <a:xfrm>
                <a:off x="4143608" y="3475121"/>
                <a:ext cx="37878" cy="32420"/>
                <a:chOff x="4143608" y="3475121"/>
                <a:chExt cx="37878" cy="32420"/>
              </a:xfrm>
            </p:grpSpPr>
            <p:sp>
              <p:nvSpPr>
                <p:cNvPr id="7620" name="Google Shape;7620;p6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60"/>
              <p:cNvGrpSpPr/>
              <p:nvPr/>
            </p:nvGrpSpPr>
            <p:grpSpPr>
              <a:xfrm>
                <a:off x="4217248" y="3570893"/>
                <a:ext cx="37776" cy="32364"/>
                <a:chOff x="4217248" y="3570893"/>
                <a:chExt cx="37776" cy="32364"/>
              </a:xfrm>
            </p:grpSpPr>
            <p:sp>
              <p:nvSpPr>
                <p:cNvPr id="7623" name="Google Shape;7623;p6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60"/>
              <p:cNvGrpSpPr/>
              <p:nvPr/>
            </p:nvGrpSpPr>
            <p:grpSpPr>
              <a:xfrm>
                <a:off x="4255307" y="3431612"/>
                <a:ext cx="37776" cy="32451"/>
                <a:chOff x="4255307" y="3431612"/>
                <a:chExt cx="37776" cy="32451"/>
              </a:xfrm>
            </p:grpSpPr>
            <p:sp>
              <p:nvSpPr>
                <p:cNvPr id="7626" name="Google Shape;7626;p6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60"/>
              <p:cNvGrpSpPr/>
              <p:nvPr/>
            </p:nvGrpSpPr>
            <p:grpSpPr>
              <a:xfrm>
                <a:off x="3853052" y="3577398"/>
                <a:ext cx="37776" cy="32420"/>
                <a:chOff x="3853052" y="3577398"/>
                <a:chExt cx="37776" cy="32420"/>
              </a:xfrm>
            </p:grpSpPr>
            <p:sp>
              <p:nvSpPr>
                <p:cNvPr id="7629" name="Google Shape;7629;p6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60"/>
              <p:cNvGrpSpPr/>
              <p:nvPr/>
            </p:nvGrpSpPr>
            <p:grpSpPr>
              <a:xfrm>
                <a:off x="4039908" y="3412107"/>
                <a:ext cx="37776" cy="32357"/>
                <a:chOff x="4039908" y="3412107"/>
                <a:chExt cx="37776" cy="32357"/>
              </a:xfrm>
            </p:grpSpPr>
            <p:sp>
              <p:nvSpPr>
                <p:cNvPr id="7632" name="Google Shape;7632;p6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60"/>
              <p:cNvGrpSpPr/>
              <p:nvPr/>
            </p:nvGrpSpPr>
            <p:grpSpPr>
              <a:xfrm>
                <a:off x="4017360" y="3342061"/>
                <a:ext cx="37870" cy="32380"/>
                <a:chOff x="4017360" y="3342061"/>
                <a:chExt cx="37870" cy="32380"/>
              </a:xfrm>
            </p:grpSpPr>
            <p:sp>
              <p:nvSpPr>
                <p:cNvPr id="7635" name="Google Shape;7635;p6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7" name="Google Shape;7637;p6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9" name="Google Shape;7639;p60"/>
              <p:cNvGrpSpPr/>
              <p:nvPr/>
            </p:nvGrpSpPr>
            <p:grpSpPr>
              <a:xfrm>
                <a:off x="3750870" y="3418650"/>
                <a:ext cx="37776" cy="32380"/>
                <a:chOff x="3750870" y="3418650"/>
                <a:chExt cx="37776" cy="32380"/>
              </a:xfrm>
            </p:grpSpPr>
            <p:sp>
              <p:nvSpPr>
                <p:cNvPr id="7640" name="Google Shape;7640;p6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60"/>
              <p:cNvGrpSpPr/>
              <p:nvPr/>
            </p:nvGrpSpPr>
            <p:grpSpPr>
              <a:xfrm>
                <a:off x="3632509" y="3274438"/>
                <a:ext cx="37783" cy="32357"/>
                <a:chOff x="3632509" y="3274438"/>
                <a:chExt cx="37783" cy="32357"/>
              </a:xfrm>
            </p:grpSpPr>
            <p:sp>
              <p:nvSpPr>
                <p:cNvPr id="7643" name="Google Shape;7643;p6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5" name="Google Shape;7645;p60"/>
              <p:cNvGrpSpPr/>
              <p:nvPr/>
            </p:nvGrpSpPr>
            <p:grpSpPr>
              <a:xfrm>
                <a:off x="3906424" y="3297561"/>
                <a:ext cx="37776" cy="32451"/>
                <a:chOff x="3906424" y="3297561"/>
                <a:chExt cx="37776" cy="32451"/>
              </a:xfrm>
            </p:grpSpPr>
            <p:sp>
              <p:nvSpPr>
                <p:cNvPr id="7646" name="Google Shape;7646;p6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60"/>
              <p:cNvGrpSpPr/>
              <p:nvPr/>
            </p:nvGrpSpPr>
            <p:grpSpPr>
              <a:xfrm>
                <a:off x="3866084" y="3412107"/>
                <a:ext cx="37776" cy="32357"/>
                <a:chOff x="3866084" y="3412107"/>
                <a:chExt cx="37776" cy="32357"/>
              </a:xfrm>
            </p:grpSpPr>
            <p:sp>
              <p:nvSpPr>
                <p:cNvPr id="7649" name="Google Shape;7649;p6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60"/>
              <p:cNvGrpSpPr/>
              <p:nvPr/>
            </p:nvGrpSpPr>
            <p:grpSpPr>
              <a:xfrm>
                <a:off x="4023919" y="3766409"/>
                <a:ext cx="37783" cy="32357"/>
                <a:chOff x="4023919" y="3766409"/>
                <a:chExt cx="37783" cy="32357"/>
              </a:xfrm>
            </p:grpSpPr>
            <p:sp>
              <p:nvSpPr>
                <p:cNvPr id="7652" name="Google Shape;7652;p6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60"/>
              <p:cNvGrpSpPr/>
              <p:nvPr/>
            </p:nvGrpSpPr>
            <p:grpSpPr>
              <a:xfrm>
                <a:off x="3973882" y="3779449"/>
                <a:ext cx="37776" cy="32357"/>
                <a:chOff x="3973882" y="3779449"/>
                <a:chExt cx="37776" cy="32357"/>
              </a:xfrm>
            </p:grpSpPr>
            <p:sp>
              <p:nvSpPr>
                <p:cNvPr id="7655" name="Google Shape;7655;p6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60"/>
              <p:cNvGrpSpPr/>
              <p:nvPr/>
            </p:nvGrpSpPr>
            <p:grpSpPr>
              <a:xfrm>
                <a:off x="4073398" y="3838028"/>
                <a:ext cx="37776" cy="32380"/>
                <a:chOff x="4073398" y="3838028"/>
                <a:chExt cx="37776" cy="32380"/>
              </a:xfrm>
            </p:grpSpPr>
            <p:sp>
              <p:nvSpPr>
                <p:cNvPr id="7658" name="Google Shape;7658;p6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0" name="Google Shape;7660;p60"/>
              <p:cNvGrpSpPr/>
              <p:nvPr/>
            </p:nvGrpSpPr>
            <p:grpSpPr>
              <a:xfrm>
                <a:off x="4342672" y="4144496"/>
                <a:ext cx="37752" cy="32364"/>
                <a:chOff x="4342672" y="4144496"/>
                <a:chExt cx="37752" cy="32364"/>
              </a:xfrm>
            </p:grpSpPr>
            <p:sp>
              <p:nvSpPr>
                <p:cNvPr id="7661" name="Google Shape;7661;p6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60"/>
              <p:cNvGrpSpPr/>
              <p:nvPr/>
            </p:nvGrpSpPr>
            <p:grpSpPr>
              <a:xfrm>
                <a:off x="4406386" y="4056872"/>
                <a:ext cx="37783" cy="32364"/>
                <a:chOff x="4406386" y="4056872"/>
                <a:chExt cx="37783" cy="32364"/>
              </a:xfrm>
            </p:grpSpPr>
            <p:sp>
              <p:nvSpPr>
                <p:cNvPr id="7664" name="Google Shape;7664;p6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60"/>
              <p:cNvGrpSpPr/>
              <p:nvPr/>
            </p:nvGrpSpPr>
            <p:grpSpPr>
              <a:xfrm>
                <a:off x="4284416" y="4245254"/>
                <a:ext cx="37783" cy="32357"/>
                <a:chOff x="4284416" y="4245254"/>
                <a:chExt cx="37783" cy="32357"/>
              </a:xfrm>
            </p:grpSpPr>
            <p:sp>
              <p:nvSpPr>
                <p:cNvPr id="7667" name="Google Shape;7667;p6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60"/>
              <p:cNvGrpSpPr/>
              <p:nvPr/>
            </p:nvGrpSpPr>
            <p:grpSpPr>
              <a:xfrm>
                <a:off x="4219057" y="4331258"/>
                <a:ext cx="37776" cy="32364"/>
                <a:chOff x="4219057" y="4331258"/>
                <a:chExt cx="37776" cy="32364"/>
              </a:xfrm>
            </p:grpSpPr>
            <p:sp>
              <p:nvSpPr>
                <p:cNvPr id="7670" name="Google Shape;7670;p6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60"/>
              <p:cNvGrpSpPr/>
              <p:nvPr/>
            </p:nvGrpSpPr>
            <p:grpSpPr>
              <a:xfrm>
                <a:off x="4204122" y="4141688"/>
                <a:ext cx="33497" cy="28699"/>
                <a:chOff x="4204122" y="4141688"/>
                <a:chExt cx="33497" cy="28699"/>
              </a:xfrm>
            </p:grpSpPr>
            <p:sp>
              <p:nvSpPr>
                <p:cNvPr id="7673" name="Google Shape;7673;p6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60"/>
              <p:cNvGrpSpPr/>
              <p:nvPr/>
            </p:nvGrpSpPr>
            <p:grpSpPr>
              <a:xfrm>
                <a:off x="4301546" y="4003869"/>
                <a:ext cx="38916" cy="33324"/>
                <a:chOff x="4301546" y="4003869"/>
                <a:chExt cx="38916" cy="33324"/>
              </a:xfrm>
            </p:grpSpPr>
            <p:sp>
              <p:nvSpPr>
                <p:cNvPr id="7676" name="Google Shape;7676;p6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60"/>
              <p:cNvGrpSpPr/>
              <p:nvPr/>
            </p:nvGrpSpPr>
            <p:grpSpPr>
              <a:xfrm>
                <a:off x="4210681" y="3924669"/>
                <a:ext cx="36549" cy="31366"/>
                <a:chOff x="4210681" y="3924669"/>
                <a:chExt cx="36549" cy="31366"/>
              </a:xfrm>
            </p:grpSpPr>
            <p:sp>
              <p:nvSpPr>
                <p:cNvPr id="7679" name="Google Shape;7679;p6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60"/>
              <p:cNvGrpSpPr/>
              <p:nvPr/>
            </p:nvGrpSpPr>
            <p:grpSpPr>
              <a:xfrm>
                <a:off x="3987771" y="3628874"/>
                <a:ext cx="31499" cy="26993"/>
                <a:chOff x="3987771" y="3628874"/>
                <a:chExt cx="31499" cy="26993"/>
              </a:xfrm>
            </p:grpSpPr>
            <p:sp>
              <p:nvSpPr>
                <p:cNvPr id="7682" name="Google Shape;7682;p6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60"/>
              <p:cNvGrpSpPr/>
              <p:nvPr/>
            </p:nvGrpSpPr>
            <p:grpSpPr>
              <a:xfrm>
                <a:off x="4087382" y="3775674"/>
                <a:ext cx="31405" cy="26898"/>
                <a:chOff x="4087382" y="3775674"/>
                <a:chExt cx="31405" cy="26898"/>
              </a:xfrm>
            </p:grpSpPr>
            <p:sp>
              <p:nvSpPr>
                <p:cNvPr id="7685" name="Google Shape;7685;p6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60"/>
              <p:cNvGrpSpPr/>
              <p:nvPr/>
            </p:nvGrpSpPr>
            <p:grpSpPr>
              <a:xfrm>
                <a:off x="4118873" y="3856637"/>
                <a:ext cx="31405" cy="26906"/>
                <a:chOff x="4118873" y="3856637"/>
                <a:chExt cx="31405" cy="26906"/>
              </a:xfrm>
            </p:grpSpPr>
            <p:sp>
              <p:nvSpPr>
                <p:cNvPr id="7688" name="Google Shape;7688;p6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60"/>
              <p:cNvGrpSpPr/>
              <p:nvPr/>
            </p:nvGrpSpPr>
            <p:grpSpPr>
              <a:xfrm>
                <a:off x="4168541" y="3639523"/>
                <a:ext cx="31499" cy="26906"/>
                <a:chOff x="4168541" y="3639523"/>
                <a:chExt cx="31499" cy="26906"/>
              </a:xfrm>
            </p:grpSpPr>
            <p:sp>
              <p:nvSpPr>
                <p:cNvPr id="7691" name="Google Shape;7691;p6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60"/>
              <p:cNvGrpSpPr/>
              <p:nvPr/>
            </p:nvGrpSpPr>
            <p:grpSpPr>
              <a:xfrm>
                <a:off x="3965789" y="3393545"/>
                <a:ext cx="31405" cy="26945"/>
                <a:chOff x="3965789" y="3393545"/>
                <a:chExt cx="31405" cy="26945"/>
              </a:xfrm>
            </p:grpSpPr>
            <p:sp>
              <p:nvSpPr>
                <p:cNvPr id="7694" name="Google Shape;7694;p6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60"/>
              <p:cNvGrpSpPr/>
              <p:nvPr/>
            </p:nvGrpSpPr>
            <p:grpSpPr>
              <a:xfrm>
                <a:off x="3925166" y="3491008"/>
                <a:ext cx="31405" cy="27001"/>
                <a:chOff x="3925166" y="3491008"/>
                <a:chExt cx="31405" cy="27001"/>
              </a:xfrm>
            </p:grpSpPr>
            <p:sp>
              <p:nvSpPr>
                <p:cNvPr id="7697" name="Google Shape;7697;p6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60"/>
              <p:cNvGrpSpPr/>
              <p:nvPr/>
            </p:nvGrpSpPr>
            <p:grpSpPr>
              <a:xfrm>
                <a:off x="3682845" y="3340976"/>
                <a:ext cx="31397" cy="26898"/>
                <a:chOff x="3682845" y="3340976"/>
                <a:chExt cx="31397" cy="26898"/>
              </a:xfrm>
            </p:grpSpPr>
            <p:sp>
              <p:nvSpPr>
                <p:cNvPr id="7700" name="Google Shape;7700;p6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60"/>
              <p:cNvGrpSpPr/>
              <p:nvPr/>
            </p:nvGrpSpPr>
            <p:grpSpPr>
              <a:xfrm>
                <a:off x="3795393" y="3353725"/>
                <a:ext cx="31499" cy="26993"/>
                <a:chOff x="3795393" y="3353725"/>
                <a:chExt cx="31499" cy="26993"/>
              </a:xfrm>
            </p:grpSpPr>
            <p:sp>
              <p:nvSpPr>
                <p:cNvPr id="7703" name="Google Shape;7703;p6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60"/>
              <p:cNvGrpSpPr/>
              <p:nvPr/>
            </p:nvGrpSpPr>
            <p:grpSpPr>
              <a:xfrm>
                <a:off x="4176909" y="4363221"/>
                <a:ext cx="38924" cy="33316"/>
                <a:chOff x="4176909" y="4363221"/>
                <a:chExt cx="38924" cy="33316"/>
              </a:xfrm>
            </p:grpSpPr>
            <p:sp>
              <p:nvSpPr>
                <p:cNvPr id="7706" name="Google Shape;7706;p6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60"/>
              <p:cNvGrpSpPr/>
              <p:nvPr/>
            </p:nvGrpSpPr>
            <p:grpSpPr>
              <a:xfrm>
                <a:off x="4226191" y="4007660"/>
                <a:ext cx="33560" cy="28770"/>
                <a:chOff x="4226191" y="4007660"/>
                <a:chExt cx="33560" cy="28770"/>
              </a:xfrm>
            </p:grpSpPr>
            <p:sp>
              <p:nvSpPr>
                <p:cNvPr id="7709" name="Google Shape;7709;p6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1" name="Google Shape;7711;p60"/>
              <p:cNvGrpSpPr/>
              <p:nvPr/>
            </p:nvGrpSpPr>
            <p:grpSpPr>
              <a:xfrm>
                <a:off x="3597785" y="3377045"/>
                <a:ext cx="33591" cy="28699"/>
                <a:chOff x="3597785" y="3377045"/>
                <a:chExt cx="33591" cy="28699"/>
              </a:xfrm>
            </p:grpSpPr>
            <p:sp>
              <p:nvSpPr>
                <p:cNvPr id="7712" name="Google Shape;7712;p6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60"/>
              <p:cNvGrpSpPr/>
              <p:nvPr/>
            </p:nvGrpSpPr>
            <p:grpSpPr>
              <a:xfrm>
                <a:off x="3887870" y="3669796"/>
                <a:ext cx="33591" cy="28692"/>
                <a:chOff x="3887870" y="3669796"/>
                <a:chExt cx="33591" cy="28692"/>
              </a:xfrm>
            </p:grpSpPr>
            <p:sp>
              <p:nvSpPr>
                <p:cNvPr id="7715" name="Google Shape;7715;p6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7" name="Google Shape;7717;p60"/>
              <p:cNvGrpSpPr/>
              <p:nvPr/>
            </p:nvGrpSpPr>
            <p:grpSpPr>
              <a:xfrm>
                <a:off x="3818320" y="3481625"/>
                <a:ext cx="33497" cy="28770"/>
                <a:chOff x="3818320" y="3481625"/>
                <a:chExt cx="33497" cy="28770"/>
              </a:xfrm>
            </p:grpSpPr>
            <p:sp>
              <p:nvSpPr>
                <p:cNvPr id="7718" name="Google Shape;7718;p6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60"/>
              <p:cNvGrpSpPr/>
              <p:nvPr/>
            </p:nvGrpSpPr>
            <p:grpSpPr>
              <a:xfrm>
                <a:off x="4278139" y="4120948"/>
                <a:ext cx="37492" cy="32129"/>
                <a:chOff x="4278139" y="4120948"/>
                <a:chExt cx="37492" cy="32129"/>
              </a:xfrm>
            </p:grpSpPr>
            <p:sp>
              <p:nvSpPr>
                <p:cNvPr id="7721" name="Google Shape;7721;p6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60"/>
              <p:cNvGrpSpPr/>
              <p:nvPr/>
            </p:nvGrpSpPr>
            <p:grpSpPr>
              <a:xfrm>
                <a:off x="4419898" y="3977388"/>
                <a:ext cx="33497" cy="28692"/>
                <a:chOff x="4419898" y="3977388"/>
                <a:chExt cx="33497" cy="28692"/>
              </a:xfrm>
            </p:grpSpPr>
            <p:sp>
              <p:nvSpPr>
                <p:cNvPr id="7724" name="Google Shape;7724;p6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6" name="Google Shape;7726;p60"/>
              <p:cNvGrpSpPr/>
              <p:nvPr/>
            </p:nvGrpSpPr>
            <p:grpSpPr>
              <a:xfrm>
                <a:off x="4158930" y="4034684"/>
                <a:ext cx="33497" cy="28762"/>
                <a:chOff x="4158930" y="4034684"/>
                <a:chExt cx="33497" cy="28762"/>
              </a:xfrm>
            </p:grpSpPr>
            <p:sp>
              <p:nvSpPr>
                <p:cNvPr id="7727" name="Google Shape;7727;p6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60"/>
              <p:cNvGrpSpPr/>
              <p:nvPr/>
            </p:nvGrpSpPr>
            <p:grpSpPr>
              <a:xfrm>
                <a:off x="4134949" y="3957049"/>
                <a:ext cx="33497" cy="28770"/>
                <a:chOff x="4134949" y="3957049"/>
                <a:chExt cx="33497" cy="28770"/>
              </a:xfrm>
            </p:grpSpPr>
            <p:sp>
              <p:nvSpPr>
                <p:cNvPr id="7730" name="Google Shape;7730;p6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60"/>
              <p:cNvGrpSpPr/>
              <p:nvPr/>
            </p:nvGrpSpPr>
            <p:grpSpPr>
              <a:xfrm>
                <a:off x="4193653" y="4184403"/>
                <a:ext cx="43580" cy="37264"/>
                <a:chOff x="4193653" y="4184403"/>
                <a:chExt cx="43580" cy="37264"/>
              </a:xfrm>
            </p:grpSpPr>
            <p:sp>
              <p:nvSpPr>
                <p:cNvPr id="7733" name="Google Shape;7733;p6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60"/>
              <p:cNvGrpSpPr/>
              <p:nvPr/>
            </p:nvGrpSpPr>
            <p:grpSpPr>
              <a:xfrm>
                <a:off x="4343600" y="3943844"/>
                <a:ext cx="43580" cy="37312"/>
                <a:chOff x="4343600" y="3943844"/>
                <a:chExt cx="43580" cy="37312"/>
              </a:xfrm>
            </p:grpSpPr>
            <p:sp>
              <p:nvSpPr>
                <p:cNvPr id="7736" name="Google Shape;7736;p6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60"/>
              <p:cNvGrpSpPr/>
              <p:nvPr/>
            </p:nvGrpSpPr>
            <p:grpSpPr>
              <a:xfrm>
                <a:off x="4172339" y="3381693"/>
                <a:ext cx="31499" cy="27001"/>
                <a:chOff x="4172339" y="3381693"/>
                <a:chExt cx="31499" cy="27001"/>
              </a:xfrm>
            </p:grpSpPr>
            <p:sp>
              <p:nvSpPr>
                <p:cNvPr id="7739" name="Google Shape;7739;p6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744"/>
        <p:cNvGrpSpPr/>
        <p:nvPr/>
      </p:nvGrpSpPr>
      <p:grpSpPr>
        <a:xfrm>
          <a:off x="0" y="0"/>
          <a:ext cx="0" cy="0"/>
          <a:chOff x="0" y="0"/>
          <a:chExt cx="0" cy="0"/>
        </a:xfrm>
      </p:grpSpPr>
      <p:grpSp>
        <p:nvGrpSpPr>
          <p:cNvPr id="7745" name="Google Shape;7745;p61"/>
          <p:cNvGrpSpPr/>
          <p:nvPr/>
        </p:nvGrpSpPr>
        <p:grpSpPr>
          <a:xfrm>
            <a:off x="2126623" y="3607908"/>
            <a:ext cx="1102891" cy="760337"/>
            <a:chOff x="4967783" y="2151471"/>
            <a:chExt cx="3920692" cy="2702940"/>
          </a:xfrm>
        </p:grpSpPr>
        <p:grpSp>
          <p:nvGrpSpPr>
            <p:cNvPr id="7746" name="Google Shape;7746;p61"/>
            <p:cNvGrpSpPr/>
            <p:nvPr/>
          </p:nvGrpSpPr>
          <p:grpSpPr>
            <a:xfrm>
              <a:off x="5045709" y="2252109"/>
              <a:ext cx="3761071" cy="2501708"/>
              <a:chOff x="2691784" y="1805334"/>
              <a:chExt cx="3761071" cy="2501708"/>
            </a:xfrm>
          </p:grpSpPr>
          <p:sp>
            <p:nvSpPr>
              <p:cNvPr id="7747" name="Google Shape;7747;p6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61"/>
            <p:cNvGrpSpPr/>
            <p:nvPr/>
          </p:nvGrpSpPr>
          <p:grpSpPr>
            <a:xfrm>
              <a:off x="4967783" y="2151471"/>
              <a:ext cx="3920692" cy="2702940"/>
              <a:chOff x="2613858" y="1704696"/>
              <a:chExt cx="3920692" cy="2702940"/>
            </a:xfrm>
          </p:grpSpPr>
          <p:sp>
            <p:nvSpPr>
              <p:cNvPr id="7755" name="Google Shape;7755;p6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0" name="Google Shape;7760;p61"/>
          <p:cNvGrpSpPr/>
          <p:nvPr/>
        </p:nvGrpSpPr>
        <p:grpSpPr>
          <a:xfrm>
            <a:off x="3530532" y="1496185"/>
            <a:ext cx="1561911" cy="708580"/>
            <a:chOff x="3530532" y="1496185"/>
            <a:chExt cx="1561911" cy="708580"/>
          </a:xfrm>
        </p:grpSpPr>
        <p:grpSp>
          <p:nvGrpSpPr>
            <p:cNvPr id="7761" name="Google Shape;7761;p61"/>
            <p:cNvGrpSpPr/>
            <p:nvPr/>
          </p:nvGrpSpPr>
          <p:grpSpPr>
            <a:xfrm>
              <a:off x="3720318" y="1857562"/>
              <a:ext cx="1372125" cy="54"/>
              <a:chOff x="3720318" y="1857562"/>
              <a:chExt cx="1372125" cy="54"/>
            </a:xfrm>
          </p:grpSpPr>
          <p:cxnSp>
            <p:nvCxnSpPr>
              <p:cNvPr id="7762" name="Google Shape;7762;p61"/>
              <p:cNvCxnSpPr>
                <a:endCxn id="7763"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4" name="Google Shape;7764;p6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5" name="Google Shape;7765;p6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6" name="Google Shape;7766;p61"/>
              <p:cNvCxnSpPr>
                <a:stCxn id="7763"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67" name="Google Shape;7767;p61"/>
            <p:cNvGrpSpPr/>
            <p:nvPr/>
          </p:nvGrpSpPr>
          <p:grpSpPr>
            <a:xfrm>
              <a:off x="3567462" y="1496185"/>
              <a:ext cx="286500" cy="272914"/>
              <a:chOff x="3567462" y="1496185"/>
              <a:chExt cx="286500" cy="272914"/>
            </a:xfrm>
          </p:grpSpPr>
          <p:cxnSp>
            <p:nvCxnSpPr>
              <p:cNvPr id="7768" name="Google Shape;7768;p6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69" name="Google Shape;7769;p6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0" name="Google Shape;7770;p6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2" name="Google Shape;7772;p61"/>
            <p:cNvGrpSpPr/>
            <p:nvPr/>
          </p:nvGrpSpPr>
          <p:grpSpPr>
            <a:xfrm>
              <a:off x="3929014" y="1960574"/>
              <a:ext cx="286500" cy="242342"/>
              <a:chOff x="3929014" y="1960574"/>
              <a:chExt cx="286500" cy="242342"/>
            </a:xfrm>
          </p:grpSpPr>
          <p:cxnSp>
            <p:nvCxnSpPr>
              <p:cNvPr id="7773" name="Google Shape;7773;p6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74" name="Google Shape;7774;p6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61"/>
            <p:cNvGrpSpPr/>
            <p:nvPr/>
          </p:nvGrpSpPr>
          <p:grpSpPr>
            <a:xfrm>
              <a:off x="4290828" y="1496185"/>
              <a:ext cx="286500" cy="272914"/>
              <a:chOff x="4290828" y="1496185"/>
              <a:chExt cx="286500" cy="272914"/>
            </a:xfrm>
          </p:grpSpPr>
          <p:cxnSp>
            <p:nvCxnSpPr>
              <p:cNvPr id="7776" name="Google Shape;7776;p6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77" name="Google Shape;7777;p6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8" name="Google Shape;7778;p6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61"/>
            <p:cNvGrpSpPr/>
            <p:nvPr/>
          </p:nvGrpSpPr>
          <p:grpSpPr>
            <a:xfrm>
              <a:off x="4657726" y="1959674"/>
              <a:ext cx="286500" cy="245092"/>
              <a:chOff x="4657726" y="1959674"/>
              <a:chExt cx="286500" cy="245092"/>
            </a:xfrm>
          </p:grpSpPr>
          <p:cxnSp>
            <p:nvCxnSpPr>
              <p:cNvPr id="7780" name="Google Shape;7780;p6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81" name="Google Shape;7781;p6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82" name="Google Shape;7782;p61"/>
          <p:cNvGrpSpPr/>
          <p:nvPr/>
        </p:nvGrpSpPr>
        <p:grpSpPr>
          <a:xfrm>
            <a:off x="3512551" y="2358282"/>
            <a:ext cx="1597032" cy="378649"/>
            <a:chOff x="3512551" y="2358282"/>
            <a:chExt cx="1597032" cy="378649"/>
          </a:xfrm>
        </p:grpSpPr>
        <p:grpSp>
          <p:nvGrpSpPr>
            <p:cNvPr id="7783" name="Google Shape;7783;p61"/>
            <p:cNvGrpSpPr/>
            <p:nvPr/>
          </p:nvGrpSpPr>
          <p:grpSpPr>
            <a:xfrm>
              <a:off x="3738198" y="2553002"/>
              <a:ext cx="1145834" cy="117"/>
              <a:chOff x="3738198" y="2553002"/>
              <a:chExt cx="1145834" cy="117"/>
            </a:xfrm>
          </p:grpSpPr>
          <p:cxnSp>
            <p:nvCxnSpPr>
              <p:cNvPr id="7784" name="Google Shape;7784;p6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85" name="Google Shape;7785;p6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86" name="Google Shape;7786;p61"/>
              <p:cNvCxnSpPr>
                <a:stCxn id="7787" idx="6"/>
                <a:endCxn id="7788"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789" name="Google Shape;7789;p61"/>
            <p:cNvGrpSpPr/>
            <p:nvPr/>
          </p:nvGrpSpPr>
          <p:grpSpPr>
            <a:xfrm>
              <a:off x="3969644" y="2440153"/>
              <a:ext cx="225900" cy="296779"/>
              <a:chOff x="3969644" y="2440153"/>
              <a:chExt cx="225900" cy="296779"/>
            </a:xfrm>
          </p:grpSpPr>
          <p:cxnSp>
            <p:nvCxnSpPr>
              <p:cNvPr id="7790" name="Google Shape;7790;p6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788" name="Google Shape;7788;p6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61"/>
            <p:cNvGrpSpPr/>
            <p:nvPr/>
          </p:nvGrpSpPr>
          <p:grpSpPr>
            <a:xfrm>
              <a:off x="4426818" y="2358282"/>
              <a:ext cx="225600" cy="307471"/>
              <a:chOff x="4426818" y="2358282"/>
              <a:chExt cx="225600" cy="307471"/>
            </a:xfrm>
          </p:grpSpPr>
          <p:cxnSp>
            <p:nvCxnSpPr>
              <p:cNvPr id="7793" name="Google Shape;7793;p61"/>
              <p:cNvCxnSpPr>
                <a:stCxn id="7794"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795" name="Google Shape;7795;p6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61"/>
            <p:cNvGrpSpPr/>
            <p:nvPr/>
          </p:nvGrpSpPr>
          <p:grpSpPr>
            <a:xfrm>
              <a:off x="4883984" y="2440153"/>
              <a:ext cx="225600" cy="296479"/>
              <a:chOff x="4883984" y="2440153"/>
              <a:chExt cx="225600" cy="296479"/>
            </a:xfrm>
          </p:grpSpPr>
          <p:cxnSp>
            <p:nvCxnSpPr>
              <p:cNvPr id="7797" name="Google Shape;7797;p6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798" name="Google Shape;7798;p6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61"/>
            <p:cNvGrpSpPr/>
            <p:nvPr/>
          </p:nvGrpSpPr>
          <p:grpSpPr>
            <a:xfrm>
              <a:off x="3512551" y="2358356"/>
              <a:ext cx="225647" cy="307629"/>
              <a:chOff x="2182679" y="2005014"/>
              <a:chExt cx="792300" cy="1080158"/>
            </a:xfrm>
          </p:grpSpPr>
          <p:cxnSp>
            <p:nvCxnSpPr>
              <p:cNvPr id="7801" name="Google Shape;7801;p61"/>
              <p:cNvCxnSpPr>
                <a:stCxn id="7802"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787" name="Google Shape;7787;p6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03" name="Google Shape;7803;p61"/>
          <p:cNvGrpSpPr/>
          <p:nvPr/>
        </p:nvGrpSpPr>
        <p:grpSpPr>
          <a:xfrm>
            <a:off x="6872633" y="1182079"/>
            <a:ext cx="1559809" cy="722610"/>
            <a:chOff x="634175" y="2986275"/>
            <a:chExt cx="3147949" cy="1458344"/>
          </a:xfrm>
        </p:grpSpPr>
        <p:cxnSp>
          <p:nvCxnSpPr>
            <p:cNvPr id="7804" name="Google Shape;7804;p61"/>
            <p:cNvCxnSpPr>
              <a:stCxn id="7805" idx="4"/>
              <a:endCxn id="7806"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807" name="Google Shape;7807;p61"/>
            <p:cNvCxnSpPr>
              <a:stCxn id="7806" idx="0"/>
              <a:endCxn id="7808"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09" name="Google Shape;7809;p61"/>
            <p:cNvCxnSpPr>
              <a:stCxn id="7808" idx="4"/>
              <a:endCxn id="7810"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11" name="Google Shape;7811;p61"/>
            <p:cNvCxnSpPr>
              <a:stCxn id="7810" idx="0"/>
              <a:endCxn id="7812"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812" name="Google Shape;7812;p6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8" name="Google Shape;7808;p6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5" name="Google Shape;7805;p6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10" name="Google Shape;7810;p6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6" name="Google Shape;7806;p6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13" name="Google Shape;7813;p61"/>
          <p:cNvGrpSpPr/>
          <p:nvPr/>
        </p:nvGrpSpPr>
        <p:grpSpPr>
          <a:xfrm>
            <a:off x="3526424" y="2891987"/>
            <a:ext cx="1570719" cy="294123"/>
            <a:chOff x="998425" y="1182125"/>
            <a:chExt cx="1065400" cy="199500"/>
          </a:xfrm>
        </p:grpSpPr>
        <p:sp>
          <p:nvSpPr>
            <p:cNvPr id="7814" name="Google Shape;7814;p6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61"/>
          <p:cNvGrpSpPr/>
          <p:nvPr/>
        </p:nvGrpSpPr>
        <p:grpSpPr>
          <a:xfrm>
            <a:off x="6869680" y="2009474"/>
            <a:ext cx="1565716" cy="366729"/>
            <a:chOff x="1247650" y="2075423"/>
            <a:chExt cx="6648477" cy="1557238"/>
          </a:xfrm>
        </p:grpSpPr>
        <p:sp>
          <p:nvSpPr>
            <p:cNvPr id="7820" name="Google Shape;7820;p6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61"/>
          <p:cNvGrpSpPr/>
          <p:nvPr/>
        </p:nvGrpSpPr>
        <p:grpSpPr>
          <a:xfrm>
            <a:off x="6853992" y="3158289"/>
            <a:ext cx="1597061" cy="663440"/>
            <a:chOff x="6796238" y="3158297"/>
            <a:chExt cx="1630319" cy="677257"/>
          </a:xfrm>
        </p:grpSpPr>
        <p:cxnSp>
          <p:nvCxnSpPr>
            <p:cNvPr id="7827" name="Google Shape;7827;p6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8" name="Google Shape;7828;p6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9" name="Google Shape;7829;p6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30" name="Google Shape;7830;p6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31" name="Google Shape;7831;p61"/>
            <p:cNvGrpSpPr/>
            <p:nvPr/>
          </p:nvGrpSpPr>
          <p:grpSpPr>
            <a:xfrm>
              <a:off x="6796238" y="3311904"/>
              <a:ext cx="1630319" cy="377697"/>
              <a:chOff x="6796238" y="3311904"/>
              <a:chExt cx="1630319" cy="377697"/>
            </a:xfrm>
          </p:grpSpPr>
          <p:sp>
            <p:nvSpPr>
              <p:cNvPr id="7832" name="Google Shape;7832;p6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5" name="Google Shape;7835;p61"/>
          <p:cNvGrpSpPr/>
          <p:nvPr/>
        </p:nvGrpSpPr>
        <p:grpSpPr>
          <a:xfrm>
            <a:off x="5375130" y="1179681"/>
            <a:ext cx="1368606" cy="1593805"/>
            <a:chOff x="1839112" y="2209163"/>
            <a:chExt cx="1918159" cy="2233784"/>
          </a:xfrm>
        </p:grpSpPr>
        <p:sp>
          <p:nvSpPr>
            <p:cNvPr id="7836" name="Google Shape;7836;p6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9" name="Google Shape;7839;p61"/>
            <p:cNvCxnSpPr>
              <a:stCxn id="7836" idx="6"/>
              <a:endCxn id="7837"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40" name="Google Shape;7840;p61"/>
            <p:cNvCxnSpPr>
              <a:stCxn id="7837" idx="4"/>
              <a:endCxn id="7841"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42" name="Google Shape;7842;p61"/>
            <p:cNvCxnSpPr>
              <a:stCxn id="7841" idx="6"/>
              <a:endCxn id="7838"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43" name="Google Shape;7843;p61"/>
            <p:cNvCxnSpPr>
              <a:stCxn id="7838" idx="4"/>
              <a:endCxn id="7844"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41" name="Google Shape;7841;p6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6" name="Google Shape;7846;p61"/>
            <p:cNvCxnSpPr>
              <a:endCxn id="7845"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47" name="Google Shape;7847;p61"/>
          <p:cNvGrpSpPr/>
          <p:nvPr/>
        </p:nvGrpSpPr>
        <p:grpSpPr>
          <a:xfrm>
            <a:off x="3507503" y="1185917"/>
            <a:ext cx="1637968" cy="154942"/>
            <a:chOff x="238125" y="2506075"/>
            <a:chExt cx="7115411" cy="673075"/>
          </a:xfrm>
        </p:grpSpPr>
        <p:sp>
          <p:nvSpPr>
            <p:cNvPr id="7848" name="Google Shape;7848;p6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61"/>
          <p:cNvGrpSpPr/>
          <p:nvPr/>
        </p:nvGrpSpPr>
        <p:grpSpPr>
          <a:xfrm>
            <a:off x="746187" y="1507514"/>
            <a:ext cx="2476762" cy="91743"/>
            <a:chOff x="1464850" y="436376"/>
            <a:chExt cx="6001362" cy="222300"/>
          </a:xfrm>
        </p:grpSpPr>
        <p:sp>
          <p:nvSpPr>
            <p:cNvPr id="7854" name="Google Shape;7854;p6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9" name="Google Shape;7859;p6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60" name="Google Shape;7860;p6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61" name="Google Shape;7861;p6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62" name="Google Shape;7862;p6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63" name="Google Shape;7863;p61"/>
          <p:cNvGrpSpPr/>
          <p:nvPr/>
        </p:nvGrpSpPr>
        <p:grpSpPr>
          <a:xfrm>
            <a:off x="732455" y="2742980"/>
            <a:ext cx="1452710" cy="651923"/>
            <a:chOff x="803162" y="2667727"/>
            <a:chExt cx="1411906" cy="633611"/>
          </a:xfrm>
        </p:grpSpPr>
        <p:cxnSp>
          <p:nvCxnSpPr>
            <p:cNvPr id="7864" name="Google Shape;7864;p61"/>
            <p:cNvCxnSpPr>
              <a:stCxn id="7865" idx="2"/>
              <a:endCxn id="7866"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7" name="Google Shape;7867;p61"/>
            <p:cNvCxnSpPr>
              <a:stCxn id="7868" idx="0"/>
              <a:endCxn id="7865"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9" name="Google Shape;7869;p61"/>
            <p:cNvCxnSpPr>
              <a:stCxn id="7868" idx="2"/>
              <a:endCxn id="7870"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71" name="Google Shape;7871;p61"/>
            <p:cNvCxnSpPr>
              <a:stCxn id="7872" idx="0"/>
              <a:endCxn id="7868"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73" name="Google Shape;7873;p61"/>
            <p:cNvCxnSpPr>
              <a:stCxn id="7866" idx="2"/>
              <a:endCxn id="7874"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75" name="Google Shape;7875;p61"/>
            <p:cNvCxnSpPr>
              <a:stCxn id="7876" idx="0"/>
              <a:endCxn id="7866"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72" name="Google Shape;7872;p6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70" name="Google Shape;7870;p6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76" name="Google Shape;7876;p6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74" name="Google Shape;7874;p6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6" name="Google Shape;7866;p6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8" name="Google Shape;7868;p6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5" name="Google Shape;7865;p6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77" name="Google Shape;7877;p61"/>
          <p:cNvGrpSpPr/>
          <p:nvPr/>
        </p:nvGrpSpPr>
        <p:grpSpPr>
          <a:xfrm>
            <a:off x="732456" y="1178518"/>
            <a:ext cx="2518541" cy="209309"/>
            <a:chOff x="803163" y="1111966"/>
            <a:chExt cx="2447800" cy="203430"/>
          </a:xfrm>
        </p:grpSpPr>
        <p:grpSp>
          <p:nvGrpSpPr>
            <p:cNvPr id="7878" name="Google Shape;7878;p61"/>
            <p:cNvGrpSpPr/>
            <p:nvPr/>
          </p:nvGrpSpPr>
          <p:grpSpPr>
            <a:xfrm>
              <a:off x="1958180" y="1111966"/>
              <a:ext cx="588019" cy="121396"/>
              <a:chOff x="4808316" y="2800065"/>
              <a:chExt cx="1999386" cy="412910"/>
            </a:xfrm>
          </p:grpSpPr>
          <p:sp>
            <p:nvSpPr>
              <p:cNvPr id="7879" name="Google Shape;7879;p6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0" name="Google Shape;7880;p61"/>
              <p:cNvGrpSpPr/>
              <p:nvPr/>
            </p:nvGrpSpPr>
            <p:grpSpPr>
              <a:xfrm>
                <a:off x="4808316" y="2800065"/>
                <a:ext cx="92400" cy="411825"/>
                <a:chOff x="845575" y="2563700"/>
                <a:chExt cx="92400" cy="411825"/>
              </a:xfrm>
            </p:grpSpPr>
            <p:cxnSp>
              <p:nvCxnSpPr>
                <p:cNvPr id="7881" name="Google Shape;7881;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2" name="Google Shape;7882;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83" name="Google Shape;7883;p6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884" name="Google Shape;7884;p6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5" name="Google Shape;7885;p61"/>
            <p:cNvGrpSpPr/>
            <p:nvPr/>
          </p:nvGrpSpPr>
          <p:grpSpPr>
            <a:xfrm>
              <a:off x="803163" y="1111974"/>
              <a:ext cx="591158" cy="121545"/>
              <a:chOff x="803163" y="1111974"/>
              <a:chExt cx="591158" cy="121545"/>
            </a:xfrm>
          </p:grpSpPr>
          <p:grpSp>
            <p:nvGrpSpPr>
              <p:cNvPr id="7886" name="Google Shape;7886;p61"/>
              <p:cNvGrpSpPr/>
              <p:nvPr/>
            </p:nvGrpSpPr>
            <p:grpSpPr>
              <a:xfrm>
                <a:off x="803163" y="1111974"/>
                <a:ext cx="27175" cy="121077"/>
                <a:chOff x="845575" y="2563700"/>
                <a:chExt cx="92400" cy="411825"/>
              </a:xfrm>
            </p:grpSpPr>
            <p:cxnSp>
              <p:nvCxnSpPr>
                <p:cNvPr id="7887" name="Google Shape;7887;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8" name="Google Shape;7888;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9" name="Google Shape;7889;p6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61"/>
            <p:cNvGrpSpPr/>
            <p:nvPr/>
          </p:nvGrpSpPr>
          <p:grpSpPr>
            <a:xfrm>
              <a:off x="1381910" y="1194219"/>
              <a:ext cx="588341" cy="121177"/>
              <a:chOff x="1381910" y="1194219"/>
              <a:chExt cx="588341" cy="121177"/>
            </a:xfrm>
          </p:grpSpPr>
          <p:grpSp>
            <p:nvGrpSpPr>
              <p:cNvPr id="7891" name="Google Shape;7891;p61"/>
              <p:cNvGrpSpPr/>
              <p:nvPr/>
            </p:nvGrpSpPr>
            <p:grpSpPr>
              <a:xfrm rot="10800000">
                <a:off x="1381910" y="1194319"/>
                <a:ext cx="27175" cy="121077"/>
                <a:chOff x="2070100" y="2563700"/>
                <a:chExt cx="92400" cy="411825"/>
              </a:xfrm>
            </p:grpSpPr>
            <p:cxnSp>
              <p:nvCxnSpPr>
                <p:cNvPr id="7892" name="Google Shape;7892;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3" name="Google Shape;7893;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4" name="Google Shape;7894;p6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61"/>
            <p:cNvGrpSpPr/>
            <p:nvPr/>
          </p:nvGrpSpPr>
          <p:grpSpPr>
            <a:xfrm>
              <a:off x="2532079" y="1194219"/>
              <a:ext cx="704927" cy="121177"/>
              <a:chOff x="2532079" y="1194219"/>
              <a:chExt cx="704927" cy="121177"/>
            </a:xfrm>
          </p:grpSpPr>
          <p:grpSp>
            <p:nvGrpSpPr>
              <p:cNvPr id="7896" name="Google Shape;7896;p61"/>
              <p:cNvGrpSpPr/>
              <p:nvPr/>
            </p:nvGrpSpPr>
            <p:grpSpPr>
              <a:xfrm rot="10800000">
                <a:off x="2532079" y="1194319"/>
                <a:ext cx="27175" cy="121077"/>
                <a:chOff x="2070100" y="2563700"/>
                <a:chExt cx="92400" cy="411825"/>
              </a:xfrm>
            </p:grpSpPr>
            <p:cxnSp>
              <p:nvCxnSpPr>
                <p:cNvPr id="7897" name="Google Shape;7897;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8" name="Google Shape;7898;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9" name="Google Shape;7899;p6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0" name="Google Shape;7900;p61"/>
          <p:cNvGrpSpPr/>
          <p:nvPr/>
        </p:nvGrpSpPr>
        <p:grpSpPr>
          <a:xfrm>
            <a:off x="3525467" y="3875150"/>
            <a:ext cx="1567778" cy="491677"/>
            <a:chOff x="5194708" y="3484366"/>
            <a:chExt cx="3148148" cy="987304"/>
          </a:xfrm>
        </p:grpSpPr>
        <p:grpSp>
          <p:nvGrpSpPr>
            <p:cNvPr id="7901" name="Google Shape;7901;p61"/>
            <p:cNvGrpSpPr/>
            <p:nvPr/>
          </p:nvGrpSpPr>
          <p:grpSpPr>
            <a:xfrm>
              <a:off x="7531521" y="3484366"/>
              <a:ext cx="811335" cy="987304"/>
              <a:chOff x="3379425" y="1617275"/>
              <a:chExt cx="1090650" cy="1327200"/>
            </a:xfrm>
          </p:grpSpPr>
          <p:sp>
            <p:nvSpPr>
              <p:cNvPr id="7902" name="Google Shape;7902;p6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61"/>
            <p:cNvGrpSpPr/>
            <p:nvPr/>
          </p:nvGrpSpPr>
          <p:grpSpPr>
            <a:xfrm>
              <a:off x="6752546" y="3484366"/>
              <a:ext cx="811428" cy="987304"/>
              <a:chOff x="2332275" y="1617275"/>
              <a:chExt cx="1090775" cy="1327200"/>
            </a:xfrm>
          </p:grpSpPr>
          <p:sp>
            <p:nvSpPr>
              <p:cNvPr id="7906" name="Google Shape;7906;p6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61"/>
            <p:cNvGrpSpPr/>
            <p:nvPr/>
          </p:nvGrpSpPr>
          <p:grpSpPr>
            <a:xfrm>
              <a:off x="5973664" y="3484366"/>
              <a:ext cx="811335" cy="987304"/>
              <a:chOff x="1285250" y="1617275"/>
              <a:chExt cx="1090650" cy="1327200"/>
            </a:xfrm>
          </p:grpSpPr>
          <p:sp>
            <p:nvSpPr>
              <p:cNvPr id="7910" name="Google Shape;7910;p6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61"/>
            <p:cNvGrpSpPr/>
            <p:nvPr/>
          </p:nvGrpSpPr>
          <p:grpSpPr>
            <a:xfrm>
              <a:off x="5194708" y="3484366"/>
              <a:ext cx="811409" cy="987304"/>
              <a:chOff x="238125" y="1617275"/>
              <a:chExt cx="1090750" cy="1327200"/>
            </a:xfrm>
          </p:grpSpPr>
          <p:sp>
            <p:nvSpPr>
              <p:cNvPr id="7914" name="Google Shape;7914;p6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7" name="Google Shape;7917;p61"/>
          <p:cNvGrpSpPr/>
          <p:nvPr/>
        </p:nvGrpSpPr>
        <p:grpSpPr>
          <a:xfrm>
            <a:off x="3486076" y="3355561"/>
            <a:ext cx="1616964" cy="346256"/>
            <a:chOff x="1808063" y="4294338"/>
            <a:chExt cx="3370782" cy="721817"/>
          </a:xfrm>
        </p:grpSpPr>
        <p:sp>
          <p:nvSpPr>
            <p:cNvPr id="7918" name="Google Shape;7918;p6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61"/>
          <p:cNvGrpSpPr/>
          <p:nvPr/>
        </p:nvGrpSpPr>
        <p:grpSpPr>
          <a:xfrm>
            <a:off x="764288" y="3641590"/>
            <a:ext cx="1295882" cy="646587"/>
            <a:chOff x="834100" y="3642869"/>
            <a:chExt cx="1259483" cy="628426"/>
          </a:xfrm>
        </p:grpSpPr>
        <p:sp>
          <p:nvSpPr>
            <p:cNvPr id="7929" name="Google Shape;7929;p6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4" name="Google Shape;7954;p61"/>
            <p:cNvGrpSpPr/>
            <p:nvPr/>
          </p:nvGrpSpPr>
          <p:grpSpPr>
            <a:xfrm>
              <a:off x="1360364" y="3847835"/>
              <a:ext cx="208119" cy="224359"/>
              <a:chOff x="1360769" y="3847100"/>
              <a:chExt cx="208119" cy="224359"/>
            </a:xfrm>
          </p:grpSpPr>
          <p:sp>
            <p:nvSpPr>
              <p:cNvPr id="7955" name="Google Shape;7955;p6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5" name="Google Shape;7975;p6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61"/>
          <p:cNvGrpSpPr/>
          <p:nvPr/>
        </p:nvGrpSpPr>
        <p:grpSpPr>
          <a:xfrm rot="5400000">
            <a:off x="5977401" y="3438087"/>
            <a:ext cx="164064" cy="1414916"/>
            <a:chOff x="4428249" y="1369375"/>
            <a:chExt cx="36905" cy="429569"/>
          </a:xfrm>
        </p:grpSpPr>
        <p:sp>
          <p:nvSpPr>
            <p:cNvPr id="7990" name="Google Shape;7990;p6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61"/>
          <p:cNvGrpSpPr/>
          <p:nvPr/>
        </p:nvGrpSpPr>
        <p:grpSpPr>
          <a:xfrm rot="10800000" flipH="1">
            <a:off x="5349830" y="3026630"/>
            <a:ext cx="1419207" cy="24808"/>
            <a:chOff x="219558" y="4738465"/>
            <a:chExt cx="5852400" cy="102300"/>
          </a:xfrm>
        </p:grpSpPr>
        <p:cxnSp>
          <p:nvCxnSpPr>
            <p:cNvPr id="8023" name="Google Shape;8023;p6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24" name="Google Shape;8024;p6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61"/>
          <p:cNvGrpSpPr/>
          <p:nvPr/>
        </p:nvGrpSpPr>
        <p:grpSpPr>
          <a:xfrm>
            <a:off x="5361148" y="3399694"/>
            <a:ext cx="1396570" cy="385016"/>
            <a:chOff x="5286284" y="2966544"/>
            <a:chExt cx="1396570" cy="385016"/>
          </a:xfrm>
        </p:grpSpPr>
        <p:cxnSp>
          <p:nvCxnSpPr>
            <p:cNvPr id="8030" name="Google Shape;8030;p6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31" name="Google Shape;8031;p6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32" name="Google Shape;8032;p61"/>
            <p:cNvGrpSpPr/>
            <p:nvPr/>
          </p:nvGrpSpPr>
          <p:grpSpPr>
            <a:xfrm>
              <a:off x="5287688" y="3173364"/>
              <a:ext cx="1395166" cy="74100"/>
              <a:chOff x="5287688" y="3173364"/>
              <a:chExt cx="1395166" cy="74100"/>
            </a:xfrm>
          </p:grpSpPr>
          <p:cxnSp>
            <p:nvCxnSpPr>
              <p:cNvPr id="8033" name="Google Shape;8033;p6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34" name="Google Shape;8034;p6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35" name="Google Shape;8035;p6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6" name="Google Shape;8036;p6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7" name="Google Shape;8037;p6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8" name="Google Shape;8038;p6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9" name="Google Shape;8039;p6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40" name="Google Shape;8040;p6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41" name="Google Shape;8041;p6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42" name="Google Shape;8042;p61"/>
          <p:cNvGrpSpPr/>
          <p:nvPr/>
        </p:nvGrpSpPr>
        <p:grpSpPr>
          <a:xfrm>
            <a:off x="2047214" y="1818470"/>
            <a:ext cx="1182276" cy="662027"/>
            <a:chOff x="2029517" y="1732295"/>
            <a:chExt cx="1149068" cy="643432"/>
          </a:xfrm>
        </p:grpSpPr>
        <p:grpSp>
          <p:nvGrpSpPr>
            <p:cNvPr id="8043" name="Google Shape;8043;p61"/>
            <p:cNvGrpSpPr/>
            <p:nvPr/>
          </p:nvGrpSpPr>
          <p:grpSpPr>
            <a:xfrm>
              <a:off x="2708660" y="1746937"/>
              <a:ext cx="455427" cy="244429"/>
              <a:chOff x="2700693" y="1746937"/>
              <a:chExt cx="455427" cy="244429"/>
            </a:xfrm>
          </p:grpSpPr>
          <p:grpSp>
            <p:nvGrpSpPr>
              <p:cNvPr id="8044" name="Google Shape;8044;p61"/>
              <p:cNvGrpSpPr/>
              <p:nvPr/>
            </p:nvGrpSpPr>
            <p:grpSpPr>
              <a:xfrm>
                <a:off x="2905682" y="1782817"/>
                <a:ext cx="250438" cy="208549"/>
                <a:chOff x="2905682" y="1782817"/>
                <a:chExt cx="250438" cy="208549"/>
              </a:xfrm>
            </p:grpSpPr>
            <p:cxnSp>
              <p:nvCxnSpPr>
                <p:cNvPr id="8045" name="Google Shape;8045;p6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6" name="Google Shape;8046;p6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61"/>
              <p:cNvGrpSpPr/>
              <p:nvPr/>
            </p:nvGrpSpPr>
            <p:grpSpPr>
              <a:xfrm>
                <a:off x="2700693" y="1746937"/>
                <a:ext cx="449967" cy="72374"/>
                <a:chOff x="2700693" y="1746937"/>
                <a:chExt cx="449967" cy="72374"/>
              </a:xfrm>
            </p:grpSpPr>
            <p:cxnSp>
              <p:nvCxnSpPr>
                <p:cNvPr id="8048" name="Google Shape;8048;p6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9" name="Google Shape;8049;p6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0" name="Google Shape;8050;p61"/>
            <p:cNvGrpSpPr/>
            <p:nvPr/>
          </p:nvGrpSpPr>
          <p:grpSpPr>
            <a:xfrm>
              <a:off x="2029517" y="1732295"/>
              <a:ext cx="1149068" cy="643432"/>
              <a:chOff x="2029517" y="1732295"/>
              <a:chExt cx="1149068" cy="643432"/>
            </a:xfrm>
          </p:grpSpPr>
          <p:grpSp>
            <p:nvGrpSpPr>
              <p:cNvPr id="8051" name="Google Shape;8051;p61"/>
              <p:cNvGrpSpPr/>
              <p:nvPr/>
            </p:nvGrpSpPr>
            <p:grpSpPr>
              <a:xfrm>
                <a:off x="2703618" y="2103152"/>
                <a:ext cx="474966" cy="260017"/>
                <a:chOff x="2703618" y="2103152"/>
                <a:chExt cx="474966" cy="260017"/>
              </a:xfrm>
            </p:grpSpPr>
            <p:grpSp>
              <p:nvGrpSpPr>
                <p:cNvPr id="8052" name="Google Shape;8052;p61"/>
                <p:cNvGrpSpPr/>
                <p:nvPr/>
              </p:nvGrpSpPr>
              <p:grpSpPr>
                <a:xfrm>
                  <a:off x="2703618" y="2290640"/>
                  <a:ext cx="450291" cy="72529"/>
                  <a:chOff x="2703618" y="2290640"/>
                  <a:chExt cx="450291" cy="72529"/>
                </a:xfrm>
              </p:grpSpPr>
              <p:cxnSp>
                <p:nvCxnSpPr>
                  <p:cNvPr id="8053" name="Google Shape;8053;p6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4" name="Google Shape;8054;p6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61"/>
                <p:cNvGrpSpPr/>
                <p:nvPr/>
              </p:nvGrpSpPr>
              <p:grpSpPr>
                <a:xfrm>
                  <a:off x="2908607" y="2103152"/>
                  <a:ext cx="269977" cy="223538"/>
                  <a:chOff x="2908607" y="2103152"/>
                  <a:chExt cx="269977" cy="223538"/>
                </a:xfrm>
              </p:grpSpPr>
              <p:cxnSp>
                <p:nvCxnSpPr>
                  <p:cNvPr id="8056" name="Google Shape;8056;p6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7" name="Google Shape;8057;p6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8" name="Google Shape;8058;p61"/>
              <p:cNvGrpSpPr/>
              <p:nvPr/>
            </p:nvGrpSpPr>
            <p:grpSpPr>
              <a:xfrm>
                <a:off x="2029517" y="1732295"/>
                <a:ext cx="685827" cy="643432"/>
                <a:chOff x="2029517" y="1732295"/>
                <a:chExt cx="685827" cy="643432"/>
              </a:xfrm>
            </p:grpSpPr>
            <p:sp>
              <p:nvSpPr>
                <p:cNvPr id="8059" name="Google Shape;8059;p6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0" name="Google Shape;8060;p61"/>
                <p:cNvGrpSpPr/>
                <p:nvPr/>
              </p:nvGrpSpPr>
              <p:grpSpPr>
                <a:xfrm>
                  <a:off x="2158948" y="1732295"/>
                  <a:ext cx="556396" cy="333108"/>
                  <a:chOff x="2158948" y="1732295"/>
                  <a:chExt cx="556396" cy="333108"/>
                </a:xfrm>
              </p:grpSpPr>
              <p:cxnSp>
                <p:nvCxnSpPr>
                  <p:cNvPr id="8061" name="Google Shape;8061;p6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62" name="Google Shape;8062;p6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61"/>
                <p:cNvGrpSpPr/>
                <p:nvPr/>
              </p:nvGrpSpPr>
              <p:grpSpPr>
                <a:xfrm>
                  <a:off x="2159908" y="2065057"/>
                  <a:ext cx="550884" cy="310670"/>
                  <a:chOff x="2159908" y="2065057"/>
                  <a:chExt cx="550884" cy="310670"/>
                </a:xfrm>
              </p:grpSpPr>
              <p:cxnSp>
                <p:nvCxnSpPr>
                  <p:cNvPr id="8064" name="Google Shape;8064;p6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65" name="Google Shape;8065;p6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66" name="Google Shape;8066;p61"/>
          <p:cNvGrpSpPr/>
          <p:nvPr/>
        </p:nvGrpSpPr>
        <p:grpSpPr>
          <a:xfrm>
            <a:off x="732462" y="1766083"/>
            <a:ext cx="962651" cy="810058"/>
            <a:chOff x="844912" y="1681380"/>
            <a:chExt cx="935611" cy="787305"/>
          </a:xfrm>
        </p:grpSpPr>
        <p:grpSp>
          <p:nvGrpSpPr>
            <p:cNvPr id="8067" name="Google Shape;8067;p61"/>
            <p:cNvGrpSpPr/>
            <p:nvPr/>
          </p:nvGrpSpPr>
          <p:grpSpPr>
            <a:xfrm>
              <a:off x="844912" y="1819635"/>
              <a:ext cx="329836" cy="510016"/>
              <a:chOff x="844912" y="1819635"/>
              <a:chExt cx="329836" cy="510016"/>
            </a:xfrm>
          </p:grpSpPr>
          <p:sp>
            <p:nvSpPr>
              <p:cNvPr id="8068" name="Google Shape;8068;p6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61"/>
            <p:cNvGrpSpPr/>
            <p:nvPr/>
          </p:nvGrpSpPr>
          <p:grpSpPr>
            <a:xfrm>
              <a:off x="1284601" y="2158168"/>
              <a:ext cx="495923" cy="310517"/>
              <a:chOff x="1284601" y="2158168"/>
              <a:chExt cx="495923" cy="310517"/>
            </a:xfrm>
          </p:grpSpPr>
          <p:sp>
            <p:nvSpPr>
              <p:cNvPr id="8075" name="Google Shape;8075;p6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6" name="Google Shape;8076;p61"/>
              <p:cNvGrpSpPr/>
              <p:nvPr/>
            </p:nvGrpSpPr>
            <p:grpSpPr>
              <a:xfrm>
                <a:off x="1507666" y="2158168"/>
                <a:ext cx="272858" cy="310517"/>
                <a:chOff x="1507666" y="2158168"/>
                <a:chExt cx="272858" cy="310517"/>
              </a:xfrm>
            </p:grpSpPr>
            <p:grpSp>
              <p:nvGrpSpPr>
                <p:cNvPr id="8077" name="Google Shape;8077;p61"/>
                <p:cNvGrpSpPr/>
                <p:nvPr/>
              </p:nvGrpSpPr>
              <p:grpSpPr>
                <a:xfrm>
                  <a:off x="1507666" y="2176104"/>
                  <a:ext cx="166395" cy="273149"/>
                  <a:chOff x="1507666" y="2176104"/>
                  <a:chExt cx="166395" cy="273149"/>
                </a:xfrm>
              </p:grpSpPr>
              <p:sp>
                <p:nvSpPr>
                  <p:cNvPr id="8078" name="Google Shape;8078;p6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5" name="Google Shape;8085;p6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7" name="Google Shape;8087;p61"/>
            <p:cNvGrpSpPr/>
            <p:nvPr/>
          </p:nvGrpSpPr>
          <p:grpSpPr>
            <a:xfrm>
              <a:off x="1284601" y="1681380"/>
              <a:ext cx="495923" cy="310517"/>
              <a:chOff x="1284601" y="1681380"/>
              <a:chExt cx="495923" cy="310517"/>
            </a:xfrm>
          </p:grpSpPr>
          <p:sp>
            <p:nvSpPr>
              <p:cNvPr id="8088" name="Google Shape;8088;p6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9" name="Google Shape;8089;p61"/>
              <p:cNvGrpSpPr/>
              <p:nvPr/>
            </p:nvGrpSpPr>
            <p:grpSpPr>
              <a:xfrm>
                <a:off x="1507666" y="1681380"/>
                <a:ext cx="272858" cy="310517"/>
                <a:chOff x="1507666" y="1681380"/>
                <a:chExt cx="272858" cy="310517"/>
              </a:xfrm>
            </p:grpSpPr>
            <p:grpSp>
              <p:nvGrpSpPr>
                <p:cNvPr id="8090" name="Google Shape;8090;p61"/>
                <p:cNvGrpSpPr/>
                <p:nvPr/>
              </p:nvGrpSpPr>
              <p:grpSpPr>
                <a:xfrm>
                  <a:off x="1507666" y="1700120"/>
                  <a:ext cx="166395" cy="272984"/>
                  <a:chOff x="1507666" y="1700120"/>
                  <a:chExt cx="166395" cy="272984"/>
                </a:xfrm>
              </p:grpSpPr>
              <p:sp>
                <p:nvSpPr>
                  <p:cNvPr id="8091" name="Google Shape;8091;p6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8" name="Google Shape;8098;p6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00" name="Google Shape;8100;p61"/>
          <p:cNvGrpSpPr/>
          <p:nvPr/>
        </p:nvGrpSpPr>
        <p:grpSpPr>
          <a:xfrm>
            <a:off x="6841403" y="2533512"/>
            <a:ext cx="1622269" cy="552443"/>
            <a:chOff x="6894650" y="2574740"/>
            <a:chExt cx="1445100" cy="492111"/>
          </a:xfrm>
        </p:grpSpPr>
        <p:sp>
          <p:nvSpPr>
            <p:cNvPr id="8101" name="Google Shape;8101;p6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06" name="Google Shape;8106;p6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07" name="Google Shape;8107;p61"/>
          <p:cNvGrpSpPr/>
          <p:nvPr/>
        </p:nvGrpSpPr>
        <p:grpSpPr>
          <a:xfrm>
            <a:off x="6860946" y="3907768"/>
            <a:ext cx="1583206" cy="475705"/>
            <a:chOff x="6953919" y="3907920"/>
            <a:chExt cx="1377300" cy="475705"/>
          </a:xfrm>
        </p:grpSpPr>
        <p:cxnSp>
          <p:nvCxnSpPr>
            <p:cNvPr id="8108" name="Google Shape;8108;p6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09" name="Google Shape;8109;p6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10" name="Google Shape;8110;p6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11" name="Google Shape;8111;p6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12" name="Google Shape;8112;p6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13" name="Google Shape;8113;p61"/>
          <p:cNvGrpSpPr/>
          <p:nvPr/>
        </p:nvGrpSpPr>
        <p:grpSpPr>
          <a:xfrm>
            <a:off x="2364534" y="2668913"/>
            <a:ext cx="836286" cy="824529"/>
            <a:chOff x="2389399" y="2595741"/>
            <a:chExt cx="812796" cy="801369"/>
          </a:xfrm>
        </p:grpSpPr>
        <p:grpSp>
          <p:nvGrpSpPr>
            <p:cNvPr id="8114" name="Google Shape;8114;p61"/>
            <p:cNvGrpSpPr/>
            <p:nvPr/>
          </p:nvGrpSpPr>
          <p:grpSpPr>
            <a:xfrm>
              <a:off x="2492145" y="2881565"/>
              <a:ext cx="607300" cy="229751"/>
              <a:chOff x="2492145" y="2881565"/>
              <a:chExt cx="607300" cy="229751"/>
            </a:xfrm>
          </p:grpSpPr>
          <p:sp>
            <p:nvSpPr>
              <p:cNvPr id="8115" name="Google Shape;8115;p6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61"/>
            <p:cNvGrpSpPr/>
            <p:nvPr/>
          </p:nvGrpSpPr>
          <p:grpSpPr>
            <a:xfrm>
              <a:off x="2389399" y="2595741"/>
              <a:ext cx="812796" cy="296825"/>
              <a:chOff x="2389399" y="2595741"/>
              <a:chExt cx="812796" cy="296825"/>
            </a:xfrm>
          </p:grpSpPr>
          <p:grpSp>
            <p:nvGrpSpPr>
              <p:cNvPr id="8119" name="Google Shape;8119;p61"/>
              <p:cNvGrpSpPr/>
              <p:nvPr/>
            </p:nvGrpSpPr>
            <p:grpSpPr>
              <a:xfrm>
                <a:off x="2389399" y="2595741"/>
                <a:ext cx="363638" cy="296825"/>
                <a:chOff x="2389399" y="2595741"/>
                <a:chExt cx="363638" cy="296825"/>
              </a:xfrm>
            </p:grpSpPr>
            <p:grpSp>
              <p:nvGrpSpPr>
                <p:cNvPr id="8120" name="Google Shape;8120;p61"/>
                <p:cNvGrpSpPr/>
                <p:nvPr/>
              </p:nvGrpSpPr>
              <p:grpSpPr>
                <a:xfrm>
                  <a:off x="2493852" y="2794333"/>
                  <a:ext cx="259185" cy="98232"/>
                  <a:chOff x="2493852" y="2794333"/>
                  <a:chExt cx="259185" cy="98232"/>
                </a:xfrm>
              </p:grpSpPr>
              <p:sp>
                <p:nvSpPr>
                  <p:cNvPr id="8121" name="Google Shape;8121;p6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61"/>
                <p:cNvGrpSpPr/>
                <p:nvPr/>
              </p:nvGrpSpPr>
              <p:grpSpPr>
                <a:xfrm>
                  <a:off x="2389399" y="2595741"/>
                  <a:ext cx="224343" cy="182054"/>
                  <a:chOff x="2389399" y="2595741"/>
                  <a:chExt cx="224343" cy="182054"/>
                </a:xfrm>
              </p:grpSpPr>
              <p:sp>
                <p:nvSpPr>
                  <p:cNvPr id="8125" name="Google Shape;8125;p6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7" name="Google Shape;8127;p61"/>
              <p:cNvGrpSpPr/>
              <p:nvPr/>
            </p:nvGrpSpPr>
            <p:grpSpPr>
              <a:xfrm>
                <a:off x="2683630" y="2595741"/>
                <a:ext cx="224334" cy="296825"/>
                <a:chOff x="2683630" y="2595741"/>
                <a:chExt cx="224334" cy="296825"/>
              </a:xfrm>
            </p:grpSpPr>
            <p:grpSp>
              <p:nvGrpSpPr>
                <p:cNvPr id="8128" name="Google Shape;8128;p61"/>
                <p:cNvGrpSpPr/>
                <p:nvPr/>
              </p:nvGrpSpPr>
              <p:grpSpPr>
                <a:xfrm>
                  <a:off x="2788083" y="2794333"/>
                  <a:ext cx="15356" cy="98232"/>
                  <a:chOff x="2788083" y="2794333"/>
                  <a:chExt cx="15356" cy="98232"/>
                </a:xfrm>
              </p:grpSpPr>
              <p:sp>
                <p:nvSpPr>
                  <p:cNvPr id="8129" name="Google Shape;8129;p6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61"/>
                <p:cNvGrpSpPr/>
                <p:nvPr/>
              </p:nvGrpSpPr>
              <p:grpSpPr>
                <a:xfrm>
                  <a:off x="2683630" y="2595741"/>
                  <a:ext cx="224334" cy="182054"/>
                  <a:chOff x="2683630" y="2595741"/>
                  <a:chExt cx="224334" cy="182054"/>
                </a:xfrm>
              </p:grpSpPr>
              <p:sp>
                <p:nvSpPr>
                  <p:cNvPr id="8133" name="Google Shape;8133;p6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5" name="Google Shape;8135;p61"/>
              <p:cNvGrpSpPr/>
              <p:nvPr/>
            </p:nvGrpSpPr>
            <p:grpSpPr>
              <a:xfrm>
                <a:off x="2838475" y="2595741"/>
                <a:ext cx="363719" cy="296825"/>
                <a:chOff x="2838475" y="2595741"/>
                <a:chExt cx="363719" cy="296825"/>
              </a:xfrm>
            </p:grpSpPr>
            <p:grpSp>
              <p:nvGrpSpPr>
                <p:cNvPr id="8136" name="Google Shape;8136;p61"/>
                <p:cNvGrpSpPr/>
                <p:nvPr/>
              </p:nvGrpSpPr>
              <p:grpSpPr>
                <a:xfrm>
                  <a:off x="2838475" y="2794333"/>
                  <a:ext cx="259185" cy="98232"/>
                  <a:chOff x="2838475" y="2794333"/>
                  <a:chExt cx="259185" cy="98232"/>
                </a:xfrm>
              </p:grpSpPr>
              <p:sp>
                <p:nvSpPr>
                  <p:cNvPr id="8137" name="Google Shape;8137;p6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1"/>
                <p:cNvGrpSpPr/>
                <p:nvPr/>
              </p:nvGrpSpPr>
              <p:grpSpPr>
                <a:xfrm>
                  <a:off x="2977852" y="2595741"/>
                  <a:ext cx="224343" cy="182054"/>
                  <a:chOff x="2977852" y="2595741"/>
                  <a:chExt cx="224343" cy="182054"/>
                </a:xfrm>
              </p:grpSpPr>
              <p:sp>
                <p:nvSpPr>
                  <p:cNvPr id="8141" name="Google Shape;8141;p6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43" name="Google Shape;8143;p61"/>
            <p:cNvGrpSpPr/>
            <p:nvPr/>
          </p:nvGrpSpPr>
          <p:grpSpPr>
            <a:xfrm>
              <a:off x="2389399" y="3100241"/>
              <a:ext cx="812796" cy="296869"/>
              <a:chOff x="2389399" y="3100241"/>
              <a:chExt cx="812796" cy="296869"/>
            </a:xfrm>
          </p:grpSpPr>
          <p:grpSp>
            <p:nvGrpSpPr>
              <p:cNvPr id="8144" name="Google Shape;8144;p61"/>
              <p:cNvGrpSpPr/>
              <p:nvPr/>
            </p:nvGrpSpPr>
            <p:grpSpPr>
              <a:xfrm>
                <a:off x="2683630" y="3100241"/>
                <a:ext cx="224334" cy="296869"/>
                <a:chOff x="2683630" y="3100241"/>
                <a:chExt cx="224334" cy="296869"/>
              </a:xfrm>
            </p:grpSpPr>
            <p:grpSp>
              <p:nvGrpSpPr>
                <p:cNvPr id="8145" name="Google Shape;8145;p61"/>
                <p:cNvGrpSpPr/>
                <p:nvPr/>
              </p:nvGrpSpPr>
              <p:grpSpPr>
                <a:xfrm>
                  <a:off x="2788083" y="3100241"/>
                  <a:ext cx="15356" cy="98237"/>
                  <a:chOff x="2788083" y="3100241"/>
                  <a:chExt cx="15356" cy="98237"/>
                </a:xfrm>
              </p:grpSpPr>
              <p:sp>
                <p:nvSpPr>
                  <p:cNvPr id="8146" name="Google Shape;8146;p6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61"/>
                <p:cNvGrpSpPr/>
                <p:nvPr/>
              </p:nvGrpSpPr>
              <p:grpSpPr>
                <a:xfrm>
                  <a:off x="2683630" y="3215065"/>
                  <a:ext cx="224334" cy="182045"/>
                  <a:chOff x="2683630" y="3215065"/>
                  <a:chExt cx="224334" cy="182045"/>
                </a:xfrm>
              </p:grpSpPr>
              <p:sp>
                <p:nvSpPr>
                  <p:cNvPr id="8150" name="Google Shape;8150;p6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2" name="Google Shape;8152;p61"/>
              <p:cNvGrpSpPr/>
              <p:nvPr/>
            </p:nvGrpSpPr>
            <p:grpSpPr>
              <a:xfrm>
                <a:off x="2389399" y="3100241"/>
                <a:ext cx="363638" cy="296869"/>
                <a:chOff x="2389399" y="3100241"/>
                <a:chExt cx="363638" cy="296869"/>
              </a:xfrm>
            </p:grpSpPr>
            <p:grpSp>
              <p:nvGrpSpPr>
                <p:cNvPr id="8153" name="Google Shape;8153;p61"/>
                <p:cNvGrpSpPr/>
                <p:nvPr/>
              </p:nvGrpSpPr>
              <p:grpSpPr>
                <a:xfrm>
                  <a:off x="2493852" y="3100241"/>
                  <a:ext cx="259185" cy="98237"/>
                  <a:chOff x="2493852" y="3100241"/>
                  <a:chExt cx="259185" cy="98237"/>
                </a:xfrm>
              </p:grpSpPr>
              <p:sp>
                <p:nvSpPr>
                  <p:cNvPr id="8154" name="Google Shape;8154;p6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61"/>
                <p:cNvGrpSpPr/>
                <p:nvPr/>
              </p:nvGrpSpPr>
              <p:grpSpPr>
                <a:xfrm>
                  <a:off x="2389399" y="3215065"/>
                  <a:ext cx="224343" cy="182045"/>
                  <a:chOff x="2389399" y="3215065"/>
                  <a:chExt cx="224343" cy="182045"/>
                </a:xfrm>
              </p:grpSpPr>
              <p:sp>
                <p:nvSpPr>
                  <p:cNvPr id="8158" name="Google Shape;8158;p6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0" name="Google Shape;8160;p61"/>
              <p:cNvGrpSpPr/>
              <p:nvPr/>
            </p:nvGrpSpPr>
            <p:grpSpPr>
              <a:xfrm>
                <a:off x="2838475" y="3100241"/>
                <a:ext cx="363719" cy="296869"/>
                <a:chOff x="2838475" y="3100241"/>
                <a:chExt cx="363719" cy="296869"/>
              </a:xfrm>
            </p:grpSpPr>
            <p:grpSp>
              <p:nvGrpSpPr>
                <p:cNvPr id="8161" name="Google Shape;8161;p61"/>
                <p:cNvGrpSpPr/>
                <p:nvPr/>
              </p:nvGrpSpPr>
              <p:grpSpPr>
                <a:xfrm>
                  <a:off x="2838475" y="3100241"/>
                  <a:ext cx="259185" cy="98237"/>
                  <a:chOff x="2838475" y="3100241"/>
                  <a:chExt cx="259185" cy="98237"/>
                </a:xfrm>
              </p:grpSpPr>
              <p:sp>
                <p:nvSpPr>
                  <p:cNvPr id="8162" name="Google Shape;8162;p6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1"/>
                <p:cNvGrpSpPr/>
                <p:nvPr/>
              </p:nvGrpSpPr>
              <p:grpSpPr>
                <a:xfrm>
                  <a:off x="2977852" y="3215065"/>
                  <a:ext cx="224343" cy="182045"/>
                  <a:chOff x="2977852" y="3215065"/>
                  <a:chExt cx="224343" cy="182045"/>
                </a:xfrm>
              </p:grpSpPr>
              <p:sp>
                <p:nvSpPr>
                  <p:cNvPr id="8166" name="Google Shape;8166;p6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171"/>
        <p:cNvGrpSpPr/>
        <p:nvPr/>
      </p:nvGrpSpPr>
      <p:grpSpPr>
        <a:xfrm>
          <a:off x="0" y="0"/>
          <a:ext cx="0" cy="0"/>
          <a:chOff x="0" y="0"/>
          <a:chExt cx="0" cy="0"/>
        </a:xfrm>
      </p:grpSpPr>
      <p:grpSp>
        <p:nvGrpSpPr>
          <p:cNvPr id="8172" name="Google Shape;8172;p62"/>
          <p:cNvGrpSpPr/>
          <p:nvPr/>
        </p:nvGrpSpPr>
        <p:grpSpPr>
          <a:xfrm>
            <a:off x="718875" y="3363288"/>
            <a:ext cx="2390414" cy="1024800"/>
            <a:chOff x="728925" y="3296613"/>
            <a:chExt cx="2390414" cy="1024800"/>
          </a:xfrm>
        </p:grpSpPr>
        <p:grpSp>
          <p:nvGrpSpPr>
            <p:cNvPr id="8173" name="Google Shape;8173;p62"/>
            <p:cNvGrpSpPr/>
            <p:nvPr/>
          </p:nvGrpSpPr>
          <p:grpSpPr>
            <a:xfrm>
              <a:off x="728925" y="3619800"/>
              <a:ext cx="2390414" cy="500893"/>
              <a:chOff x="728925" y="3619800"/>
              <a:chExt cx="2390414" cy="500893"/>
            </a:xfrm>
          </p:grpSpPr>
          <p:sp>
            <p:nvSpPr>
              <p:cNvPr id="8174" name="Google Shape;8174;p6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5" name="Google Shape;8175;p6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76" name="Google Shape;8176;p62"/>
            <p:cNvGrpSpPr/>
            <p:nvPr/>
          </p:nvGrpSpPr>
          <p:grpSpPr>
            <a:xfrm>
              <a:off x="1348050" y="3296613"/>
              <a:ext cx="1706152" cy="1024800"/>
              <a:chOff x="1348050" y="3296613"/>
              <a:chExt cx="1706152" cy="1024800"/>
            </a:xfrm>
          </p:grpSpPr>
          <p:sp>
            <p:nvSpPr>
              <p:cNvPr id="8177" name="Google Shape;8177;p6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8" name="Google Shape;8178;p6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9" name="Google Shape;8179;p6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80" name="Google Shape;8180;p6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81" name="Google Shape;8181;p6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82" name="Google Shape;8182;p62"/>
            <p:cNvGrpSpPr/>
            <p:nvPr/>
          </p:nvGrpSpPr>
          <p:grpSpPr>
            <a:xfrm>
              <a:off x="1455707" y="3654858"/>
              <a:ext cx="1491150" cy="417657"/>
              <a:chOff x="1455707" y="3654858"/>
              <a:chExt cx="1491150" cy="417657"/>
            </a:xfrm>
          </p:grpSpPr>
          <p:sp>
            <p:nvSpPr>
              <p:cNvPr id="8183" name="Google Shape;8183;p6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03" name="Google Shape;8203;p62"/>
          <p:cNvGraphicFramePr/>
          <p:nvPr/>
        </p:nvGraphicFramePr>
        <p:xfrm>
          <a:off x="5954575" y="2361200"/>
          <a:ext cx="3000000" cy="3000000"/>
        </p:xfrm>
        <a:graphic>
          <a:graphicData uri="http://schemas.openxmlformats.org/drawingml/2006/table">
            <a:tbl>
              <a:tblPr>
                <a:noFill/>
                <a:tableStyleId>{57C7DD38-B7C8-471B-819B-72AE620C1C4E}</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04" name="Google Shape;8204;p62"/>
          <p:cNvGrpSpPr/>
          <p:nvPr/>
        </p:nvGrpSpPr>
        <p:grpSpPr>
          <a:xfrm>
            <a:off x="727251" y="1188964"/>
            <a:ext cx="2396505" cy="976502"/>
            <a:chOff x="749309" y="1112739"/>
            <a:chExt cx="2371603" cy="976502"/>
          </a:xfrm>
        </p:grpSpPr>
        <p:grpSp>
          <p:nvGrpSpPr>
            <p:cNvPr id="8205" name="Google Shape;8205;p62"/>
            <p:cNvGrpSpPr/>
            <p:nvPr/>
          </p:nvGrpSpPr>
          <p:grpSpPr>
            <a:xfrm>
              <a:off x="1092126" y="1112739"/>
              <a:ext cx="2028786" cy="975464"/>
              <a:chOff x="1092126" y="1112739"/>
              <a:chExt cx="2028786" cy="975464"/>
            </a:xfrm>
          </p:grpSpPr>
          <p:sp>
            <p:nvSpPr>
              <p:cNvPr id="8206" name="Google Shape;8206;p6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62"/>
            <p:cNvGrpSpPr/>
            <p:nvPr/>
          </p:nvGrpSpPr>
          <p:grpSpPr>
            <a:xfrm>
              <a:off x="749309" y="1112739"/>
              <a:ext cx="314700" cy="975464"/>
              <a:chOff x="749309" y="1112739"/>
              <a:chExt cx="314700" cy="975464"/>
            </a:xfrm>
          </p:grpSpPr>
          <p:sp>
            <p:nvSpPr>
              <p:cNvPr id="8231" name="Google Shape;8231;p6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5" name="Google Shape;8235;p6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39" name="Google Shape;8239;p62"/>
          <p:cNvGraphicFramePr/>
          <p:nvPr/>
        </p:nvGraphicFramePr>
        <p:xfrm>
          <a:off x="5954600" y="1188950"/>
          <a:ext cx="3000000" cy="3000000"/>
        </p:xfrm>
        <a:graphic>
          <a:graphicData uri="http://schemas.openxmlformats.org/drawingml/2006/table">
            <a:tbl>
              <a:tblPr>
                <a:noFill/>
                <a:tableStyleId>{57C7DD38-B7C8-471B-819B-72AE620C1C4E}</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40" name="Google Shape;8240;p62"/>
          <p:cNvGraphicFramePr/>
          <p:nvPr/>
        </p:nvGraphicFramePr>
        <p:xfrm>
          <a:off x="3375463" y="2361200"/>
          <a:ext cx="3000000" cy="3000000"/>
        </p:xfrm>
        <a:graphic>
          <a:graphicData uri="http://schemas.openxmlformats.org/drawingml/2006/table">
            <a:tbl>
              <a:tblPr>
                <a:noFill/>
                <a:tableStyleId>{57C7DD38-B7C8-471B-819B-72AE620C1C4E}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41" name="Google Shape;8241;p62"/>
          <p:cNvGrpSpPr/>
          <p:nvPr/>
        </p:nvGrpSpPr>
        <p:grpSpPr>
          <a:xfrm>
            <a:off x="3377449" y="3352160"/>
            <a:ext cx="2363377" cy="1047062"/>
            <a:chOff x="3358399" y="3285485"/>
            <a:chExt cx="2363377" cy="1047062"/>
          </a:xfrm>
        </p:grpSpPr>
        <p:grpSp>
          <p:nvGrpSpPr>
            <p:cNvPr id="8242" name="Google Shape;8242;p62"/>
            <p:cNvGrpSpPr/>
            <p:nvPr/>
          </p:nvGrpSpPr>
          <p:grpSpPr>
            <a:xfrm>
              <a:off x="3358412" y="3285485"/>
              <a:ext cx="2363244" cy="139500"/>
              <a:chOff x="3358412" y="3285485"/>
              <a:chExt cx="2363244" cy="139500"/>
            </a:xfrm>
          </p:grpSpPr>
          <p:sp>
            <p:nvSpPr>
              <p:cNvPr id="8243" name="Google Shape;8243;p6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62"/>
            <p:cNvGrpSpPr/>
            <p:nvPr/>
          </p:nvGrpSpPr>
          <p:grpSpPr>
            <a:xfrm>
              <a:off x="3358412" y="3466996"/>
              <a:ext cx="2363244" cy="139500"/>
              <a:chOff x="3358412" y="3466996"/>
              <a:chExt cx="2363244" cy="139500"/>
            </a:xfrm>
          </p:grpSpPr>
          <p:sp>
            <p:nvSpPr>
              <p:cNvPr id="8249" name="Google Shape;8249;p6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62"/>
            <p:cNvGrpSpPr/>
            <p:nvPr/>
          </p:nvGrpSpPr>
          <p:grpSpPr>
            <a:xfrm>
              <a:off x="3358412" y="3648507"/>
              <a:ext cx="2363244" cy="139500"/>
              <a:chOff x="3358412" y="3648507"/>
              <a:chExt cx="2363244" cy="139500"/>
            </a:xfrm>
          </p:grpSpPr>
          <p:sp>
            <p:nvSpPr>
              <p:cNvPr id="8255" name="Google Shape;8255;p6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62"/>
            <p:cNvGrpSpPr/>
            <p:nvPr/>
          </p:nvGrpSpPr>
          <p:grpSpPr>
            <a:xfrm>
              <a:off x="3358412" y="3830018"/>
              <a:ext cx="2363244" cy="139500"/>
              <a:chOff x="3358412" y="3830018"/>
              <a:chExt cx="2363244" cy="139500"/>
            </a:xfrm>
          </p:grpSpPr>
          <p:sp>
            <p:nvSpPr>
              <p:cNvPr id="8261" name="Google Shape;8261;p6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62"/>
            <p:cNvGrpSpPr/>
            <p:nvPr/>
          </p:nvGrpSpPr>
          <p:grpSpPr>
            <a:xfrm>
              <a:off x="3358399" y="4011514"/>
              <a:ext cx="2363377" cy="139537"/>
              <a:chOff x="3294800" y="4134603"/>
              <a:chExt cx="2638876" cy="152400"/>
            </a:xfrm>
          </p:grpSpPr>
          <p:sp>
            <p:nvSpPr>
              <p:cNvPr id="8267" name="Google Shape;8267;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62"/>
            <p:cNvGrpSpPr/>
            <p:nvPr/>
          </p:nvGrpSpPr>
          <p:grpSpPr>
            <a:xfrm>
              <a:off x="3358399" y="4193010"/>
              <a:ext cx="2363377" cy="139537"/>
              <a:chOff x="3294800" y="4134603"/>
              <a:chExt cx="2638876" cy="152400"/>
            </a:xfrm>
          </p:grpSpPr>
          <p:sp>
            <p:nvSpPr>
              <p:cNvPr id="8273" name="Google Shape;8273;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78" name="Google Shape;8278;p62"/>
          <p:cNvGraphicFramePr/>
          <p:nvPr/>
        </p:nvGraphicFramePr>
        <p:xfrm>
          <a:off x="728250" y="2361200"/>
          <a:ext cx="3000000" cy="3000000"/>
        </p:xfrm>
        <a:graphic>
          <a:graphicData uri="http://schemas.openxmlformats.org/drawingml/2006/table">
            <a:tbl>
              <a:tblPr>
                <a:noFill/>
                <a:tableStyleId>{57C7DD38-B7C8-471B-819B-72AE620C1C4E}</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79" name="Google Shape;8279;p62"/>
          <p:cNvGrpSpPr/>
          <p:nvPr/>
        </p:nvGrpSpPr>
        <p:grpSpPr>
          <a:xfrm>
            <a:off x="4177919" y="2765014"/>
            <a:ext cx="1302095" cy="60959"/>
            <a:chOff x="3558802" y="4011427"/>
            <a:chExt cx="1866000" cy="111300"/>
          </a:xfrm>
        </p:grpSpPr>
        <p:sp>
          <p:nvSpPr>
            <p:cNvPr id="8280" name="Google Shape;8280;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62"/>
          <p:cNvGrpSpPr/>
          <p:nvPr/>
        </p:nvGrpSpPr>
        <p:grpSpPr>
          <a:xfrm>
            <a:off x="4723407" y="3047174"/>
            <a:ext cx="914340" cy="60959"/>
            <a:chOff x="3558802" y="4011427"/>
            <a:chExt cx="1866000" cy="111300"/>
          </a:xfrm>
        </p:grpSpPr>
        <p:sp>
          <p:nvSpPr>
            <p:cNvPr id="8283" name="Google Shape;8283;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2"/>
          <p:cNvGrpSpPr/>
          <p:nvPr/>
        </p:nvGrpSpPr>
        <p:grpSpPr>
          <a:xfrm>
            <a:off x="5926924" y="3381697"/>
            <a:ext cx="2519825" cy="1001454"/>
            <a:chOff x="1906114" y="789980"/>
            <a:chExt cx="1487676" cy="606868"/>
          </a:xfrm>
        </p:grpSpPr>
        <p:cxnSp>
          <p:nvCxnSpPr>
            <p:cNvPr id="8286" name="Google Shape;8286;p6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7" name="Google Shape;8287;p6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8" name="Google Shape;8288;p6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89" name="Google Shape;8289;p6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290" name="Google Shape;8290;p6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291" name="Google Shape;8291;p6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292" name="Google Shape;8292;p6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293" name="Google Shape;8293;p6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300" name="Google Shape;8300;p6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01" name="Google Shape;8301;p6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02" name="Google Shape;8302;p6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62"/>
          <p:cNvGrpSpPr/>
          <p:nvPr/>
        </p:nvGrpSpPr>
        <p:grpSpPr>
          <a:xfrm>
            <a:off x="3372612" y="1159008"/>
            <a:ext cx="2363393" cy="1005865"/>
            <a:chOff x="3292400" y="1193188"/>
            <a:chExt cx="2615240" cy="1131075"/>
          </a:xfrm>
        </p:grpSpPr>
        <p:sp>
          <p:nvSpPr>
            <p:cNvPr id="8304" name="Google Shape;8304;p6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5" name="Google Shape;8305;p6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6" name="Google Shape;8306;p6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07" name="Google Shape;8307;p6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08" name="Google Shape;8308;p6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09" name="Google Shape;8309;p6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10" name="Google Shape;8310;p6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11" name="Google Shape;8311;p6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12" name="Google Shape;8312;p6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13" name="Google Shape;8313;p6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14" name="Google Shape;8314;p6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15" name="Google Shape;8315;p6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16" name="Google Shape;8316;p6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17" name="Google Shape;8317;p6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18" name="Google Shape;8318;p62"/>
            <p:cNvGrpSpPr/>
            <p:nvPr/>
          </p:nvGrpSpPr>
          <p:grpSpPr>
            <a:xfrm>
              <a:off x="3748438" y="1378608"/>
              <a:ext cx="2159202" cy="903971"/>
              <a:chOff x="1683525" y="2179850"/>
              <a:chExt cx="4519050" cy="2134525"/>
            </a:xfrm>
          </p:grpSpPr>
          <p:sp>
            <p:nvSpPr>
              <p:cNvPr id="8319" name="Google Shape;8319;p6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0" name="Google Shape;8320;p6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6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6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3" name="Google Shape;8323;p6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4" name="Google Shape;8324;p6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5" name="Google Shape;8325;p6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6" name="Google Shape;8326;p6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7" name="Google Shape;8327;p6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8" name="Google Shape;8328;p6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9" name="Google Shape;8329;p6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0" name="Google Shape;8330;p6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2"/>
        <p:cNvGrpSpPr/>
        <p:nvPr/>
      </p:nvGrpSpPr>
      <p:grpSpPr>
        <a:xfrm>
          <a:off x="0" y="0"/>
          <a:ext cx="0" cy="0"/>
          <a:chOff x="0" y="0"/>
          <a:chExt cx="0" cy="0"/>
        </a:xfrm>
      </p:grpSpPr>
      <p:sp>
        <p:nvSpPr>
          <p:cNvPr id="203" name="Google Shape;203;p33"/>
          <p:cNvSpPr txBox="1">
            <a:spLocks noGrp="1"/>
          </p:cNvSpPr>
          <p:nvPr>
            <p:ph type="title"/>
          </p:nvPr>
        </p:nvSpPr>
        <p:spPr>
          <a:xfrm>
            <a:off x="311700" y="2303250"/>
            <a:ext cx="8520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COMPLETE OVERVIEW</a:t>
            </a:r>
            <a:endParaRPr/>
          </a:p>
        </p:txBody>
      </p:sp>
      <p:sp>
        <p:nvSpPr>
          <p:cNvPr id="204" name="Google Shape;204;p33"/>
          <p:cNvSpPr txBox="1">
            <a:spLocks noGrp="1"/>
          </p:cNvSpPr>
          <p:nvPr>
            <p:ph type="title" idx="2"/>
          </p:nvPr>
        </p:nvSpPr>
        <p:spPr>
          <a:xfrm>
            <a:off x="2808750" y="1165625"/>
            <a:ext cx="3526500" cy="104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05" name="Google Shape;205;p33"/>
          <p:cNvSpPr txBox="1">
            <a:spLocks noGrp="1"/>
          </p:cNvSpPr>
          <p:nvPr>
            <p:ph type="subTitle" idx="1"/>
          </p:nvPr>
        </p:nvSpPr>
        <p:spPr>
          <a:xfrm>
            <a:off x="2694450" y="3171625"/>
            <a:ext cx="3755100" cy="89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enter a subtitle here if you need it</a:t>
            </a:r>
            <a:endParaRPr/>
          </a:p>
          <a:p>
            <a:pPr marL="0" lvl="0" indent="0" algn="ctr"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334"/>
        <p:cNvGrpSpPr/>
        <p:nvPr/>
      </p:nvGrpSpPr>
      <p:grpSpPr>
        <a:xfrm>
          <a:off x="0" y="0"/>
          <a:ext cx="0" cy="0"/>
          <a:chOff x="0" y="0"/>
          <a:chExt cx="0" cy="0"/>
        </a:xfrm>
      </p:grpSpPr>
      <p:grpSp>
        <p:nvGrpSpPr>
          <p:cNvPr id="8335" name="Google Shape;8335;p63"/>
          <p:cNvGrpSpPr/>
          <p:nvPr/>
        </p:nvGrpSpPr>
        <p:grpSpPr>
          <a:xfrm>
            <a:off x="4814684" y="1191441"/>
            <a:ext cx="745431" cy="718863"/>
            <a:chOff x="4249973" y="1201875"/>
            <a:chExt cx="1958568" cy="1888762"/>
          </a:xfrm>
        </p:grpSpPr>
        <p:sp>
          <p:nvSpPr>
            <p:cNvPr id="8336" name="Google Shape;8336;p6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7" name="Google Shape;8337;p63"/>
            <p:cNvGrpSpPr/>
            <p:nvPr/>
          </p:nvGrpSpPr>
          <p:grpSpPr>
            <a:xfrm>
              <a:off x="5853086" y="1789142"/>
              <a:ext cx="355454" cy="1048099"/>
              <a:chOff x="5576108" y="2016725"/>
              <a:chExt cx="565200" cy="1666560"/>
            </a:xfrm>
          </p:grpSpPr>
          <p:sp>
            <p:nvSpPr>
              <p:cNvPr id="8338" name="Google Shape;8338;p6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9" name="Google Shape;8339;p6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63"/>
            <p:cNvGrpSpPr/>
            <p:nvPr/>
          </p:nvGrpSpPr>
          <p:grpSpPr>
            <a:xfrm>
              <a:off x="4869455" y="2691676"/>
              <a:ext cx="1013897" cy="398961"/>
              <a:chOff x="4012057" y="3451825"/>
              <a:chExt cx="1612175" cy="634379"/>
            </a:xfrm>
          </p:grpSpPr>
          <p:sp>
            <p:nvSpPr>
              <p:cNvPr id="8341" name="Google Shape;8341;p6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2" name="Google Shape;8342;p6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63"/>
            <p:cNvGrpSpPr/>
            <p:nvPr/>
          </p:nvGrpSpPr>
          <p:grpSpPr>
            <a:xfrm>
              <a:off x="4276937" y="2155961"/>
              <a:ext cx="651965" cy="891358"/>
              <a:chOff x="3069908" y="2599997"/>
              <a:chExt cx="1036675" cy="1417328"/>
            </a:xfrm>
          </p:grpSpPr>
          <p:sp>
            <p:nvSpPr>
              <p:cNvPr id="8344" name="Google Shape;8344;p6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5" name="Google Shape;8345;p6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63"/>
            <p:cNvGrpSpPr/>
            <p:nvPr/>
          </p:nvGrpSpPr>
          <p:grpSpPr>
            <a:xfrm>
              <a:off x="5054918" y="1201875"/>
              <a:ext cx="999548" cy="602711"/>
              <a:chOff x="4306958" y="1082925"/>
              <a:chExt cx="1589359" cy="958358"/>
            </a:xfrm>
          </p:grpSpPr>
          <p:sp>
            <p:nvSpPr>
              <p:cNvPr id="8347" name="Google Shape;8347;p6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8" name="Google Shape;8348;p6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3"/>
            <p:cNvGrpSpPr/>
            <p:nvPr/>
          </p:nvGrpSpPr>
          <p:grpSpPr>
            <a:xfrm>
              <a:off x="4249973" y="1303451"/>
              <a:ext cx="799317" cy="841334"/>
              <a:chOff x="3027033" y="1244439"/>
              <a:chExt cx="1270977" cy="1337786"/>
            </a:xfrm>
          </p:grpSpPr>
          <p:sp>
            <p:nvSpPr>
              <p:cNvPr id="8350" name="Google Shape;8350;p6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1" name="Google Shape;8351;p6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2" name="Google Shape;8352;p63"/>
          <p:cNvGrpSpPr/>
          <p:nvPr/>
        </p:nvGrpSpPr>
        <p:grpSpPr>
          <a:xfrm>
            <a:off x="731057" y="2069890"/>
            <a:ext cx="761767" cy="729896"/>
            <a:chOff x="2657744" y="2337745"/>
            <a:chExt cx="832987" cy="798137"/>
          </a:xfrm>
        </p:grpSpPr>
        <p:sp>
          <p:nvSpPr>
            <p:cNvPr id="8353" name="Google Shape;8353;p6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3"/>
          <p:cNvGrpSpPr/>
          <p:nvPr/>
        </p:nvGrpSpPr>
        <p:grpSpPr>
          <a:xfrm>
            <a:off x="3242022" y="2073097"/>
            <a:ext cx="685569" cy="723586"/>
            <a:chOff x="3398134" y="2057755"/>
            <a:chExt cx="704087" cy="743130"/>
          </a:xfrm>
        </p:grpSpPr>
        <p:grpSp>
          <p:nvGrpSpPr>
            <p:cNvPr id="8360" name="Google Shape;8360;p63"/>
            <p:cNvGrpSpPr/>
            <p:nvPr/>
          </p:nvGrpSpPr>
          <p:grpSpPr>
            <a:xfrm>
              <a:off x="3398134" y="2290183"/>
              <a:ext cx="315300" cy="219900"/>
              <a:chOff x="3398134" y="2290183"/>
              <a:chExt cx="315300" cy="219900"/>
            </a:xfrm>
          </p:grpSpPr>
          <p:sp>
            <p:nvSpPr>
              <p:cNvPr id="8361" name="Google Shape;8361;p6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2" name="Google Shape;8362;p63"/>
              <p:cNvCxnSpPr>
                <a:stCxn id="8361"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63" name="Google Shape;8363;p63"/>
            <p:cNvGrpSpPr/>
            <p:nvPr/>
          </p:nvGrpSpPr>
          <p:grpSpPr>
            <a:xfrm>
              <a:off x="3547823" y="2467358"/>
              <a:ext cx="219900" cy="333527"/>
              <a:chOff x="3547823" y="2467358"/>
              <a:chExt cx="219900" cy="333527"/>
            </a:xfrm>
          </p:grpSpPr>
          <p:sp>
            <p:nvSpPr>
              <p:cNvPr id="8364" name="Google Shape;8364;p6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5" name="Google Shape;8365;p6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66" name="Google Shape;8366;p63"/>
            <p:cNvGrpSpPr/>
            <p:nvPr/>
          </p:nvGrpSpPr>
          <p:grpSpPr>
            <a:xfrm>
              <a:off x="3734138" y="2467358"/>
              <a:ext cx="219900" cy="333527"/>
              <a:chOff x="3734138" y="2467358"/>
              <a:chExt cx="219900" cy="333527"/>
            </a:xfrm>
          </p:grpSpPr>
          <p:sp>
            <p:nvSpPr>
              <p:cNvPr id="8367" name="Google Shape;8367;p6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8" name="Google Shape;8368;p6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69" name="Google Shape;8369;p63"/>
            <p:cNvGrpSpPr/>
            <p:nvPr/>
          </p:nvGrpSpPr>
          <p:grpSpPr>
            <a:xfrm>
              <a:off x="3787560" y="2288011"/>
              <a:ext cx="314661" cy="219900"/>
              <a:chOff x="3787560" y="2288011"/>
              <a:chExt cx="314661" cy="219900"/>
            </a:xfrm>
          </p:grpSpPr>
          <p:sp>
            <p:nvSpPr>
              <p:cNvPr id="8370" name="Google Shape;8370;p6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71" name="Google Shape;8371;p6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72" name="Google Shape;8372;p63"/>
            <p:cNvGrpSpPr/>
            <p:nvPr/>
          </p:nvGrpSpPr>
          <p:grpSpPr>
            <a:xfrm>
              <a:off x="3637290" y="2057755"/>
              <a:ext cx="219900" cy="335499"/>
              <a:chOff x="3637290" y="2057755"/>
              <a:chExt cx="219900" cy="335499"/>
            </a:xfrm>
          </p:grpSpPr>
          <p:sp>
            <p:nvSpPr>
              <p:cNvPr id="8373" name="Google Shape;8373;p6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74" name="Google Shape;8374;p6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75" name="Google Shape;8375;p63"/>
          <p:cNvGrpSpPr/>
          <p:nvPr/>
        </p:nvGrpSpPr>
        <p:grpSpPr>
          <a:xfrm>
            <a:off x="4917244" y="2079792"/>
            <a:ext cx="710153" cy="710153"/>
            <a:chOff x="5007123" y="2079403"/>
            <a:chExt cx="687600" cy="687600"/>
          </a:xfrm>
        </p:grpSpPr>
        <p:sp>
          <p:nvSpPr>
            <p:cNvPr id="8376" name="Google Shape;8376;p6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63"/>
          <p:cNvGrpSpPr/>
          <p:nvPr/>
        </p:nvGrpSpPr>
        <p:grpSpPr>
          <a:xfrm>
            <a:off x="5726681" y="2074299"/>
            <a:ext cx="720998" cy="721183"/>
            <a:chOff x="5797446" y="2063053"/>
            <a:chExt cx="698100" cy="698280"/>
          </a:xfrm>
        </p:grpSpPr>
        <p:sp>
          <p:nvSpPr>
            <p:cNvPr id="8381" name="Google Shape;8381;p6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63"/>
          <p:cNvGrpSpPr/>
          <p:nvPr/>
        </p:nvGrpSpPr>
        <p:grpSpPr>
          <a:xfrm>
            <a:off x="8171828" y="3719904"/>
            <a:ext cx="280585" cy="673164"/>
            <a:chOff x="8075075" y="3754290"/>
            <a:chExt cx="255612" cy="613194"/>
          </a:xfrm>
        </p:grpSpPr>
        <p:grpSp>
          <p:nvGrpSpPr>
            <p:cNvPr id="8386" name="Google Shape;8386;p63"/>
            <p:cNvGrpSpPr/>
            <p:nvPr/>
          </p:nvGrpSpPr>
          <p:grpSpPr>
            <a:xfrm>
              <a:off x="8075075" y="3754290"/>
              <a:ext cx="255612" cy="613194"/>
              <a:chOff x="8075075" y="3754290"/>
              <a:chExt cx="255612" cy="613194"/>
            </a:xfrm>
          </p:grpSpPr>
          <p:sp>
            <p:nvSpPr>
              <p:cNvPr id="8387" name="Google Shape;8387;p6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9" name="Google Shape;8389;p6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63"/>
          <p:cNvGrpSpPr/>
          <p:nvPr/>
        </p:nvGrpSpPr>
        <p:grpSpPr>
          <a:xfrm>
            <a:off x="5288887" y="3708700"/>
            <a:ext cx="470352" cy="683745"/>
            <a:chOff x="1697726" y="3244179"/>
            <a:chExt cx="788124" cy="1146069"/>
          </a:xfrm>
        </p:grpSpPr>
        <p:sp>
          <p:nvSpPr>
            <p:cNvPr id="8391" name="Google Shape;8391;p6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3" name="Google Shape;8393;p6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4" name="Google Shape;8394;p63"/>
          <p:cNvGrpSpPr/>
          <p:nvPr/>
        </p:nvGrpSpPr>
        <p:grpSpPr>
          <a:xfrm>
            <a:off x="5910037" y="3719902"/>
            <a:ext cx="293891" cy="293845"/>
            <a:chOff x="6134814" y="3754290"/>
            <a:chExt cx="293891" cy="293845"/>
          </a:xfrm>
        </p:grpSpPr>
        <p:sp>
          <p:nvSpPr>
            <p:cNvPr id="8395" name="Google Shape;8395;p6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63"/>
          <p:cNvGrpSpPr/>
          <p:nvPr/>
        </p:nvGrpSpPr>
        <p:grpSpPr>
          <a:xfrm>
            <a:off x="5910037" y="4098574"/>
            <a:ext cx="293891" cy="293891"/>
            <a:chOff x="6134814" y="4086186"/>
            <a:chExt cx="293891" cy="293891"/>
          </a:xfrm>
        </p:grpSpPr>
        <p:sp>
          <p:nvSpPr>
            <p:cNvPr id="8398" name="Google Shape;8398;p6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0" name="Google Shape;8400;p63"/>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3"/>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2" name="Google Shape;8402;p63"/>
          <p:cNvGrpSpPr/>
          <p:nvPr/>
        </p:nvGrpSpPr>
        <p:grpSpPr>
          <a:xfrm>
            <a:off x="7835013" y="2927266"/>
            <a:ext cx="622883" cy="621944"/>
            <a:chOff x="1187048" y="238125"/>
            <a:chExt cx="5256397" cy="5248476"/>
          </a:xfrm>
        </p:grpSpPr>
        <p:sp>
          <p:nvSpPr>
            <p:cNvPr id="8403" name="Google Shape;8403;p6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7" name="Google Shape;8407;p63"/>
          <p:cNvGrpSpPr/>
          <p:nvPr/>
        </p:nvGrpSpPr>
        <p:grpSpPr>
          <a:xfrm>
            <a:off x="2292118" y="2936875"/>
            <a:ext cx="1310987" cy="612407"/>
            <a:chOff x="238125" y="1188750"/>
            <a:chExt cx="7140450" cy="3335550"/>
          </a:xfrm>
        </p:grpSpPr>
        <p:sp>
          <p:nvSpPr>
            <p:cNvPr id="8408" name="Google Shape;8408;p6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3"/>
          <p:cNvGrpSpPr/>
          <p:nvPr/>
        </p:nvGrpSpPr>
        <p:grpSpPr>
          <a:xfrm>
            <a:off x="6617990" y="2927430"/>
            <a:ext cx="1110299" cy="621702"/>
            <a:chOff x="238125" y="1335475"/>
            <a:chExt cx="5418735" cy="3034175"/>
          </a:xfrm>
        </p:grpSpPr>
        <p:sp>
          <p:nvSpPr>
            <p:cNvPr id="8414" name="Google Shape;8414;p6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63"/>
          <p:cNvGrpSpPr/>
          <p:nvPr/>
        </p:nvGrpSpPr>
        <p:grpSpPr>
          <a:xfrm>
            <a:off x="5435649" y="2924327"/>
            <a:ext cx="1074451" cy="627181"/>
            <a:chOff x="5359127" y="2910889"/>
            <a:chExt cx="1097723" cy="640831"/>
          </a:xfrm>
        </p:grpSpPr>
        <p:grpSp>
          <p:nvGrpSpPr>
            <p:cNvPr id="8418" name="Google Shape;8418;p63"/>
            <p:cNvGrpSpPr/>
            <p:nvPr/>
          </p:nvGrpSpPr>
          <p:grpSpPr>
            <a:xfrm>
              <a:off x="5929791" y="3263088"/>
              <a:ext cx="527060" cy="287097"/>
              <a:chOff x="5929791" y="3263088"/>
              <a:chExt cx="527060" cy="287097"/>
            </a:xfrm>
          </p:grpSpPr>
          <p:sp>
            <p:nvSpPr>
              <p:cNvPr id="8419" name="Google Shape;8419;p6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0" name="Google Shape;8420;p6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21" name="Google Shape;8421;p63"/>
            <p:cNvGrpSpPr/>
            <p:nvPr/>
          </p:nvGrpSpPr>
          <p:grpSpPr>
            <a:xfrm>
              <a:off x="5359127" y="3263089"/>
              <a:ext cx="526428" cy="288631"/>
              <a:chOff x="5359127" y="3263089"/>
              <a:chExt cx="526428" cy="288631"/>
            </a:xfrm>
          </p:grpSpPr>
          <p:sp>
            <p:nvSpPr>
              <p:cNvPr id="8422" name="Google Shape;8422;p6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3" name="Google Shape;8423;p6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24" name="Google Shape;8424;p63"/>
            <p:cNvGrpSpPr/>
            <p:nvPr/>
          </p:nvGrpSpPr>
          <p:grpSpPr>
            <a:xfrm>
              <a:off x="5551525" y="2910889"/>
              <a:ext cx="520901" cy="610283"/>
              <a:chOff x="5551525" y="2910889"/>
              <a:chExt cx="520901" cy="610283"/>
            </a:xfrm>
          </p:grpSpPr>
          <p:sp>
            <p:nvSpPr>
              <p:cNvPr id="8425" name="Google Shape;8425;p6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6" name="Google Shape;8426;p6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27" name="Google Shape;8427;p63"/>
            <p:cNvGrpSpPr/>
            <p:nvPr/>
          </p:nvGrpSpPr>
          <p:grpSpPr>
            <a:xfrm>
              <a:off x="5743962" y="2919100"/>
              <a:ext cx="623674" cy="284502"/>
              <a:chOff x="5743962" y="2919100"/>
              <a:chExt cx="623674" cy="284502"/>
            </a:xfrm>
          </p:grpSpPr>
          <p:sp>
            <p:nvSpPr>
              <p:cNvPr id="8428" name="Google Shape;8428;p6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9" name="Google Shape;8429;p6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30" name="Google Shape;8430;p63"/>
          <p:cNvGrpSpPr/>
          <p:nvPr/>
        </p:nvGrpSpPr>
        <p:grpSpPr>
          <a:xfrm>
            <a:off x="7586863" y="2075038"/>
            <a:ext cx="874976" cy="719600"/>
            <a:chOff x="7608988" y="2093194"/>
            <a:chExt cx="817276" cy="672147"/>
          </a:xfrm>
        </p:grpSpPr>
        <p:cxnSp>
          <p:nvCxnSpPr>
            <p:cNvPr id="8431" name="Google Shape;8431;p6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2" name="Google Shape;8432;p6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3" name="Google Shape;8433;p6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4" name="Google Shape;8434;p6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5" name="Google Shape;8435;p6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36" name="Google Shape;8436;p6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37" name="Google Shape;8437;p63"/>
            <p:cNvGrpSpPr/>
            <p:nvPr/>
          </p:nvGrpSpPr>
          <p:grpSpPr>
            <a:xfrm>
              <a:off x="7721175" y="2093194"/>
              <a:ext cx="599587" cy="623846"/>
              <a:chOff x="7721175" y="2093194"/>
              <a:chExt cx="599587" cy="623846"/>
            </a:xfrm>
          </p:grpSpPr>
          <p:grpSp>
            <p:nvGrpSpPr>
              <p:cNvPr id="8438" name="Google Shape;8438;p63"/>
              <p:cNvGrpSpPr/>
              <p:nvPr/>
            </p:nvGrpSpPr>
            <p:grpSpPr>
              <a:xfrm>
                <a:off x="7721175" y="2093194"/>
                <a:ext cx="291605" cy="623846"/>
                <a:chOff x="9405575" y="2061418"/>
                <a:chExt cx="291605" cy="623846"/>
              </a:xfrm>
            </p:grpSpPr>
            <p:sp>
              <p:nvSpPr>
                <p:cNvPr id="8439" name="Google Shape;8439;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3"/>
              <p:cNvGrpSpPr/>
              <p:nvPr/>
            </p:nvGrpSpPr>
            <p:grpSpPr>
              <a:xfrm flipH="1">
                <a:off x="8029157" y="2093194"/>
                <a:ext cx="291605" cy="623846"/>
                <a:chOff x="9405575" y="2061418"/>
                <a:chExt cx="291605" cy="623846"/>
              </a:xfrm>
            </p:grpSpPr>
            <p:sp>
              <p:nvSpPr>
                <p:cNvPr id="8447" name="Google Shape;8447;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54" name="Google Shape;8454;p63"/>
          <p:cNvGrpSpPr/>
          <p:nvPr/>
        </p:nvGrpSpPr>
        <p:grpSpPr>
          <a:xfrm>
            <a:off x="4031299" y="1191441"/>
            <a:ext cx="712557" cy="785901"/>
            <a:chOff x="4206459" y="1191441"/>
            <a:chExt cx="712557" cy="785901"/>
          </a:xfrm>
        </p:grpSpPr>
        <p:sp>
          <p:nvSpPr>
            <p:cNvPr id="8455" name="Google Shape;8455;p6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9" name="Google Shape;8459;p63"/>
            <p:cNvGrpSpPr/>
            <p:nvPr/>
          </p:nvGrpSpPr>
          <p:grpSpPr>
            <a:xfrm>
              <a:off x="4644280" y="1290523"/>
              <a:ext cx="143716" cy="29463"/>
              <a:chOff x="4644280" y="1290523"/>
              <a:chExt cx="143716" cy="29463"/>
            </a:xfrm>
          </p:grpSpPr>
          <p:sp>
            <p:nvSpPr>
              <p:cNvPr id="8460" name="Google Shape;8460;p6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63"/>
            <p:cNvGrpSpPr/>
            <p:nvPr/>
          </p:nvGrpSpPr>
          <p:grpSpPr>
            <a:xfrm>
              <a:off x="4356567" y="1191441"/>
              <a:ext cx="143690" cy="29488"/>
              <a:chOff x="4356567" y="1191441"/>
              <a:chExt cx="143690" cy="29488"/>
            </a:xfrm>
          </p:grpSpPr>
          <p:sp>
            <p:nvSpPr>
              <p:cNvPr id="8465" name="Google Shape;8465;p6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63"/>
            <p:cNvGrpSpPr/>
            <p:nvPr/>
          </p:nvGrpSpPr>
          <p:grpSpPr>
            <a:xfrm>
              <a:off x="4339009" y="1863727"/>
              <a:ext cx="143703" cy="29476"/>
              <a:chOff x="4339009" y="1863727"/>
              <a:chExt cx="143703" cy="29476"/>
            </a:xfrm>
          </p:grpSpPr>
          <p:sp>
            <p:nvSpPr>
              <p:cNvPr id="8470" name="Google Shape;8470;p6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63"/>
            <p:cNvGrpSpPr/>
            <p:nvPr/>
          </p:nvGrpSpPr>
          <p:grpSpPr>
            <a:xfrm>
              <a:off x="4206459" y="1607315"/>
              <a:ext cx="29539" cy="142899"/>
              <a:chOff x="4206459" y="1607315"/>
              <a:chExt cx="29539" cy="142899"/>
            </a:xfrm>
          </p:grpSpPr>
          <p:sp>
            <p:nvSpPr>
              <p:cNvPr id="8475" name="Google Shape;8475;p6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9" name="Google Shape;8479;p6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3" name="Google Shape;8483;p63"/>
            <p:cNvGrpSpPr/>
            <p:nvPr/>
          </p:nvGrpSpPr>
          <p:grpSpPr>
            <a:xfrm>
              <a:off x="4889463" y="1423737"/>
              <a:ext cx="29552" cy="142899"/>
              <a:chOff x="4889463" y="1423737"/>
              <a:chExt cx="29552" cy="142899"/>
            </a:xfrm>
          </p:grpSpPr>
          <p:sp>
            <p:nvSpPr>
              <p:cNvPr id="8484" name="Google Shape;8484;p6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63"/>
            <p:cNvGrpSpPr/>
            <p:nvPr/>
          </p:nvGrpSpPr>
          <p:grpSpPr>
            <a:xfrm>
              <a:off x="4771663" y="1876896"/>
              <a:ext cx="108651" cy="100447"/>
              <a:chOff x="4771663" y="1876896"/>
              <a:chExt cx="108651" cy="100447"/>
            </a:xfrm>
          </p:grpSpPr>
          <p:sp>
            <p:nvSpPr>
              <p:cNvPr id="8489" name="Google Shape;8489;p6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3" name="Google Shape;8493;p63"/>
          <p:cNvGrpSpPr/>
          <p:nvPr/>
        </p:nvGrpSpPr>
        <p:grpSpPr>
          <a:xfrm>
            <a:off x="4026774" y="2074664"/>
            <a:ext cx="791287" cy="720350"/>
            <a:chOff x="267375" y="1071875"/>
            <a:chExt cx="470500" cy="428550"/>
          </a:xfrm>
        </p:grpSpPr>
        <p:sp>
          <p:nvSpPr>
            <p:cNvPr id="8494" name="Google Shape;8494;p6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63"/>
          <p:cNvGrpSpPr/>
          <p:nvPr/>
        </p:nvGrpSpPr>
        <p:grpSpPr>
          <a:xfrm>
            <a:off x="727269" y="3719294"/>
            <a:ext cx="1408444" cy="673166"/>
            <a:chOff x="712664" y="3693287"/>
            <a:chExt cx="1460738" cy="698160"/>
          </a:xfrm>
        </p:grpSpPr>
        <p:grpSp>
          <p:nvGrpSpPr>
            <p:cNvPr id="8503" name="Google Shape;8503;p63"/>
            <p:cNvGrpSpPr/>
            <p:nvPr/>
          </p:nvGrpSpPr>
          <p:grpSpPr>
            <a:xfrm>
              <a:off x="1380079" y="4133090"/>
              <a:ext cx="234048" cy="258099"/>
              <a:chOff x="1380079" y="4133090"/>
              <a:chExt cx="234048" cy="258099"/>
            </a:xfrm>
          </p:grpSpPr>
          <p:sp>
            <p:nvSpPr>
              <p:cNvPr id="8504" name="Google Shape;8504;p6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3"/>
            <p:cNvGrpSpPr/>
            <p:nvPr/>
          </p:nvGrpSpPr>
          <p:grpSpPr>
            <a:xfrm>
              <a:off x="884610" y="3864082"/>
              <a:ext cx="1118566" cy="527275"/>
              <a:chOff x="890961" y="3865463"/>
              <a:chExt cx="1115221" cy="525698"/>
            </a:xfrm>
          </p:grpSpPr>
          <p:sp>
            <p:nvSpPr>
              <p:cNvPr id="8508" name="Google Shape;8508;p6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63"/>
            <p:cNvGrpSpPr/>
            <p:nvPr/>
          </p:nvGrpSpPr>
          <p:grpSpPr>
            <a:xfrm>
              <a:off x="712664" y="3693287"/>
              <a:ext cx="1460738" cy="698160"/>
              <a:chOff x="712664" y="3693025"/>
              <a:chExt cx="1460738" cy="698160"/>
            </a:xfrm>
          </p:grpSpPr>
          <p:sp>
            <p:nvSpPr>
              <p:cNvPr id="8512" name="Google Shape;8512;p6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8" name="Google Shape;8518;p63"/>
          <p:cNvGrpSpPr/>
          <p:nvPr/>
        </p:nvGrpSpPr>
        <p:grpSpPr>
          <a:xfrm>
            <a:off x="3164985" y="1191441"/>
            <a:ext cx="795485" cy="738831"/>
            <a:chOff x="3348603" y="1236445"/>
            <a:chExt cx="749256" cy="695894"/>
          </a:xfrm>
        </p:grpSpPr>
        <p:grpSp>
          <p:nvGrpSpPr>
            <p:cNvPr id="8519" name="Google Shape;8519;p63"/>
            <p:cNvGrpSpPr/>
            <p:nvPr/>
          </p:nvGrpSpPr>
          <p:grpSpPr>
            <a:xfrm>
              <a:off x="3583779" y="1236445"/>
              <a:ext cx="293795" cy="285811"/>
              <a:chOff x="3750225" y="1774000"/>
              <a:chExt cx="149575" cy="145525"/>
            </a:xfrm>
          </p:grpSpPr>
          <p:sp>
            <p:nvSpPr>
              <p:cNvPr id="8520" name="Google Shape;8520;p6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63"/>
            <p:cNvGrpSpPr/>
            <p:nvPr/>
          </p:nvGrpSpPr>
          <p:grpSpPr>
            <a:xfrm>
              <a:off x="3775534" y="1462599"/>
              <a:ext cx="322325" cy="285958"/>
              <a:chOff x="3847850" y="1889150"/>
              <a:chExt cx="164100" cy="145600"/>
            </a:xfrm>
          </p:grpSpPr>
          <p:sp>
            <p:nvSpPr>
              <p:cNvPr id="8523" name="Google Shape;8523;p6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63"/>
            <p:cNvGrpSpPr/>
            <p:nvPr/>
          </p:nvGrpSpPr>
          <p:grpSpPr>
            <a:xfrm>
              <a:off x="3545329" y="1646528"/>
              <a:ext cx="293746" cy="285811"/>
              <a:chOff x="3730650" y="1982800"/>
              <a:chExt cx="149550" cy="145525"/>
            </a:xfrm>
          </p:grpSpPr>
          <p:sp>
            <p:nvSpPr>
              <p:cNvPr id="8526" name="Google Shape;8526;p6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63"/>
            <p:cNvGrpSpPr/>
            <p:nvPr/>
          </p:nvGrpSpPr>
          <p:grpSpPr>
            <a:xfrm>
              <a:off x="3348603" y="1415046"/>
              <a:ext cx="294384" cy="284387"/>
              <a:chOff x="3630494" y="1864938"/>
              <a:chExt cx="149875" cy="144800"/>
            </a:xfrm>
          </p:grpSpPr>
          <p:sp>
            <p:nvSpPr>
              <p:cNvPr id="8529" name="Google Shape;8529;p6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1" name="Google Shape;8531;p63"/>
          <p:cNvGrpSpPr/>
          <p:nvPr/>
        </p:nvGrpSpPr>
        <p:grpSpPr>
          <a:xfrm>
            <a:off x="2286512" y="3714337"/>
            <a:ext cx="1324924" cy="678083"/>
            <a:chOff x="2413923" y="3711366"/>
            <a:chExt cx="1374117" cy="703260"/>
          </a:xfrm>
        </p:grpSpPr>
        <p:grpSp>
          <p:nvGrpSpPr>
            <p:cNvPr id="8532" name="Google Shape;8532;p63"/>
            <p:cNvGrpSpPr/>
            <p:nvPr/>
          </p:nvGrpSpPr>
          <p:grpSpPr>
            <a:xfrm>
              <a:off x="2413923" y="3711366"/>
              <a:ext cx="1374117" cy="703260"/>
              <a:chOff x="2413923" y="3711366"/>
              <a:chExt cx="1374117" cy="703260"/>
            </a:xfrm>
          </p:grpSpPr>
          <p:sp>
            <p:nvSpPr>
              <p:cNvPr id="8533" name="Google Shape;8533;p6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4" name="Google Shape;8534;p63"/>
              <p:cNvGrpSpPr/>
              <p:nvPr/>
            </p:nvGrpSpPr>
            <p:grpSpPr>
              <a:xfrm>
                <a:off x="2600284" y="3808654"/>
                <a:ext cx="234506" cy="138009"/>
                <a:chOff x="2600284" y="3808654"/>
                <a:chExt cx="234506" cy="138009"/>
              </a:xfrm>
            </p:grpSpPr>
            <p:sp>
              <p:nvSpPr>
                <p:cNvPr id="8535" name="Google Shape;8535;p6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6" name="Google Shape;8536;p6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7" name="Google Shape;8537;p63"/>
              <p:cNvGrpSpPr/>
              <p:nvPr/>
            </p:nvGrpSpPr>
            <p:grpSpPr>
              <a:xfrm>
                <a:off x="3359659" y="3805664"/>
                <a:ext cx="232294" cy="141000"/>
                <a:chOff x="3359659" y="3805664"/>
                <a:chExt cx="232294" cy="141000"/>
              </a:xfrm>
            </p:grpSpPr>
            <p:sp>
              <p:nvSpPr>
                <p:cNvPr id="8538" name="Google Shape;8538;p6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9" name="Google Shape;8539;p6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40" name="Google Shape;8540;p63"/>
              <p:cNvGrpSpPr/>
              <p:nvPr/>
            </p:nvGrpSpPr>
            <p:grpSpPr>
              <a:xfrm>
                <a:off x="3067316" y="3711366"/>
                <a:ext cx="66900" cy="166809"/>
                <a:chOff x="3067316" y="3711366"/>
                <a:chExt cx="66900" cy="166809"/>
              </a:xfrm>
            </p:grpSpPr>
            <p:sp>
              <p:nvSpPr>
                <p:cNvPr id="8541" name="Google Shape;8541;p6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2" name="Google Shape;8542;p6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43" name="Google Shape;8543;p63"/>
              <p:cNvGrpSpPr/>
              <p:nvPr/>
            </p:nvGrpSpPr>
            <p:grpSpPr>
              <a:xfrm>
                <a:off x="2413923" y="4058666"/>
                <a:ext cx="224119" cy="66900"/>
                <a:chOff x="2413923" y="4058666"/>
                <a:chExt cx="224119" cy="66900"/>
              </a:xfrm>
            </p:grpSpPr>
            <p:sp>
              <p:nvSpPr>
                <p:cNvPr id="8544" name="Google Shape;8544;p6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5" name="Google Shape;8545;p6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46" name="Google Shape;8546;p63"/>
              <p:cNvGrpSpPr/>
              <p:nvPr/>
            </p:nvGrpSpPr>
            <p:grpSpPr>
              <a:xfrm>
                <a:off x="3564643" y="4058666"/>
                <a:ext cx="223397" cy="66900"/>
                <a:chOff x="3564643" y="4058666"/>
                <a:chExt cx="223397" cy="66900"/>
              </a:xfrm>
            </p:grpSpPr>
            <p:sp>
              <p:nvSpPr>
                <p:cNvPr id="8547" name="Google Shape;8547;p6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8" name="Google Shape;8548;p6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49" name="Google Shape;8549;p63"/>
            <p:cNvGrpSpPr/>
            <p:nvPr/>
          </p:nvGrpSpPr>
          <p:grpSpPr>
            <a:xfrm>
              <a:off x="2633353" y="3965763"/>
              <a:ext cx="933975" cy="445687"/>
              <a:chOff x="2633353" y="3965763"/>
              <a:chExt cx="933975" cy="445687"/>
            </a:xfrm>
          </p:grpSpPr>
          <p:sp>
            <p:nvSpPr>
              <p:cNvPr id="8550" name="Google Shape;8550;p6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2" name="Google Shape;8552;p63"/>
          <p:cNvGrpSpPr/>
          <p:nvPr/>
        </p:nvGrpSpPr>
        <p:grpSpPr>
          <a:xfrm>
            <a:off x="6410784" y="1264884"/>
            <a:ext cx="1131087" cy="587383"/>
            <a:chOff x="238125" y="999450"/>
            <a:chExt cx="7140700" cy="3708225"/>
          </a:xfrm>
        </p:grpSpPr>
        <p:sp>
          <p:nvSpPr>
            <p:cNvPr id="8553" name="Google Shape;8553;p6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63"/>
          <p:cNvGrpSpPr/>
          <p:nvPr/>
        </p:nvGrpSpPr>
        <p:grpSpPr>
          <a:xfrm>
            <a:off x="3762234" y="3714379"/>
            <a:ext cx="1375854" cy="678131"/>
            <a:chOff x="3913765" y="3641905"/>
            <a:chExt cx="1522805" cy="750560"/>
          </a:xfrm>
        </p:grpSpPr>
        <p:grpSp>
          <p:nvGrpSpPr>
            <p:cNvPr id="8563" name="Google Shape;8563;p63"/>
            <p:cNvGrpSpPr/>
            <p:nvPr/>
          </p:nvGrpSpPr>
          <p:grpSpPr>
            <a:xfrm>
              <a:off x="3913765" y="3997002"/>
              <a:ext cx="1522805" cy="395463"/>
              <a:chOff x="3913765" y="3997002"/>
              <a:chExt cx="1522805" cy="395463"/>
            </a:xfrm>
          </p:grpSpPr>
          <p:grpSp>
            <p:nvGrpSpPr>
              <p:cNvPr id="8564" name="Google Shape;8564;p63"/>
              <p:cNvGrpSpPr/>
              <p:nvPr/>
            </p:nvGrpSpPr>
            <p:grpSpPr>
              <a:xfrm>
                <a:off x="3913765" y="4138659"/>
                <a:ext cx="507602" cy="253806"/>
                <a:chOff x="3913765" y="4138659"/>
                <a:chExt cx="507602" cy="253806"/>
              </a:xfrm>
            </p:grpSpPr>
            <p:sp>
              <p:nvSpPr>
                <p:cNvPr id="8565" name="Google Shape;8565;p6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67" name="Google Shape;8567;p63"/>
              <p:cNvGrpSpPr/>
              <p:nvPr/>
            </p:nvGrpSpPr>
            <p:grpSpPr>
              <a:xfrm>
                <a:off x="4421361" y="3997002"/>
                <a:ext cx="507618" cy="395463"/>
                <a:chOff x="4421361" y="3997002"/>
                <a:chExt cx="507618" cy="395463"/>
              </a:xfrm>
            </p:grpSpPr>
            <p:sp>
              <p:nvSpPr>
                <p:cNvPr id="8568" name="Google Shape;8568;p6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63"/>
              <p:cNvGrpSpPr/>
              <p:nvPr/>
            </p:nvGrpSpPr>
            <p:grpSpPr>
              <a:xfrm>
                <a:off x="4928973" y="4189418"/>
                <a:ext cx="507596" cy="203047"/>
                <a:chOff x="4928973" y="4189418"/>
                <a:chExt cx="507596" cy="203047"/>
              </a:xfrm>
            </p:grpSpPr>
            <p:sp>
              <p:nvSpPr>
                <p:cNvPr id="8571" name="Google Shape;8571;p6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3" name="Google Shape;8573;p63"/>
            <p:cNvGrpSpPr/>
            <p:nvPr/>
          </p:nvGrpSpPr>
          <p:grpSpPr>
            <a:xfrm>
              <a:off x="4482186" y="3641905"/>
              <a:ext cx="397605" cy="349784"/>
              <a:chOff x="2906375" y="1159725"/>
              <a:chExt cx="1860575" cy="1636800"/>
            </a:xfrm>
          </p:grpSpPr>
          <p:sp>
            <p:nvSpPr>
              <p:cNvPr id="8574" name="Google Shape;8574;p6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8" name="Google Shape;8578;p63"/>
          <p:cNvGrpSpPr/>
          <p:nvPr/>
        </p:nvGrpSpPr>
        <p:grpSpPr>
          <a:xfrm>
            <a:off x="6546943" y="2074305"/>
            <a:ext cx="940737" cy="721067"/>
            <a:chOff x="6599718" y="2068734"/>
            <a:chExt cx="940737" cy="721067"/>
          </a:xfrm>
        </p:grpSpPr>
        <p:sp>
          <p:nvSpPr>
            <p:cNvPr id="8579" name="Google Shape;8579;p6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5" name="Google Shape;8585;p63"/>
            <p:cNvGrpSpPr/>
            <p:nvPr/>
          </p:nvGrpSpPr>
          <p:grpSpPr>
            <a:xfrm>
              <a:off x="6836957" y="2068734"/>
              <a:ext cx="461892" cy="721067"/>
              <a:chOff x="6836957" y="2068734"/>
              <a:chExt cx="461892" cy="721067"/>
            </a:xfrm>
          </p:grpSpPr>
          <p:sp>
            <p:nvSpPr>
              <p:cNvPr id="8586" name="Google Shape;8586;p6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2" name="Google Shape;8592;p63"/>
              <p:cNvGrpSpPr/>
              <p:nvPr/>
            </p:nvGrpSpPr>
            <p:grpSpPr>
              <a:xfrm>
                <a:off x="6836957" y="2068734"/>
                <a:ext cx="461892" cy="721067"/>
                <a:chOff x="6836957" y="2068734"/>
                <a:chExt cx="461892" cy="721067"/>
              </a:xfrm>
            </p:grpSpPr>
            <p:sp>
              <p:nvSpPr>
                <p:cNvPr id="8593" name="Google Shape;8593;p6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00" name="Google Shape;8600;p63"/>
          <p:cNvGrpSpPr/>
          <p:nvPr/>
        </p:nvGrpSpPr>
        <p:grpSpPr>
          <a:xfrm>
            <a:off x="2430262" y="2078652"/>
            <a:ext cx="712577" cy="712374"/>
            <a:chOff x="2559249" y="2069323"/>
            <a:chExt cx="685566" cy="685634"/>
          </a:xfrm>
        </p:grpSpPr>
        <p:sp>
          <p:nvSpPr>
            <p:cNvPr id="8601" name="Google Shape;8601;p6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63"/>
          <p:cNvGrpSpPr/>
          <p:nvPr/>
        </p:nvGrpSpPr>
        <p:grpSpPr>
          <a:xfrm>
            <a:off x="7612699" y="1191441"/>
            <a:ext cx="845645" cy="711911"/>
            <a:chOff x="951975" y="315800"/>
            <a:chExt cx="5860325" cy="4933550"/>
          </a:xfrm>
        </p:grpSpPr>
        <p:sp>
          <p:nvSpPr>
            <p:cNvPr id="8615" name="Google Shape;8615;p6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63"/>
          <p:cNvGrpSpPr/>
          <p:nvPr/>
        </p:nvGrpSpPr>
        <p:grpSpPr>
          <a:xfrm>
            <a:off x="3709828" y="2927550"/>
            <a:ext cx="1617932" cy="621724"/>
            <a:chOff x="3862800" y="3038525"/>
            <a:chExt cx="1329006" cy="510698"/>
          </a:xfrm>
        </p:grpSpPr>
        <p:sp>
          <p:nvSpPr>
            <p:cNvPr id="8624" name="Google Shape;8624;p6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6" name="Google Shape;8626;p63"/>
            <p:cNvGrpSpPr/>
            <p:nvPr/>
          </p:nvGrpSpPr>
          <p:grpSpPr>
            <a:xfrm>
              <a:off x="3967075" y="3040337"/>
              <a:ext cx="1019927" cy="402126"/>
              <a:chOff x="3967075" y="3040337"/>
              <a:chExt cx="1019927" cy="402126"/>
            </a:xfrm>
          </p:grpSpPr>
          <p:sp>
            <p:nvSpPr>
              <p:cNvPr id="8627" name="Google Shape;8627;p6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63"/>
            <p:cNvGrpSpPr/>
            <p:nvPr/>
          </p:nvGrpSpPr>
          <p:grpSpPr>
            <a:xfrm>
              <a:off x="4186700" y="3040337"/>
              <a:ext cx="390475" cy="183289"/>
              <a:chOff x="4186700" y="3040337"/>
              <a:chExt cx="390475" cy="183289"/>
            </a:xfrm>
          </p:grpSpPr>
          <p:sp>
            <p:nvSpPr>
              <p:cNvPr id="8630" name="Google Shape;8630;p6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63"/>
            <p:cNvGrpSpPr/>
            <p:nvPr/>
          </p:nvGrpSpPr>
          <p:grpSpPr>
            <a:xfrm>
              <a:off x="4073727" y="3040337"/>
              <a:ext cx="697794" cy="296263"/>
              <a:chOff x="4073727" y="3040337"/>
              <a:chExt cx="697794" cy="296263"/>
            </a:xfrm>
          </p:grpSpPr>
          <p:sp>
            <p:nvSpPr>
              <p:cNvPr id="8633" name="Google Shape;8633;p6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63"/>
            <p:cNvGrpSpPr/>
            <p:nvPr/>
          </p:nvGrpSpPr>
          <p:grpSpPr>
            <a:xfrm>
              <a:off x="3862800" y="3038525"/>
              <a:ext cx="1329006" cy="510698"/>
              <a:chOff x="3862800" y="3038525"/>
              <a:chExt cx="1329006" cy="510698"/>
            </a:xfrm>
          </p:grpSpPr>
          <p:sp>
            <p:nvSpPr>
              <p:cNvPr id="8636" name="Google Shape;8636;p6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63"/>
          <p:cNvGrpSpPr/>
          <p:nvPr/>
        </p:nvGrpSpPr>
        <p:grpSpPr>
          <a:xfrm>
            <a:off x="718150" y="1191441"/>
            <a:ext cx="883205" cy="775176"/>
            <a:chOff x="649648" y="271400"/>
            <a:chExt cx="6215377" cy="5455143"/>
          </a:xfrm>
        </p:grpSpPr>
        <p:sp>
          <p:nvSpPr>
            <p:cNvPr id="8639" name="Google Shape;8639;p6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3"/>
          <p:cNvGrpSpPr/>
          <p:nvPr/>
        </p:nvGrpSpPr>
        <p:grpSpPr>
          <a:xfrm>
            <a:off x="2326452" y="1191441"/>
            <a:ext cx="767704" cy="815489"/>
            <a:chOff x="2499700" y="1135950"/>
            <a:chExt cx="732402" cy="777990"/>
          </a:xfrm>
        </p:grpSpPr>
        <p:grpSp>
          <p:nvGrpSpPr>
            <p:cNvPr id="8652" name="Google Shape;8652;p63"/>
            <p:cNvGrpSpPr/>
            <p:nvPr/>
          </p:nvGrpSpPr>
          <p:grpSpPr>
            <a:xfrm>
              <a:off x="2499700" y="1135950"/>
              <a:ext cx="732402" cy="694705"/>
              <a:chOff x="2499700" y="1135950"/>
              <a:chExt cx="732402" cy="694705"/>
            </a:xfrm>
          </p:grpSpPr>
          <p:sp>
            <p:nvSpPr>
              <p:cNvPr id="8653" name="Google Shape;8653;p6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63"/>
            <p:cNvGrpSpPr/>
            <p:nvPr/>
          </p:nvGrpSpPr>
          <p:grpSpPr>
            <a:xfrm>
              <a:off x="2517909" y="1188726"/>
              <a:ext cx="702702" cy="725214"/>
              <a:chOff x="2517909" y="1188726"/>
              <a:chExt cx="702702" cy="725214"/>
            </a:xfrm>
          </p:grpSpPr>
          <p:sp>
            <p:nvSpPr>
              <p:cNvPr id="8681" name="Google Shape;8681;p6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6" name="Google Shape;8686;p63"/>
          <p:cNvGrpSpPr/>
          <p:nvPr/>
        </p:nvGrpSpPr>
        <p:grpSpPr>
          <a:xfrm>
            <a:off x="1672184" y="1191441"/>
            <a:ext cx="583439" cy="870229"/>
            <a:chOff x="1716825" y="1121550"/>
            <a:chExt cx="622800" cy="928938"/>
          </a:xfrm>
        </p:grpSpPr>
        <p:grpSp>
          <p:nvGrpSpPr>
            <p:cNvPr id="8687" name="Google Shape;8687;p63"/>
            <p:cNvGrpSpPr/>
            <p:nvPr/>
          </p:nvGrpSpPr>
          <p:grpSpPr>
            <a:xfrm>
              <a:off x="1716825" y="1121550"/>
              <a:ext cx="622800" cy="928938"/>
              <a:chOff x="1716825" y="1121550"/>
              <a:chExt cx="622800" cy="928938"/>
            </a:xfrm>
          </p:grpSpPr>
          <p:cxnSp>
            <p:nvCxnSpPr>
              <p:cNvPr id="8688" name="Google Shape;8688;p6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689" name="Google Shape;8689;p6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63"/>
            <p:cNvGrpSpPr/>
            <p:nvPr/>
          </p:nvGrpSpPr>
          <p:grpSpPr>
            <a:xfrm>
              <a:off x="1768050" y="1172775"/>
              <a:ext cx="520200" cy="832000"/>
              <a:chOff x="1768050" y="1172775"/>
              <a:chExt cx="520200" cy="832000"/>
            </a:xfrm>
          </p:grpSpPr>
          <p:cxnSp>
            <p:nvCxnSpPr>
              <p:cNvPr id="8691" name="Google Shape;8691;p6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692" name="Google Shape;8692;p6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63"/>
            <p:cNvGrpSpPr/>
            <p:nvPr/>
          </p:nvGrpSpPr>
          <p:grpSpPr>
            <a:xfrm>
              <a:off x="1820100" y="1225475"/>
              <a:ext cx="416400" cy="729575"/>
              <a:chOff x="1820100" y="1225475"/>
              <a:chExt cx="416400" cy="729575"/>
            </a:xfrm>
          </p:grpSpPr>
          <p:cxnSp>
            <p:nvCxnSpPr>
              <p:cNvPr id="8694" name="Google Shape;8694;p6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695" name="Google Shape;8695;p6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63"/>
            <p:cNvGrpSpPr/>
            <p:nvPr/>
          </p:nvGrpSpPr>
          <p:grpSpPr>
            <a:xfrm>
              <a:off x="1874250" y="1278825"/>
              <a:ext cx="308100" cy="605275"/>
              <a:chOff x="1874250" y="1278825"/>
              <a:chExt cx="308100" cy="605275"/>
            </a:xfrm>
          </p:grpSpPr>
          <p:cxnSp>
            <p:nvCxnSpPr>
              <p:cNvPr id="8697" name="Google Shape;8697;p6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698" name="Google Shape;8698;p6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9" name="Google Shape;8699;p6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63"/>
          <p:cNvGrpSpPr/>
          <p:nvPr/>
        </p:nvGrpSpPr>
        <p:grpSpPr>
          <a:xfrm>
            <a:off x="1592007" y="2077763"/>
            <a:ext cx="739072" cy="714152"/>
            <a:chOff x="4334725" y="1355875"/>
            <a:chExt cx="3106650" cy="3001900"/>
          </a:xfrm>
        </p:grpSpPr>
        <p:grpSp>
          <p:nvGrpSpPr>
            <p:cNvPr id="8701" name="Google Shape;8701;p63"/>
            <p:cNvGrpSpPr/>
            <p:nvPr/>
          </p:nvGrpSpPr>
          <p:grpSpPr>
            <a:xfrm>
              <a:off x="4516050" y="1724875"/>
              <a:ext cx="2693725" cy="2632900"/>
              <a:chOff x="4516050" y="1724875"/>
              <a:chExt cx="2693725" cy="2632900"/>
            </a:xfrm>
          </p:grpSpPr>
          <p:sp>
            <p:nvSpPr>
              <p:cNvPr id="8702" name="Google Shape;8702;p6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63"/>
            <p:cNvGrpSpPr/>
            <p:nvPr/>
          </p:nvGrpSpPr>
          <p:grpSpPr>
            <a:xfrm>
              <a:off x="4334725" y="1355875"/>
              <a:ext cx="3106650" cy="2709650"/>
              <a:chOff x="4334725" y="1355875"/>
              <a:chExt cx="3106650" cy="2709650"/>
            </a:xfrm>
          </p:grpSpPr>
          <p:sp>
            <p:nvSpPr>
              <p:cNvPr id="8706" name="Google Shape;8706;p6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9" name="Google Shape;8709;p63"/>
          <p:cNvGrpSpPr/>
          <p:nvPr/>
        </p:nvGrpSpPr>
        <p:grpSpPr>
          <a:xfrm>
            <a:off x="7708956" y="3708534"/>
            <a:ext cx="312074" cy="684173"/>
            <a:chOff x="7645573" y="3754300"/>
            <a:chExt cx="293855" cy="644170"/>
          </a:xfrm>
        </p:grpSpPr>
        <p:sp>
          <p:nvSpPr>
            <p:cNvPr id="8710" name="Google Shape;8710;p6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3"/>
          <p:cNvGrpSpPr/>
          <p:nvPr/>
        </p:nvGrpSpPr>
        <p:grpSpPr>
          <a:xfrm>
            <a:off x="5630944" y="1191441"/>
            <a:ext cx="709011" cy="739359"/>
            <a:chOff x="5830645" y="1256617"/>
            <a:chExt cx="530340" cy="553040"/>
          </a:xfrm>
        </p:grpSpPr>
        <p:grpSp>
          <p:nvGrpSpPr>
            <p:cNvPr id="8713" name="Google Shape;8713;p63"/>
            <p:cNvGrpSpPr/>
            <p:nvPr/>
          </p:nvGrpSpPr>
          <p:grpSpPr>
            <a:xfrm>
              <a:off x="5830645" y="1256617"/>
              <a:ext cx="259743" cy="269909"/>
              <a:chOff x="5830645" y="1256617"/>
              <a:chExt cx="259743" cy="269909"/>
            </a:xfrm>
          </p:grpSpPr>
          <p:sp>
            <p:nvSpPr>
              <p:cNvPr id="8714" name="Google Shape;8714;p6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63"/>
            <p:cNvGrpSpPr/>
            <p:nvPr/>
          </p:nvGrpSpPr>
          <p:grpSpPr>
            <a:xfrm>
              <a:off x="6101293" y="1256617"/>
              <a:ext cx="259692" cy="269909"/>
              <a:chOff x="6101293" y="1256617"/>
              <a:chExt cx="259692" cy="269909"/>
            </a:xfrm>
          </p:grpSpPr>
          <p:sp>
            <p:nvSpPr>
              <p:cNvPr id="8717" name="Google Shape;8717;p6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63"/>
            <p:cNvGrpSpPr/>
            <p:nvPr/>
          </p:nvGrpSpPr>
          <p:grpSpPr>
            <a:xfrm>
              <a:off x="5830645" y="1539749"/>
              <a:ext cx="259692" cy="269909"/>
              <a:chOff x="5830645" y="1539749"/>
              <a:chExt cx="259692" cy="269909"/>
            </a:xfrm>
          </p:grpSpPr>
          <p:sp>
            <p:nvSpPr>
              <p:cNvPr id="8720" name="Google Shape;8720;p6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63"/>
            <p:cNvGrpSpPr/>
            <p:nvPr/>
          </p:nvGrpSpPr>
          <p:grpSpPr>
            <a:xfrm>
              <a:off x="6101293" y="1539749"/>
              <a:ext cx="259692" cy="269909"/>
              <a:chOff x="6101293" y="1539749"/>
              <a:chExt cx="259692" cy="269909"/>
            </a:xfrm>
          </p:grpSpPr>
          <p:sp>
            <p:nvSpPr>
              <p:cNvPr id="8723" name="Google Shape;8723;p6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5" name="Google Shape;8725;p6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63"/>
          <p:cNvGrpSpPr/>
          <p:nvPr/>
        </p:nvGrpSpPr>
        <p:grpSpPr>
          <a:xfrm>
            <a:off x="732438" y="2927557"/>
            <a:ext cx="1452955" cy="621360"/>
            <a:chOff x="732422" y="2990152"/>
            <a:chExt cx="1337773" cy="572102"/>
          </a:xfrm>
        </p:grpSpPr>
        <p:sp>
          <p:nvSpPr>
            <p:cNvPr id="8727" name="Google Shape;8727;p6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736"/>
        <p:cNvGrpSpPr/>
        <p:nvPr/>
      </p:nvGrpSpPr>
      <p:grpSpPr>
        <a:xfrm>
          <a:off x="0" y="0"/>
          <a:ext cx="0" cy="0"/>
          <a:chOff x="0" y="0"/>
          <a:chExt cx="0" cy="0"/>
        </a:xfrm>
      </p:grpSpPr>
      <p:grpSp>
        <p:nvGrpSpPr>
          <p:cNvPr id="8737" name="Google Shape;8737;p64"/>
          <p:cNvGrpSpPr/>
          <p:nvPr/>
        </p:nvGrpSpPr>
        <p:grpSpPr>
          <a:xfrm>
            <a:off x="729238" y="1179665"/>
            <a:ext cx="1636117" cy="1526144"/>
            <a:chOff x="729238" y="1179665"/>
            <a:chExt cx="1636117" cy="1526144"/>
          </a:xfrm>
        </p:grpSpPr>
        <p:grpSp>
          <p:nvGrpSpPr>
            <p:cNvPr id="8738" name="Google Shape;8738;p64"/>
            <p:cNvGrpSpPr/>
            <p:nvPr/>
          </p:nvGrpSpPr>
          <p:grpSpPr>
            <a:xfrm>
              <a:off x="729238" y="1179665"/>
              <a:ext cx="80700" cy="1526144"/>
              <a:chOff x="729238" y="1179665"/>
              <a:chExt cx="80700" cy="1526144"/>
            </a:xfrm>
          </p:grpSpPr>
          <p:sp>
            <p:nvSpPr>
              <p:cNvPr id="8739" name="Google Shape;8739;p6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64"/>
            <p:cNvGrpSpPr/>
            <p:nvPr/>
          </p:nvGrpSpPr>
          <p:grpSpPr>
            <a:xfrm>
              <a:off x="903098" y="1179665"/>
              <a:ext cx="80700" cy="1526144"/>
              <a:chOff x="903098" y="1179665"/>
              <a:chExt cx="80700" cy="1526144"/>
            </a:xfrm>
          </p:grpSpPr>
          <p:sp>
            <p:nvSpPr>
              <p:cNvPr id="8750" name="Google Shape;8750;p6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64"/>
            <p:cNvGrpSpPr/>
            <p:nvPr/>
          </p:nvGrpSpPr>
          <p:grpSpPr>
            <a:xfrm>
              <a:off x="1076958" y="1179665"/>
              <a:ext cx="80700" cy="1526144"/>
              <a:chOff x="1076958" y="1179665"/>
              <a:chExt cx="80700" cy="1526144"/>
            </a:xfrm>
          </p:grpSpPr>
          <p:sp>
            <p:nvSpPr>
              <p:cNvPr id="8761" name="Google Shape;8761;p6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64"/>
            <p:cNvGrpSpPr/>
            <p:nvPr/>
          </p:nvGrpSpPr>
          <p:grpSpPr>
            <a:xfrm>
              <a:off x="1247707" y="1179665"/>
              <a:ext cx="80700" cy="1526144"/>
              <a:chOff x="1247707" y="1179665"/>
              <a:chExt cx="80700" cy="1526144"/>
            </a:xfrm>
          </p:grpSpPr>
          <p:sp>
            <p:nvSpPr>
              <p:cNvPr id="8772" name="Google Shape;8772;p6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64"/>
            <p:cNvGrpSpPr/>
            <p:nvPr/>
          </p:nvGrpSpPr>
          <p:grpSpPr>
            <a:xfrm>
              <a:off x="1421567" y="1179665"/>
              <a:ext cx="80700" cy="1526144"/>
              <a:chOff x="1421567" y="1179665"/>
              <a:chExt cx="80700" cy="1526144"/>
            </a:xfrm>
          </p:grpSpPr>
          <p:sp>
            <p:nvSpPr>
              <p:cNvPr id="8783" name="Google Shape;8783;p6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4"/>
            <p:cNvGrpSpPr/>
            <p:nvPr/>
          </p:nvGrpSpPr>
          <p:grpSpPr>
            <a:xfrm>
              <a:off x="1592327" y="1179665"/>
              <a:ext cx="80700" cy="1526144"/>
              <a:chOff x="1592327" y="1179665"/>
              <a:chExt cx="80700" cy="1526144"/>
            </a:xfrm>
          </p:grpSpPr>
          <p:sp>
            <p:nvSpPr>
              <p:cNvPr id="8794" name="Google Shape;8794;p6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64"/>
            <p:cNvGrpSpPr/>
            <p:nvPr/>
          </p:nvGrpSpPr>
          <p:grpSpPr>
            <a:xfrm>
              <a:off x="1766187" y="1179665"/>
              <a:ext cx="80700" cy="1526144"/>
              <a:chOff x="1766187" y="1179665"/>
              <a:chExt cx="80700" cy="1526144"/>
            </a:xfrm>
          </p:grpSpPr>
          <p:sp>
            <p:nvSpPr>
              <p:cNvPr id="8805" name="Google Shape;8805;p6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64"/>
            <p:cNvGrpSpPr/>
            <p:nvPr/>
          </p:nvGrpSpPr>
          <p:grpSpPr>
            <a:xfrm>
              <a:off x="1936935" y="1179665"/>
              <a:ext cx="80700" cy="1526144"/>
              <a:chOff x="1936935" y="1179665"/>
              <a:chExt cx="80700" cy="1526144"/>
            </a:xfrm>
          </p:grpSpPr>
          <p:sp>
            <p:nvSpPr>
              <p:cNvPr id="8816" name="Google Shape;8816;p6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64"/>
            <p:cNvGrpSpPr/>
            <p:nvPr/>
          </p:nvGrpSpPr>
          <p:grpSpPr>
            <a:xfrm>
              <a:off x="2110795" y="1179665"/>
              <a:ext cx="80700" cy="1526144"/>
              <a:chOff x="2110795" y="1179665"/>
              <a:chExt cx="80700" cy="1526144"/>
            </a:xfrm>
          </p:grpSpPr>
          <p:sp>
            <p:nvSpPr>
              <p:cNvPr id="8827" name="Google Shape;8827;p6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64"/>
            <p:cNvGrpSpPr/>
            <p:nvPr/>
          </p:nvGrpSpPr>
          <p:grpSpPr>
            <a:xfrm>
              <a:off x="2284655" y="1179665"/>
              <a:ext cx="80700" cy="1526144"/>
              <a:chOff x="2284655" y="1179665"/>
              <a:chExt cx="80700" cy="1526144"/>
            </a:xfrm>
          </p:grpSpPr>
          <p:sp>
            <p:nvSpPr>
              <p:cNvPr id="8838" name="Google Shape;8838;p6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8" name="Google Shape;8848;p64"/>
          <p:cNvGrpSpPr/>
          <p:nvPr/>
        </p:nvGrpSpPr>
        <p:grpSpPr>
          <a:xfrm>
            <a:off x="2623904" y="1198803"/>
            <a:ext cx="1364248" cy="1102133"/>
            <a:chOff x="2623904" y="1198803"/>
            <a:chExt cx="1364248" cy="1102133"/>
          </a:xfrm>
        </p:grpSpPr>
        <p:grpSp>
          <p:nvGrpSpPr>
            <p:cNvPr id="8849" name="Google Shape;8849;p64"/>
            <p:cNvGrpSpPr/>
            <p:nvPr/>
          </p:nvGrpSpPr>
          <p:grpSpPr>
            <a:xfrm>
              <a:off x="2623907" y="1198803"/>
              <a:ext cx="1364245" cy="273000"/>
              <a:chOff x="2623907" y="1198803"/>
              <a:chExt cx="1364245" cy="273000"/>
            </a:xfrm>
          </p:grpSpPr>
          <p:sp>
            <p:nvSpPr>
              <p:cNvPr id="8850" name="Google Shape;8850;p6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64"/>
            <p:cNvGrpSpPr/>
            <p:nvPr/>
          </p:nvGrpSpPr>
          <p:grpSpPr>
            <a:xfrm>
              <a:off x="2623904" y="1476964"/>
              <a:ext cx="1364245" cy="273000"/>
              <a:chOff x="2623904" y="1476964"/>
              <a:chExt cx="1364245" cy="273000"/>
            </a:xfrm>
          </p:grpSpPr>
          <p:sp>
            <p:nvSpPr>
              <p:cNvPr id="8856" name="Google Shape;8856;p6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64"/>
            <p:cNvGrpSpPr/>
            <p:nvPr/>
          </p:nvGrpSpPr>
          <p:grpSpPr>
            <a:xfrm>
              <a:off x="2623907" y="1749775"/>
              <a:ext cx="1364245" cy="273000"/>
              <a:chOff x="2623907" y="1749775"/>
              <a:chExt cx="1364245" cy="273000"/>
            </a:xfrm>
          </p:grpSpPr>
          <p:sp>
            <p:nvSpPr>
              <p:cNvPr id="8862" name="Google Shape;8862;p6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64"/>
            <p:cNvGrpSpPr/>
            <p:nvPr/>
          </p:nvGrpSpPr>
          <p:grpSpPr>
            <a:xfrm>
              <a:off x="2623904" y="2027936"/>
              <a:ext cx="1364245" cy="273000"/>
              <a:chOff x="2623904" y="2027936"/>
              <a:chExt cx="1364245" cy="273000"/>
            </a:xfrm>
          </p:grpSpPr>
          <p:sp>
            <p:nvSpPr>
              <p:cNvPr id="8868" name="Google Shape;8868;p6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73" name="Google Shape;8873;p64"/>
          <p:cNvGrpSpPr/>
          <p:nvPr/>
        </p:nvGrpSpPr>
        <p:grpSpPr>
          <a:xfrm>
            <a:off x="2613365" y="2657986"/>
            <a:ext cx="1387541" cy="159124"/>
            <a:chOff x="3200660" y="2180272"/>
            <a:chExt cx="2563824" cy="378237"/>
          </a:xfrm>
        </p:grpSpPr>
        <p:sp>
          <p:nvSpPr>
            <p:cNvPr id="8874" name="Google Shape;8874;p6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64"/>
          <p:cNvGrpSpPr/>
          <p:nvPr/>
        </p:nvGrpSpPr>
        <p:grpSpPr>
          <a:xfrm>
            <a:off x="2609890" y="2935811"/>
            <a:ext cx="1390502" cy="159625"/>
            <a:chOff x="3530150" y="2790075"/>
            <a:chExt cx="1962600" cy="225300"/>
          </a:xfrm>
        </p:grpSpPr>
        <p:sp>
          <p:nvSpPr>
            <p:cNvPr id="8893" name="Google Shape;8893;p6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64"/>
          <p:cNvGrpSpPr/>
          <p:nvPr/>
        </p:nvGrpSpPr>
        <p:grpSpPr>
          <a:xfrm>
            <a:off x="2610543" y="3214137"/>
            <a:ext cx="1411629" cy="153761"/>
            <a:chOff x="3558802" y="4011427"/>
            <a:chExt cx="1866000" cy="111300"/>
          </a:xfrm>
        </p:grpSpPr>
        <p:sp>
          <p:nvSpPr>
            <p:cNvPr id="8896" name="Google Shape;8896;p6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64"/>
          <p:cNvGrpSpPr/>
          <p:nvPr/>
        </p:nvGrpSpPr>
        <p:grpSpPr>
          <a:xfrm>
            <a:off x="2610235" y="2419536"/>
            <a:ext cx="1383503" cy="119749"/>
            <a:chOff x="3465975" y="2270276"/>
            <a:chExt cx="1986364" cy="171929"/>
          </a:xfrm>
        </p:grpSpPr>
        <p:sp>
          <p:nvSpPr>
            <p:cNvPr id="8899" name="Google Shape;8899;p6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64"/>
          <p:cNvGrpSpPr/>
          <p:nvPr/>
        </p:nvGrpSpPr>
        <p:grpSpPr>
          <a:xfrm>
            <a:off x="2621243" y="3783187"/>
            <a:ext cx="1369531" cy="195460"/>
            <a:chOff x="723300" y="4253549"/>
            <a:chExt cx="2276482" cy="324900"/>
          </a:xfrm>
        </p:grpSpPr>
        <p:sp>
          <p:nvSpPr>
            <p:cNvPr id="8908" name="Google Shape;8908;p6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64"/>
          <p:cNvGrpSpPr/>
          <p:nvPr/>
        </p:nvGrpSpPr>
        <p:grpSpPr>
          <a:xfrm>
            <a:off x="2610803" y="3484367"/>
            <a:ext cx="1389066" cy="180119"/>
            <a:chOff x="705948" y="3788465"/>
            <a:chExt cx="2308953" cy="299400"/>
          </a:xfrm>
        </p:grpSpPr>
        <p:sp>
          <p:nvSpPr>
            <p:cNvPr id="8914" name="Google Shape;8914;p6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64"/>
          <p:cNvGrpSpPr/>
          <p:nvPr/>
        </p:nvGrpSpPr>
        <p:grpSpPr>
          <a:xfrm>
            <a:off x="2658741" y="4097347"/>
            <a:ext cx="1304609" cy="294074"/>
            <a:chOff x="2658741" y="4097347"/>
            <a:chExt cx="1304609" cy="294074"/>
          </a:xfrm>
        </p:grpSpPr>
        <p:grpSp>
          <p:nvGrpSpPr>
            <p:cNvPr id="8920" name="Google Shape;8920;p64"/>
            <p:cNvGrpSpPr/>
            <p:nvPr/>
          </p:nvGrpSpPr>
          <p:grpSpPr>
            <a:xfrm>
              <a:off x="2658741" y="4097347"/>
              <a:ext cx="118572" cy="294074"/>
              <a:chOff x="3343310" y="4475555"/>
              <a:chExt cx="127717" cy="316753"/>
            </a:xfrm>
          </p:grpSpPr>
          <p:sp>
            <p:nvSpPr>
              <p:cNvPr id="8921" name="Google Shape;8921;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64"/>
            <p:cNvGrpSpPr/>
            <p:nvPr/>
          </p:nvGrpSpPr>
          <p:grpSpPr>
            <a:xfrm>
              <a:off x="3815519" y="4098388"/>
              <a:ext cx="147831" cy="291991"/>
              <a:chOff x="3527539" y="4476677"/>
              <a:chExt cx="159232" cy="314510"/>
            </a:xfrm>
          </p:grpSpPr>
          <p:sp>
            <p:nvSpPr>
              <p:cNvPr id="8924" name="Google Shape;8924;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64"/>
            <p:cNvGrpSpPr/>
            <p:nvPr/>
          </p:nvGrpSpPr>
          <p:grpSpPr>
            <a:xfrm>
              <a:off x="3511696" y="4098388"/>
              <a:ext cx="147831" cy="291991"/>
              <a:chOff x="3527539" y="4476677"/>
              <a:chExt cx="159232" cy="314510"/>
            </a:xfrm>
          </p:grpSpPr>
          <p:sp>
            <p:nvSpPr>
              <p:cNvPr id="8927" name="Google Shape;8927;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4"/>
            <p:cNvGrpSpPr/>
            <p:nvPr/>
          </p:nvGrpSpPr>
          <p:grpSpPr>
            <a:xfrm>
              <a:off x="3207874" y="4098388"/>
              <a:ext cx="147831" cy="291991"/>
              <a:chOff x="3527539" y="4476677"/>
              <a:chExt cx="159232" cy="314510"/>
            </a:xfrm>
          </p:grpSpPr>
          <p:sp>
            <p:nvSpPr>
              <p:cNvPr id="8930" name="Google Shape;8930;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64"/>
            <p:cNvGrpSpPr/>
            <p:nvPr/>
          </p:nvGrpSpPr>
          <p:grpSpPr>
            <a:xfrm>
              <a:off x="2933305" y="4097347"/>
              <a:ext cx="118572" cy="294074"/>
              <a:chOff x="3343310" y="4475555"/>
              <a:chExt cx="127717" cy="316753"/>
            </a:xfrm>
          </p:grpSpPr>
          <p:sp>
            <p:nvSpPr>
              <p:cNvPr id="8933" name="Google Shape;8933;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5" name="Google Shape;8935;p64"/>
          <p:cNvGrpSpPr/>
          <p:nvPr/>
        </p:nvGrpSpPr>
        <p:grpSpPr>
          <a:xfrm>
            <a:off x="4277571" y="2080469"/>
            <a:ext cx="1433821" cy="191501"/>
            <a:chOff x="4273350" y="2080469"/>
            <a:chExt cx="1433821" cy="191501"/>
          </a:xfrm>
        </p:grpSpPr>
        <p:grpSp>
          <p:nvGrpSpPr>
            <p:cNvPr id="8936" name="Google Shape;8936;p64"/>
            <p:cNvGrpSpPr/>
            <p:nvPr/>
          </p:nvGrpSpPr>
          <p:grpSpPr>
            <a:xfrm>
              <a:off x="4273350" y="2080469"/>
              <a:ext cx="1433821" cy="0"/>
              <a:chOff x="5224975" y="2962250"/>
              <a:chExt cx="1544400" cy="0"/>
            </a:xfrm>
          </p:grpSpPr>
          <p:cxnSp>
            <p:nvCxnSpPr>
              <p:cNvPr id="8937" name="Google Shape;8937;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38" name="Google Shape;8938;p6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39" name="Google Shape;8939;p64"/>
            <p:cNvGrpSpPr/>
            <p:nvPr/>
          </p:nvGrpSpPr>
          <p:grpSpPr>
            <a:xfrm>
              <a:off x="4273350" y="2271969"/>
              <a:ext cx="1433821" cy="0"/>
              <a:chOff x="5224975" y="2962250"/>
              <a:chExt cx="1544400" cy="0"/>
            </a:xfrm>
          </p:grpSpPr>
          <p:cxnSp>
            <p:nvCxnSpPr>
              <p:cNvPr id="8940" name="Google Shape;8940;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41" name="Google Shape;8941;p6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42" name="Google Shape;8942;p64"/>
          <p:cNvGrpSpPr/>
          <p:nvPr/>
        </p:nvGrpSpPr>
        <p:grpSpPr>
          <a:xfrm>
            <a:off x="4279126" y="1183036"/>
            <a:ext cx="1430711" cy="743389"/>
            <a:chOff x="5159450" y="1919950"/>
            <a:chExt cx="1541050" cy="862500"/>
          </a:xfrm>
        </p:grpSpPr>
        <p:sp>
          <p:nvSpPr>
            <p:cNvPr id="8943" name="Google Shape;8943;p6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44" name="Google Shape;8944;p64"/>
            <p:cNvGrpSpPr/>
            <p:nvPr/>
          </p:nvGrpSpPr>
          <p:grpSpPr>
            <a:xfrm>
              <a:off x="5159450" y="1919950"/>
              <a:ext cx="1541050" cy="862500"/>
              <a:chOff x="5159450" y="1919950"/>
              <a:chExt cx="1541050" cy="862500"/>
            </a:xfrm>
          </p:grpSpPr>
          <p:cxnSp>
            <p:nvCxnSpPr>
              <p:cNvPr id="8945" name="Google Shape;8945;p6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46" name="Google Shape;8946;p6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47" name="Google Shape;8947;p64"/>
          <p:cNvGrpSpPr/>
          <p:nvPr/>
        </p:nvGrpSpPr>
        <p:grpSpPr>
          <a:xfrm>
            <a:off x="4269239" y="2406364"/>
            <a:ext cx="1450484" cy="1052087"/>
            <a:chOff x="5230575" y="1554475"/>
            <a:chExt cx="2137150" cy="1550150"/>
          </a:xfrm>
        </p:grpSpPr>
        <p:sp>
          <p:nvSpPr>
            <p:cNvPr id="8948" name="Google Shape;8948;p6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64"/>
          <p:cNvGrpSpPr/>
          <p:nvPr/>
        </p:nvGrpSpPr>
        <p:grpSpPr>
          <a:xfrm rot="10800000">
            <a:off x="4285790" y="3498553"/>
            <a:ext cx="1417383" cy="887946"/>
            <a:chOff x="5645403" y="2920021"/>
            <a:chExt cx="2650800" cy="2180614"/>
          </a:xfrm>
        </p:grpSpPr>
        <p:sp>
          <p:nvSpPr>
            <p:cNvPr id="8962" name="Google Shape;8962;p6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3" name="Google Shape;8963;p64"/>
            <p:cNvCxnSpPr>
              <a:stCxn id="8962"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64" name="Google Shape;8964;p6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5" name="Google Shape;8965;p64"/>
            <p:cNvCxnSpPr>
              <a:endCxn id="8964"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66" name="Google Shape;8966;p6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7" name="Google Shape;8967;p64"/>
            <p:cNvCxnSpPr>
              <a:stCxn id="8966"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68" name="Google Shape;8968;p6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9" name="Google Shape;8969;p64"/>
            <p:cNvCxnSpPr>
              <a:endCxn id="8968"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70" name="Google Shape;8970;p64"/>
          <p:cNvGrpSpPr/>
          <p:nvPr/>
        </p:nvGrpSpPr>
        <p:grpSpPr>
          <a:xfrm>
            <a:off x="7386150" y="2401908"/>
            <a:ext cx="1071743" cy="1021579"/>
            <a:chOff x="7189833" y="2022667"/>
            <a:chExt cx="1251159" cy="1192597"/>
          </a:xfrm>
        </p:grpSpPr>
        <p:sp>
          <p:nvSpPr>
            <p:cNvPr id="8971" name="Google Shape;8971;p6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64"/>
          <p:cNvGrpSpPr/>
          <p:nvPr/>
        </p:nvGrpSpPr>
        <p:grpSpPr>
          <a:xfrm>
            <a:off x="727421" y="2828315"/>
            <a:ext cx="1695374" cy="1560837"/>
            <a:chOff x="727421" y="2828315"/>
            <a:chExt cx="1695374" cy="1560837"/>
          </a:xfrm>
        </p:grpSpPr>
        <p:grpSp>
          <p:nvGrpSpPr>
            <p:cNvPr id="8976" name="Google Shape;8976;p64"/>
            <p:cNvGrpSpPr/>
            <p:nvPr/>
          </p:nvGrpSpPr>
          <p:grpSpPr>
            <a:xfrm>
              <a:off x="819108" y="2882501"/>
              <a:ext cx="103104" cy="1426186"/>
              <a:chOff x="4674013" y="3100904"/>
              <a:chExt cx="122758" cy="1698043"/>
            </a:xfrm>
          </p:grpSpPr>
          <p:sp>
            <p:nvSpPr>
              <p:cNvPr id="8977" name="Google Shape;8977;p6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64"/>
            <p:cNvGrpSpPr/>
            <p:nvPr/>
          </p:nvGrpSpPr>
          <p:grpSpPr>
            <a:xfrm>
              <a:off x="1062475" y="2882501"/>
              <a:ext cx="103104" cy="1426186"/>
              <a:chOff x="4940438" y="3100904"/>
              <a:chExt cx="122758" cy="1698043"/>
            </a:xfrm>
          </p:grpSpPr>
          <p:sp>
            <p:nvSpPr>
              <p:cNvPr id="8985" name="Google Shape;8985;p6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64"/>
            <p:cNvGrpSpPr/>
            <p:nvPr/>
          </p:nvGrpSpPr>
          <p:grpSpPr>
            <a:xfrm>
              <a:off x="1299324" y="2882501"/>
              <a:ext cx="103104" cy="1426186"/>
              <a:chOff x="5206863" y="3100904"/>
              <a:chExt cx="122758" cy="1698043"/>
            </a:xfrm>
          </p:grpSpPr>
          <p:sp>
            <p:nvSpPr>
              <p:cNvPr id="8993" name="Google Shape;8993;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4"/>
            <p:cNvGrpSpPr/>
            <p:nvPr/>
          </p:nvGrpSpPr>
          <p:grpSpPr>
            <a:xfrm>
              <a:off x="1786057" y="2882501"/>
              <a:ext cx="103104" cy="1426186"/>
              <a:chOff x="6006138" y="3143629"/>
              <a:chExt cx="122758" cy="1698043"/>
            </a:xfrm>
          </p:grpSpPr>
          <p:sp>
            <p:nvSpPr>
              <p:cNvPr id="9001" name="Google Shape;9001;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4"/>
            <p:cNvGrpSpPr/>
            <p:nvPr/>
          </p:nvGrpSpPr>
          <p:grpSpPr>
            <a:xfrm>
              <a:off x="2029422" y="2882501"/>
              <a:ext cx="103104" cy="1426186"/>
              <a:chOff x="6805413" y="3100904"/>
              <a:chExt cx="122758" cy="1698043"/>
            </a:xfrm>
          </p:grpSpPr>
          <p:sp>
            <p:nvSpPr>
              <p:cNvPr id="9009" name="Google Shape;9009;p6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64"/>
            <p:cNvGrpSpPr/>
            <p:nvPr/>
          </p:nvGrpSpPr>
          <p:grpSpPr>
            <a:xfrm>
              <a:off x="727421" y="2828315"/>
              <a:ext cx="1695374" cy="1560837"/>
              <a:chOff x="734799" y="2782450"/>
              <a:chExt cx="1571100" cy="1577400"/>
            </a:xfrm>
          </p:grpSpPr>
          <p:cxnSp>
            <p:nvCxnSpPr>
              <p:cNvPr id="9017" name="Google Shape;9017;p6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18" name="Google Shape;9018;p6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19" name="Google Shape;9019;p64"/>
            <p:cNvGrpSpPr/>
            <p:nvPr/>
          </p:nvGrpSpPr>
          <p:grpSpPr>
            <a:xfrm>
              <a:off x="2272795" y="2882501"/>
              <a:ext cx="103104" cy="1426186"/>
              <a:chOff x="5206863" y="3100904"/>
              <a:chExt cx="122758" cy="1698043"/>
            </a:xfrm>
          </p:grpSpPr>
          <p:sp>
            <p:nvSpPr>
              <p:cNvPr id="9020" name="Google Shape;9020;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64"/>
            <p:cNvGrpSpPr/>
            <p:nvPr/>
          </p:nvGrpSpPr>
          <p:grpSpPr>
            <a:xfrm>
              <a:off x="1542694" y="2882501"/>
              <a:ext cx="103104" cy="1426186"/>
              <a:chOff x="6006138" y="3143629"/>
              <a:chExt cx="122758" cy="1698043"/>
            </a:xfrm>
          </p:grpSpPr>
          <p:sp>
            <p:nvSpPr>
              <p:cNvPr id="9028" name="Google Shape;9028;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5" name="Google Shape;9035;p64"/>
          <p:cNvGrpSpPr/>
          <p:nvPr/>
        </p:nvGrpSpPr>
        <p:grpSpPr>
          <a:xfrm>
            <a:off x="5936000" y="2405887"/>
            <a:ext cx="1248543" cy="1025319"/>
            <a:chOff x="5183758" y="1210600"/>
            <a:chExt cx="3605380" cy="2960783"/>
          </a:xfrm>
        </p:grpSpPr>
        <p:sp>
          <p:nvSpPr>
            <p:cNvPr id="9036" name="Google Shape;9036;p6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0" name="Google Shape;9040;p6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41" name="Google Shape;9041;p6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42" name="Google Shape;9042;p6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43" name="Google Shape;9043;p6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44" name="Google Shape;9044;p6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64"/>
          <p:cNvGrpSpPr/>
          <p:nvPr/>
        </p:nvGrpSpPr>
        <p:grpSpPr>
          <a:xfrm>
            <a:off x="5793062" y="3544204"/>
            <a:ext cx="2664831" cy="843440"/>
            <a:chOff x="5916567" y="1099697"/>
            <a:chExt cx="2556683" cy="809211"/>
          </a:xfrm>
        </p:grpSpPr>
        <p:sp>
          <p:nvSpPr>
            <p:cNvPr id="9046" name="Google Shape;9046;p6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4" name="Google Shape;9054;p64"/>
          <p:cNvGrpSpPr/>
          <p:nvPr/>
        </p:nvGrpSpPr>
        <p:grpSpPr>
          <a:xfrm>
            <a:off x="5900602" y="1193063"/>
            <a:ext cx="1299851" cy="1023338"/>
            <a:chOff x="5900602" y="1193063"/>
            <a:chExt cx="1299851" cy="1023338"/>
          </a:xfrm>
        </p:grpSpPr>
        <p:grpSp>
          <p:nvGrpSpPr>
            <p:cNvPr id="9055" name="Google Shape;9055;p64"/>
            <p:cNvGrpSpPr/>
            <p:nvPr/>
          </p:nvGrpSpPr>
          <p:grpSpPr>
            <a:xfrm>
              <a:off x="6743564" y="1193063"/>
              <a:ext cx="456889" cy="700379"/>
              <a:chOff x="6743564" y="1193063"/>
              <a:chExt cx="456889" cy="700379"/>
            </a:xfrm>
          </p:grpSpPr>
          <p:grpSp>
            <p:nvGrpSpPr>
              <p:cNvPr id="9056" name="Google Shape;9056;p64"/>
              <p:cNvGrpSpPr/>
              <p:nvPr/>
            </p:nvGrpSpPr>
            <p:grpSpPr>
              <a:xfrm>
                <a:off x="6743564" y="1690731"/>
                <a:ext cx="214402" cy="202710"/>
                <a:chOff x="6743564" y="1690731"/>
                <a:chExt cx="214402" cy="202710"/>
              </a:xfrm>
            </p:grpSpPr>
            <p:sp>
              <p:nvSpPr>
                <p:cNvPr id="9057" name="Google Shape;9057;p6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64"/>
              <p:cNvGrpSpPr/>
              <p:nvPr/>
            </p:nvGrpSpPr>
            <p:grpSpPr>
              <a:xfrm>
                <a:off x="6915505" y="1193063"/>
                <a:ext cx="284947" cy="589637"/>
                <a:chOff x="6915505" y="1193063"/>
                <a:chExt cx="284947" cy="589637"/>
              </a:xfrm>
            </p:grpSpPr>
            <p:sp>
              <p:nvSpPr>
                <p:cNvPr id="9060" name="Google Shape;9060;p6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1" name="Google Shape;9061;p6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62" name="Google Shape;9062;p64"/>
            <p:cNvGrpSpPr/>
            <p:nvPr/>
          </p:nvGrpSpPr>
          <p:grpSpPr>
            <a:xfrm>
              <a:off x="6520337" y="1193063"/>
              <a:ext cx="341815" cy="801589"/>
              <a:chOff x="6520337" y="1193063"/>
              <a:chExt cx="341815" cy="801589"/>
            </a:xfrm>
          </p:grpSpPr>
          <p:grpSp>
            <p:nvGrpSpPr>
              <p:cNvPr id="9063" name="Google Shape;9063;p64"/>
              <p:cNvGrpSpPr/>
              <p:nvPr/>
            </p:nvGrpSpPr>
            <p:grpSpPr>
              <a:xfrm>
                <a:off x="6520337" y="1589527"/>
                <a:ext cx="213950" cy="405125"/>
                <a:chOff x="6520337" y="1589527"/>
                <a:chExt cx="213950" cy="405125"/>
              </a:xfrm>
            </p:grpSpPr>
            <p:sp>
              <p:nvSpPr>
                <p:cNvPr id="9064" name="Google Shape;9064;p6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64"/>
              <p:cNvGrpSpPr/>
              <p:nvPr/>
            </p:nvGrpSpPr>
            <p:grpSpPr>
              <a:xfrm>
                <a:off x="6577204" y="1193063"/>
                <a:ext cx="284947" cy="453562"/>
                <a:chOff x="6577204" y="1193063"/>
                <a:chExt cx="284947" cy="453562"/>
              </a:xfrm>
            </p:grpSpPr>
            <p:sp>
              <p:nvSpPr>
                <p:cNvPr id="9067" name="Google Shape;9067;p6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8" name="Google Shape;9068;p6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69" name="Google Shape;9069;p64"/>
            <p:cNvGrpSpPr/>
            <p:nvPr/>
          </p:nvGrpSpPr>
          <p:grpSpPr>
            <a:xfrm>
              <a:off x="6238903" y="1193063"/>
              <a:ext cx="300475" cy="901782"/>
              <a:chOff x="6238903" y="1193063"/>
              <a:chExt cx="300475" cy="901782"/>
            </a:xfrm>
          </p:grpSpPr>
          <p:grpSp>
            <p:nvGrpSpPr>
              <p:cNvPr id="9070" name="Google Shape;9070;p64"/>
              <p:cNvGrpSpPr/>
              <p:nvPr/>
            </p:nvGrpSpPr>
            <p:grpSpPr>
              <a:xfrm>
                <a:off x="6290865" y="1489315"/>
                <a:ext cx="248514" cy="605530"/>
                <a:chOff x="6290865" y="1489315"/>
                <a:chExt cx="248514" cy="605530"/>
              </a:xfrm>
            </p:grpSpPr>
            <p:sp>
              <p:nvSpPr>
                <p:cNvPr id="9071" name="Google Shape;9071;p6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64"/>
              <p:cNvGrpSpPr/>
              <p:nvPr/>
            </p:nvGrpSpPr>
            <p:grpSpPr>
              <a:xfrm>
                <a:off x="6238903" y="1193063"/>
                <a:ext cx="284947" cy="327512"/>
                <a:chOff x="6238903" y="1193063"/>
                <a:chExt cx="284947" cy="327512"/>
              </a:xfrm>
            </p:grpSpPr>
            <p:sp>
              <p:nvSpPr>
                <p:cNvPr id="9074" name="Google Shape;9074;p6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5" name="Google Shape;9075;p6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76" name="Google Shape;9076;p64"/>
            <p:cNvGrpSpPr/>
            <p:nvPr/>
          </p:nvGrpSpPr>
          <p:grpSpPr>
            <a:xfrm>
              <a:off x="5900602" y="1193063"/>
              <a:ext cx="444345" cy="1023338"/>
              <a:chOff x="5900602" y="1193063"/>
              <a:chExt cx="444345" cy="1023338"/>
            </a:xfrm>
          </p:grpSpPr>
          <p:grpSp>
            <p:nvGrpSpPr>
              <p:cNvPr id="9077" name="Google Shape;9077;p64"/>
              <p:cNvGrpSpPr/>
              <p:nvPr/>
            </p:nvGrpSpPr>
            <p:grpSpPr>
              <a:xfrm>
                <a:off x="6046501" y="1367785"/>
                <a:ext cx="298446" cy="848616"/>
                <a:chOff x="6046501" y="1367785"/>
                <a:chExt cx="298446" cy="848616"/>
              </a:xfrm>
            </p:grpSpPr>
            <p:sp>
              <p:nvSpPr>
                <p:cNvPr id="9078" name="Google Shape;9078;p6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64"/>
              <p:cNvGrpSpPr/>
              <p:nvPr/>
            </p:nvGrpSpPr>
            <p:grpSpPr>
              <a:xfrm>
                <a:off x="5900602" y="1193063"/>
                <a:ext cx="284947" cy="182312"/>
                <a:chOff x="5900602" y="1193063"/>
                <a:chExt cx="284947" cy="182312"/>
              </a:xfrm>
            </p:grpSpPr>
            <p:sp>
              <p:nvSpPr>
                <p:cNvPr id="9081" name="Google Shape;9081;p6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2" name="Google Shape;9082;p6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83" name="Google Shape;9083;p64"/>
          <p:cNvGrpSpPr/>
          <p:nvPr/>
        </p:nvGrpSpPr>
        <p:grpSpPr>
          <a:xfrm>
            <a:off x="7238484" y="1193208"/>
            <a:ext cx="1219413" cy="1051365"/>
            <a:chOff x="7287122" y="1165658"/>
            <a:chExt cx="1219413" cy="1051365"/>
          </a:xfrm>
        </p:grpSpPr>
        <p:grpSp>
          <p:nvGrpSpPr>
            <p:cNvPr id="9084" name="Google Shape;9084;p64"/>
            <p:cNvGrpSpPr/>
            <p:nvPr/>
          </p:nvGrpSpPr>
          <p:grpSpPr>
            <a:xfrm>
              <a:off x="7287122" y="1969723"/>
              <a:ext cx="1219413" cy="247300"/>
              <a:chOff x="7287122" y="1969723"/>
              <a:chExt cx="1219413" cy="247300"/>
            </a:xfrm>
          </p:grpSpPr>
          <p:sp>
            <p:nvSpPr>
              <p:cNvPr id="9085" name="Google Shape;9085;p6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6" name="Google Shape;9086;p64"/>
              <p:cNvGrpSpPr/>
              <p:nvPr/>
            </p:nvGrpSpPr>
            <p:grpSpPr>
              <a:xfrm>
                <a:off x="7287122" y="2063892"/>
                <a:ext cx="1151753" cy="73428"/>
                <a:chOff x="7287122" y="2063892"/>
                <a:chExt cx="1151753" cy="73428"/>
              </a:xfrm>
            </p:grpSpPr>
            <p:sp>
              <p:nvSpPr>
                <p:cNvPr id="9087" name="Google Shape;9087;p6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8" name="Google Shape;9088;p6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89" name="Google Shape;9089;p64"/>
            <p:cNvGrpSpPr/>
            <p:nvPr/>
          </p:nvGrpSpPr>
          <p:grpSpPr>
            <a:xfrm>
              <a:off x="7287122" y="1712201"/>
              <a:ext cx="1219403" cy="246767"/>
              <a:chOff x="7287122" y="1712201"/>
              <a:chExt cx="1219403" cy="246767"/>
            </a:xfrm>
          </p:grpSpPr>
          <p:sp>
            <p:nvSpPr>
              <p:cNvPr id="9090" name="Google Shape;9090;p6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1" name="Google Shape;9091;p64"/>
              <p:cNvGrpSpPr/>
              <p:nvPr/>
            </p:nvGrpSpPr>
            <p:grpSpPr>
              <a:xfrm>
                <a:off x="7287122" y="1842861"/>
                <a:ext cx="1005303" cy="73419"/>
                <a:chOff x="7287122" y="1842861"/>
                <a:chExt cx="1005303" cy="73419"/>
              </a:xfrm>
            </p:grpSpPr>
            <p:sp>
              <p:nvSpPr>
                <p:cNvPr id="9092" name="Google Shape;9092;p6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3" name="Google Shape;9093;p6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94" name="Google Shape;9094;p64"/>
            <p:cNvGrpSpPr/>
            <p:nvPr/>
          </p:nvGrpSpPr>
          <p:grpSpPr>
            <a:xfrm>
              <a:off x="7287122" y="1447520"/>
              <a:ext cx="1219403" cy="286667"/>
              <a:chOff x="7287122" y="1447520"/>
              <a:chExt cx="1219403" cy="286667"/>
            </a:xfrm>
          </p:grpSpPr>
          <p:sp>
            <p:nvSpPr>
              <p:cNvPr id="9095" name="Google Shape;9095;p6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6" name="Google Shape;9096;p64"/>
              <p:cNvGrpSpPr/>
              <p:nvPr/>
            </p:nvGrpSpPr>
            <p:grpSpPr>
              <a:xfrm>
                <a:off x="7287122" y="1581977"/>
                <a:ext cx="852803" cy="73428"/>
                <a:chOff x="7287122" y="1581977"/>
                <a:chExt cx="852803" cy="73428"/>
              </a:xfrm>
            </p:grpSpPr>
            <p:sp>
              <p:nvSpPr>
                <p:cNvPr id="9097" name="Google Shape;9097;p6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8" name="Google Shape;9098;p6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9" name="Google Shape;9099;p64"/>
            <p:cNvGrpSpPr/>
            <p:nvPr/>
          </p:nvGrpSpPr>
          <p:grpSpPr>
            <a:xfrm>
              <a:off x="7287122" y="1165658"/>
              <a:ext cx="1219403" cy="344253"/>
              <a:chOff x="7287122" y="1165658"/>
              <a:chExt cx="1219403" cy="344253"/>
            </a:xfrm>
          </p:grpSpPr>
          <p:sp>
            <p:nvSpPr>
              <p:cNvPr id="9100" name="Google Shape;9100;p6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1" name="Google Shape;9101;p64"/>
              <p:cNvGrpSpPr/>
              <p:nvPr/>
            </p:nvGrpSpPr>
            <p:grpSpPr>
              <a:xfrm>
                <a:off x="7287122" y="1341025"/>
                <a:ext cx="695703" cy="73419"/>
                <a:chOff x="7287122" y="1341025"/>
                <a:chExt cx="695703" cy="73419"/>
              </a:xfrm>
            </p:grpSpPr>
            <p:sp>
              <p:nvSpPr>
                <p:cNvPr id="9102" name="Google Shape;9102;p6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3" name="Google Shape;9103;p6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07"/>
        <p:cNvGrpSpPr/>
        <p:nvPr/>
      </p:nvGrpSpPr>
      <p:grpSpPr>
        <a:xfrm>
          <a:off x="0" y="0"/>
          <a:ext cx="0" cy="0"/>
          <a:chOff x="0" y="0"/>
          <a:chExt cx="0" cy="0"/>
        </a:xfrm>
      </p:grpSpPr>
      <p:sp>
        <p:nvSpPr>
          <p:cNvPr id="9108" name="Google Shape;9108;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109" name="Google Shape;9109;p6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9110" name="Google Shape;9110;p65"/>
          <p:cNvGrpSpPr/>
          <p:nvPr/>
        </p:nvGrpSpPr>
        <p:grpSpPr>
          <a:xfrm>
            <a:off x="866243" y="2291587"/>
            <a:ext cx="415546" cy="355053"/>
            <a:chOff x="866243" y="2291587"/>
            <a:chExt cx="415546" cy="355053"/>
          </a:xfrm>
        </p:grpSpPr>
        <p:sp>
          <p:nvSpPr>
            <p:cNvPr id="9111" name="Google Shape;9111;p6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6" name="Google Shape;9116;p6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65"/>
          <p:cNvGrpSpPr/>
          <p:nvPr/>
        </p:nvGrpSpPr>
        <p:grpSpPr>
          <a:xfrm>
            <a:off x="1958520" y="2302574"/>
            <a:ext cx="359213" cy="327807"/>
            <a:chOff x="1958520" y="2302574"/>
            <a:chExt cx="359213" cy="327807"/>
          </a:xfrm>
        </p:grpSpPr>
        <p:sp>
          <p:nvSpPr>
            <p:cNvPr id="9118" name="Google Shape;9118;p6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65"/>
          <p:cNvGrpSpPr/>
          <p:nvPr/>
        </p:nvGrpSpPr>
        <p:grpSpPr>
          <a:xfrm>
            <a:off x="2579882" y="2287427"/>
            <a:ext cx="207582" cy="359594"/>
            <a:chOff x="2656082" y="2287427"/>
            <a:chExt cx="207582" cy="359594"/>
          </a:xfrm>
        </p:grpSpPr>
        <p:sp>
          <p:nvSpPr>
            <p:cNvPr id="9122" name="Google Shape;9122;p6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65"/>
          <p:cNvGrpSpPr/>
          <p:nvPr/>
        </p:nvGrpSpPr>
        <p:grpSpPr>
          <a:xfrm>
            <a:off x="3049653" y="2321468"/>
            <a:ext cx="362991" cy="290018"/>
            <a:chOff x="3049653" y="2321468"/>
            <a:chExt cx="362991" cy="290018"/>
          </a:xfrm>
        </p:grpSpPr>
        <p:sp>
          <p:nvSpPr>
            <p:cNvPr id="9127" name="Google Shape;9127;p6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65"/>
          <p:cNvGrpSpPr/>
          <p:nvPr/>
        </p:nvGrpSpPr>
        <p:grpSpPr>
          <a:xfrm>
            <a:off x="3564243" y="2289904"/>
            <a:ext cx="422342" cy="355243"/>
            <a:chOff x="3564243" y="2289904"/>
            <a:chExt cx="422342" cy="355243"/>
          </a:xfrm>
        </p:grpSpPr>
        <p:sp>
          <p:nvSpPr>
            <p:cNvPr id="9132" name="Google Shape;9132;p6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7" name="Google Shape;9137;p6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8" name="Google Shape;9138;p65"/>
          <p:cNvGrpSpPr/>
          <p:nvPr/>
        </p:nvGrpSpPr>
        <p:grpSpPr>
          <a:xfrm>
            <a:off x="4687894" y="2289713"/>
            <a:ext cx="359594" cy="353909"/>
            <a:chOff x="4687894" y="2289713"/>
            <a:chExt cx="359594" cy="353909"/>
          </a:xfrm>
        </p:grpSpPr>
        <p:sp>
          <p:nvSpPr>
            <p:cNvPr id="9139" name="Google Shape;9139;p6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2" name="Google Shape;9142;p6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3" name="Google Shape;9143;p65"/>
          <p:cNvGrpSpPr/>
          <p:nvPr/>
        </p:nvGrpSpPr>
        <p:grpSpPr>
          <a:xfrm>
            <a:off x="6372624" y="2308227"/>
            <a:ext cx="263567" cy="317614"/>
            <a:chOff x="6421399" y="2308227"/>
            <a:chExt cx="263567" cy="317614"/>
          </a:xfrm>
        </p:grpSpPr>
        <p:sp>
          <p:nvSpPr>
            <p:cNvPr id="9144" name="Google Shape;9144;p6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65"/>
          <p:cNvGrpSpPr/>
          <p:nvPr/>
        </p:nvGrpSpPr>
        <p:grpSpPr>
          <a:xfrm>
            <a:off x="6870193" y="2295620"/>
            <a:ext cx="360356" cy="343462"/>
            <a:chOff x="6870193" y="2295620"/>
            <a:chExt cx="360356" cy="343462"/>
          </a:xfrm>
        </p:grpSpPr>
        <p:sp>
          <p:nvSpPr>
            <p:cNvPr id="9149" name="Google Shape;9149;p6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65"/>
          <p:cNvGrpSpPr/>
          <p:nvPr/>
        </p:nvGrpSpPr>
        <p:grpSpPr>
          <a:xfrm>
            <a:off x="7441465" y="2302860"/>
            <a:ext cx="342192" cy="327140"/>
            <a:chOff x="7441465" y="2302860"/>
            <a:chExt cx="342192" cy="327140"/>
          </a:xfrm>
        </p:grpSpPr>
        <p:sp>
          <p:nvSpPr>
            <p:cNvPr id="9152" name="Google Shape;9152;p6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65"/>
          <p:cNvGrpSpPr/>
          <p:nvPr/>
        </p:nvGrpSpPr>
        <p:grpSpPr>
          <a:xfrm>
            <a:off x="7989683" y="2350207"/>
            <a:ext cx="332761" cy="234066"/>
            <a:chOff x="7989683" y="2350207"/>
            <a:chExt cx="332761" cy="234066"/>
          </a:xfrm>
        </p:grpSpPr>
        <p:sp>
          <p:nvSpPr>
            <p:cNvPr id="9155" name="Google Shape;9155;p6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65"/>
          <p:cNvGrpSpPr/>
          <p:nvPr/>
        </p:nvGrpSpPr>
        <p:grpSpPr>
          <a:xfrm>
            <a:off x="5823294" y="2309751"/>
            <a:ext cx="315327" cy="314978"/>
            <a:chOff x="5823294" y="2309751"/>
            <a:chExt cx="315327" cy="314978"/>
          </a:xfrm>
        </p:grpSpPr>
        <p:sp>
          <p:nvSpPr>
            <p:cNvPr id="9162" name="Google Shape;9162;p6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5"/>
          <p:cNvGrpSpPr/>
          <p:nvPr/>
        </p:nvGrpSpPr>
        <p:grpSpPr>
          <a:xfrm>
            <a:off x="2497275" y="2744159"/>
            <a:ext cx="370930" cy="370549"/>
            <a:chOff x="2497275" y="2744159"/>
            <a:chExt cx="370930" cy="370549"/>
          </a:xfrm>
        </p:grpSpPr>
        <p:sp>
          <p:nvSpPr>
            <p:cNvPr id="9180" name="Google Shape;9180;p6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65"/>
          <p:cNvGrpSpPr/>
          <p:nvPr/>
        </p:nvGrpSpPr>
        <p:grpSpPr>
          <a:xfrm>
            <a:off x="860940" y="2746477"/>
            <a:ext cx="371883" cy="365691"/>
            <a:chOff x="860940" y="2746477"/>
            <a:chExt cx="371883" cy="365691"/>
          </a:xfrm>
        </p:grpSpPr>
        <p:sp>
          <p:nvSpPr>
            <p:cNvPr id="9187" name="Google Shape;9187;p6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5"/>
          <p:cNvGrpSpPr/>
          <p:nvPr/>
        </p:nvGrpSpPr>
        <p:grpSpPr>
          <a:xfrm>
            <a:off x="1493849" y="2775533"/>
            <a:ext cx="283985" cy="341080"/>
            <a:chOff x="1493849" y="2775533"/>
            <a:chExt cx="283985" cy="341080"/>
          </a:xfrm>
        </p:grpSpPr>
        <p:sp>
          <p:nvSpPr>
            <p:cNvPr id="9193" name="Google Shape;9193;p6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5"/>
          <p:cNvGrpSpPr/>
          <p:nvPr/>
        </p:nvGrpSpPr>
        <p:grpSpPr>
          <a:xfrm>
            <a:off x="1952836" y="2774422"/>
            <a:ext cx="372835" cy="342573"/>
            <a:chOff x="1952836" y="2774422"/>
            <a:chExt cx="372835" cy="342573"/>
          </a:xfrm>
        </p:grpSpPr>
        <p:sp>
          <p:nvSpPr>
            <p:cNvPr id="9196" name="Google Shape;9196;p6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65"/>
          <p:cNvGrpSpPr/>
          <p:nvPr/>
        </p:nvGrpSpPr>
        <p:grpSpPr>
          <a:xfrm>
            <a:off x="3079916" y="2744477"/>
            <a:ext cx="332729" cy="372518"/>
            <a:chOff x="3079916" y="2744477"/>
            <a:chExt cx="332729" cy="372518"/>
          </a:xfrm>
        </p:grpSpPr>
        <p:sp>
          <p:nvSpPr>
            <p:cNvPr id="9200" name="Google Shape;9200;p6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65"/>
          <p:cNvGrpSpPr/>
          <p:nvPr/>
        </p:nvGrpSpPr>
        <p:grpSpPr>
          <a:xfrm>
            <a:off x="3620576" y="2745525"/>
            <a:ext cx="336889" cy="355592"/>
            <a:chOff x="3620576" y="2745525"/>
            <a:chExt cx="336889" cy="355592"/>
          </a:xfrm>
        </p:grpSpPr>
        <p:sp>
          <p:nvSpPr>
            <p:cNvPr id="9204" name="Google Shape;9204;p6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65"/>
          <p:cNvGrpSpPr/>
          <p:nvPr/>
        </p:nvGrpSpPr>
        <p:grpSpPr>
          <a:xfrm>
            <a:off x="4126815" y="2760704"/>
            <a:ext cx="380393" cy="363118"/>
            <a:chOff x="4126815" y="2760704"/>
            <a:chExt cx="380393" cy="363118"/>
          </a:xfrm>
        </p:grpSpPr>
        <p:sp>
          <p:nvSpPr>
            <p:cNvPr id="9207" name="Google Shape;9207;p6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65"/>
          <p:cNvGrpSpPr/>
          <p:nvPr/>
        </p:nvGrpSpPr>
        <p:grpSpPr>
          <a:xfrm>
            <a:off x="4675986" y="2745684"/>
            <a:ext cx="381346" cy="368644"/>
            <a:chOff x="4675986" y="2745684"/>
            <a:chExt cx="381346" cy="368644"/>
          </a:xfrm>
        </p:grpSpPr>
        <p:sp>
          <p:nvSpPr>
            <p:cNvPr id="9212" name="Google Shape;9212;p6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4" name="Google Shape;9214;p65"/>
          <p:cNvGrpSpPr/>
          <p:nvPr/>
        </p:nvGrpSpPr>
        <p:grpSpPr>
          <a:xfrm>
            <a:off x="5220616" y="2791061"/>
            <a:ext cx="373185" cy="302466"/>
            <a:chOff x="5220616" y="2791061"/>
            <a:chExt cx="373185" cy="302466"/>
          </a:xfrm>
        </p:grpSpPr>
        <p:sp>
          <p:nvSpPr>
            <p:cNvPr id="9215" name="Google Shape;9215;p6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65"/>
          <p:cNvGrpSpPr/>
          <p:nvPr/>
        </p:nvGrpSpPr>
        <p:grpSpPr>
          <a:xfrm>
            <a:off x="5788661" y="2772517"/>
            <a:ext cx="284366" cy="344097"/>
            <a:chOff x="5864861" y="2772517"/>
            <a:chExt cx="284366" cy="344097"/>
          </a:xfrm>
        </p:grpSpPr>
        <p:sp>
          <p:nvSpPr>
            <p:cNvPr id="9234" name="Google Shape;9234;p6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0" name="Google Shape;9240;p6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1" name="Google Shape;9241;p65"/>
          <p:cNvGrpSpPr/>
          <p:nvPr/>
        </p:nvGrpSpPr>
        <p:grpSpPr>
          <a:xfrm>
            <a:off x="6974158" y="2789537"/>
            <a:ext cx="255247" cy="327458"/>
            <a:chOff x="6974158" y="2789537"/>
            <a:chExt cx="255247" cy="327458"/>
          </a:xfrm>
        </p:grpSpPr>
        <p:sp>
          <p:nvSpPr>
            <p:cNvPr id="9242" name="Google Shape;9242;p6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65"/>
          <p:cNvGrpSpPr/>
          <p:nvPr/>
        </p:nvGrpSpPr>
        <p:grpSpPr>
          <a:xfrm>
            <a:off x="7530697" y="2790299"/>
            <a:ext cx="244291" cy="326314"/>
            <a:chOff x="7530697" y="2790299"/>
            <a:chExt cx="244291" cy="326314"/>
          </a:xfrm>
        </p:grpSpPr>
        <p:sp>
          <p:nvSpPr>
            <p:cNvPr id="9249" name="Google Shape;9249;p6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65"/>
          <p:cNvGrpSpPr/>
          <p:nvPr/>
        </p:nvGrpSpPr>
        <p:grpSpPr>
          <a:xfrm>
            <a:off x="7988191" y="2832248"/>
            <a:ext cx="332348" cy="283985"/>
            <a:chOff x="7988191" y="2832248"/>
            <a:chExt cx="332348" cy="283985"/>
          </a:xfrm>
        </p:grpSpPr>
        <p:sp>
          <p:nvSpPr>
            <p:cNvPr id="9256" name="Google Shape;9256;p6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9" name="Google Shape;9259;p6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0" name="Google Shape;9260;p65"/>
          <p:cNvGrpSpPr/>
          <p:nvPr/>
        </p:nvGrpSpPr>
        <p:grpSpPr>
          <a:xfrm>
            <a:off x="3588440" y="3258368"/>
            <a:ext cx="364484" cy="262423"/>
            <a:chOff x="3588440" y="3258368"/>
            <a:chExt cx="364484" cy="262423"/>
          </a:xfrm>
        </p:grpSpPr>
        <p:sp>
          <p:nvSpPr>
            <p:cNvPr id="9261" name="Google Shape;9261;p6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7" name="Google Shape;9267;p6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8" name="Google Shape;9268;p65"/>
          <p:cNvGrpSpPr/>
          <p:nvPr/>
        </p:nvGrpSpPr>
        <p:grpSpPr>
          <a:xfrm>
            <a:off x="5765817" y="3227724"/>
            <a:ext cx="364865" cy="324822"/>
            <a:chOff x="5765817" y="3227724"/>
            <a:chExt cx="364865" cy="324822"/>
          </a:xfrm>
        </p:grpSpPr>
        <p:sp>
          <p:nvSpPr>
            <p:cNvPr id="9269" name="Google Shape;9269;p6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65"/>
          <p:cNvGrpSpPr/>
          <p:nvPr/>
        </p:nvGrpSpPr>
        <p:grpSpPr>
          <a:xfrm>
            <a:off x="6228583" y="3237664"/>
            <a:ext cx="446539" cy="303895"/>
            <a:chOff x="6228583" y="3237664"/>
            <a:chExt cx="446539" cy="303895"/>
          </a:xfrm>
        </p:grpSpPr>
        <p:sp>
          <p:nvSpPr>
            <p:cNvPr id="9273" name="Google Shape;9273;p6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65"/>
          <p:cNvGrpSpPr/>
          <p:nvPr/>
        </p:nvGrpSpPr>
        <p:grpSpPr>
          <a:xfrm>
            <a:off x="865862" y="3207306"/>
            <a:ext cx="364484" cy="364897"/>
            <a:chOff x="865862" y="3207306"/>
            <a:chExt cx="364484" cy="364897"/>
          </a:xfrm>
        </p:grpSpPr>
        <p:sp>
          <p:nvSpPr>
            <p:cNvPr id="9291" name="Google Shape;9291;p6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65"/>
          <p:cNvGrpSpPr/>
          <p:nvPr/>
        </p:nvGrpSpPr>
        <p:grpSpPr>
          <a:xfrm>
            <a:off x="1404617" y="3226962"/>
            <a:ext cx="370168" cy="325965"/>
            <a:chOff x="1404617" y="3226962"/>
            <a:chExt cx="370168" cy="325965"/>
          </a:xfrm>
        </p:grpSpPr>
        <p:sp>
          <p:nvSpPr>
            <p:cNvPr id="9306" name="Google Shape;9306;p6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65"/>
          <p:cNvGrpSpPr/>
          <p:nvPr/>
        </p:nvGrpSpPr>
        <p:grpSpPr>
          <a:xfrm>
            <a:off x="1954741" y="3212419"/>
            <a:ext cx="366389" cy="354481"/>
            <a:chOff x="1954741" y="3212419"/>
            <a:chExt cx="366389" cy="354481"/>
          </a:xfrm>
        </p:grpSpPr>
        <p:sp>
          <p:nvSpPr>
            <p:cNvPr id="9316" name="Google Shape;9316;p6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65"/>
          <p:cNvGrpSpPr/>
          <p:nvPr/>
        </p:nvGrpSpPr>
        <p:grpSpPr>
          <a:xfrm>
            <a:off x="3043239" y="3215626"/>
            <a:ext cx="366008" cy="348670"/>
            <a:chOff x="3043239" y="3215626"/>
            <a:chExt cx="366008" cy="348670"/>
          </a:xfrm>
        </p:grpSpPr>
        <p:sp>
          <p:nvSpPr>
            <p:cNvPr id="9324" name="Google Shape;9324;p6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6" name="Google Shape;9326;p65"/>
          <p:cNvGrpSpPr/>
          <p:nvPr/>
        </p:nvGrpSpPr>
        <p:grpSpPr>
          <a:xfrm>
            <a:off x="4218333" y="3184982"/>
            <a:ext cx="209107" cy="383442"/>
            <a:chOff x="4218333" y="3184982"/>
            <a:chExt cx="209107" cy="383442"/>
          </a:xfrm>
        </p:grpSpPr>
        <p:sp>
          <p:nvSpPr>
            <p:cNvPr id="9327" name="Google Shape;9327;p6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9" name="Google Shape;9329;p6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0" name="Google Shape;9330;p65"/>
          <p:cNvGrpSpPr/>
          <p:nvPr/>
        </p:nvGrpSpPr>
        <p:grpSpPr>
          <a:xfrm>
            <a:off x="6896644" y="3216007"/>
            <a:ext cx="322917" cy="347876"/>
            <a:chOff x="6896644" y="3216007"/>
            <a:chExt cx="322917" cy="347876"/>
          </a:xfrm>
        </p:grpSpPr>
        <p:sp>
          <p:nvSpPr>
            <p:cNvPr id="9331" name="Google Shape;9331;p6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65"/>
          <p:cNvGrpSpPr/>
          <p:nvPr/>
        </p:nvGrpSpPr>
        <p:grpSpPr>
          <a:xfrm>
            <a:off x="7429366" y="3223183"/>
            <a:ext cx="334634" cy="333904"/>
            <a:chOff x="7429366" y="3223183"/>
            <a:chExt cx="334634" cy="333904"/>
          </a:xfrm>
        </p:grpSpPr>
        <p:sp>
          <p:nvSpPr>
            <p:cNvPr id="9339" name="Google Shape;9339;p6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1" name="Google Shape;9341;p6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2" name="Google Shape;9342;p65"/>
          <p:cNvGrpSpPr/>
          <p:nvPr/>
        </p:nvGrpSpPr>
        <p:grpSpPr>
          <a:xfrm>
            <a:off x="5216456" y="3725484"/>
            <a:ext cx="356196" cy="265631"/>
            <a:chOff x="5216456" y="3725484"/>
            <a:chExt cx="356196" cy="265631"/>
          </a:xfrm>
        </p:grpSpPr>
        <p:sp>
          <p:nvSpPr>
            <p:cNvPr id="9343" name="Google Shape;9343;p6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65"/>
          <p:cNvGrpSpPr/>
          <p:nvPr/>
        </p:nvGrpSpPr>
        <p:grpSpPr>
          <a:xfrm>
            <a:off x="6849393" y="3733994"/>
            <a:ext cx="355053" cy="248038"/>
            <a:chOff x="6849393" y="3733994"/>
            <a:chExt cx="355053" cy="248038"/>
          </a:xfrm>
        </p:grpSpPr>
        <p:sp>
          <p:nvSpPr>
            <p:cNvPr id="9346" name="Google Shape;9346;p6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65"/>
          <p:cNvGrpSpPr/>
          <p:nvPr/>
        </p:nvGrpSpPr>
        <p:grpSpPr>
          <a:xfrm>
            <a:off x="7918997" y="3714687"/>
            <a:ext cx="392111" cy="280206"/>
            <a:chOff x="7918997" y="3714687"/>
            <a:chExt cx="392111" cy="280206"/>
          </a:xfrm>
        </p:grpSpPr>
        <p:sp>
          <p:nvSpPr>
            <p:cNvPr id="9352" name="Google Shape;9352;p6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7" name="Google Shape;9357;p6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8" name="Google Shape;9358;p65"/>
          <p:cNvGrpSpPr/>
          <p:nvPr/>
        </p:nvGrpSpPr>
        <p:grpSpPr>
          <a:xfrm>
            <a:off x="1408777" y="3680964"/>
            <a:ext cx="357720" cy="355148"/>
            <a:chOff x="1408777" y="3680964"/>
            <a:chExt cx="357720" cy="355148"/>
          </a:xfrm>
        </p:grpSpPr>
        <p:sp>
          <p:nvSpPr>
            <p:cNvPr id="9359" name="Google Shape;9359;p6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65"/>
          <p:cNvGrpSpPr/>
          <p:nvPr/>
        </p:nvGrpSpPr>
        <p:grpSpPr>
          <a:xfrm>
            <a:off x="1952836" y="3680964"/>
            <a:ext cx="357720" cy="355148"/>
            <a:chOff x="1952836" y="3680964"/>
            <a:chExt cx="357720" cy="355148"/>
          </a:xfrm>
        </p:grpSpPr>
        <p:sp>
          <p:nvSpPr>
            <p:cNvPr id="9365" name="Google Shape;9365;p6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65"/>
          <p:cNvGrpSpPr/>
          <p:nvPr/>
        </p:nvGrpSpPr>
        <p:grpSpPr>
          <a:xfrm>
            <a:off x="2496894" y="3680964"/>
            <a:ext cx="357720" cy="355148"/>
            <a:chOff x="2496894" y="3680964"/>
            <a:chExt cx="357720" cy="355148"/>
          </a:xfrm>
        </p:grpSpPr>
        <p:sp>
          <p:nvSpPr>
            <p:cNvPr id="9371" name="Google Shape;9371;p6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65"/>
          <p:cNvGrpSpPr/>
          <p:nvPr/>
        </p:nvGrpSpPr>
        <p:grpSpPr>
          <a:xfrm>
            <a:off x="3040984" y="3681059"/>
            <a:ext cx="356164" cy="355815"/>
            <a:chOff x="3040984" y="3681059"/>
            <a:chExt cx="356164" cy="355815"/>
          </a:xfrm>
        </p:grpSpPr>
        <p:sp>
          <p:nvSpPr>
            <p:cNvPr id="9377" name="Google Shape;9377;p6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65"/>
          <p:cNvGrpSpPr/>
          <p:nvPr/>
        </p:nvGrpSpPr>
        <p:grpSpPr>
          <a:xfrm>
            <a:off x="3584280" y="3699191"/>
            <a:ext cx="358069" cy="317995"/>
            <a:chOff x="3584280" y="3699191"/>
            <a:chExt cx="358069" cy="317995"/>
          </a:xfrm>
        </p:grpSpPr>
        <p:sp>
          <p:nvSpPr>
            <p:cNvPr id="9381" name="Google Shape;9381;p6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65"/>
          <p:cNvGrpSpPr/>
          <p:nvPr/>
        </p:nvGrpSpPr>
        <p:grpSpPr>
          <a:xfrm>
            <a:off x="4129482" y="3681059"/>
            <a:ext cx="355402" cy="354291"/>
            <a:chOff x="4129482" y="3681059"/>
            <a:chExt cx="355402" cy="354291"/>
          </a:xfrm>
        </p:grpSpPr>
        <p:sp>
          <p:nvSpPr>
            <p:cNvPr id="9386" name="Google Shape;9386;p6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0" name="Google Shape;9390;p65"/>
          <p:cNvGrpSpPr/>
          <p:nvPr/>
        </p:nvGrpSpPr>
        <p:grpSpPr>
          <a:xfrm>
            <a:off x="4673540" y="3680297"/>
            <a:ext cx="355434" cy="355815"/>
            <a:chOff x="4673540" y="3680297"/>
            <a:chExt cx="355434" cy="355815"/>
          </a:xfrm>
        </p:grpSpPr>
        <p:sp>
          <p:nvSpPr>
            <p:cNvPr id="9391" name="Google Shape;9391;p6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65"/>
          <p:cNvGrpSpPr/>
          <p:nvPr/>
        </p:nvGrpSpPr>
        <p:grpSpPr>
          <a:xfrm>
            <a:off x="5779408" y="3699191"/>
            <a:ext cx="317645" cy="318757"/>
            <a:chOff x="5779408" y="3699191"/>
            <a:chExt cx="317645" cy="318757"/>
          </a:xfrm>
        </p:grpSpPr>
        <p:sp>
          <p:nvSpPr>
            <p:cNvPr id="9395" name="Google Shape;9395;p6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7" name="Google Shape;9397;p6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8" name="Google Shape;9398;p65"/>
          <p:cNvGrpSpPr/>
          <p:nvPr/>
        </p:nvGrpSpPr>
        <p:grpSpPr>
          <a:xfrm>
            <a:off x="7390435" y="3680868"/>
            <a:ext cx="372073" cy="355243"/>
            <a:chOff x="7390435" y="3680868"/>
            <a:chExt cx="372073" cy="355243"/>
          </a:xfrm>
        </p:grpSpPr>
        <p:sp>
          <p:nvSpPr>
            <p:cNvPr id="9399" name="Google Shape;9399;p6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65"/>
          <p:cNvGrpSpPr/>
          <p:nvPr/>
        </p:nvGrpSpPr>
        <p:grpSpPr>
          <a:xfrm>
            <a:off x="1421638" y="4125629"/>
            <a:ext cx="374709" cy="374010"/>
            <a:chOff x="1421638" y="4125629"/>
            <a:chExt cx="374709" cy="374010"/>
          </a:xfrm>
        </p:grpSpPr>
        <p:sp>
          <p:nvSpPr>
            <p:cNvPr id="9406" name="Google Shape;9406;p6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65"/>
          <p:cNvGrpSpPr/>
          <p:nvPr/>
        </p:nvGrpSpPr>
        <p:grpSpPr>
          <a:xfrm>
            <a:off x="1973254" y="4156304"/>
            <a:ext cx="357720" cy="342192"/>
            <a:chOff x="1973254" y="4156304"/>
            <a:chExt cx="357720" cy="342192"/>
          </a:xfrm>
        </p:grpSpPr>
        <p:sp>
          <p:nvSpPr>
            <p:cNvPr id="9409" name="Google Shape;9409;p6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65"/>
          <p:cNvGrpSpPr/>
          <p:nvPr/>
        </p:nvGrpSpPr>
        <p:grpSpPr>
          <a:xfrm>
            <a:off x="2523759" y="4135505"/>
            <a:ext cx="341049" cy="340318"/>
            <a:chOff x="2523759" y="4135505"/>
            <a:chExt cx="341049" cy="340318"/>
          </a:xfrm>
        </p:grpSpPr>
        <p:sp>
          <p:nvSpPr>
            <p:cNvPr id="9416" name="Google Shape;9416;p6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65"/>
          <p:cNvGrpSpPr/>
          <p:nvPr/>
        </p:nvGrpSpPr>
        <p:grpSpPr>
          <a:xfrm>
            <a:off x="3040603" y="4130360"/>
            <a:ext cx="392079" cy="350353"/>
            <a:chOff x="3040603" y="4130360"/>
            <a:chExt cx="392079" cy="350353"/>
          </a:xfrm>
        </p:grpSpPr>
        <p:sp>
          <p:nvSpPr>
            <p:cNvPr id="9419" name="Google Shape;9419;p6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65"/>
          <p:cNvGrpSpPr/>
          <p:nvPr/>
        </p:nvGrpSpPr>
        <p:grpSpPr>
          <a:xfrm>
            <a:off x="3662144" y="4135505"/>
            <a:ext cx="232955" cy="340318"/>
            <a:chOff x="3662144" y="4135505"/>
            <a:chExt cx="232955" cy="340318"/>
          </a:xfrm>
        </p:grpSpPr>
        <p:sp>
          <p:nvSpPr>
            <p:cNvPr id="9430" name="Google Shape;9430;p6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65"/>
          <p:cNvGrpSpPr/>
          <p:nvPr/>
        </p:nvGrpSpPr>
        <p:grpSpPr>
          <a:xfrm>
            <a:off x="4149138" y="4121151"/>
            <a:ext cx="344065" cy="368644"/>
            <a:chOff x="4149138" y="4121151"/>
            <a:chExt cx="344065" cy="368644"/>
          </a:xfrm>
        </p:grpSpPr>
        <p:sp>
          <p:nvSpPr>
            <p:cNvPr id="9435" name="Google Shape;9435;p6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7" name="Google Shape;9447;p6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8" name="Google Shape;9448;p65"/>
          <p:cNvGrpSpPr/>
          <p:nvPr/>
        </p:nvGrpSpPr>
        <p:grpSpPr>
          <a:xfrm>
            <a:off x="5206262" y="4174817"/>
            <a:ext cx="397763" cy="262804"/>
            <a:chOff x="5206262" y="4174817"/>
            <a:chExt cx="397763" cy="262804"/>
          </a:xfrm>
        </p:grpSpPr>
        <p:sp>
          <p:nvSpPr>
            <p:cNvPr id="9449" name="Google Shape;9449;p6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65"/>
          <p:cNvGrpSpPr/>
          <p:nvPr/>
        </p:nvGrpSpPr>
        <p:grpSpPr>
          <a:xfrm>
            <a:off x="5727616" y="4204699"/>
            <a:ext cx="440505" cy="290018"/>
            <a:chOff x="5727616" y="4204699"/>
            <a:chExt cx="440505" cy="290018"/>
          </a:xfrm>
        </p:grpSpPr>
        <p:sp>
          <p:nvSpPr>
            <p:cNvPr id="9457" name="Google Shape;9457;p6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5" name="Google Shape;9465;p65"/>
          <p:cNvGrpSpPr/>
          <p:nvPr/>
        </p:nvGrpSpPr>
        <p:grpSpPr>
          <a:xfrm>
            <a:off x="6410063" y="4135124"/>
            <a:ext cx="159950" cy="364516"/>
            <a:chOff x="6410063" y="4135124"/>
            <a:chExt cx="159950" cy="364516"/>
          </a:xfrm>
        </p:grpSpPr>
        <p:sp>
          <p:nvSpPr>
            <p:cNvPr id="9466" name="Google Shape;9466;p6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65"/>
          <p:cNvGrpSpPr/>
          <p:nvPr/>
        </p:nvGrpSpPr>
        <p:grpSpPr>
          <a:xfrm>
            <a:off x="6924652" y="4135505"/>
            <a:ext cx="214378" cy="364135"/>
            <a:chOff x="6924652" y="4135505"/>
            <a:chExt cx="214378" cy="364135"/>
          </a:xfrm>
        </p:grpSpPr>
        <p:sp>
          <p:nvSpPr>
            <p:cNvPr id="9471" name="Google Shape;9471;p6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65"/>
          <p:cNvGrpSpPr/>
          <p:nvPr/>
        </p:nvGrpSpPr>
        <p:grpSpPr>
          <a:xfrm>
            <a:off x="7384751" y="4147984"/>
            <a:ext cx="380012" cy="351274"/>
            <a:chOff x="7384751" y="4147984"/>
            <a:chExt cx="380012" cy="351274"/>
          </a:xfrm>
        </p:grpSpPr>
        <p:sp>
          <p:nvSpPr>
            <p:cNvPr id="9476" name="Google Shape;9476;p6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484"/>
        <p:cNvGrpSpPr/>
        <p:nvPr/>
      </p:nvGrpSpPr>
      <p:grpSpPr>
        <a:xfrm>
          <a:off x="0" y="0"/>
          <a:ext cx="0" cy="0"/>
          <a:chOff x="0" y="0"/>
          <a:chExt cx="0" cy="0"/>
        </a:xfrm>
      </p:grpSpPr>
      <p:sp>
        <p:nvSpPr>
          <p:cNvPr id="9485" name="Google Shape;9485;p6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486" name="Google Shape;9486;p6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487" name="Google Shape;9487;p66"/>
          <p:cNvGrpSpPr/>
          <p:nvPr/>
        </p:nvGrpSpPr>
        <p:grpSpPr>
          <a:xfrm>
            <a:off x="1989449" y="4282269"/>
            <a:ext cx="374774" cy="346073"/>
            <a:chOff x="1989449" y="4282269"/>
            <a:chExt cx="374774" cy="346073"/>
          </a:xfrm>
        </p:grpSpPr>
        <p:sp>
          <p:nvSpPr>
            <p:cNvPr id="9488" name="Google Shape;9488;p6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66"/>
          <p:cNvGrpSpPr/>
          <p:nvPr/>
        </p:nvGrpSpPr>
        <p:grpSpPr>
          <a:xfrm>
            <a:off x="2487439" y="4280740"/>
            <a:ext cx="198775" cy="348972"/>
            <a:chOff x="2487439" y="4280740"/>
            <a:chExt cx="198775" cy="348972"/>
          </a:xfrm>
        </p:grpSpPr>
        <p:sp>
          <p:nvSpPr>
            <p:cNvPr id="9494" name="Google Shape;9494;p6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66"/>
          <p:cNvGrpSpPr/>
          <p:nvPr/>
        </p:nvGrpSpPr>
        <p:grpSpPr>
          <a:xfrm>
            <a:off x="2810958" y="4273923"/>
            <a:ext cx="353145" cy="361873"/>
            <a:chOff x="2810958" y="4273923"/>
            <a:chExt cx="353145" cy="361873"/>
          </a:xfrm>
        </p:grpSpPr>
        <p:sp>
          <p:nvSpPr>
            <p:cNvPr id="9499" name="Google Shape;9499;p6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66"/>
          <p:cNvGrpSpPr/>
          <p:nvPr/>
        </p:nvGrpSpPr>
        <p:grpSpPr>
          <a:xfrm>
            <a:off x="6275635" y="4282651"/>
            <a:ext cx="209383" cy="366778"/>
            <a:chOff x="6275635" y="4282651"/>
            <a:chExt cx="209383" cy="366778"/>
          </a:xfrm>
        </p:grpSpPr>
        <p:sp>
          <p:nvSpPr>
            <p:cNvPr id="9507" name="Google Shape;9507;p6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66"/>
          <p:cNvGrpSpPr/>
          <p:nvPr/>
        </p:nvGrpSpPr>
        <p:grpSpPr>
          <a:xfrm>
            <a:off x="6701186" y="4283033"/>
            <a:ext cx="280292" cy="366396"/>
            <a:chOff x="6701186" y="4283033"/>
            <a:chExt cx="280292" cy="366396"/>
          </a:xfrm>
        </p:grpSpPr>
        <p:sp>
          <p:nvSpPr>
            <p:cNvPr id="9510" name="Google Shape;9510;p6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66"/>
          <p:cNvGrpSpPr/>
          <p:nvPr/>
        </p:nvGrpSpPr>
        <p:grpSpPr>
          <a:xfrm>
            <a:off x="2609571" y="3824958"/>
            <a:ext cx="373627" cy="347347"/>
            <a:chOff x="2609571" y="3824958"/>
            <a:chExt cx="373627" cy="347347"/>
          </a:xfrm>
        </p:grpSpPr>
        <p:sp>
          <p:nvSpPr>
            <p:cNvPr id="9513" name="Google Shape;9513;p6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5" name="Google Shape;9515;p66"/>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6" name="Google Shape;9516;p66"/>
          <p:cNvGrpSpPr/>
          <p:nvPr/>
        </p:nvGrpSpPr>
        <p:grpSpPr>
          <a:xfrm>
            <a:off x="916127" y="3807056"/>
            <a:ext cx="221902" cy="380795"/>
            <a:chOff x="916127" y="3807056"/>
            <a:chExt cx="221902" cy="380795"/>
          </a:xfrm>
        </p:grpSpPr>
        <p:sp>
          <p:nvSpPr>
            <p:cNvPr id="9517" name="Google Shape;9517;p6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1" name="Google Shape;9521;p66"/>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6"/>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3" name="Google Shape;9523;p66"/>
          <p:cNvGrpSpPr/>
          <p:nvPr/>
        </p:nvGrpSpPr>
        <p:grpSpPr>
          <a:xfrm>
            <a:off x="3513010" y="3816134"/>
            <a:ext cx="362223" cy="361108"/>
            <a:chOff x="3513010" y="3816134"/>
            <a:chExt cx="362223" cy="361108"/>
          </a:xfrm>
        </p:grpSpPr>
        <p:sp>
          <p:nvSpPr>
            <p:cNvPr id="9524" name="Google Shape;9524;p6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66"/>
          <p:cNvGrpSpPr/>
          <p:nvPr/>
        </p:nvGrpSpPr>
        <p:grpSpPr>
          <a:xfrm>
            <a:off x="3950316" y="3820307"/>
            <a:ext cx="369805" cy="353782"/>
            <a:chOff x="3950316" y="3820307"/>
            <a:chExt cx="369805" cy="353782"/>
          </a:xfrm>
        </p:grpSpPr>
        <p:sp>
          <p:nvSpPr>
            <p:cNvPr id="9529" name="Google Shape;9529;p6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66"/>
          <p:cNvGrpSpPr/>
          <p:nvPr/>
        </p:nvGrpSpPr>
        <p:grpSpPr>
          <a:xfrm>
            <a:off x="1761909" y="3811961"/>
            <a:ext cx="307974" cy="371716"/>
            <a:chOff x="1761909" y="3811961"/>
            <a:chExt cx="307974" cy="371716"/>
          </a:xfrm>
        </p:grpSpPr>
        <p:sp>
          <p:nvSpPr>
            <p:cNvPr id="9534" name="Google Shape;9534;p6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66"/>
          <p:cNvGrpSpPr/>
          <p:nvPr/>
        </p:nvGrpSpPr>
        <p:grpSpPr>
          <a:xfrm>
            <a:off x="5373342" y="3808935"/>
            <a:ext cx="231395" cy="353145"/>
            <a:chOff x="5373342" y="3808935"/>
            <a:chExt cx="231395" cy="353145"/>
          </a:xfrm>
        </p:grpSpPr>
        <p:sp>
          <p:nvSpPr>
            <p:cNvPr id="9545" name="Google Shape;9545;p6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4" name="Google Shape;9554;p66"/>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5" name="Google Shape;9555;p66"/>
          <p:cNvGrpSpPr/>
          <p:nvPr/>
        </p:nvGrpSpPr>
        <p:grpSpPr>
          <a:xfrm>
            <a:off x="5833775" y="3809445"/>
            <a:ext cx="235185" cy="352253"/>
            <a:chOff x="5833775" y="3809445"/>
            <a:chExt cx="235185" cy="352253"/>
          </a:xfrm>
        </p:grpSpPr>
        <p:sp>
          <p:nvSpPr>
            <p:cNvPr id="9556" name="Google Shape;9556;p6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66"/>
          <p:cNvGrpSpPr/>
          <p:nvPr/>
        </p:nvGrpSpPr>
        <p:grpSpPr>
          <a:xfrm>
            <a:off x="4942472" y="3809318"/>
            <a:ext cx="238976" cy="352762"/>
            <a:chOff x="4942472" y="3809318"/>
            <a:chExt cx="238976" cy="352762"/>
          </a:xfrm>
        </p:grpSpPr>
        <p:sp>
          <p:nvSpPr>
            <p:cNvPr id="9560" name="Google Shape;9560;p6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7" name="Google Shape;9567;p66"/>
          <p:cNvGrpSpPr/>
          <p:nvPr/>
        </p:nvGrpSpPr>
        <p:grpSpPr>
          <a:xfrm>
            <a:off x="6266525" y="3807788"/>
            <a:ext cx="260223" cy="353527"/>
            <a:chOff x="6266525" y="3807788"/>
            <a:chExt cx="260223" cy="353527"/>
          </a:xfrm>
        </p:grpSpPr>
        <p:sp>
          <p:nvSpPr>
            <p:cNvPr id="9568" name="Google Shape;9568;p6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2" name="Google Shape;9572;p66"/>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3" name="Google Shape;9573;p66"/>
          <p:cNvGrpSpPr/>
          <p:nvPr/>
        </p:nvGrpSpPr>
        <p:grpSpPr>
          <a:xfrm>
            <a:off x="7184363" y="3809604"/>
            <a:ext cx="202184" cy="352762"/>
            <a:chOff x="7184363" y="3809604"/>
            <a:chExt cx="202184" cy="352762"/>
          </a:xfrm>
        </p:grpSpPr>
        <p:sp>
          <p:nvSpPr>
            <p:cNvPr id="9574" name="Google Shape;9574;p6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66"/>
          <p:cNvGrpSpPr/>
          <p:nvPr/>
        </p:nvGrpSpPr>
        <p:grpSpPr>
          <a:xfrm>
            <a:off x="7571624" y="3808935"/>
            <a:ext cx="292047" cy="352762"/>
            <a:chOff x="7571624" y="3808935"/>
            <a:chExt cx="292047" cy="352762"/>
          </a:xfrm>
        </p:grpSpPr>
        <p:sp>
          <p:nvSpPr>
            <p:cNvPr id="9577" name="Google Shape;9577;p6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66"/>
          <p:cNvGrpSpPr/>
          <p:nvPr/>
        </p:nvGrpSpPr>
        <p:grpSpPr>
          <a:xfrm>
            <a:off x="2174559" y="3356116"/>
            <a:ext cx="364135" cy="359930"/>
            <a:chOff x="2174559" y="3356116"/>
            <a:chExt cx="364135" cy="359930"/>
          </a:xfrm>
        </p:grpSpPr>
        <p:sp>
          <p:nvSpPr>
            <p:cNvPr id="9584" name="Google Shape;9584;p6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66"/>
          <p:cNvGrpSpPr/>
          <p:nvPr/>
        </p:nvGrpSpPr>
        <p:grpSpPr>
          <a:xfrm>
            <a:off x="1731934" y="3355639"/>
            <a:ext cx="368371" cy="361554"/>
            <a:chOff x="1731934" y="3355639"/>
            <a:chExt cx="368371" cy="361554"/>
          </a:xfrm>
        </p:grpSpPr>
        <p:sp>
          <p:nvSpPr>
            <p:cNvPr id="9587" name="Google Shape;9587;p6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66"/>
          <p:cNvGrpSpPr/>
          <p:nvPr/>
        </p:nvGrpSpPr>
        <p:grpSpPr>
          <a:xfrm>
            <a:off x="3990517" y="3354173"/>
            <a:ext cx="279559" cy="363402"/>
            <a:chOff x="3990517" y="3354173"/>
            <a:chExt cx="279559" cy="363402"/>
          </a:xfrm>
        </p:grpSpPr>
        <p:sp>
          <p:nvSpPr>
            <p:cNvPr id="9590" name="Google Shape;9590;p6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66"/>
          <p:cNvGrpSpPr/>
          <p:nvPr/>
        </p:nvGrpSpPr>
        <p:grpSpPr>
          <a:xfrm>
            <a:off x="3497847" y="3417374"/>
            <a:ext cx="379680" cy="237606"/>
            <a:chOff x="3497847" y="3417374"/>
            <a:chExt cx="379680" cy="237606"/>
          </a:xfrm>
        </p:grpSpPr>
        <p:sp>
          <p:nvSpPr>
            <p:cNvPr id="9594" name="Google Shape;9594;p6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66"/>
          <p:cNvGrpSpPr/>
          <p:nvPr/>
        </p:nvGrpSpPr>
        <p:grpSpPr>
          <a:xfrm>
            <a:off x="2612597" y="3367075"/>
            <a:ext cx="376271" cy="337982"/>
            <a:chOff x="2612597" y="3367075"/>
            <a:chExt cx="376271" cy="337982"/>
          </a:xfrm>
        </p:grpSpPr>
        <p:sp>
          <p:nvSpPr>
            <p:cNvPr id="9599" name="Google Shape;9599;p6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66"/>
          <p:cNvGrpSpPr/>
          <p:nvPr/>
        </p:nvGrpSpPr>
        <p:grpSpPr>
          <a:xfrm>
            <a:off x="3071914" y="3364431"/>
            <a:ext cx="343652" cy="342505"/>
            <a:chOff x="3071914" y="3364431"/>
            <a:chExt cx="343652" cy="342505"/>
          </a:xfrm>
        </p:grpSpPr>
        <p:sp>
          <p:nvSpPr>
            <p:cNvPr id="9602" name="Google Shape;9602;p6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66"/>
          <p:cNvGrpSpPr/>
          <p:nvPr/>
        </p:nvGrpSpPr>
        <p:grpSpPr>
          <a:xfrm>
            <a:off x="897141" y="3359875"/>
            <a:ext cx="257962" cy="352762"/>
            <a:chOff x="897141" y="3359875"/>
            <a:chExt cx="257962" cy="352762"/>
          </a:xfrm>
        </p:grpSpPr>
        <p:sp>
          <p:nvSpPr>
            <p:cNvPr id="9608" name="Google Shape;9608;p6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66"/>
          <p:cNvGrpSpPr/>
          <p:nvPr/>
        </p:nvGrpSpPr>
        <p:grpSpPr>
          <a:xfrm>
            <a:off x="1333682" y="3344330"/>
            <a:ext cx="271213" cy="383088"/>
            <a:chOff x="1333682" y="3344330"/>
            <a:chExt cx="271213" cy="383088"/>
          </a:xfrm>
        </p:grpSpPr>
        <p:sp>
          <p:nvSpPr>
            <p:cNvPr id="9617" name="Google Shape;9617;p6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66"/>
          <p:cNvGrpSpPr/>
          <p:nvPr/>
        </p:nvGrpSpPr>
        <p:grpSpPr>
          <a:xfrm>
            <a:off x="6664394" y="3346974"/>
            <a:ext cx="353113" cy="351998"/>
            <a:chOff x="6664394" y="3346974"/>
            <a:chExt cx="353113" cy="351998"/>
          </a:xfrm>
        </p:grpSpPr>
        <p:sp>
          <p:nvSpPr>
            <p:cNvPr id="9629" name="Google Shape;9629;p6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66"/>
          <p:cNvGrpSpPr/>
          <p:nvPr/>
        </p:nvGrpSpPr>
        <p:grpSpPr>
          <a:xfrm>
            <a:off x="849741" y="1959307"/>
            <a:ext cx="399398" cy="375443"/>
            <a:chOff x="849741" y="1959307"/>
            <a:chExt cx="399398" cy="375443"/>
          </a:xfrm>
        </p:grpSpPr>
        <p:sp>
          <p:nvSpPr>
            <p:cNvPr id="9635" name="Google Shape;9635;p6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66"/>
          <p:cNvGrpSpPr/>
          <p:nvPr/>
        </p:nvGrpSpPr>
        <p:grpSpPr>
          <a:xfrm>
            <a:off x="1284212" y="1963766"/>
            <a:ext cx="379489" cy="366046"/>
            <a:chOff x="1284212" y="1963766"/>
            <a:chExt cx="379489" cy="366046"/>
          </a:xfrm>
        </p:grpSpPr>
        <p:sp>
          <p:nvSpPr>
            <p:cNvPr id="9638" name="Google Shape;9638;p6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66"/>
          <p:cNvGrpSpPr/>
          <p:nvPr/>
        </p:nvGrpSpPr>
        <p:grpSpPr>
          <a:xfrm>
            <a:off x="3037766" y="1969564"/>
            <a:ext cx="370219" cy="354928"/>
            <a:chOff x="3037766" y="1969564"/>
            <a:chExt cx="370219" cy="354928"/>
          </a:xfrm>
        </p:grpSpPr>
        <p:sp>
          <p:nvSpPr>
            <p:cNvPr id="9641" name="Google Shape;9641;p6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66"/>
          <p:cNvGrpSpPr/>
          <p:nvPr/>
        </p:nvGrpSpPr>
        <p:grpSpPr>
          <a:xfrm>
            <a:off x="3982553" y="1971730"/>
            <a:ext cx="304566" cy="350501"/>
            <a:chOff x="3982553" y="1971730"/>
            <a:chExt cx="304566" cy="350501"/>
          </a:xfrm>
        </p:grpSpPr>
        <p:sp>
          <p:nvSpPr>
            <p:cNvPr id="9646" name="Google Shape;9646;p6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66"/>
          <p:cNvGrpSpPr/>
          <p:nvPr/>
        </p:nvGrpSpPr>
        <p:grpSpPr>
          <a:xfrm>
            <a:off x="2567841" y="1994124"/>
            <a:ext cx="399812" cy="306477"/>
            <a:chOff x="2567841" y="1994124"/>
            <a:chExt cx="399812" cy="306477"/>
          </a:xfrm>
        </p:grpSpPr>
        <p:sp>
          <p:nvSpPr>
            <p:cNvPr id="9649" name="Google Shape;9649;p6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66"/>
          <p:cNvGrpSpPr/>
          <p:nvPr/>
        </p:nvGrpSpPr>
        <p:grpSpPr>
          <a:xfrm>
            <a:off x="2212084" y="1960358"/>
            <a:ext cx="324698" cy="372863"/>
            <a:chOff x="2212084" y="1960358"/>
            <a:chExt cx="324698" cy="372863"/>
          </a:xfrm>
        </p:grpSpPr>
        <p:sp>
          <p:nvSpPr>
            <p:cNvPr id="9653" name="Google Shape;9653;p6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66"/>
          <p:cNvGrpSpPr/>
          <p:nvPr/>
        </p:nvGrpSpPr>
        <p:grpSpPr>
          <a:xfrm>
            <a:off x="1805901" y="1960358"/>
            <a:ext cx="284847" cy="373627"/>
            <a:chOff x="1805901" y="1960358"/>
            <a:chExt cx="284847" cy="373627"/>
          </a:xfrm>
        </p:grpSpPr>
        <p:sp>
          <p:nvSpPr>
            <p:cNvPr id="9657" name="Google Shape;9657;p6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9" name="Google Shape;9659;p66"/>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6"/>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2" name="Google Shape;9662;p66"/>
          <p:cNvGrpSpPr/>
          <p:nvPr/>
        </p:nvGrpSpPr>
        <p:grpSpPr>
          <a:xfrm>
            <a:off x="6656812" y="2029388"/>
            <a:ext cx="368690" cy="245793"/>
            <a:chOff x="6656812" y="2029388"/>
            <a:chExt cx="368690" cy="245793"/>
          </a:xfrm>
        </p:grpSpPr>
        <p:sp>
          <p:nvSpPr>
            <p:cNvPr id="9663" name="Google Shape;9663;p6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3" name="Google Shape;9673;p66"/>
          <p:cNvGrpSpPr/>
          <p:nvPr/>
        </p:nvGrpSpPr>
        <p:grpSpPr>
          <a:xfrm>
            <a:off x="4869651" y="2012218"/>
            <a:ext cx="376654" cy="281566"/>
            <a:chOff x="4869651" y="2012218"/>
            <a:chExt cx="376654" cy="281566"/>
          </a:xfrm>
        </p:grpSpPr>
        <p:sp>
          <p:nvSpPr>
            <p:cNvPr id="9674" name="Google Shape;9674;p6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66"/>
          <p:cNvGrpSpPr/>
          <p:nvPr/>
        </p:nvGrpSpPr>
        <p:grpSpPr>
          <a:xfrm>
            <a:off x="5306224" y="2012313"/>
            <a:ext cx="367925" cy="281694"/>
            <a:chOff x="5306224" y="2012313"/>
            <a:chExt cx="367925" cy="281694"/>
          </a:xfrm>
        </p:grpSpPr>
        <p:sp>
          <p:nvSpPr>
            <p:cNvPr id="9679" name="Google Shape;9679;p6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1" name="Google Shape;9681;p66"/>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2" name="Google Shape;9682;p66"/>
          <p:cNvGrpSpPr/>
          <p:nvPr/>
        </p:nvGrpSpPr>
        <p:grpSpPr>
          <a:xfrm>
            <a:off x="6195998" y="1983102"/>
            <a:ext cx="368308" cy="338746"/>
            <a:chOff x="6195998" y="1983102"/>
            <a:chExt cx="368308" cy="338746"/>
          </a:xfrm>
        </p:grpSpPr>
        <p:sp>
          <p:nvSpPr>
            <p:cNvPr id="9683" name="Google Shape;9683;p6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66"/>
          <p:cNvGrpSpPr/>
          <p:nvPr/>
        </p:nvGrpSpPr>
        <p:grpSpPr>
          <a:xfrm>
            <a:off x="7542031" y="2011835"/>
            <a:ext cx="369072" cy="280037"/>
            <a:chOff x="7542031" y="2011835"/>
            <a:chExt cx="369072" cy="280037"/>
          </a:xfrm>
        </p:grpSpPr>
        <p:sp>
          <p:nvSpPr>
            <p:cNvPr id="9687" name="Google Shape;9687;p6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66"/>
          <p:cNvGrpSpPr/>
          <p:nvPr/>
        </p:nvGrpSpPr>
        <p:grpSpPr>
          <a:xfrm>
            <a:off x="8010427" y="3348503"/>
            <a:ext cx="278795" cy="351615"/>
            <a:chOff x="8010427" y="3348503"/>
            <a:chExt cx="278795" cy="351615"/>
          </a:xfrm>
        </p:grpSpPr>
        <p:sp>
          <p:nvSpPr>
            <p:cNvPr id="9697" name="Google Shape;9697;p6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1" name="Google Shape;9701;p66"/>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2" name="Google Shape;9702;p66"/>
          <p:cNvGrpSpPr/>
          <p:nvPr/>
        </p:nvGrpSpPr>
        <p:grpSpPr>
          <a:xfrm>
            <a:off x="7141900" y="3349204"/>
            <a:ext cx="281057" cy="351010"/>
            <a:chOff x="7141900" y="3349204"/>
            <a:chExt cx="281057" cy="351010"/>
          </a:xfrm>
        </p:grpSpPr>
        <p:sp>
          <p:nvSpPr>
            <p:cNvPr id="9703" name="Google Shape;9703;p6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66"/>
          <p:cNvGrpSpPr/>
          <p:nvPr/>
        </p:nvGrpSpPr>
        <p:grpSpPr>
          <a:xfrm>
            <a:off x="5314188" y="3350032"/>
            <a:ext cx="363752" cy="353113"/>
            <a:chOff x="5314188" y="3350032"/>
            <a:chExt cx="363752" cy="353113"/>
          </a:xfrm>
        </p:grpSpPr>
        <p:sp>
          <p:nvSpPr>
            <p:cNvPr id="9707" name="Google Shape;9707;p6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66"/>
          <p:cNvGrpSpPr/>
          <p:nvPr/>
        </p:nvGrpSpPr>
        <p:grpSpPr>
          <a:xfrm>
            <a:off x="6203579" y="3348981"/>
            <a:ext cx="351615" cy="350373"/>
            <a:chOff x="6203579" y="3348981"/>
            <a:chExt cx="351615" cy="350373"/>
          </a:xfrm>
        </p:grpSpPr>
        <p:sp>
          <p:nvSpPr>
            <p:cNvPr id="9710" name="Google Shape;9710;p6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66"/>
          <p:cNvGrpSpPr/>
          <p:nvPr/>
        </p:nvGrpSpPr>
        <p:grpSpPr>
          <a:xfrm>
            <a:off x="5829984" y="3350032"/>
            <a:ext cx="220755" cy="352348"/>
            <a:chOff x="5829984" y="3350032"/>
            <a:chExt cx="220755" cy="352348"/>
          </a:xfrm>
        </p:grpSpPr>
        <p:sp>
          <p:nvSpPr>
            <p:cNvPr id="9716" name="Google Shape;9716;p6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66"/>
          <p:cNvGrpSpPr/>
          <p:nvPr/>
        </p:nvGrpSpPr>
        <p:grpSpPr>
          <a:xfrm>
            <a:off x="4882170" y="3349841"/>
            <a:ext cx="358464" cy="352316"/>
            <a:chOff x="4882170" y="3349841"/>
            <a:chExt cx="358464" cy="352316"/>
          </a:xfrm>
        </p:grpSpPr>
        <p:sp>
          <p:nvSpPr>
            <p:cNvPr id="9721" name="Google Shape;9721;p6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3" name="Google Shape;9723;p6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6"/>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5" name="Google Shape;9725;p66"/>
          <p:cNvGrpSpPr/>
          <p:nvPr/>
        </p:nvGrpSpPr>
        <p:grpSpPr>
          <a:xfrm>
            <a:off x="3044965" y="2435220"/>
            <a:ext cx="400194" cy="324316"/>
            <a:chOff x="3044965" y="2435220"/>
            <a:chExt cx="400194" cy="324316"/>
          </a:xfrm>
        </p:grpSpPr>
        <p:sp>
          <p:nvSpPr>
            <p:cNvPr id="9726" name="Google Shape;9726;p6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66"/>
          <p:cNvGrpSpPr/>
          <p:nvPr/>
        </p:nvGrpSpPr>
        <p:grpSpPr>
          <a:xfrm>
            <a:off x="4878379" y="2473892"/>
            <a:ext cx="367161" cy="287523"/>
            <a:chOff x="4878379" y="2473892"/>
            <a:chExt cx="367161" cy="287523"/>
          </a:xfrm>
        </p:grpSpPr>
        <p:sp>
          <p:nvSpPr>
            <p:cNvPr id="9730" name="Google Shape;9730;p6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66"/>
          <p:cNvGrpSpPr/>
          <p:nvPr/>
        </p:nvGrpSpPr>
        <p:grpSpPr>
          <a:xfrm>
            <a:off x="1325719" y="2887689"/>
            <a:ext cx="290581" cy="372481"/>
            <a:chOff x="1325719" y="2887689"/>
            <a:chExt cx="290581" cy="372481"/>
          </a:xfrm>
        </p:grpSpPr>
        <p:sp>
          <p:nvSpPr>
            <p:cNvPr id="9736" name="Google Shape;9736;p6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8" name="Google Shape;9738;p66"/>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9" name="Google Shape;9739;p66"/>
          <p:cNvGrpSpPr/>
          <p:nvPr/>
        </p:nvGrpSpPr>
        <p:grpSpPr>
          <a:xfrm>
            <a:off x="3510335" y="2892499"/>
            <a:ext cx="360726" cy="361204"/>
            <a:chOff x="3510335" y="2892499"/>
            <a:chExt cx="360726" cy="361204"/>
          </a:xfrm>
        </p:grpSpPr>
        <p:sp>
          <p:nvSpPr>
            <p:cNvPr id="9740" name="Google Shape;9740;p6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66"/>
          <p:cNvGrpSpPr/>
          <p:nvPr/>
        </p:nvGrpSpPr>
        <p:grpSpPr>
          <a:xfrm>
            <a:off x="3086313" y="2877049"/>
            <a:ext cx="320143" cy="392581"/>
            <a:chOff x="3086313" y="2877049"/>
            <a:chExt cx="320143" cy="392581"/>
          </a:xfrm>
        </p:grpSpPr>
        <p:sp>
          <p:nvSpPr>
            <p:cNvPr id="9746" name="Google Shape;9746;p6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8" name="Google Shape;9758;p66"/>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9" name="Google Shape;9759;p66"/>
          <p:cNvGrpSpPr/>
          <p:nvPr/>
        </p:nvGrpSpPr>
        <p:grpSpPr>
          <a:xfrm>
            <a:off x="861113" y="2885746"/>
            <a:ext cx="333809" cy="373277"/>
            <a:chOff x="861113" y="2885746"/>
            <a:chExt cx="333809" cy="373277"/>
          </a:xfrm>
        </p:grpSpPr>
        <p:sp>
          <p:nvSpPr>
            <p:cNvPr id="9760" name="Google Shape;9760;p6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3" name="Google Shape;9763;p66"/>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6"/>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5" name="Google Shape;9765;p66"/>
          <p:cNvGrpSpPr/>
          <p:nvPr/>
        </p:nvGrpSpPr>
        <p:grpSpPr>
          <a:xfrm>
            <a:off x="1297654" y="1504481"/>
            <a:ext cx="349354" cy="362223"/>
            <a:chOff x="1297654" y="1504481"/>
            <a:chExt cx="349354" cy="362223"/>
          </a:xfrm>
        </p:grpSpPr>
        <p:sp>
          <p:nvSpPr>
            <p:cNvPr id="9766" name="Google Shape;9766;p6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9" name="Google Shape;9769;p66"/>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0" name="Google Shape;9770;p66"/>
          <p:cNvGrpSpPr/>
          <p:nvPr/>
        </p:nvGrpSpPr>
        <p:grpSpPr>
          <a:xfrm>
            <a:off x="852385" y="1510916"/>
            <a:ext cx="353145" cy="351998"/>
            <a:chOff x="852385" y="1510916"/>
            <a:chExt cx="353145" cy="351998"/>
          </a:xfrm>
        </p:grpSpPr>
        <p:sp>
          <p:nvSpPr>
            <p:cNvPr id="9771" name="Google Shape;9771;p6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66"/>
          <p:cNvGrpSpPr/>
          <p:nvPr/>
        </p:nvGrpSpPr>
        <p:grpSpPr>
          <a:xfrm>
            <a:off x="1745217" y="1515471"/>
            <a:ext cx="343269" cy="342505"/>
            <a:chOff x="1745217" y="1515471"/>
            <a:chExt cx="343269" cy="342505"/>
          </a:xfrm>
        </p:grpSpPr>
        <p:sp>
          <p:nvSpPr>
            <p:cNvPr id="9775" name="Google Shape;9775;p6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66"/>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0" name="Google Shape;9780;p66"/>
          <p:cNvGrpSpPr/>
          <p:nvPr/>
        </p:nvGrpSpPr>
        <p:grpSpPr>
          <a:xfrm>
            <a:off x="3042703" y="1529137"/>
            <a:ext cx="411535" cy="315587"/>
            <a:chOff x="3042703" y="1529137"/>
            <a:chExt cx="411535" cy="315587"/>
          </a:xfrm>
        </p:grpSpPr>
        <p:sp>
          <p:nvSpPr>
            <p:cNvPr id="9781" name="Google Shape;9781;p6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66"/>
          <p:cNvGrpSpPr/>
          <p:nvPr/>
        </p:nvGrpSpPr>
        <p:grpSpPr>
          <a:xfrm>
            <a:off x="2629289" y="1544682"/>
            <a:ext cx="350501" cy="284497"/>
            <a:chOff x="2629289" y="1544682"/>
            <a:chExt cx="350501" cy="284497"/>
          </a:xfrm>
        </p:grpSpPr>
        <p:sp>
          <p:nvSpPr>
            <p:cNvPr id="9792" name="Google Shape;9792;p6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66"/>
          <p:cNvGrpSpPr/>
          <p:nvPr/>
        </p:nvGrpSpPr>
        <p:grpSpPr>
          <a:xfrm>
            <a:off x="5305077" y="1502633"/>
            <a:ext cx="367893" cy="365218"/>
            <a:chOff x="5305077" y="1502633"/>
            <a:chExt cx="367893" cy="365218"/>
          </a:xfrm>
        </p:grpSpPr>
        <p:sp>
          <p:nvSpPr>
            <p:cNvPr id="9798" name="Google Shape;9798;p6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66"/>
          <p:cNvGrpSpPr/>
          <p:nvPr/>
        </p:nvGrpSpPr>
        <p:grpSpPr>
          <a:xfrm>
            <a:off x="7100170" y="1500117"/>
            <a:ext cx="368308" cy="367033"/>
            <a:chOff x="7100170" y="1500117"/>
            <a:chExt cx="368308" cy="367033"/>
          </a:xfrm>
        </p:grpSpPr>
        <p:sp>
          <p:nvSpPr>
            <p:cNvPr id="9801" name="Google Shape;9801;p6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4" name="Google Shape;9814;p66"/>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5" name="Google Shape;9815;p66"/>
          <p:cNvGrpSpPr/>
          <p:nvPr/>
        </p:nvGrpSpPr>
        <p:grpSpPr>
          <a:xfrm>
            <a:off x="6649231" y="1500021"/>
            <a:ext cx="390287" cy="367065"/>
            <a:chOff x="6649231" y="1500021"/>
            <a:chExt cx="390287" cy="367065"/>
          </a:xfrm>
        </p:grpSpPr>
        <p:sp>
          <p:nvSpPr>
            <p:cNvPr id="9816" name="Google Shape;9816;p6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8" name="Google Shape;9828;p66"/>
          <p:cNvGrpSpPr/>
          <p:nvPr/>
        </p:nvGrpSpPr>
        <p:grpSpPr>
          <a:xfrm>
            <a:off x="5746938" y="1543503"/>
            <a:ext cx="387261" cy="280356"/>
            <a:chOff x="5746938" y="1543503"/>
            <a:chExt cx="387261" cy="280356"/>
          </a:xfrm>
        </p:grpSpPr>
        <p:sp>
          <p:nvSpPr>
            <p:cNvPr id="9829" name="Google Shape;9829;p6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66"/>
          <p:cNvGrpSpPr/>
          <p:nvPr/>
        </p:nvGrpSpPr>
        <p:grpSpPr>
          <a:xfrm>
            <a:off x="6196730" y="1525346"/>
            <a:ext cx="369072" cy="317467"/>
            <a:chOff x="6196730" y="1525346"/>
            <a:chExt cx="369072" cy="317467"/>
          </a:xfrm>
        </p:grpSpPr>
        <p:sp>
          <p:nvSpPr>
            <p:cNvPr id="9832" name="Google Shape;9832;p6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66"/>
          <p:cNvGrpSpPr/>
          <p:nvPr/>
        </p:nvGrpSpPr>
        <p:grpSpPr>
          <a:xfrm>
            <a:off x="4940592" y="1500690"/>
            <a:ext cx="246558" cy="367161"/>
            <a:chOff x="4940592" y="1500690"/>
            <a:chExt cx="246558" cy="367161"/>
          </a:xfrm>
        </p:grpSpPr>
        <p:sp>
          <p:nvSpPr>
            <p:cNvPr id="9836" name="Google Shape;9836;p6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66"/>
          <p:cNvGrpSpPr/>
          <p:nvPr/>
        </p:nvGrpSpPr>
        <p:grpSpPr>
          <a:xfrm>
            <a:off x="7964906" y="1499894"/>
            <a:ext cx="380858" cy="367575"/>
            <a:chOff x="7964906" y="1499894"/>
            <a:chExt cx="380858" cy="367575"/>
          </a:xfrm>
        </p:grpSpPr>
        <p:sp>
          <p:nvSpPr>
            <p:cNvPr id="9841" name="Google Shape;9841;p6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4" name="Google Shape;9844;p66"/>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5" name="Google Shape;9845;p66"/>
          <p:cNvGrpSpPr/>
          <p:nvPr/>
        </p:nvGrpSpPr>
        <p:grpSpPr>
          <a:xfrm>
            <a:off x="8007400" y="2902278"/>
            <a:ext cx="285230" cy="355597"/>
            <a:chOff x="8007400" y="2902278"/>
            <a:chExt cx="285230" cy="355597"/>
          </a:xfrm>
        </p:grpSpPr>
        <p:sp>
          <p:nvSpPr>
            <p:cNvPr id="9846" name="Google Shape;9846;p6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66"/>
          <p:cNvGrpSpPr/>
          <p:nvPr/>
        </p:nvGrpSpPr>
        <p:grpSpPr>
          <a:xfrm>
            <a:off x="6219124" y="2902788"/>
            <a:ext cx="318231" cy="355470"/>
            <a:chOff x="6219124" y="2902788"/>
            <a:chExt cx="318231" cy="355470"/>
          </a:xfrm>
        </p:grpSpPr>
        <p:sp>
          <p:nvSpPr>
            <p:cNvPr id="9849" name="Google Shape;9849;p6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66"/>
          <p:cNvGrpSpPr/>
          <p:nvPr/>
        </p:nvGrpSpPr>
        <p:grpSpPr>
          <a:xfrm>
            <a:off x="4969421" y="2902852"/>
            <a:ext cx="185109" cy="355406"/>
            <a:chOff x="4969421" y="2902852"/>
            <a:chExt cx="185109" cy="355406"/>
          </a:xfrm>
        </p:grpSpPr>
        <p:sp>
          <p:nvSpPr>
            <p:cNvPr id="9853" name="Google Shape;9853;p6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9" name="Google Shape;9859;p66"/>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6"/>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66"/>
          <p:cNvGrpSpPr/>
          <p:nvPr/>
        </p:nvGrpSpPr>
        <p:grpSpPr>
          <a:xfrm>
            <a:off x="6685259" y="2902852"/>
            <a:ext cx="311414" cy="355406"/>
            <a:chOff x="6685259" y="2902852"/>
            <a:chExt cx="311414" cy="355406"/>
          </a:xfrm>
        </p:grpSpPr>
        <p:sp>
          <p:nvSpPr>
            <p:cNvPr id="9862" name="Google Shape;9862;p6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66"/>
          <p:cNvGrpSpPr/>
          <p:nvPr/>
        </p:nvGrpSpPr>
        <p:grpSpPr>
          <a:xfrm>
            <a:off x="5309250" y="2903170"/>
            <a:ext cx="359579" cy="355852"/>
            <a:chOff x="5309250" y="2903170"/>
            <a:chExt cx="359579" cy="355852"/>
          </a:xfrm>
        </p:grpSpPr>
        <p:sp>
          <p:nvSpPr>
            <p:cNvPr id="9866" name="Google Shape;9866;p6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66"/>
          <p:cNvGrpSpPr/>
          <p:nvPr/>
        </p:nvGrpSpPr>
        <p:grpSpPr>
          <a:xfrm>
            <a:off x="2199565" y="2421172"/>
            <a:ext cx="312179" cy="353431"/>
            <a:chOff x="2199565" y="2421172"/>
            <a:chExt cx="312179" cy="353431"/>
          </a:xfrm>
        </p:grpSpPr>
        <p:sp>
          <p:nvSpPr>
            <p:cNvPr id="9870" name="Google Shape;9870;p6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66"/>
          <p:cNvGrpSpPr/>
          <p:nvPr/>
        </p:nvGrpSpPr>
        <p:grpSpPr>
          <a:xfrm>
            <a:off x="1750887" y="2425727"/>
            <a:ext cx="320143" cy="343269"/>
            <a:chOff x="1750887" y="2425727"/>
            <a:chExt cx="320143" cy="343269"/>
          </a:xfrm>
        </p:grpSpPr>
        <p:sp>
          <p:nvSpPr>
            <p:cNvPr id="9873" name="Google Shape;9873;p6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66"/>
          <p:cNvGrpSpPr/>
          <p:nvPr/>
        </p:nvGrpSpPr>
        <p:grpSpPr>
          <a:xfrm>
            <a:off x="1298037" y="2425727"/>
            <a:ext cx="338364" cy="342887"/>
            <a:chOff x="1298037" y="2425727"/>
            <a:chExt cx="338364" cy="342887"/>
          </a:xfrm>
        </p:grpSpPr>
        <p:sp>
          <p:nvSpPr>
            <p:cNvPr id="9876" name="Google Shape;9876;p6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0" name="Google Shape;9880;p6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1" name="Google Shape;9881;p66"/>
          <p:cNvGrpSpPr/>
          <p:nvPr/>
        </p:nvGrpSpPr>
        <p:grpSpPr>
          <a:xfrm>
            <a:off x="3974207" y="2429009"/>
            <a:ext cx="320143" cy="338491"/>
            <a:chOff x="3974207" y="2429009"/>
            <a:chExt cx="320143" cy="338491"/>
          </a:xfrm>
        </p:grpSpPr>
        <p:sp>
          <p:nvSpPr>
            <p:cNvPr id="9882" name="Google Shape;9882;p6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66"/>
          <p:cNvGrpSpPr/>
          <p:nvPr/>
        </p:nvGrpSpPr>
        <p:grpSpPr>
          <a:xfrm>
            <a:off x="2623237" y="2431047"/>
            <a:ext cx="355024" cy="332630"/>
            <a:chOff x="2623237" y="2431047"/>
            <a:chExt cx="355024" cy="332630"/>
          </a:xfrm>
        </p:grpSpPr>
        <p:sp>
          <p:nvSpPr>
            <p:cNvPr id="9885" name="Google Shape;9885;p6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66"/>
          <p:cNvGrpSpPr/>
          <p:nvPr/>
        </p:nvGrpSpPr>
        <p:grpSpPr>
          <a:xfrm>
            <a:off x="6657194" y="2434073"/>
            <a:ext cx="375507" cy="367925"/>
            <a:chOff x="6657194" y="2434073"/>
            <a:chExt cx="375507" cy="367925"/>
          </a:xfrm>
        </p:grpSpPr>
        <p:sp>
          <p:nvSpPr>
            <p:cNvPr id="9890" name="Google Shape;9890;p6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66"/>
          <p:cNvGrpSpPr/>
          <p:nvPr/>
        </p:nvGrpSpPr>
        <p:grpSpPr>
          <a:xfrm>
            <a:off x="7101317" y="2441655"/>
            <a:ext cx="367925" cy="352380"/>
            <a:chOff x="7101317" y="2441655"/>
            <a:chExt cx="367925" cy="352380"/>
          </a:xfrm>
        </p:grpSpPr>
        <p:sp>
          <p:nvSpPr>
            <p:cNvPr id="9894" name="Google Shape;9894;p6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6"/>
          <p:cNvGrpSpPr/>
          <p:nvPr/>
        </p:nvGrpSpPr>
        <p:grpSpPr>
          <a:xfrm>
            <a:off x="5756399" y="2434456"/>
            <a:ext cx="367925" cy="367161"/>
            <a:chOff x="5756399" y="2434456"/>
            <a:chExt cx="367925" cy="367161"/>
          </a:xfrm>
        </p:grpSpPr>
        <p:sp>
          <p:nvSpPr>
            <p:cNvPr id="9897" name="Google Shape;9897;p6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4" name="Google Shape;9904;p66"/>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6"/>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6" name="Google Shape;9906;p66"/>
          <p:cNvGrpSpPr/>
          <p:nvPr/>
        </p:nvGrpSpPr>
        <p:grpSpPr>
          <a:xfrm>
            <a:off x="7964906" y="2434073"/>
            <a:ext cx="373627" cy="367925"/>
            <a:chOff x="7964906" y="2434073"/>
            <a:chExt cx="373627" cy="367925"/>
          </a:xfrm>
        </p:grpSpPr>
        <p:sp>
          <p:nvSpPr>
            <p:cNvPr id="9907" name="Google Shape;9907;p6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66"/>
          <p:cNvGrpSpPr/>
          <p:nvPr/>
        </p:nvGrpSpPr>
        <p:grpSpPr>
          <a:xfrm>
            <a:off x="6194086" y="2437737"/>
            <a:ext cx="369837" cy="360471"/>
            <a:chOff x="6194086" y="2437737"/>
            <a:chExt cx="369837" cy="360471"/>
          </a:xfrm>
        </p:grpSpPr>
        <p:sp>
          <p:nvSpPr>
            <p:cNvPr id="9910" name="Google Shape;9910;p6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15"/>
        <p:cNvGrpSpPr/>
        <p:nvPr/>
      </p:nvGrpSpPr>
      <p:grpSpPr>
        <a:xfrm>
          <a:off x="0" y="0"/>
          <a:ext cx="0" cy="0"/>
          <a:chOff x="0" y="0"/>
          <a:chExt cx="0" cy="0"/>
        </a:xfrm>
      </p:grpSpPr>
      <p:sp>
        <p:nvSpPr>
          <p:cNvPr id="9916" name="Google Shape;9916;p6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17" name="Google Shape;9917;p6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18" name="Google Shape;9918;p67"/>
          <p:cNvGrpSpPr/>
          <p:nvPr/>
        </p:nvGrpSpPr>
        <p:grpSpPr>
          <a:xfrm>
            <a:off x="3541011" y="1508594"/>
            <a:ext cx="350166" cy="349434"/>
            <a:chOff x="3541011" y="1508594"/>
            <a:chExt cx="350166" cy="349434"/>
          </a:xfrm>
        </p:grpSpPr>
        <p:sp>
          <p:nvSpPr>
            <p:cNvPr id="9919" name="Google Shape;9919;p6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7"/>
          <p:cNvGrpSpPr/>
          <p:nvPr/>
        </p:nvGrpSpPr>
        <p:grpSpPr>
          <a:xfrm>
            <a:off x="3122257" y="1508594"/>
            <a:ext cx="294850" cy="349434"/>
            <a:chOff x="3122257" y="1508594"/>
            <a:chExt cx="294850" cy="349434"/>
          </a:xfrm>
        </p:grpSpPr>
        <p:sp>
          <p:nvSpPr>
            <p:cNvPr id="9933" name="Google Shape;9933;p6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67"/>
          <p:cNvGrpSpPr/>
          <p:nvPr/>
        </p:nvGrpSpPr>
        <p:grpSpPr>
          <a:xfrm>
            <a:off x="910723" y="1508212"/>
            <a:ext cx="251660" cy="350166"/>
            <a:chOff x="910723" y="1508212"/>
            <a:chExt cx="251660" cy="350166"/>
          </a:xfrm>
        </p:grpSpPr>
        <p:sp>
          <p:nvSpPr>
            <p:cNvPr id="9939" name="Google Shape;9939;p6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67"/>
          <p:cNvGrpSpPr/>
          <p:nvPr/>
        </p:nvGrpSpPr>
        <p:grpSpPr>
          <a:xfrm>
            <a:off x="1308631" y="1507830"/>
            <a:ext cx="350166" cy="350198"/>
            <a:chOff x="1308631" y="1507830"/>
            <a:chExt cx="350166" cy="350198"/>
          </a:xfrm>
        </p:grpSpPr>
        <p:sp>
          <p:nvSpPr>
            <p:cNvPr id="9957" name="Google Shape;9957;p6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67"/>
          <p:cNvGrpSpPr/>
          <p:nvPr/>
        </p:nvGrpSpPr>
        <p:grpSpPr>
          <a:xfrm>
            <a:off x="1756921" y="1509739"/>
            <a:ext cx="345997" cy="345997"/>
            <a:chOff x="1756921" y="1509739"/>
            <a:chExt cx="345997" cy="345997"/>
          </a:xfrm>
        </p:grpSpPr>
        <p:sp>
          <p:nvSpPr>
            <p:cNvPr id="9962" name="Google Shape;9962;p6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67"/>
          <p:cNvGrpSpPr/>
          <p:nvPr/>
        </p:nvGrpSpPr>
        <p:grpSpPr>
          <a:xfrm>
            <a:off x="2216956" y="1510503"/>
            <a:ext cx="318721" cy="345615"/>
            <a:chOff x="2216956" y="1510503"/>
            <a:chExt cx="318721" cy="345615"/>
          </a:xfrm>
        </p:grpSpPr>
        <p:sp>
          <p:nvSpPr>
            <p:cNvPr id="9980" name="Google Shape;9980;p6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67"/>
          <p:cNvGrpSpPr/>
          <p:nvPr/>
        </p:nvGrpSpPr>
        <p:grpSpPr>
          <a:xfrm>
            <a:off x="3988156" y="1568461"/>
            <a:ext cx="349052" cy="230049"/>
            <a:chOff x="3988156" y="1568461"/>
            <a:chExt cx="349052" cy="230049"/>
          </a:xfrm>
        </p:grpSpPr>
        <p:sp>
          <p:nvSpPr>
            <p:cNvPr id="9986" name="Google Shape;9986;p6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67"/>
          <p:cNvGrpSpPr/>
          <p:nvPr/>
        </p:nvGrpSpPr>
        <p:grpSpPr>
          <a:xfrm>
            <a:off x="2633037" y="1499873"/>
            <a:ext cx="379002" cy="366112"/>
            <a:chOff x="2633037" y="1499873"/>
            <a:chExt cx="379002" cy="366112"/>
          </a:xfrm>
        </p:grpSpPr>
        <p:sp>
          <p:nvSpPr>
            <p:cNvPr id="9994" name="Google Shape;9994;p6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67"/>
          <p:cNvGrpSpPr/>
          <p:nvPr/>
        </p:nvGrpSpPr>
        <p:grpSpPr>
          <a:xfrm>
            <a:off x="6675256" y="1516169"/>
            <a:ext cx="327823" cy="357009"/>
            <a:chOff x="6675256" y="1516169"/>
            <a:chExt cx="327823" cy="357009"/>
          </a:xfrm>
        </p:grpSpPr>
        <p:sp>
          <p:nvSpPr>
            <p:cNvPr id="10001" name="Google Shape;10001;p6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67"/>
          <p:cNvGrpSpPr/>
          <p:nvPr/>
        </p:nvGrpSpPr>
        <p:grpSpPr>
          <a:xfrm>
            <a:off x="8020159" y="1516551"/>
            <a:ext cx="300897" cy="356627"/>
            <a:chOff x="8020159" y="1516551"/>
            <a:chExt cx="300897" cy="356627"/>
          </a:xfrm>
        </p:grpSpPr>
        <p:sp>
          <p:nvSpPr>
            <p:cNvPr id="10011" name="Google Shape;10011;p6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67"/>
          <p:cNvGrpSpPr/>
          <p:nvPr/>
        </p:nvGrpSpPr>
        <p:grpSpPr>
          <a:xfrm>
            <a:off x="5377363" y="1516169"/>
            <a:ext cx="257357" cy="356627"/>
            <a:chOff x="5377363" y="1516169"/>
            <a:chExt cx="257357" cy="356627"/>
          </a:xfrm>
        </p:grpSpPr>
        <p:sp>
          <p:nvSpPr>
            <p:cNvPr id="10017" name="Google Shape;10017;p6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67"/>
          <p:cNvGrpSpPr/>
          <p:nvPr/>
        </p:nvGrpSpPr>
        <p:grpSpPr>
          <a:xfrm>
            <a:off x="4880567" y="1535870"/>
            <a:ext cx="356245" cy="317607"/>
            <a:chOff x="4880567" y="1535870"/>
            <a:chExt cx="356245" cy="317607"/>
          </a:xfrm>
        </p:grpSpPr>
        <p:sp>
          <p:nvSpPr>
            <p:cNvPr id="10035" name="Google Shape;10035;p6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67"/>
          <p:cNvGrpSpPr/>
          <p:nvPr/>
        </p:nvGrpSpPr>
        <p:grpSpPr>
          <a:xfrm>
            <a:off x="5771483" y="1515787"/>
            <a:ext cx="357359" cy="357391"/>
            <a:chOff x="5771483" y="1515787"/>
            <a:chExt cx="357359" cy="357391"/>
          </a:xfrm>
        </p:grpSpPr>
        <p:sp>
          <p:nvSpPr>
            <p:cNvPr id="10041" name="Google Shape;10041;p6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67"/>
          <p:cNvGrpSpPr/>
          <p:nvPr/>
        </p:nvGrpSpPr>
        <p:grpSpPr>
          <a:xfrm>
            <a:off x="7121669" y="1533610"/>
            <a:ext cx="321362" cy="321362"/>
            <a:chOff x="7121669" y="1533610"/>
            <a:chExt cx="321362" cy="321362"/>
          </a:xfrm>
        </p:grpSpPr>
        <p:sp>
          <p:nvSpPr>
            <p:cNvPr id="10046" name="Google Shape;10046;p6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67"/>
          <p:cNvGrpSpPr/>
          <p:nvPr/>
        </p:nvGrpSpPr>
        <p:grpSpPr>
          <a:xfrm>
            <a:off x="7562766" y="1514864"/>
            <a:ext cx="327059" cy="360192"/>
            <a:chOff x="7562766" y="1514864"/>
            <a:chExt cx="327059" cy="360192"/>
          </a:xfrm>
        </p:grpSpPr>
        <p:sp>
          <p:nvSpPr>
            <p:cNvPr id="10051" name="Google Shape;10051;p6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67"/>
          <p:cNvGrpSpPr/>
          <p:nvPr/>
        </p:nvGrpSpPr>
        <p:grpSpPr>
          <a:xfrm>
            <a:off x="6221229" y="1498673"/>
            <a:ext cx="361636" cy="362183"/>
            <a:chOff x="6259175" y="1559008"/>
            <a:chExt cx="271743" cy="272093"/>
          </a:xfrm>
        </p:grpSpPr>
        <p:sp>
          <p:nvSpPr>
            <p:cNvPr id="10056" name="Google Shape;10056;p6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67"/>
          <p:cNvGrpSpPr/>
          <p:nvPr/>
        </p:nvGrpSpPr>
        <p:grpSpPr>
          <a:xfrm>
            <a:off x="2661459" y="2015001"/>
            <a:ext cx="322508" cy="273494"/>
            <a:chOff x="2661459" y="2015001"/>
            <a:chExt cx="322508" cy="273494"/>
          </a:xfrm>
        </p:grpSpPr>
        <p:sp>
          <p:nvSpPr>
            <p:cNvPr id="10074" name="Google Shape;10074;p6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67"/>
          <p:cNvGrpSpPr/>
          <p:nvPr/>
        </p:nvGrpSpPr>
        <p:grpSpPr>
          <a:xfrm>
            <a:off x="6671087" y="2009304"/>
            <a:ext cx="332757" cy="281833"/>
            <a:chOff x="6671087" y="2009304"/>
            <a:chExt cx="332757" cy="281833"/>
          </a:xfrm>
        </p:grpSpPr>
        <p:sp>
          <p:nvSpPr>
            <p:cNvPr id="10077" name="Google Shape;10077;p6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9" name="Google Shape;10079;p67"/>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0" name="Google Shape;10080;p67"/>
          <p:cNvGrpSpPr/>
          <p:nvPr/>
        </p:nvGrpSpPr>
        <p:grpSpPr>
          <a:xfrm>
            <a:off x="2201806" y="1976585"/>
            <a:ext cx="349784" cy="349434"/>
            <a:chOff x="2201806" y="1976585"/>
            <a:chExt cx="349784" cy="349434"/>
          </a:xfrm>
        </p:grpSpPr>
        <p:sp>
          <p:nvSpPr>
            <p:cNvPr id="10081" name="Google Shape;10081;p6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67"/>
          <p:cNvGrpSpPr/>
          <p:nvPr/>
        </p:nvGrpSpPr>
        <p:grpSpPr>
          <a:xfrm>
            <a:off x="3094217" y="1976585"/>
            <a:ext cx="350198" cy="350548"/>
            <a:chOff x="3094217" y="1976585"/>
            <a:chExt cx="350198" cy="350548"/>
          </a:xfrm>
        </p:grpSpPr>
        <p:sp>
          <p:nvSpPr>
            <p:cNvPr id="10086" name="Google Shape;10086;p6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67"/>
          <p:cNvGrpSpPr/>
          <p:nvPr/>
        </p:nvGrpSpPr>
        <p:grpSpPr>
          <a:xfrm>
            <a:off x="870939" y="1975821"/>
            <a:ext cx="332375" cy="350071"/>
            <a:chOff x="870939" y="1975821"/>
            <a:chExt cx="332375" cy="350071"/>
          </a:xfrm>
        </p:grpSpPr>
        <p:sp>
          <p:nvSpPr>
            <p:cNvPr id="10100" name="Google Shape;10100;p6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4" name="Google Shape;10104;p67"/>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5" name="Google Shape;10105;p67"/>
          <p:cNvGrpSpPr/>
          <p:nvPr/>
        </p:nvGrpSpPr>
        <p:grpSpPr>
          <a:xfrm>
            <a:off x="3979435" y="1976585"/>
            <a:ext cx="345265" cy="349848"/>
            <a:chOff x="3979435" y="1976585"/>
            <a:chExt cx="345265" cy="349848"/>
          </a:xfrm>
        </p:grpSpPr>
        <p:sp>
          <p:nvSpPr>
            <p:cNvPr id="10106" name="Google Shape;10106;p6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3" name="Google Shape;10123;p67"/>
          <p:cNvGrpSpPr/>
          <p:nvPr/>
        </p:nvGrpSpPr>
        <p:grpSpPr>
          <a:xfrm>
            <a:off x="3576626" y="1975821"/>
            <a:ext cx="284251" cy="351694"/>
            <a:chOff x="3576626" y="1975821"/>
            <a:chExt cx="284251" cy="351694"/>
          </a:xfrm>
        </p:grpSpPr>
        <p:sp>
          <p:nvSpPr>
            <p:cNvPr id="10124" name="Google Shape;10124;p6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67"/>
          <p:cNvGrpSpPr/>
          <p:nvPr/>
        </p:nvGrpSpPr>
        <p:grpSpPr>
          <a:xfrm>
            <a:off x="2722090" y="2890162"/>
            <a:ext cx="238770" cy="371841"/>
            <a:chOff x="2722090" y="2890162"/>
            <a:chExt cx="238770" cy="371841"/>
          </a:xfrm>
        </p:grpSpPr>
        <p:sp>
          <p:nvSpPr>
            <p:cNvPr id="10128" name="Google Shape;10128;p6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1" name="Google Shape;10131;p67"/>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2" name="Google Shape;10132;p67"/>
          <p:cNvGrpSpPr/>
          <p:nvPr/>
        </p:nvGrpSpPr>
        <p:grpSpPr>
          <a:xfrm>
            <a:off x="6216367" y="1970156"/>
            <a:ext cx="361147" cy="361147"/>
            <a:chOff x="6216367" y="1970156"/>
            <a:chExt cx="361147" cy="361147"/>
          </a:xfrm>
        </p:grpSpPr>
        <p:sp>
          <p:nvSpPr>
            <p:cNvPr id="10133" name="Google Shape;10133;p6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67"/>
          <p:cNvGrpSpPr/>
          <p:nvPr/>
        </p:nvGrpSpPr>
        <p:grpSpPr>
          <a:xfrm>
            <a:off x="1289311" y="2926222"/>
            <a:ext cx="408156" cy="299783"/>
            <a:chOff x="1289311" y="2926222"/>
            <a:chExt cx="408156" cy="299783"/>
          </a:xfrm>
        </p:grpSpPr>
        <p:sp>
          <p:nvSpPr>
            <p:cNvPr id="10138" name="Google Shape;10138;p6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67"/>
          <p:cNvGrpSpPr/>
          <p:nvPr/>
        </p:nvGrpSpPr>
        <p:grpSpPr>
          <a:xfrm>
            <a:off x="7978465" y="1969392"/>
            <a:ext cx="361147" cy="360797"/>
            <a:chOff x="7978465" y="1969392"/>
            <a:chExt cx="361147" cy="360797"/>
          </a:xfrm>
        </p:grpSpPr>
        <p:sp>
          <p:nvSpPr>
            <p:cNvPr id="10141" name="Google Shape;10141;p6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0" name="Google Shape;10150;p67"/>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1" name="Google Shape;10151;p67"/>
          <p:cNvGrpSpPr/>
          <p:nvPr/>
        </p:nvGrpSpPr>
        <p:grpSpPr>
          <a:xfrm>
            <a:off x="854261" y="2908813"/>
            <a:ext cx="377474" cy="335748"/>
            <a:chOff x="854261" y="2908813"/>
            <a:chExt cx="377474" cy="335748"/>
          </a:xfrm>
        </p:grpSpPr>
        <p:sp>
          <p:nvSpPr>
            <p:cNvPr id="10152" name="Google Shape;10152;p6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67"/>
          <p:cNvGrpSpPr/>
          <p:nvPr/>
        </p:nvGrpSpPr>
        <p:grpSpPr>
          <a:xfrm>
            <a:off x="1749728" y="2894777"/>
            <a:ext cx="386927" cy="363438"/>
            <a:chOff x="1749728" y="2894777"/>
            <a:chExt cx="386927" cy="363438"/>
          </a:xfrm>
        </p:grpSpPr>
        <p:sp>
          <p:nvSpPr>
            <p:cNvPr id="10158" name="Google Shape;10158;p6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67"/>
          <p:cNvGrpSpPr/>
          <p:nvPr/>
        </p:nvGrpSpPr>
        <p:grpSpPr>
          <a:xfrm>
            <a:off x="7098912" y="1969392"/>
            <a:ext cx="359651" cy="361560"/>
            <a:chOff x="7098912" y="1969392"/>
            <a:chExt cx="359651" cy="361560"/>
          </a:xfrm>
        </p:grpSpPr>
        <p:sp>
          <p:nvSpPr>
            <p:cNvPr id="10166" name="Google Shape;10166;p6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9" name="Google Shape;10179;p67"/>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0" name="Google Shape;10180;p67"/>
          <p:cNvGrpSpPr/>
          <p:nvPr/>
        </p:nvGrpSpPr>
        <p:grpSpPr>
          <a:xfrm>
            <a:off x="5352728" y="1990239"/>
            <a:ext cx="327091" cy="322508"/>
            <a:chOff x="5352728" y="1990239"/>
            <a:chExt cx="327091" cy="322508"/>
          </a:xfrm>
        </p:grpSpPr>
        <p:sp>
          <p:nvSpPr>
            <p:cNvPr id="10181" name="Google Shape;10181;p6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67"/>
          <p:cNvGrpSpPr/>
          <p:nvPr/>
        </p:nvGrpSpPr>
        <p:grpSpPr>
          <a:xfrm>
            <a:off x="7538896" y="1970156"/>
            <a:ext cx="361147" cy="361529"/>
            <a:chOff x="7538896" y="1970156"/>
            <a:chExt cx="361147" cy="361529"/>
          </a:xfrm>
        </p:grpSpPr>
        <p:sp>
          <p:nvSpPr>
            <p:cNvPr id="10185" name="Google Shape;10185;p6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67"/>
          <p:cNvGrpSpPr/>
          <p:nvPr/>
        </p:nvGrpSpPr>
        <p:grpSpPr>
          <a:xfrm>
            <a:off x="4896099" y="1970920"/>
            <a:ext cx="358155" cy="358123"/>
            <a:chOff x="4896099" y="1970920"/>
            <a:chExt cx="358155" cy="358123"/>
          </a:xfrm>
        </p:grpSpPr>
        <p:sp>
          <p:nvSpPr>
            <p:cNvPr id="10192" name="Google Shape;10192;p6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67"/>
          <p:cNvGrpSpPr/>
          <p:nvPr/>
        </p:nvGrpSpPr>
        <p:grpSpPr>
          <a:xfrm>
            <a:off x="4048787" y="2977019"/>
            <a:ext cx="283488" cy="198604"/>
            <a:chOff x="4048787" y="2977019"/>
            <a:chExt cx="283488" cy="198604"/>
          </a:xfrm>
        </p:grpSpPr>
        <p:sp>
          <p:nvSpPr>
            <p:cNvPr id="10196" name="Google Shape;10196;p6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67"/>
          <p:cNvGrpSpPr/>
          <p:nvPr/>
        </p:nvGrpSpPr>
        <p:grpSpPr>
          <a:xfrm>
            <a:off x="4054103" y="2430191"/>
            <a:ext cx="218687" cy="349052"/>
            <a:chOff x="4054103" y="2430191"/>
            <a:chExt cx="218687" cy="349052"/>
          </a:xfrm>
        </p:grpSpPr>
        <p:sp>
          <p:nvSpPr>
            <p:cNvPr id="10203" name="Google Shape;10203;p6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67"/>
          <p:cNvGrpSpPr/>
          <p:nvPr/>
        </p:nvGrpSpPr>
        <p:grpSpPr>
          <a:xfrm>
            <a:off x="2185128" y="2427549"/>
            <a:ext cx="382758" cy="356595"/>
            <a:chOff x="2185128" y="2427549"/>
            <a:chExt cx="382758" cy="356595"/>
          </a:xfrm>
        </p:grpSpPr>
        <p:sp>
          <p:nvSpPr>
            <p:cNvPr id="10206" name="Google Shape;10206;p6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67"/>
          <p:cNvGrpSpPr/>
          <p:nvPr/>
        </p:nvGrpSpPr>
        <p:grpSpPr>
          <a:xfrm>
            <a:off x="3539102" y="2427549"/>
            <a:ext cx="355099" cy="355481"/>
            <a:chOff x="3539102" y="2427549"/>
            <a:chExt cx="355099" cy="355481"/>
          </a:xfrm>
        </p:grpSpPr>
        <p:sp>
          <p:nvSpPr>
            <p:cNvPr id="10211" name="Google Shape;10211;p6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67"/>
          <p:cNvGrpSpPr/>
          <p:nvPr/>
        </p:nvGrpSpPr>
        <p:grpSpPr>
          <a:xfrm>
            <a:off x="2656907" y="2439293"/>
            <a:ext cx="332757" cy="332343"/>
            <a:chOff x="2656907" y="2439293"/>
            <a:chExt cx="332757" cy="332343"/>
          </a:xfrm>
        </p:grpSpPr>
        <p:sp>
          <p:nvSpPr>
            <p:cNvPr id="10214" name="Google Shape;10214;p6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67"/>
          <p:cNvGrpSpPr/>
          <p:nvPr/>
        </p:nvGrpSpPr>
        <p:grpSpPr>
          <a:xfrm>
            <a:off x="1731523" y="2422616"/>
            <a:ext cx="399435" cy="365698"/>
            <a:chOff x="1731523" y="2422616"/>
            <a:chExt cx="399435" cy="365698"/>
          </a:xfrm>
        </p:grpSpPr>
        <p:sp>
          <p:nvSpPr>
            <p:cNvPr id="10222" name="Google Shape;10222;p6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5" name="Google Shape;10225;p67"/>
          <p:cNvGrpSpPr/>
          <p:nvPr/>
        </p:nvGrpSpPr>
        <p:grpSpPr>
          <a:xfrm>
            <a:off x="3097241" y="2433564"/>
            <a:ext cx="344883" cy="343387"/>
            <a:chOff x="3097241" y="2433564"/>
            <a:chExt cx="344883" cy="343387"/>
          </a:xfrm>
        </p:grpSpPr>
        <p:sp>
          <p:nvSpPr>
            <p:cNvPr id="10226" name="Google Shape;10226;p6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5" name="Google Shape;10235;p67"/>
          <p:cNvGrpSpPr/>
          <p:nvPr/>
        </p:nvGrpSpPr>
        <p:grpSpPr>
          <a:xfrm>
            <a:off x="1278299" y="2439293"/>
            <a:ext cx="410829" cy="332343"/>
            <a:chOff x="1278299" y="2439293"/>
            <a:chExt cx="410829" cy="332343"/>
          </a:xfrm>
        </p:grpSpPr>
        <p:sp>
          <p:nvSpPr>
            <p:cNvPr id="10236" name="Google Shape;10236;p6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67"/>
          <p:cNvGrpSpPr/>
          <p:nvPr/>
        </p:nvGrpSpPr>
        <p:grpSpPr>
          <a:xfrm>
            <a:off x="870939" y="2439293"/>
            <a:ext cx="331993" cy="331993"/>
            <a:chOff x="870939" y="2439293"/>
            <a:chExt cx="331993" cy="331993"/>
          </a:xfrm>
        </p:grpSpPr>
        <p:sp>
          <p:nvSpPr>
            <p:cNvPr id="10245" name="Google Shape;10245;p6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67"/>
          <p:cNvGrpSpPr/>
          <p:nvPr/>
        </p:nvGrpSpPr>
        <p:grpSpPr>
          <a:xfrm>
            <a:off x="6644957" y="2456353"/>
            <a:ext cx="371395" cy="278904"/>
            <a:chOff x="6644957" y="2456353"/>
            <a:chExt cx="371395" cy="278904"/>
          </a:xfrm>
        </p:grpSpPr>
        <p:sp>
          <p:nvSpPr>
            <p:cNvPr id="10262" name="Google Shape;10262;p6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67"/>
          <p:cNvGrpSpPr/>
          <p:nvPr/>
        </p:nvGrpSpPr>
        <p:grpSpPr>
          <a:xfrm>
            <a:off x="5388757" y="2414659"/>
            <a:ext cx="260349" cy="362292"/>
            <a:chOff x="5388757" y="2414659"/>
            <a:chExt cx="260349" cy="362292"/>
          </a:xfrm>
        </p:grpSpPr>
        <p:sp>
          <p:nvSpPr>
            <p:cNvPr id="10268" name="Google Shape;10268;p6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67"/>
          <p:cNvGrpSpPr/>
          <p:nvPr/>
        </p:nvGrpSpPr>
        <p:grpSpPr>
          <a:xfrm>
            <a:off x="3567142" y="2905757"/>
            <a:ext cx="348288" cy="340331"/>
            <a:chOff x="3567142" y="2905757"/>
            <a:chExt cx="348288" cy="340331"/>
          </a:xfrm>
        </p:grpSpPr>
        <p:sp>
          <p:nvSpPr>
            <p:cNvPr id="10289" name="Google Shape;10289;p6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67"/>
          <p:cNvGrpSpPr/>
          <p:nvPr/>
        </p:nvGrpSpPr>
        <p:grpSpPr>
          <a:xfrm>
            <a:off x="7967103" y="2415041"/>
            <a:ext cx="355863" cy="361911"/>
            <a:chOff x="7967103" y="2415041"/>
            <a:chExt cx="355863" cy="361911"/>
          </a:xfrm>
        </p:grpSpPr>
        <p:sp>
          <p:nvSpPr>
            <p:cNvPr id="10295" name="Google Shape;10295;p6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67"/>
          <p:cNvGrpSpPr/>
          <p:nvPr/>
        </p:nvGrpSpPr>
        <p:grpSpPr>
          <a:xfrm>
            <a:off x="7529411" y="2414659"/>
            <a:ext cx="355863" cy="362292"/>
            <a:chOff x="7529411" y="2414659"/>
            <a:chExt cx="355863" cy="362292"/>
          </a:xfrm>
        </p:grpSpPr>
        <p:sp>
          <p:nvSpPr>
            <p:cNvPr id="10307" name="Google Shape;10307;p6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67"/>
          <p:cNvGrpSpPr/>
          <p:nvPr/>
        </p:nvGrpSpPr>
        <p:grpSpPr>
          <a:xfrm>
            <a:off x="5733194" y="2431718"/>
            <a:ext cx="446826" cy="327059"/>
            <a:chOff x="5733194" y="2431718"/>
            <a:chExt cx="446826" cy="327059"/>
          </a:xfrm>
        </p:grpSpPr>
        <p:sp>
          <p:nvSpPr>
            <p:cNvPr id="10320" name="Google Shape;10320;p6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67"/>
          <p:cNvGrpSpPr/>
          <p:nvPr/>
        </p:nvGrpSpPr>
        <p:grpSpPr>
          <a:xfrm>
            <a:off x="4876780" y="2418064"/>
            <a:ext cx="407774" cy="356627"/>
            <a:chOff x="4876780" y="2418064"/>
            <a:chExt cx="407774" cy="356627"/>
          </a:xfrm>
        </p:grpSpPr>
        <p:sp>
          <p:nvSpPr>
            <p:cNvPr id="10324" name="Google Shape;10324;p6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67"/>
          <p:cNvGrpSpPr/>
          <p:nvPr/>
        </p:nvGrpSpPr>
        <p:grpSpPr>
          <a:xfrm>
            <a:off x="7070872" y="2410871"/>
            <a:ext cx="398321" cy="371013"/>
            <a:chOff x="7070872" y="2410871"/>
            <a:chExt cx="398321" cy="371013"/>
          </a:xfrm>
        </p:grpSpPr>
        <p:sp>
          <p:nvSpPr>
            <p:cNvPr id="10333" name="Google Shape;10333;p6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7" name="Google Shape;10337;p67"/>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8" name="Google Shape;10338;p67"/>
          <p:cNvGrpSpPr/>
          <p:nvPr/>
        </p:nvGrpSpPr>
        <p:grpSpPr>
          <a:xfrm>
            <a:off x="5318259" y="2982111"/>
            <a:ext cx="371013" cy="220787"/>
            <a:chOff x="5318259" y="2982111"/>
            <a:chExt cx="371013" cy="220787"/>
          </a:xfrm>
        </p:grpSpPr>
        <p:sp>
          <p:nvSpPr>
            <p:cNvPr id="10339" name="Google Shape;10339;p6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67"/>
          <p:cNvGrpSpPr/>
          <p:nvPr/>
        </p:nvGrpSpPr>
        <p:grpSpPr>
          <a:xfrm>
            <a:off x="7073928" y="2905757"/>
            <a:ext cx="371395" cy="371809"/>
            <a:chOff x="7073928" y="2905757"/>
            <a:chExt cx="371395" cy="371809"/>
          </a:xfrm>
        </p:grpSpPr>
        <p:sp>
          <p:nvSpPr>
            <p:cNvPr id="10348" name="Google Shape;10348;p6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67"/>
          <p:cNvGrpSpPr/>
          <p:nvPr/>
        </p:nvGrpSpPr>
        <p:grpSpPr>
          <a:xfrm>
            <a:off x="6188327" y="2955408"/>
            <a:ext cx="371395" cy="272857"/>
            <a:chOff x="6188327" y="2955408"/>
            <a:chExt cx="371395" cy="272857"/>
          </a:xfrm>
        </p:grpSpPr>
        <p:sp>
          <p:nvSpPr>
            <p:cNvPr id="10352" name="Google Shape;10352;p6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4" name="Google Shape;10354;p67"/>
          <p:cNvGrpSpPr/>
          <p:nvPr/>
        </p:nvGrpSpPr>
        <p:grpSpPr>
          <a:xfrm>
            <a:off x="7521454" y="2906139"/>
            <a:ext cx="359651" cy="371013"/>
            <a:chOff x="7521454" y="2906139"/>
            <a:chExt cx="359651" cy="371013"/>
          </a:xfrm>
        </p:grpSpPr>
        <p:sp>
          <p:nvSpPr>
            <p:cNvPr id="10355" name="Google Shape;10355;p6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67"/>
          <p:cNvGrpSpPr/>
          <p:nvPr/>
        </p:nvGrpSpPr>
        <p:grpSpPr>
          <a:xfrm>
            <a:off x="5782845" y="2906521"/>
            <a:ext cx="301661" cy="371013"/>
            <a:chOff x="5782845" y="2906521"/>
            <a:chExt cx="301661" cy="371013"/>
          </a:xfrm>
        </p:grpSpPr>
        <p:sp>
          <p:nvSpPr>
            <p:cNvPr id="10361" name="Google Shape;10361;p6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67"/>
          <p:cNvGrpSpPr/>
          <p:nvPr/>
        </p:nvGrpSpPr>
        <p:grpSpPr>
          <a:xfrm>
            <a:off x="6630539" y="2917502"/>
            <a:ext cx="371777" cy="349434"/>
            <a:chOff x="6630539" y="2917502"/>
            <a:chExt cx="371777" cy="349434"/>
          </a:xfrm>
        </p:grpSpPr>
        <p:sp>
          <p:nvSpPr>
            <p:cNvPr id="10365" name="Google Shape;10365;p6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67"/>
          <p:cNvGrpSpPr/>
          <p:nvPr/>
        </p:nvGrpSpPr>
        <p:grpSpPr>
          <a:xfrm>
            <a:off x="2171474" y="3369229"/>
            <a:ext cx="408156" cy="343737"/>
            <a:chOff x="2171474" y="3369229"/>
            <a:chExt cx="408156" cy="343737"/>
          </a:xfrm>
        </p:grpSpPr>
        <p:sp>
          <p:nvSpPr>
            <p:cNvPr id="10373" name="Google Shape;10373;p6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67"/>
          <p:cNvGrpSpPr/>
          <p:nvPr/>
        </p:nvGrpSpPr>
        <p:grpSpPr>
          <a:xfrm>
            <a:off x="4891198" y="2925108"/>
            <a:ext cx="334634" cy="334634"/>
            <a:chOff x="4891198" y="2925108"/>
            <a:chExt cx="334634" cy="334634"/>
          </a:xfrm>
        </p:grpSpPr>
        <p:sp>
          <p:nvSpPr>
            <p:cNvPr id="10378" name="Google Shape;10378;p6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67"/>
          <p:cNvGrpSpPr/>
          <p:nvPr/>
        </p:nvGrpSpPr>
        <p:grpSpPr>
          <a:xfrm>
            <a:off x="7976174" y="2925108"/>
            <a:ext cx="334666" cy="334634"/>
            <a:chOff x="7976174" y="2925108"/>
            <a:chExt cx="334666" cy="334634"/>
          </a:xfrm>
        </p:grpSpPr>
        <p:sp>
          <p:nvSpPr>
            <p:cNvPr id="10387" name="Google Shape;10387;p6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67"/>
          <p:cNvGrpSpPr/>
          <p:nvPr/>
        </p:nvGrpSpPr>
        <p:grpSpPr>
          <a:xfrm>
            <a:off x="3091957" y="3374131"/>
            <a:ext cx="354717" cy="332757"/>
            <a:chOff x="3091957" y="3374131"/>
            <a:chExt cx="354717" cy="332757"/>
          </a:xfrm>
        </p:grpSpPr>
        <p:sp>
          <p:nvSpPr>
            <p:cNvPr id="10397" name="Google Shape;10397;p6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67"/>
          <p:cNvGrpSpPr/>
          <p:nvPr/>
        </p:nvGrpSpPr>
        <p:grpSpPr>
          <a:xfrm>
            <a:off x="3988156" y="3380210"/>
            <a:ext cx="353954" cy="318880"/>
            <a:chOff x="3988156" y="3380210"/>
            <a:chExt cx="353954" cy="318880"/>
          </a:xfrm>
        </p:grpSpPr>
        <p:sp>
          <p:nvSpPr>
            <p:cNvPr id="10404" name="Google Shape;10404;p6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67"/>
          <p:cNvGrpSpPr/>
          <p:nvPr/>
        </p:nvGrpSpPr>
        <p:grpSpPr>
          <a:xfrm>
            <a:off x="3541011" y="3367320"/>
            <a:ext cx="348257" cy="346188"/>
            <a:chOff x="3541011" y="3367320"/>
            <a:chExt cx="348257" cy="346188"/>
          </a:xfrm>
        </p:grpSpPr>
        <p:sp>
          <p:nvSpPr>
            <p:cNvPr id="10410" name="Google Shape;10410;p6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67"/>
          <p:cNvGrpSpPr/>
          <p:nvPr/>
        </p:nvGrpSpPr>
        <p:grpSpPr>
          <a:xfrm>
            <a:off x="850092" y="3352934"/>
            <a:ext cx="369517" cy="375660"/>
            <a:chOff x="850092" y="3352934"/>
            <a:chExt cx="369517" cy="375660"/>
          </a:xfrm>
        </p:grpSpPr>
        <p:sp>
          <p:nvSpPr>
            <p:cNvPr id="10415" name="Google Shape;10415;p6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0" name="Google Shape;10420;p67"/>
          <p:cNvGrpSpPr/>
          <p:nvPr/>
        </p:nvGrpSpPr>
        <p:grpSpPr>
          <a:xfrm>
            <a:off x="1314678" y="3358217"/>
            <a:ext cx="334666" cy="365348"/>
            <a:chOff x="1314678" y="3358217"/>
            <a:chExt cx="334666" cy="365348"/>
          </a:xfrm>
        </p:grpSpPr>
        <p:sp>
          <p:nvSpPr>
            <p:cNvPr id="10421" name="Google Shape;10421;p6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67"/>
          <p:cNvGrpSpPr/>
          <p:nvPr/>
        </p:nvGrpSpPr>
        <p:grpSpPr>
          <a:xfrm>
            <a:off x="1748582" y="3372635"/>
            <a:ext cx="359269" cy="335780"/>
            <a:chOff x="1748582" y="3372635"/>
            <a:chExt cx="359269" cy="335780"/>
          </a:xfrm>
        </p:grpSpPr>
        <p:sp>
          <p:nvSpPr>
            <p:cNvPr id="10427" name="Google Shape;10427;p6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8" name="Google Shape;10428;p67"/>
            <p:cNvGrpSpPr/>
            <p:nvPr/>
          </p:nvGrpSpPr>
          <p:grpSpPr>
            <a:xfrm>
              <a:off x="1748582" y="3372635"/>
              <a:ext cx="333520" cy="335780"/>
              <a:chOff x="1748582" y="3372635"/>
              <a:chExt cx="333520" cy="335780"/>
            </a:xfrm>
          </p:grpSpPr>
          <p:sp>
            <p:nvSpPr>
              <p:cNvPr id="10429" name="Google Shape;10429;p6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2" name="Google Shape;10432;p67"/>
          <p:cNvGrpSpPr/>
          <p:nvPr/>
        </p:nvGrpSpPr>
        <p:grpSpPr>
          <a:xfrm>
            <a:off x="2640993" y="3357835"/>
            <a:ext cx="365348" cy="364966"/>
            <a:chOff x="2640993" y="3357835"/>
            <a:chExt cx="365348" cy="364966"/>
          </a:xfrm>
        </p:grpSpPr>
        <p:sp>
          <p:nvSpPr>
            <p:cNvPr id="10433" name="Google Shape;10433;p6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67"/>
          <p:cNvGrpSpPr/>
          <p:nvPr/>
        </p:nvGrpSpPr>
        <p:grpSpPr>
          <a:xfrm>
            <a:off x="4886264" y="3366174"/>
            <a:ext cx="350548" cy="350198"/>
            <a:chOff x="4886264" y="3366174"/>
            <a:chExt cx="350548" cy="350198"/>
          </a:xfrm>
        </p:grpSpPr>
        <p:sp>
          <p:nvSpPr>
            <p:cNvPr id="10444" name="Google Shape;10444;p6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67"/>
          <p:cNvGrpSpPr/>
          <p:nvPr/>
        </p:nvGrpSpPr>
        <p:grpSpPr>
          <a:xfrm>
            <a:off x="5331913" y="3413947"/>
            <a:ext cx="347143" cy="254684"/>
            <a:chOff x="5331913" y="3413947"/>
            <a:chExt cx="347143" cy="254684"/>
          </a:xfrm>
        </p:grpSpPr>
        <p:sp>
          <p:nvSpPr>
            <p:cNvPr id="10458" name="Google Shape;10458;p6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67"/>
          <p:cNvGrpSpPr/>
          <p:nvPr/>
        </p:nvGrpSpPr>
        <p:grpSpPr>
          <a:xfrm>
            <a:off x="5776798" y="3409778"/>
            <a:ext cx="346379" cy="264518"/>
            <a:chOff x="5776798" y="3409778"/>
            <a:chExt cx="346379" cy="264518"/>
          </a:xfrm>
        </p:grpSpPr>
        <p:sp>
          <p:nvSpPr>
            <p:cNvPr id="10465" name="Google Shape;10465;p6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67"/>
          <p:cNvGrpSpPr/>
          <p:nvPr/>
        </p:nvGrpSpPr>
        <p:grpSpPr>
          <a:xfrm>
            <a:off x="7108015" y="3396505"/>
            <a:ext cx="344883" cy="290299"/>
            <a:chOff x="7108015" y="3396505"/>
            <a:chExt cx="344883" cy="290299"/>
          </a:xfrm>
        </p:grpSpPr>
        <p:sp>
          <p:nvSpPr>
            <p:cNvPr id="10472" name="Google Shape;10472;p6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67"/>
          <p:cNvGrpSpPr/>
          <p:nvPr/>
        </p:nvGrpSpPr>
        <p:grpSpPr>
          <a:xfrm>
            <a:off x="7551754" y="3390808"/>
            <a:ext cx="344883" cy="301311"/>
            <a:chOff x="7551754" y="3390808"/>
            <a:chExt cx="344883" cy="301311"/>
          </a:xfrm>
        </p:grpSpPr>
        <p:sp>
          <p:nvSpPr>
            <p:cNvPr id="10477" name="Google Shape;10477;p6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67"/>
          <p:cNvGrpSpPr/>
          <p:nvPr/>
        </p:nvGrpSpPr>
        <p:grpSpPr>
          <a:xfrm>
            <a:off x="6707084" y="3387403"/>
            <a:ext cx="261145" cy="308504"/>
            <a:chOff x="6707084" y="3387403"/>
            <a:chExt cx="261145" cy="308504"/>
          </a:xfrm>
        </p:grpSpPr>
        <p:sp>
          <p:nvSpPr>
            <p:cNvPr id="10489" name="Google Shape;10489;p6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67"/>
          <p:cNvGrpSpPr/>
          <p:nvPr/>
        </p:nvGrpSpPr>
        <p:grpSpPr>
          <a:xfrm>
            <a:off x="848978" y="4297637"/>
            <a:ext cx="377824" cy="324418"/>
            <a:chOff x="848978" y="4297637"/>
            <a:chExt cx="377824" cy="324418"/>
          </a:xfrm>
        </p:grpSpPr>
        <p:sp>
          <p:nvSpPr>
            <p:cNvPr id="10494" name="Google Shape;10494;p6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67"/>
          <p:cNvGrpSpPr/>
          <p:nvPr/>
        </p:nvGrpSpPr>
        <p:grpSpPr>
          <a:xfrm>
            <a:off x="1754279" y="4286593"/>
            <a:ext cx="351439" cy="345965"/>
            <a:chOff x="1754279" y="4286593"/>
            <a:chExt cx="351439" cy="345965"/>
          </a:xfrm>
        </p:grpSpPr>
        <p:sp>
          <p:nvSpPr>
            <p:cNvPr id="10497" name="Google Shape;10497;p6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67"/>
          <p:cNvGrpSpPr/>
          <p:nvPr/>
        </p:nvGrpSpPr>
        <p:grpSpPr>
          <a:xfrm>
            <a:off x="3996113" y="4291176"/>
            <a:ext cx="336512" cy="335048"/>
            <a:chOff x="3996113" y="4291176"/>
            <a:chExt cx="336512" cy="335048"/>
          </a:xfrm>
        </p:grpSpPr>
        <p:sp>
          <p:nvSpPr>
            <p:cNvPr id="10503" name="Google Shape;10503;p6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6" name="Google Shape;10506;p67"/>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7" name="Google Shape;10507;p67"/>
          <p:cNvGrpSpPr/>
          <p:nvPr/>
        </p:nvGrpSpPr>
        <p:grpSpPr>
          <a:xfrm>
            <a:off x="2179081" y="4285511"/>
            <a:ext cx="397525" cy="348670"/>
            <a:chOff x="2179081" y="4285511"/>
            <a:chExt cx="397525" cy="348670"/>
          </a:xfrm>
        </p:grpSpPr>
        <p:sp>
          <p:nvSpPr>
            <p:cNvPr id="10508" name="Google Shape;10508;p6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67"/>
          <p:cNvGrpSpPr/>
          <p:nvPr/>
        </p:nvGrpSpPr>
        <p:grpSpPr>
          <a:xfrm>
            <a:off x="3584201" y="4294996"/>
            <a:ext cx="267574" cy="329415"/>
            <a:chOff x="3584201" y="4294996"/>
            <a:chExt cx="267574" cy="329415"/>
          </a:xfrm>
        </p:grpSpPr>
        <p:sp>
          <p:nvSpPr>
            <p:cNvPr id="10511" name="Google Shape;10511;p6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67"/>
          <p:cNvGrpSpPr/>
          <p:nvPr/>
        </p:nvGrpSpPr>
        <p:grpSpPr>
          <a:xfrm>
            <a:off x="3082855" y="4295728"/>
            <a:ext cx="375946" cy="327823"/>
            <a:chOff x="3082855" y="4295728"/>
            <a:chExt cx="375946" cy="327823"/>
          </a:xfrm>
        </p:grpSpPr>
        <p:sp>
          <p:nvSpPr>
            <p:cNvPr id="10516" name="Google Shape;10516;p6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7"/>
          <p:cNvGrpSpPr/>
          <p:nvPr/>
        </p:nvGrpSpPr>
        <p:grpSpPr>
          <a:xfrm>
            <a:off x="2749016" y="4291176"/>
            <a:ext cx="150831" cy="336926"/>
            <a:chOff x="2749016" y="4291176"/>
            <a:chExt cx="150831" cy="336926"/>
          </a:xfrm>
        </p:grpSpPr>
        <p:sp>
          <p:nvSpPr>
            <p:cNvPr id="10528" name="Google Shape;10528;p6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67"/>
          <p:cNvGrpSpPr/>
          <p:nvPr/>
        </p:nvGrpSpPr>
        <p:grpSpPr>
          <a:xfrm>
            <a:off x="7127716" y="4279432"/>
            <a:ext cx="248254" cy="361942"/>
            <a:chOff x="7127716" y="4279432"/>
            <a:chExt cx="248254" cy="361942"/>
          </a:xfrm>
        </p:grpSpPr>
        <p:sp>
          <p:nvSpPr>
            <p:cNvPr id="10533" name="Google Shape;10533;p6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67"/>
          <p:cNvGrpSpPr/>
          <p:nvPr/>
        </p:nvGrpSpPr>
        <p:grpSpPr>
          <a:xfrm>
            <a:off x="7565408" y="4279432"/>
            <a:ext cx="248255" cy="361942"/>
            <a:chOff x="7565408" y="4279432"/>
            <a:chExt cx="248255" cy="361942"/>
          </a:xfrm>
        </p:grpSpPr>
        <p:sp>
          <p:nvSpPr>
            <p:cNvPr id="10543" name="Google Shape;10543;p6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67"/>
          <p:cNvGrpSpPr/>
          <p:nvPr/>
        </p:nvGrpSpPr>
        <p:grpSpPr>
          <a:xfrm>
            <a:off x="6264109" y="4279432"/>
            <a:ext cx="225498" cy="361560"/>
            <a:chOff x="6264109" y="4279432"/>
            <a:chExt cx="225498" cy="361560"/>
          </a:xfrm>
        </p:grpSpPr>
        <p:sp>
          <p:nvSpPr>
            <p:cNvPr id="10552" name="Google Shape;10552;p6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67"/>
          <p:cNvGrpSpPr/>
          <p:nvPr/>
        </p:nvGrpSpPr>
        <p:grpSpPr>
          <a:xfrm>
            <a:off x="7929578" y="4284365"/>
            <a:ext cx="395266" cy="351312"/>
            <a:chOff x="7929578" y="4284365"/>
            <a:chExt cx="395266" cy="351312"/>
          </a:xfrm>
        </p:grpSpPr>
        <p:sp>
          <p:nvSpPr>
            <p:cNvPr id="10555" name="Google Shape;10555;p6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67"/>
          <p:cNvGrpSpPr/>
          <p:nvPr/>
        </p:nvGrpSpPr>
        <p:grpSpPr>
          <a:xfrm>
            <a:off x="6595502" y="4323777"/>
            <a:ext cx="426315" cy="332826"/>
            <a:chOff x="6639652" y="4323777"/>
            <a:chExt cx="426315" cy="332826"/>
          </a:xfrm>
        </p:grpSpPr>
        <p:sp>
          <p:nvSpPr>
            <p:cNvPr id="10560" name="Google Shape;10560;p6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67"/>
          <p:cNvGrpSpPr/>
          <p:nvPr/>
        </p:nvGrpSpPr>
        <p:grpSpPr>
          <a:xfrm>
            <a:off x="5357662" y="4297637"/>
            <a:ext cx="287275" cy="326296"/>
            <a:chOff x="5357662" y="4297637"/>
            <a:chExt cx="287275" cy="326296"/>
          </a:xfrm>
        </p:grpSpPr>
        <p:sp>
          <p:nvSpPr>
            <p:cNvPr id="10571" name="Google Shape;10571;p6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67"/>
          <p:cNvGrpSpPr/>
          <p:nvPr/>
        </p:nvGrpSpPr>
        <p:grpSpPr>
          <a:xfrm>
            <a:off x="5774124" y="4294550"/>
            <a:ext cx="331611" cy="331674"/>
            <a:chOff x="5774124" y="4294550"/>
            <a:chExt cx="331611" cy="331674"/>
          </a:xfrm>
        </p:grpSpPr>
        <p:sp>
          <p:nvSpPr>
            <p:cNvPr id="10577" name="Google Shape;10577;p6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67"/>
          <p:cNvGrpSpPr/>
          <p:nvPr/>
        </p:nvGrpSpPr>
        <p:grpSpPr>
          <a:xfrm>
            <a:off x="4890434" y="4287389"/>
            <a:ext cx="345997" cy="346029"/>
            <a:chOff x="4890434" y="4287389"/>
            <a:chExt cx="345997" cy="346029"/>
          </a:xfrm>
        </p:grpSpPr>
        <p:sp>
          <p:nvSpPr>
            <p:cNvPr id="10580" name="Google Shape;10580;p6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67"/>
          <p:cNvGrpSpPr/>
          <p:nvPr/>
        </p:nvGrpSpPr>
        <p:grpSpPr>
          <a:xfrm>
            <a:off x="2165809" y="3811059"/>
            <a:ext cx="422542" cy="342973"/>
            <a:chOff x="2165809" y="3811059"/>
            <a:chExt cx="422542" cy="342973"/>
          </a:xfrm>
        </p:grpSpPr>
        <p:sp>
          <p:nvSpPr>
            <p:cNvPr id="10588" name="Google Shape;10588;p6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6" name="Google Shape;10606;p67"/>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7" name="Google Shape;10607;p67"/>
          <p:cNvGrpSpPr/>
          <p:nvPr/>
        </p:nvGrpSpPr>
        <p:grpSpPr>
          <a:xfrm>
            <a:off x="903530" y="3806125"/>
            <a:ext cx="264550" cy="353222"/>
            <a:chOff x="903530" y="3806125"/>
            <a:chExt cx="264550" cy="353222"/>
          </a:xfrm>
        </p:grpSpPr>
        <p:sp>
          <p:nvSpPr>
            <p:cNvPr id="10608" name="Google Shape;10608;p6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67"/>
          <p:cNvGrpSpPr/>
          <p:nvPr/>
        </p:nvGrpSpPr>
        <p:grpSpPr>
          <a:xfrm>
            <a:off x="2611458" y="3816374"/>
            <a:ext cx="426329" cy="332375"/>
            <a:chOff x="2611458" y="3816374"/>
            <a:chExt cx="426329" cy="332375"/>
          </a:xfrm>
        </p:grpSpPr>
        <p:sp>
          <p:nvSpPr>
            <p:cNvPr id="10613" name="Google Shape;10613;p6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3" name="Google Shape;10623;p67"/>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4" name="Google Shape;10624;p67"/>
          <p:cNvGrpSpPr/>
          <p:nvPr/>
        </p:nvGrpSpPr>
        <p:grpSpPr>
          <a:xfrm>
            <a:off x="4019984" y="3805393"/>
            <a:ext cx="293704" cy="353954"/>
            <a:chOff x="4019984" y="3805393"/>
            <a:chExt cx="293704" cy="353954"/>
          </a:xfrm>
        </p:grpSpPr>
        <p:sp>
          <p:nvSpPr>
            <p:cNvPr id="10625" name="Google Shape;10625;p6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67"/>
          <p:cNvGrpSpPr/>
          <p:nvPr/>
        </p:nvGrpSpPr>
        <p:grpSpPr>
          <a:xfrm>
            <a:off x="8006505" y="3390044"/>
            <a:ext cx="323654" cy="303189"/>
            <a:chOff x="8006505" y="3390044"/>
            <a:chExt cx="323654" cy="303189"/>
          </a:xfrm>
        </p:grpSpPr>
        <p:sp>
          <p:nvSpPr>
            <p:cNvPr id="10628" name="Google Shape;10628;p6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67"/>
          <p:cNvGrpSpPr/>
          <p:nvPr/>
        </p:nvGrpSpPr>
        <p:grpSpPr>
          <a:xfrm>
            <a:off x="1299146" y="3806507"/>
            <a:ext cx="367990" cy="351312"/>
            <a:chOff x="1299146" y="3806507"/>
            <a:chExt cx="367990" cy="351312"/>
          </a:xfrm>
        </p:grpSpPr>
        <p:sp>
          <p:nvSpPr>
            <p:cNvPr id="10635" name="Google Shape;10635;p6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7" name="Google Shape;10637;p67"/>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8" name="Google Shape;10638;p67"/>
          <p:cNvGrpSpPr/>
          <p:nvPr/>
        </p:nvGrpSpPr>
        <p:grpSpPr>
          <a:xfrm>
            <a:off x="3095745" y="3805393"/>
            <a:ext cx="352840" cy="354717"/>
            <a:chOff x="3095745" y="3805393"/>
            <a:chExt cx="352840" cy="354717"/>
          </a:xfrm>
        </p:grpSpPr>
        <p:sp>
          <p:nvSpPr>
            <p:cNvPr id="10639" name="Google Shape;10639;p6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67"/>
          <p:cNvGrpSpPr/>
          <p:nvPr/>
        </p:nvGrpSpPr>
        <p:grpSpPr>
          <a:xfrm>
            <a:off x="7550258" y="3832670"/>
            <a:ext cx="371395" cy="301279"/>
            <a:chOff x="7550258" y="3832670"/>
            <a:chExt cx="371395" cy="301279"/>
          </a:xfrm>
        </p:grpSpPr>
        <p:sp>
          <p:nvSpPr>
            <p:cNvPr id="10646" name="Google Shape;10646;p6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4" name="Google Shape;10664;p67"/>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5" name="Google Shape;10665;p67"/>
          <p:cNvGrpSpPr/>
          <p:nvPr/>
        </p:nvGrpSpPr>
        <p:grpSpPr>
          <a:xfrm>
            <a:off x="6659725" y="3808035"/>
            <a:ext cx="367608" cy="350548"/>
            <a:chOff x="6659725" y="3808035"/>
            <a:chExt cx="367608" cy="350548"/>
          </a:xfrm>
        </p:grpSpPr>
        <p:sp>
          <p:nvSpPr>
            <p:cNvPr id="10666" name="Google Shape;10666;p6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67"/>
          <p:cNvGrpSpPr/>
          <p:nvPr/>
        </p:nvGrpSpPr>
        <p:grpSpPr>
          <a:xfrm>
            <a:off x="6219391" y="3816756"/>
            <a:ext cx="356627" cy="334252"/>
            <a:chOff x="6219391" y="3816756"/>
            <a:chExt cx="356627" cy="334252"/>
          </a:xfrm>
        </p:grpSpPr>
        <p:sp>
          <p:nvSpPr>
            <p:cNvPr id="10669" name="Google Shape;10669;p6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67"/>
          <p:cNvGrpSpPr/>
          <p:nvPr/>
        </p:nvGrpSpPr>
        <p:grpSpPr>
          <a:xfrm>
            <a:off x="5778676" y="3826972"/>
            <a:ext cx="349052" cy="313055"/>
            <a:chOff x="5778676" y="3826972"/>
            <a:chExt cx="349052" cy="313055"/>
          </a:xfrm>
        </p:grpSpPr>
        <p:sp>
          <p:nvSpPr>
            <p:cNvPr id="10674" name="Google Shape;10674;p6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9" name="Google Shape;10679;p67"/>
          <p:cNvGrpSpPr/>
          <p:nvPr/>
        </p:nvGrpSpPr>
        <p:grpSpPr>
          <a:xfrm>
            <a:off x="5355784" y="3834547"/>
            <a:ext cx="299019" cy="297905"/>
            <a:chOff x="5355784" y="3834547"/>
            <a:chExt cx="299019" cy="297905"/>
          </a:xfrm>
        </p:grpSpPr>
        <p:sp>
          <p:nvSpPr>
            <p:cNvPr id="10680" name="Google Shape;10680;p6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67"/>
          <p:cNvGrpSpPr/>
          <p:nvPr/>
        </p:nvGrpSpPr>
        <p:grpSpPr>
          <a:xfrm>
            <a:off x="8036455" y="3807271"/>
            <a:ext cx="292176" cy="353985"/>
            <a:chOff x="8036455" y="3807271"/>
            <a:chExt cx="292176" cy="353985"/>
          </a:xfrm>
        </p:grpSpPr>
        <p:sp>
          <p:nvSpPr>
            <p:cNvPr id="10685" name="Google Shape;10685;p6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67"/>
          <p:cNvGrpSpPr/>
          <p:nvPr/>
        </p:nvGrpSpPr>
        <p:grpSpPr>
          <a:xfrm>
            <a:off x="4874902" y="3808799"/>
            <a:ext cx="345615" cy="350835"/>
            <a:chOff x="4874902" y="3808799"/>
            <a:chExt cx="345615" cy="350835"/>
          </a:xfrm>
        </p:grpSpPr>
        <p:sp>
          <p:nvSpPr>
            <p:cNvPr id="10688" name="Google Shape;10688;p6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08"/>
        <p:cNvGrpSpPr/>
        <p:nvPr/>
      </p:nvGrpSpPr>
      <p:grpSpPr>
        <a:xfrm>
          <a:off x="0" y="0"/>
          <a:ext cx="0" cy="0"/>
          <a:chOff x="0" y="0"/>
          <a:chExt cx="0" cy="0"/>
        </a:xfrm>
      </p:grpSpPr>
      <p:sp>
        <p:nvSpPr>
          <p:cNvPr id="10709" name="Google Shape;10709;p6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10" name="Google Shape;10710;p6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11" name="Google Shape;10711;p68"/>
          <p:cNvGrpSpPr/>
          <p:nvPr/>
        </p:nvGrpSpPr>
        <p:grpSpPr>
          <a:xfrm>
            <a:off x="2704005" y="4258781"/>
            <a:ext cx="342144" cy="362704"/>
            <a:chOff x="2704005" y="4258781"/>
            <a:chExt cx="342144" cy="362704"/>
          </a:xfrm>
        </p:grpSpPr>
        <p:sp>
          <p:nvSpPr>
            <p:cNvPr id="10712" name="Google Shape;10712;p6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68"/>
          <p:cNvGrpSpPr/>
          <p:nvPr/>
        </p:nvGrpSpPr>
        <p:grpSpPr>
          <a:xfrm>
            <a:off x="2157462" y="4258496"/>
            <a:ext cx="347435" cy="363370"/>
            <a:chOff x="2157462" y="4258496"/>
            <a:chExt cx="347435" cy="363370"/>
          </a:xfrm>
        </p:grpSpPr>
        <p:sp>
          <p:nvSpPr>
            <p:cNvPr id="10720" name="Google Shape;10720;p6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68"/>
          <p:cNvGrpSpPr/>
          <p:nvPr/>
        </p:nvGrpSpPr>
        <p:grpSpPr>
          <a:xfrm>
            <a:off x="4010963" y="3763781"/>
            <a:ext cx="343665" cy="363211"/>
            <a:chOff x="4010963" y="3763781"/>
            <a:chExt cx="343665" cy="363211"/>
          </a:xfrm>
        </p:grpSpPr>
        <p:sp>
          <p:nvSpPr>
            <p:cNvPr id="10724" name="Google Shape;10724;p6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68"/>
          <p:cNvGrpSpPr/>
          <p:nvPr/>
        </p:nvGrpSpPr>
        <p:grpSpPr>
          <a:xfrm>
            <a:off x="2214042" y="3810509"/>
            <a:ext cx="368153" cy="311193"/>
            <a:chOff x="2214042" y="3810509"/>
            <a:chExt cx="368153" cy="311193"/>
          </a:xfrm>
        </p:grpSpPr>
        <p:sp>
          <p:nvSpPr>
            <p:cNvPr id="10730" name="Google Shape;10730;p6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68"/>
          <p:cNvGrpSpPr/>
          <p:nvPr/>
        </p:nvGrpSpPr>
        <p:grpSpPr>
          <a:xfrm>
            <a:off x="1768938" y="3782219"/>
            <a:ext cx="367805" cy="367773"/>
            <a:chOff x="1768938" y="3782219"/>
            <a:chExt cx="367805" cy="367773"/>
          </a:xfrm>
        </p:grpSpPr>
        <p:sp>
          <p:nvSpPr>
            <p:cNvPr id="10733" name="Google Shape;10733;p6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68"/>
          <p:cNvGrpSpPr/>
          <p:nvPr/>
        </p:nvGrpSpPr>
        <p:grpSpPr>
          <a:xfrm>
            <a:off x="2681385" y="3798439"/>
            <a:ext cx="325544" cy="327413"/>
            <a:chOff x="2681385" y="3798439"/>
            <a:chExt cx="325544" cy="327413"/>
          </a:xfrm>
        </p:grpSpPr>
        <p:sp>
          <p:nvSpPr>
            <p:cNvPr id="10739" name="Google Shape;10739;p6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68"/>
          <p:cNvGrpSpPr/>
          <p:nvPr/>
        </p:nvGrpSpPr>
        <p:grpSpPr>
          <a:xfrm>
            <a:off x="6243928" y="4263502"/>
            <a:ext cx="274254" cy="350824"/>
            <a:chOff x="6243928" y="4263502"/>
            <a:chExt cx="274254" cy="350824"/>
          </a:xfrm>
        </p:grpSpPr>
        <p:sp>
          <p:nvSpPr>
            <p:cNvPr id="10747" name="Google Shape;10747;p6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5" name="Google Shape;10755;p68"/>
          <p:cNvGrpSpPr/>
          <p:nvPr/>
        </p:nvGrpSpPr>
        <p:grpSpPr>
          <a:xfrm>
            <a:off x="3560600" y="3763338"/>
            <a:ext cx="352345" cy="363655"/>
            <a:chOff x="3560600" y="3763338"/>
            <a:chExt cx="352345" cy="363655"/>
          </a:xfrm>
        </p:grpSpPr>
        <p:sp>
          <p:nvSpPr>
            <p:cNvPr id="10756" name="Google Shape;10756;p6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68"/>
          <p:cNvGrpSpPr/>
          <p:nvPr/>
        </p:nvGrpSpPr>
        <p:grpSpPr>
          <a:xfrm>
            <a:off x="5790556" y="4261252"/>
            <a:ext cx="279513" cy="356083"/>
            <a:chOff x="5790556" y="4261252"/>
            <a:chExt cx="279513" cy="356083"/>
          </a:xfrm>
        </p:grpSpPr>
        <p:sp>
          <p:nvSpPr>
            <p:cNvPr id="10760" name="Google Shape;10760;p6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7" name="Google Shape;10767;p68"/>
          <p:cNvGrpSpPr/>
          <p:nvPr/>
        </p:nvGrpSpPr>
        <p:grpSpPr>
          <a:xfrm>
            <a:off x="5341333" y="4261252"/>
            <a:ext cx="278752" cy="356463"/>
            <a:chOff x="5341333" y="4261252"/>
            <a:chExt cx="278752" cy="356463"/>
          </a:xfrm>
        </p:grpSpPr>
        <p:sp>
          <p:nvSpPr>
            <p:cNvPr id="10768" name="Google Shape;10768;p6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5" name="Google Shape;10775;p68"/>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6" name="Google Shape;10776;p68"/>
          <p:cNvGrpSpPr/>
          <p:nvPr/>
        </p:nvGrpSpPr>
        <p:grpSpPr>
          <a:xfrm>
            <a:off x="3103646" y="3766076"/>
            <a:ext cx="360233" cy="362451"/>
            <a:chOff x="3107608" y="3763401"/>
            <a:chExt cx="360233" cy="362451"/>
          </a:xfrm>
        </p:grpSpPr>
        <p:sp>
          <p:nvSpPr>
            <p:cNvPr id="10777" name="Google Shape;10777;p6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68"/>
          <p:cNvGrpSpPr/>
          <p:nvPr/>
        </p:nvGrpSpPr>
        <p:grpSpPr>
          <a:xfrm>
            <a:off x="889343" y="3801227"/>
            <a:ext cx="351585" cy="339705"/>
            <a:chOff x="889343" y="3801227"/>
            <a:chExt cx="351585" cy="339705"/>
          </a:xfrm>
        </p:grpSpPr>
        <p:sp>
          <p:nvSpPr>
            <p:cNvPr id="10781" name="Google Shape;10781;p6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6" name="Google Shape;10786;p68"/>
          <p:cNvGrpSpPr/>
          <p:nvPr/>
        </p:nvGrpSpPr>
        <p:grpSpPr>
          <a:xfrm>
            <a:off x="4896609" y="4260872"/>
            <a:ext cx="278784" cy="355323"/>
            <a:chOff x="4896609" y="4260872"/>
            <a:chExt cx="278784" cy="355323"/>
          </a:xfrm>
        </p:grpSpPr>
        <p:sp>
          <p:nvSpPr>
            <p:cNvPr id="10787" name="Google Shape;10787;p6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68"/>
          <p:cNvGrpSpPr/>
          <p:nvPr/>
        </p:nvGrpSpPr>
        <p:grpSpPr>
          <a:xfrm>
            <a:off x="7598438" y="4266131"/>
            <a:ext cx="260283" cy="345914"/>
            <a:chOff x="7598438" y="4266131"/>
            <a:chExt cx="260283" cy="345914"/>
          </a:xfrm>
        </p:grpSpPr>
        <p:sp>
          <p:nvSpPr>
            <p:cNvPr id="10794" name="Google Shape;10794;p6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68"/>
          <p:cNvGrpSpPr/>
          <p:nvPr/>
        </p:nvGrpSpPr>
        <p:grpSpPr>
          <a:xfrm>
            <a:off x="1767069" y="3360146"/>
            <a:ext cx="286324" cy="348163"/>
            <a:chOff x="1767069" y="3360146"/>
            <a:chExt cx="286324" cy="348163"/>
          </a:xfrm>
        </p:grpSpPr>
        <p:sp>
          <p:nvSpPr>
            <p:cNvPr id="10802" name="Google Shape;10802;p6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68"/>
          <p:cNvGrpSpPr/>
          <p:nvPr/>
        </p:nvGrpSpPr>
        <p:grpSpPr>
          <a:xfrm>
            <a:off x="7149944" y="4266131"/>
            <a:ext cx="260283" cy="345914"/>
            <a:chOff x="7149944" y="4266131"/>
            <a:chExt cx="260283" cy="345914"/>
          </a:xfrm>
        </p:grpSpPr>
        <p:sp>
          <p:nvSpPr>
            <p:cNvPr id="10810" name="Google Shape;10810;p6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6" name="Google Shape;10816;p68"/>
          <p:cNvGrpSpPr/>
          <p:nvPr/>
        </p:nvGrpSpPr>
        <p:grpSpPr>
          <a:xfrm>
            <a:off x="6695051" y="4259351"/>
            <a:ext cx="270104" cy="360233"/>
            <a:chOff x="6695051" y="4259351"/>
            <a:chExt cx="270104" cy="360233"/>
          </a:xfrm>
        </p:grpSpPr>
        <p:sp>
          <p:nvSpPr>
            <p:cNvPr id="10817" name="Google Shape;10817;p6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68"/>
          <p:cNvGrpSpPr/>
          <p:nvPr/>
        </p:nvGrpSpPr>
        <p:grpSpPr>
          <a:xfrm>
            <a:off x="8047661" y="4257451"/>
            <a:ext cx="277263" cy="362514"/>
            <a:chOff x="8047661" y="4257451"/>
            <a:chExt cx="277263" cy="362514"/>
          </a:xfrm>
        </p:grpSpPr>
        <p:sp>
          <p:nvSpPr>
            <p:cNvPr id="10822" name="Google Shape;10822;p6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6" name="Google Shape;10826;p68"/>
          <p:cNvGrpSpPr/>
          <p:nvPr/>
        </p:nvGrpSpPr>
        <p:grpSpPr>
          <a:xfrm>
            <a:off x="6248078" y="3784468"/>
            <a:ext cx="277263" cy="356115"/>
            <a:chOff x="6248078" y="3784468"/>
            <a:chExt cx="277263" cy="356115"/>
          </a:xfrm>
        </p:grpSpPr>
        <p:sp>
          <p:nvSpPr>
            <p:cNvPr id="10827" name="Google Shape;10827;p6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68"/>
          <p:cNvGrpSpPr/>
          <p:nvPr/>
        </p:nvGrpSpPr>
        <p:grpSpPr>
          <a:xfrm>
            <a:off x="5800725" y="3785989"/>
            <a:ext cx="277644" cy="354594"/>
            <a:chOff x="5800725" y="3785989"/>
            <a:chExt cx="277644" cy="354594"/>
          </a:xfrm>
        </p:grpSpPr>
        <p:sp>
          <p:nvSpPr>
            <p:cNvPr id="10833" name="Google Shape;10833;p6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68"/>
          <p:cNvGrpSpPr/>
          <p:nvPr/>
        </p:nvGrpSpPr>
        <p:grpSpPr>
          <a:xfrm>
            <a:off x="2206122" y="3360748"/>
            <a:ext cx="308183" cy="347561"/>
            <a:chOff x="2206122" y="3360748"/>
            <a:chExt cx="308183" cy="347561"/>
          </a:xfrm>
        </p:grpSpPr>
        <p:sp>
          <p:nvSpPr>
            <p:cNvPr id="10841" name="Google Shape;10841;p6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68"/>
          <p:cNvGrpSpPr/>
          <p:nvPr/>
        </p:nvGrpSpPr>
        <p:grpSpPr>
          <a:xfrm>
            <a:off x="5353403" y="3785609"/>
            <a:ext cx="277992" cy="354974"/>
            <a:chOff x="5353403" y="3785609"/>
            <a:chExt cx="277992" cy="354974"/>
          </a:xfrm>
        </p:grpSpPr>
        <p:sp>
          <p:nvSpPr>
            <p:cNvPr id="10847" name="Google Shape;10847;p6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68"/>
          <p:cNvGrpSpPr/>
          <p:nvPr/>
        </p:nvGrpSpPr>
        <p:grpSpPr>
          <a:xfrm>
            <a:off x="4896229" y="3785989"/>
            <a:ext cx="278784" cy="354594"/>
            <a:chOff x="4896229" y="3785989"/>
            <a:chExt cx="278784" cy="354594"/>
          </a:xfrm>
        </p:grpSpPr>
        <p:sp>
          <p:nvSpPr>
            <p:cNvPr id="10854" name="Google Shape;10854;p6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68"/>
          <p:cNvGrpSpPr/>
          <p:nvPr/>
        </p:nvGrpSpPr>
        <p:grpSpPr>
          <a:xfrm>
            <a:off x="7592387" y="3787858"/>
            <a:ext cx="273874" cy="351204"/>
            <a:chOff x="7592387" y="3787858"/>
            <a:chExt cx="273874" cy="351204"/>
          </a:xfrm>
        </p:grpSpPr>
        <p:sp>
          <p:nvSpPr>
            <p:cNvPr id="10861" name="Google Shape;10861;p6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68"/>
          <p:cNvGrpSpPr/>
          <p:nvPr/>
        </p:nvGrpSpPr>
        <p:grpSpPr>
          <a:xfrm>
            <a:off x="7145794" y="3787858"/>
            <a:ext cx="274254" cy="350444"/>
            <a:chOff x="7145794" y="3787858"/>
            <a:chExt cx="274254" cy="350444"/>
          </a:xfrm>
        </p:grpSpPr>
        <p:sp>
          <p:nvSpPr>
            <p:cNvPr id="10866" name="Google Shape;10866;p6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68"/>
          <p:cNvGrpSpPr/>
          <p:nvPr/>
        </p:nvGrpSpPr>
        <p:grpSpPr>
          <a:xfrm>
            <a:off x="8054060" y="3787098"/>
            <a:ext cx="266334" cy="353834"/>
            <a:chOff x="8054060" y="3787098"/>
            <a:chExt cx="266334" cy="353834"/>
          </a:xfrm>
        </p:grpSpPr>
        <p:sp>
          <p:nvSpPr>
            <p:cNvPr id="10873" name="Google Shape;10873;p6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68"/>
          <p:cNvGrpSpPr/>
          <p:nvPr/>
        </p:nvGrpSpPr>
        <p:grpSpPr>
          <a:xfrm>
            <a:off x="6702211" y="3782599"/>
            <a:ext cx="270104" cy="361754"/>
            <a:chOff x="6702211" y="3782599"/>
            <a:chExt cx="270104" cy="361754"/>
          </a:xfrm>
        </p:grpSpPr>
        <p:sp>
          <p:nvSpPr>
            <p:cNvPr id="10878" name="Google Shape;10878;p6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68"/>
          <p:cNvGrpSpPr/>
          <p:nvPr/>
        </p:nvGrpSpPr>
        <p:grpSpPr>
          <a:xfrm>
            <a:off x="3516886" y="3438727"/>
            <a:ext cx="391854" cy="269922"/>
            <a:chOff x="3516850" y="3406526"/>
            <a:chExt cx="369674" cy="254644"/>
          </a:xfrm>
        </p:grpSpPr>
        <p:sp>
          <p:nvSpPr>
            <p:cNvPr id="10884" name="Google Shape;10884;p6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68"/>
          <p:cNvGrpSpPr/>
          <p:nvPr/>
        </p:nvGrpSpPr>
        <p:grpSpPr>
          <a:xfrm>
            <a:off x="1310655" y="3360527"/>
            <a:ext cx="306314" cy="347403"/>
            <a:chOff x="1310655" y="3360527"/>
            <a:chExt cx="306314" cy="347403"/>
          </a:xfrm>
        </p:grpSpPr>
        <p:sp>
          <p:nvSpPr>
            <p:cNvPr id="10889" name="Google Shape;10889;p6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4" name="Google Shape;10894;p68"/>
          <p:cNvGrpSpPr/>
          <p:nvPr/>
        </p:nvGrpSpPr>
        <p:grpSpPr>
          <a:xfrm>
            <a:off x="3119678" y="3360146"/>
            <a:ext cx="269343" cy="348543"/>
            <a:chOff x="3119678" y="3360146"/>
            <a:chExt cx="269343" cy="348543"/>
          </a:xfrm>
        </p:grpSpPr>
        <p:sp>
          <p:nvSpPr>
            <p:cNvPr id="10895" name="Google Shape;10895;p6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68"/>
          <p:cNvGrpSpPr/>
          <p:nvPr/>
        </p:nvGrpSpPr>
        <p:grpSpPr>
          <a:xfrm>
            <a:off x="3967213" y="3356947"/>
            <a:ext cx="368185" cy="354753"/>
            <a:chOff x="3967213" y="3356947"/>
            <a:chExt cx="368185" cy="354753"/>
          </a:xfrm>
        </p:grpSpPr>
        <p:sp>
          <p:nvSpPr>
            <p:cNvPr id="10903" name="Google Shape;10903;p6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68"/>
          <p:cNvGrpSpPr/>
          <p:nvPr/>
        </p:nvGrpSpPr>
        <p:grpSpPr>
          <a:xfrm>
            <a:off x="871254" y="3360146"/>
            <a:ext cx="285183" cy="347023"/>
            <a:chOff x="871254" y="3360146"/>
            <a:chExt cx="285183" cy="347023"/>
          </a:xfrm>
        </p:grpSpPr>
        <p:sp>
          <p:nvSpPr>
            <p:cNvPr id="10909" name="Google Shape;10909;p6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68"/>
          <p:cNvGrpSpPr/>
          <p:nvPr/>
        </p:nvGrpSpPr>
        <p:grpSpPr>
          <a:xfrm>
            <a:off x="2665165" y="3360146"/>
            <a:ext cx="281794" cy="349684"/>
            <a:chOff x="2665165" y="3360146"/>
            <a:chExt cx="281794" cy="349684"/>
          </a:xfrm>
        </p:grpSpPr>
        <p:sp>
          <p:nvSpPr>
            <p:cNvPr id="10914" name="Google Shape;10914;p6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68"/>
          <p:cNvGrpSpPr/>
          <p:nvPr/>
        </p:nvGrpSpPr>
        <p:grpSpPr>
          <a:xfrm>
            <a:off x="7156344" y="3347696"/>
            <a:ext cx="264465" cy="353074"/>
            <a:chOff x="7156344" y="3347696"/>
            <a:chExt cx="264465" cy="353074"/>
          </a:xfrm>
        </p:grpSpPr>
        <p:sp>
          <p:nvSpPr>
            <p:cNvPr id="10920" name="Google Shape;10920;p6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68"/>
          <p:cNvGrpSpPr/>
          <p:nvPr/>
        </p:nvGrpSpPr>
        <p:grpSpPr>
          <a:xfrm>
            <a:off x="6703732" y="3346936"/>
            <a:ext cx="264813" cy="352693"/>
            <a:chOff x="6703732" y="3346936"/>
            <a:chExt cx="264813" cy="352693"/>
          </a:xfrm>
        </p:grpSpPr>
        <p:sp>
          <p:nvSpPr>
            <p:cNvPr id="10926" name="Google Shape;10926;p6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68"/>
          <p:cNvGrpSpPr/>
          <p:nvPr/>
        </p:nvGrpSpPr>
        <p:grpSpPr>
          <a:xfrm>
            <a:off x="6252228" y="3346936"/>
            <a:ext cx="265193" cy="352693"/>
            <a:chOff x="6252228" y="3346936"/>
            <a:chExt cx="265193" cy="352693"/>
          </a:xfrm>
        </p:grpSpPr>
        <p:sp>
          <p:nvSpPr>
            <p:cNvPr id="10932" name="Google Shape;10932;p6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68"/>
          <p:cNvGrpSpPr/>
          <p:nvPr/>
        </p:nvGrpSpPr>
        <p:grpSpPr>
          <a:xfrm>
            <a:off x="5801105" y="3347696"/>
            <a:ext cx="264813" cy="351933"/>
            <a:chOff x="5801105" y="3347696"/>
            <a:chExt cx="264813" cy="351933"/>
          </a:xfrm>
        </p:grpSpPr>
        <p:sp>
          <p:nvSpPr>
            <p:cNvPr id="10936" name="Google Shape;10936;p6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68"/>
          <p:cNvGrpSpPr/>
          <p:nvPr/>
        </p:nvGrpSpPr>
        <p:grpSpPr>
          <a:xfrm>
            <a:off x="5349253" y="3346936"/>
            <a:ext cx="265922" cy="352693"/>
            <a:chOff x="5349253" y="3346936"/>
            <a:chExt cx="265922" cy="352693"/>
          </a:xfrm>
        </p:grpSpPr>
        <p:sp>
          <p:nvSpPr>
            <p:cNvPr id="10941" name="Google Shape;10941;p6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68"/>
          <p:cNvGrpSpPr/>
          <p:nvPr/>
        </p:nvGrpSpPr>
        <p:grpSpPr>
          <a:xfrm>
            <a:off x="4907159" y="3346936"/>
            <a:ext cx="264845" cy="354214"/>
            <a:chOff x="4907159" y="3346936"/>
            <a:chExt cx="264845" cy="354214"/>
          </a:xfrm>
        </p:grpSpPr>
        <p:sp>
          <p:nvSpPr>
            <p:cNvPr id="10948" name="Google Shape;10948;p6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68"/>
          <p:cNvGrpSpPr/>
          <p:nvPr/>
        </p:nvGrpSpPr>
        <p:grpSpPr>
          <a:xfrm>
            <a:off x="8048421" y="3334486"/>
            <a:ext cx="276503" cy="369674"/>
            <a:chOff x="8048421" y="3334486"/>
            <a:chExt cx="276503" cy="369674"/>
          </a:xfrm>
        </p:grpSpPr>
        <p:sp>
          <p:nvSpPr>
            <p:cNvPr id="10951" name="Google Shape;10951;p6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68"/>
          <p:cNvGrpSpPr/>
          <p:nvPr/>
        </p:nvGrpSpPr>
        <p:grpSpPr>
          <a:xfrm>
            <a:off x="7575787" y="3329955"/>
            <a:ext cx="295384" cy="376834"/>
            <a:chOff x="7575787" y="3329955"/>
            <a:chExt cx="295384" cy="376834"/>
          </a:xfrm>
        </p:grpSpPr>
        <p:sp>
          <p:nvSpPr>
            <p:cNvPr id="10958" name="Google Shape;10958;p6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68"/>
          <p:cNvGrpSpPr/>
          <p:nvPr/>
        </p:nvGrpSpPr>
        <p:grpSpPr>
          <a:xfrm>
            <a:off x="864062" y="2884503"/>
            <a:ext cx="264084" cy="347783"/>
            <a:chOff x="864062" y="2884503"/>
            <a:chExt cx="264084" cy="347783"/>
          </a:xfrm>
        </p:grpSpPr>
        <p:sp>
          <p:nvSpPr>
            <p:cNvPr id="10965" name="Google Shape;10965;p6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5" name="Google Shape;10975;p68"/>
          <p:cNvGrpSpPr/>
          <p:nvPr/>
        </p:nvGrpSpPr>
        <p:grpSpPr>
          <a:xfrm>
            <a:off x="3978523" y="2884661"/>
            <a:ext cx="348955" cy="346516"/>
            <a:chOff x="3978523" y="2884661"/>
            <a:chExt cx="348955" cy="346516"/>
          </a:xfrm>
        </p:grpSpPr>
        <p:sp>
          <p:nvSpPr>
            <p:cNvPr id="10976" name="Google Shape;10976;p6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68"/>
          <p:cNvGrpSpPr/>
          <p:nvPr/>
        </p:nvGrpSpPr>
        <p:grpSpPr>
          <a:xfrm>
            <a:off x="3527780" y="2885263"/>
            <a:ext cx="347435" cy="345534"/>
            <a:chOff x="3527780" y="2885263"/>
            <a:chExt cx="347435" cy="345534"/>
          </a:xfrm>
        </p:grpSpPr>
        <p:sp>
          <p:nvSpPr>
            <p:cNvPr id="10985" name="Google Shape;10985;p6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68"/>
          <p:cNvGrpSpPr/>
          <p:nvPr/>
        </p:nvGrpSpPr>
        <p:grpSpPr>
          <a:xfrm>
            <a:off x="2239671" y="2884503"/>
            <a:ext cx="218053" cy="348543"/>
            <a:chOff x="2239671" y="2884503"/>
            <a:chExt cx="218053" cy="348543"/>
          </a:xfrm>
        </p:grpSpPr>
        <p:sp>
          <p:nvSpPr>
            <p:cNvPr id="11009" name="Google Shape;11009;p6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68"/>
          <p:cNvGrpSpPr/>
          <p:nvPr/>
        </p:nvGrpSpPr>
        <p:grpSpPr>
          <a:xfrm>
            <a:off x="2691555" y="2884503"/>
            <a:ext cx="215044" cy="348924"/>
            <a:chOff x="2691555" y="2884503"/>
            <a:chExt cx="215044" cy="348924"/>
          </a:xfrm>
        </p:grpSpPr>
        <p:sp>
          <p:nvSpPr>
            <p:cNvPr id="11015" name="Google Shape;11015;p6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68"/>
          <p:cNvGrpSpPr/>
          <p:nvPr/>
        </p:nvGrpSpPr>
        <p:grpSpPr>
          <a:xfrm>
            <a:off x="1770459" y="2884503"/>
            <a:ext cx="254644" cy="348828"/>
            <a:chOff x="1770459" y="2884503"/>
            <a:chExt cx="254644" cy="348828"/>
          </a:xfrm>
        </p:grpSpPr>
        <p:sp>
          <p:nvSpPr>
            <p:cNvPr id="11019" name="Google Shape;11019;p6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68"/>
          <p:cNvGrpSpPr/>
          <p:nvPr/>
        </p:nvGrpSpPr>
        <p:grpSpPr>
          <a:xfrm>
            <a:off x="1317466" y="2884883"/>
            <a:ext cx="258382" cy="348543"/>
            <a:chOff x="1317466" y="2884883"/>
            <a:chExt cx="258382" cy="348543"/>
          </a:xfrm>
        </p:grpSpPr>
        <p:sp>
          <p:nvSpPr>
            <p:cNvPr id="11028" name="Google Shape;11028;p6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68"/>
          <p:cNvGrpSpPr/>
          <p:nvPr/>
        </p:nvGrpSpPr>
        <p:grpSpPr>
          <a:xfrm>
            <a:off x="3121167" y="2884883"/>
            <a:ext cx="258414" cy="348543"/>
            <a:chOff x="3121167" y="2884883"/>
            <a:chExt cx="258414" cy="348543"/>
          </a:xfrm>
        </p:grpSpPr>
        <p:sp>
          <p:nvSpPr>
            <p:cNvPr id="11037" name="Google Shape;11037;p6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68"/>
          <p:cNvGrpSpPr/>
          <p:nvPr/>
        </p:nvGrpSpPr>
        <p:grpSpPr>
          <a:xfrm>
            <a:off x="4899999" y="2882095"/>
            <a:ext cx="271244" cy="346801"/>
            <a:chOff x="4899999" y="2882095"/>
            <a:chExt cx="271244" cy="346801"/>
          </a:xfrm>
        </p:grpSpPr>
        <p:sp>
          <p:nvSpPr>
            <p:cNvPr id="11046" name="Google Shape;11046;p6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68"/>
          <p:cNvGrpSpPr/>
          <p:nvPr/>
        </p:nvGrpSpPr>
        <p:grpSpPr>
          <a:xfrm>
            <a:off x="7162775" y="2881113"/>
            <a:ext cx="259523" cy="346294"/>
            <a:chOff x="7162775" y="2881113"/>
            <a:chExt cx="259523" cy="346294"/>
          </a:xfrm>
        </p:grpSpPr>
        <p:sp>
          <p:nvSpPr>
            <p:cNvPr id="11057" name="Google Shape;11057;p6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68"/>
          <p:cNvGrpSpPr/>
          <p:nvPr/>
        </p:nvGrpSpPr>
        <p:grpSpPr>
          <a:xfrm>
            <a:off x="6709751" y="2881842"/>
            <a:ext cx="261075" cy="347815"/>
            <a:chOff x="6709751" y="2881842"/>
            <a:chExt cx="261075" cy="347815"/>
          </a:xfrm>
        </p:grpSpPr>
        <p:sp>
          <p:nvSpPr>
            <p:cNvPr id="11064" name="Google Shape;11064;p6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68"/>
          <p:cNvGrpSpPr/>
          <p:nvPr/>
        </p:nvGrpSpPr>
        <p:grpSpPr>
          <a:xfrm>
            <a:off x="5807156" y="2881113"/>
            <a:ext cx="261043" cy="348163"/>
            <a:chOff x="5807156" y="2881113"/>
            <a:chExt cx="261043" cy="348163"/>
          </a:xfrm>
        </p:grpSpPr>
        <p:sp>
          <p:nvSpPr>
            <p:cNvPr id="11071" name="Google Shape;11071;p6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68"/>
          <p:cNvGrpSpPr/>
          <p:nvPr/>
        </p:nvGrpSpPr>
        <p:grpSpPr>
          <a:xfrm>
            <a:off x="5355653" y="2881493"/>
            <a:ext cx="262184" cy="346643"/>
            <a:chOff x="5355653" y="2881493"/>
            <a:chExt cx="262184" cy="346643"/>
          </a:xfrm>
        </p:grpSpPr>
        <p:sp>
          <p:nvSpPr>
            <p:cNvPr id="11077" name="Google Shape;11077;p6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68"/>
          <p:cNvGrpSpPr/>
          <p:nvPr/>
        </p:nvGrpSpPr>
        <p:grpSpPr>
          <a:xfrm>
            <a:off x="8055961" y="2881842"/>
            <a:ext cx="260283" cy="345914"/>
            <a:chOff x="8055961" y="2881842"/>
            <a:chExt cx="260283" cy="345914"/>
          </a:xfrm>
        </p:grpSpPr>
        <p:sp>
          <p:nvSpPr>
            <p:cNvPr id="11083" name="Google Shape;11083;p6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68"/>
          <p:cNvGrpSpPr/>
          <p:nvPr/>
        </p:nvGrpSpPr>
        <p:grpSpPr>
          <a:xfrm>
            <a:off x="7609368" y="2893912"/>
            <a:ext cx="264813" cy="353105"/>
            <a:chOff x="7609368" y="2893912"/>
            <a:chExt cx="264813" cy="353105"/>
          </a:xfrm>
        </p:grpSpPr>
        <p:sp>
          <p:nvSpPr>
            <p:cNvPr id="11088" name="Google Shape;11088;p6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68"/>
          <p:cNvGrpSpPr/>
          <p:nvPr/>
        </p:nvGrpSpPr>
        <p:grpSpPr>
          <a:xfrm>
            <a:off x="6248458" y="2869772"/>
            <a:ext cx="270864" cy="360645"/>
            <a:chOff x="6248458" y="2869772"/>
            <a:chExt cx="270864" cy="360645"/>
          </a:xfrm>
        </p:grpSpPr>
        <p:sp>
          <p:nvSpPr>
            <p:cNvPr id="11095" name="Google Shape;11095;p6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0" name="Google Shape;11100;p68"/>
          <p:cNvGrpSpPr/>
          <p:nvPr/>
        </p:nvGrpSpPr>
        <p:grpSpPr>
          <a:xfrm>
            <a:off x="3075928" y="2445798"/>
            <a:ext cx="363243" cy="300675"/>
            <a:chOff x="3075928" y="2445798"/>
            <a:chExt cx="363243" cy="300675"/>
          </a:xfrm>
        </p:grpSpPr>
        <p:sp>
          <p:nvSpPr>
            <p:cNvPr id="11101" name="Google Shape;11101;p6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68"/>
          <p:cNvGrpSpPr/>
          <p:nvPr/>
        </p:nvGrpSpPr>
        <p:grpSpPr>
          <a:xfrm>
            <a:off x="2633105" y="2431859"/>
            <a:ext cx="363243" cy="328585"/>
            <a:chOff x="2633105" y="2431859"/>
            <a:chExt cx="363243" cy="328585"/>
          </a:xfrm>
        </p:grpSpPr>
        <p:sp>
          <p:nvSpPr>
            <p:cNvPr id="11113" name="Google Shape;11113;p6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68"/>
          <p:cNvGrpSpPr/>
          <p:nvPr/>
        </p:nvGrpSpPr>
        <p:grpSpPr>
          <a:xfrm>
            <a:off x="2189142" y="2421310"/>
            <a:ext cx="365904" cy="350064"/>
            <a:chOff x="2189142" y="2421310"/>
            <a:chExt cx="365904" cy="350064"/>
          </a:xfrm>
        </p:grpSpPr>
        <p:sp>
          <p:nvSpPr>
            <p:cNvPr id="11122" name="Google Shape;11122;p6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1" name="Google Shape;11131;p68"/>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2" name="Google Shape;11132;p68"/>
          <p:cNvGrpSpPr/>
          <p:nvPr/>
        </p:nvGrpSpPr>
        <p:grpSpPr>
          <a:xfrm>
            <a:off x="3961923" y="2486317"/>
            <a:ext cx="364415" cy="220936"/>
            <a:chOff x="3961923" y="2486317"/>
            <a:chExt cx="364415" cy="220936"/>
          </a:xfrm>
        </p:grpSpPr>
        <p:sp>
          <p:nvSpPr>
            <p:cNvPr id="11133" name="Google Shape;11133;p6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7" name="Google Shape;11137;p68"/>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8" name="Google Shape;11138;p68"/>
          <p:cNvGrpSpPr/>
          <p:nvPr/>
        </p:nvGrpSpPr>
        <p:grpSpPr>
          <a:xfrm>
            <a:off x="1303876" y="2419377"/>
            <a:ext cx="363275" cy="354626"/>
            <a:chOff x="1303876" y="2419377"/>
            <a:chExt cx="363275" cy="354626"/>
          </a:xfrm>
        </p:grpSpPr>
        <p:sp>
          <p:nvSpPr>
            <p:cNvPr id="11139" name="Google Shape;11139;p6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7" name="Google Shape;11147;p68"/>
          <p:cNvGrpSpPr/>
          <p:nvPr/>
        </p:nvGrpSpPr>
        <p:grpSpPr>
          <a:xfrm>
            <a:off x="861053" y="2414910"/>
            <a:ext cx="362134" cy="363623"/>
            <a:chOff x="861053" y="2414910"/>
            <a:chExt cx="362134" cy="363623"/>
          </a:xfrm>
        </p:grpSpPr>
        <p:sp>
          <p:nvSpPr>
            <p:cNvPr id="11148" name="Google Shape;11148;p6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68"/>
          <p:cNvGrpSpPr/>
          <p:nvPr/>
        </p:nvGrpSpPr>
        <p:grpSpPr>
          <a:xfrm>
            <a:off x="7594288" y="2415259"/>
            <a:ext cx="279513" cy="355735"/>
            <a:chOff x="7594288" y="2415259"/>
            <a:chExt cx="279513" cy="355735"/>
          </a:xfrm>
        </p:grpSpPr>
        <p:sp>
          <p:nvSpPr>
            <p:cNvPr id="11154" name="Google Shape;11154;p6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68"/>
          <p:cNvGrpSpPr/>
          <p:nvPr/>
        </p:nvGrpSpPr>
        <p:grpSpPr>
          <a:xfrm>
            <a:off x="7145794" y="2415639"/>
            <a:ext cx="278784" cy="355735"/>
            <a:chOff x="7145794" y="2415639"/>
            <a:chExt cx="278784" cy="355735"/>
          </a:xfrm>
        </p:grpSpPr>
        <p:sp>
          <p:nvSpPr>
            <p:cNvPr id="11161" name="Google Shape;11161;p6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68"/>
          <p:cNvGrpSpPr/>
          <p:nvPr/>
        </p:nvGrpSpPr>
        <p:grpSpPr>
          <a:xfrm>
            <a:off x="6698441" y="2414530"/>
            <a:ext cx="277644" cy="357984"/>
            <a:chOff x="6698441" y="2414530"/>
            <a:chExt cx="277644" cy="357984"/>
          </a:xfrm>
        </p:grpSpPr>
        <p:sp>
          <p:nvSpPr>
            <p:cNvPr id="11172" name="Google Shape;11172;p6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68"/>
          <p:cNvGrpSpPr/>
          <p:nvPr/>
        </p:nvGrpSpPr>
        <p:grpSpPr>
          <a:xfrm>
            <a:off x="4897750" y="2415639"/>
            <a:ext cx="279513" cy="357255"/>
            <a:chOff x="4897750" y="2415639"/>
            <a:chExt cx="279513" cy="357255"/>
          </a:xfrm>
        </p:grpSpPr>
        <p:sp>
          <p:nvSpPr>
            <p:cNvPr id="11179" name="Google Shape;11179;p6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68"/>
          <p:cNvGrpSpPr/>
          <p:nvPr/>
        </p:nvGrpSpPr>
        <p:grpSpPr>
          <a:xfrm>
            <a:off x="5812066" y="2416019"/>
            <a:ext cx="264813" cy="353454"/>
            <a:chOff x="5812066" y="2416019"/>
            <a:chExt cx="264813" cy="353454"/>
          </a:xfrm>
        </p:grpSpPr>
        <p:sp>
          <p:nvSpPr>
            <p:cNvPr id="11188" name="Google Shape;11188;p6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68"/>
          <p:cNvGrpSpPr/>
          <p:nvPr/>
        </p:nvGrpSpPr>
        <p:grpSpPr>
          <a:xfrm>
            <a:off x="8054820" y="2416399"/>
            <a:ext cx="264433" cy="353454"/>
            <a:chOff x="8054820" y="2416399"/>
            <a:chExt cx="264433" cy="353454"/>
          </a:xfrm>
        </p:grpSpPr>
        <p:sp>
          <p:nvSpPr>
            <p:cNvPr id="11196" name="Google Shape;11196;p6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68"/>
          <p:cNvGrpSpPr/>
          <p:nvPr/>
        </p:nvGrpSpPr>
        <p:grpSpPr>
          <a:xfrm>
            <a:off x="5356413" y="2413390"/>
            <a:ext cx="271212" cy="361374"/>
            <a:chOff x="5356413" y="2413390"/>
            <a:chExt cx="271212" cy="361374"/>
          </a:xfrm>
        </p:grpSpPr>
        <p:sp>
          <p:nvSpPr>
            <p:cNvPr id="11203" name="Google Shape;11203;p6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68"/>
          <p:cNvGrpSpPr/>
          <p:nvPr/>
        </p:nvGrpSpPr>
        <p:grpSpPr>
          <a:xfrm>
            <a:off x="6255238" y="2412249"/>
            <a:ext cx="271244" cy="360994"/>
            <a:chOff x="6255238" y="2412249"/>
            <a:chExt cx="271244" cy="360994"/>
          </a:xfrm>
        </p:grpSpPr>
        <p:sp>
          <p:nvSpPr>
            <p:cNvPr id="11209" name="Google Shape;11209;p6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68"/>
          <p:cNvGrpSpPr/>
          <p:nvPr/>
        </p:nvGrpSpPr>
        <p:grpSpPr>
          <a:xfrm>
            <a:off x="2185372" y="1957799"/>
            <a:ext cx="366664" cy="366981"/>
            <a:chOff x="2185372" y="1957799"/>
            <a:chExt cx="366664" cy="366981"/>
          </a:xfrm>
        </p:grpSpPr>
        <p:sp>
          <p:nvSpPr>
            <p:cNvPr id="11216" name="Google Shape;11216;p6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68"/>
          <p:cNvGrpSpPr/>
          <p:nvPr/>
        </p:nvGrpSpPr>
        <p:grpSpPr>
          <a:xfrm>
            <a:off x="1737258" y="1988371"/>
            <a:ext cx="370814" cy="307359"/>
            <a:chOff x="1737258" y="1988371"/>
            <a:chExt cx="370814" cy="307359"/>
          </a:xfrm>
        </p:grpSpPr>
        <p:sp>
          <p:nvSpPr>
            <p:cNvPr id="11225" name="Google Shape;11225;p6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9" name="Google Shape;11229;p68"/>
          <p:cNvGrpSpPr/>
          <p:nvPr/>
        </p:nvGrpSpPr>
        <p:grpSpPr>
          <a:xfrm>
            <a:off x="848983" y="1989511"/>
            <a:ext cx="369294" cy="304350"/>
            <a:chOff x="848983" y="1989511"/>
            <a:chExt cx="369294" cy="304350"/>
          </a:xfrm>
        </p:grpSpPr>
        <p:sp>
          <p:nvSpPr>
            <p:cNvPr id="11230" name="Google Shape;11230;p6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68"/>
          <p:cNvGrpSpPr/>
          <p:nvPr/>
        </p:nvGrpSpPr>
        <p:grpSpPr>
          <a:xfrm>
            <a:off x="3074027" y="1983777"/>
            <a:ext cx="380604" cy="313854"/>
            <a:chOff x="3074027" y="1983777"/>
            <a:chExt cx="380604" cy="313854"/>
          </a:xfrm>
        </p:grpSpPr>
        <p:sp>
          <p:nvSpPr>
            <p:cNvPr id="11236" name="Google Shape;11236;p6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68"/>
          <p:cNvGrpSpPr/>
          <p:nvPr/>
        </p:nvGrpSpPr>
        <p:grpSpPr>
          <a:xfrm>
            <a:off x="3522521" y="1975857"/>
            <a:ext cx="367013" cy="331278"/>
            <a:chOff x="3522521" y="1975857"/>
            <a:chExt cx="367013" cy="331278"/>
          </a:xfrm>
        </p:grpSpPr>
        <p:sp>
          <p:nvSpPr>
            <p:cNvPr id="11242" name="Google Shape;11242;p6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68"/>
          <p:cNvGrpSpPr/>
          <p:nvPr/>
        </p:nvGrpSpPr>
        <p:grpSpPr>
          <a:xfrm>
            <a:off x="2630824" y="1976966"/>
            <a:ext cx="368185" cy="330454"/>
            <a:chOff x="2630824" y="1976966"/>
            <a:chExt cx="368185" cy="330454"/>
          </a:xfrm>
        </p:grpSpPr>
        <p:sp>
          <p:nvSpPr>
            <p:cNvPr id="11250" name="Google Shape;11250;p6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68"/>
          <p:cNvGrpSpPr/>
          <p:nvPr/>
        </p:nvGrpSpPr>
        <p:grpSpPr>
          <a:xfrm>
            <a:off x="1293706" y="1966416"/>
            <a:ext cx="369294" cy="350444"/>
            <a:chOff x="1293706" y="1966416"/>
            <a:chExt cx="369294" cy="350444"/>
          </a:xfrm>
        </p:grpSpPr>
        <p:sp>
          <p:nvSpPr>
            <p:cNvPr id="11259" name="Google Shape;11259;p6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68"/>
          <p:cNvGrpSpPr/>
          <p:nvPr/>
        </p:nvGrpSpPr>
        <p:grpSpPr>
          <a:xfrm>
            <a:off x="3967213" y="1975477"/>
            <a:ext cx="368185" cy="331816"/>
            <a:chOff x="3967213" y="1975477"/>
            <a:chExt cx="368185" cy="331816"/>
          </a:xfrm>
        </p:grpSpPr>
        <p:sp>
          <p:nvSpPr>
            <p:cNvPr id="11268" name="Google Shape;11268;p6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68"/>
          <p:cNvGrpSpPr/>
          <p:nvPr/>
        </p:nvGrpSpPr>
        <p:grpSpPr>
          <a:xfrm>
            <a:off x="8047661" y="1969046"/>
            <a:ext cx="279132" cy="356875"/>
            <a:chOff x="8047661" y="1969046"/>
            <a:chExt cx="279132" cy="356875"/>
          </a:xfrm>
        </p:grpSpPr>
        <p:sp>
          <p:nvSpPr>
            <p:cNvPr id="11272" name="Google Shape;11272;p6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68"/>
          <p:cNvGrpSpPr/>
          <p:nvPr/>
        </p:nvGrpSpPr>
        <p:grpSpPr>
          <a:xfrm>
            <a:off x="7596157" y="1968159"/>
            <a:ext cx="279544" cy="358142"/>
            <a:chOff x="7596157" y="1968159"/>
            <a:chExt cx="279544" cy="358142"/>
          </a:xfrm>
        </p:grpSpPr>
        <p:sp>
          <p:nvSpPr>
            <p:cNvPr id="11277" name="Google Shape;11277;p6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68"/>
          <p:cNvGrpSpPr/>
          <p:nvPr/>
        </p:nvGrpSpPr>
        <p:grpSpPr>
          <a:xfrm>
            <a:off x="7147315" y="1969046"/>
            <a:ext cx="279513" cy="357636"/>
            <a:chOff x="7147315" y="1969046"/>
            <a:chExt cx="279513" cy="357636"/>
          </a:xfrm>
        </p:grpSpPr>
        <p:sp>
          <p:nvSpPr>
            <p:cNvPr id="11284" name="Google Shape;11284;p6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68"/>
          <p:cNvGrpSpPr/>
          <p:nvPr/>
        </p:nvGrpSpPr>
        <p:grpSpPr>
          <a:xfrm>
            <a:off x="6697681" y="1968317"/>
            <a:ext cx="280305" cy="359093"/>
            <a:chOff x="6697681" y="1968317"/>
            <a:chExt cx="280305" cy="359093"/>
          </a:xfrm>
        </p:grpSpPr>
        <p:sp>
          <p:nvSpPr>
            <p:cNvPr id="11292" name="Google Shape;11292;p6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68"/>
          <p:cNvGrpSpPr/>
          <p:nvPr/>
        </p:nvGrpSpPr>
        <p:grpSpPr>
          <a:xfrm>
            <a:off x="6248839" y="1967937"/>
            <a:ext cx="280273" cy="358744"/>
            <a:chOff x="6248839" y="1967937"/>
            <a:chExt cx="280273" cy="358744"/>
          </a:xfrm>
        </p:grpSpPr>
        <p:sp>
          <p:nvSpPr>
            <p:cNvPr id="11300" name="Google Shape;11300;p6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68"/>
          <p:cNvGrpSpPr/>
          <p:nvPr/>
        </p:nvGrpSpPr>
        <p:grpSpPr>
          <a:xfrm>
            <a:off x="5801485" y="1969046"/>
            <a:ext cx="279164" cy="357794"/>
            <a:chOff x="5801485" y="1969046"/>
            <a:chExt cx="279164" cy="357794"/>
          </a:xfrm>
        </p:grpSpPr>
        <p:sp>
          <p:nvSpPr>
            <p:cNvPr id="11307" name="Google Shape;11307;p6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68"/>
          <p:cNvGrpSpPr/>
          <p:nvPr/>
        </p:nvGrpSpPr>
        <p:grpSpPr>
          <a:xfrm>
            <a:off x="5352643" y="1969046"/>
            <a:ext cx="278404" cy="358364"/>
            <a:chOff x="5352643" y="1969046"/>
            <a:chExt cx="278404" cy="358364"/>
          </a:xfrm>
        </p:grpSpPr>
        <p:sp>
          <p:nvSpPr>
            <p:cNvPr id="11321" name="Google Shape;11321;p6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5" name="Google Shape;11325;p68"/>
          <p:cNvGrpSpPr/>
          <p:nvPr/>
        </p:nvGrpSpPr>
        <p:grpSpPr>
          <a:xfrm>
            <a:off x="4897750" y="1968317"/>
            <a:ext cx="279132" cy="358364"/>
            <a:chOff x="4897750" y="1968317"/>
            <a:chExt cx="279132" cy="358364"/>
          </a:xfrm>
        </p:grpSpPr>
        <p:sp>
          <p:nvSpPr>
            <p:cNvPr id="11326" name="Google Shape;11326;p6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9" name="Google Shape;11339;p6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0" name="Google Shape;11340;p68"/>
          <p:cNvGrpSpPr/>
          <p:nvPr/>
        </p:nvGrpSpPr>
        <p:grpSpPr>
          <a:xfrm>
            <a:off x="1767449" y="1513044"/>
            <a:ext cx="324403" cy="347783"/>
            <a:chOff x="1767449" y="1513044"/>
            <a:chExt cx="324403" cy="347783"/>
          </a:xfrm>
        </p:grpSpPr>
        <p:sp>
          <p:nvSpPr>
            <p:cNvPr id="11341" name="Google Shape;11341;p6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68"/>
          <p:cNvGrpSpPr/>
          <p:nvPr/>
        </p:nvGrpSpPr>
        <p:grpSpPr>
          <a:xfrm>
            <a:off x="4007193" y="1512727"/>
            <a:ext cx="320633" cy="348100"/>
            <a:chOff x="4007193" y="1512727"/>
            <a:chExt cx="320633" cy="348100"/>
          </a:xfrm>
        </p:grpSpPr>
        <p:sp>
          <p:nvSpPr>
            <p:cNvPr id="11351" name="Google Shape;11351;p6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68"/>
          <p:cNvGrpSpPr/>
          <p:nvPr/>
        </p:nvGrpSpPr>
        <p:grpSpPr>
          <a:xfrm>
            <a:off x="3530425" y="1508747"/>
            <a:ext cx="368175" cy="344594"/>
            <a:chOff x="3530425" y="1508747"/>
            <a:chExt cx="368175" cy="344594"/>
          </a:xfrm>
        </p:grpSpPr>
        <p:sp>
          <p:nvSpPr>
            <p:cNvPr id="11357" name="Google Shape;11357;p6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68"/>
          <p:cNvGrpSpPr/>
          <p:nvPr/>
        </p:nvGrpSpPr>
        <p:grpSpPr>
          <a:xfrm>
            <a:off x="3127598" y="1513234"/>
            <a:ext cx="289714" cy="347593"/>
            <a:chOff x="3127598" y="1513234"/>
            <a:chExt cx="289714" cy="347593"/>
          </a:xfrm>
        </p:grpSpPr>
        <p:sp>
          <p:nvSpPr>
            <p:cNvPr id="11362" name="Google Shape;11362;p6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7" name="Google Shape;11367;p68"/>
          <p:cNvGrpSpPr/>
          <p:nvPr/>
        </p:nvGrpSpPr>
        <p:grpSpPr>
          <a:xfrm>
            <a:off x="2662884" y="1513044"/>
            <a:ext cx="322914" cy="348543"/>
            <a:chOff x="2662884" y="1513044"/>
            <a:chExt cx="322914" cy="348543"/>
          </a:xfrm>
        </p:grpSpPr>
        <p:sp>
          <p:nvSpPr>
            <p:cNvPr id="11368" name="Google Shape;11368;p6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68"/>
          <p:cNvGrpSpPr/>
          <p:nvPr/>
        </p:nvGrpSpPr>
        <p:grpSpPr>
          <a:xfrm>
            <a:off x="2232511" y="1512759"/>
            <a:ext cx="299534" cy="348068"/>
            <a:chOff x="2232511" y="1512759"/>
            <a:chExt cx="299534" cy="348068"/>
          </a:xfrm>
        </p:grpSpPr>
        <p:sp>
          <p:nvSpPr>
            <p:cNvPr id="11379" name="Google Shape;11379;p6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0" name="Google Shape;11390;p68"/>
          <p:cNvGrpSpPr/>
          <p:nvPr/>
        </p:nvGrpSpPr>
        <p:grpSpPr>
          <a:xfrm>
            <a:off x="1331406" y="1513361"/>
            <a:ext cx="301784" cy="348607"/>
            <a:chOff x="1331406" y="1513361"/>
            <a:chExt cx="301784" cy="348607"/>
          </a:xfrm>
        </p:grpSpPr>
        <p:sp>
          <p:nvSpPr>
            <p:cNvPr id="11391" name="Google Shape;11391;p6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68"/>
          <p:cNvGrpSpPr/>
          <p:nvPr/>
        </p:nvGrpSpPr>
        <p:grpSpPr>
          <a:xfrm>
            <a:off x="7144274" y="1500214"/>
            <a:ext cx="282174" cy="355735"/>
            <a:chOff x="7144274" y="1500214"/>
            <a:chExt cx="282174" cy="355735"/>
          </a:xfrm>
        </p:grpSpPr>
        <p:sp>
          <p:nvSpPr>
            <p:cNvPr id="11396" name="Google Shape;11396;p6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68"/>
          <p:cNvGrpSpPr/>
          <p:nvPr/>
        </p:nvGrpSpPr>
        <p:grpSpPr>
          <a:xfrm>
            <a:off x="6685262" y="1500214"/>
            <a:ext cx="289682" cy="354594"/>
            <a:chOff x="6685262" y="1500214"/>
            <a:chExt cx="289682" cy="354594"/>
          </a:xfrm>
        </p:grpSpPr>
        <p:sp>
          <p:nvSpPr>
            <p:cNvPr id="11403" name="Google Shape;11403;p6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68"/>
          <p:cNvGrpSpPr/>
          <p:nvPr/>
        </p:nvGrpSpPr>
        <p:grpSpPr>
          <a:xfrm>
            <a:off x="6200938" y="1500594"/>
            <a:ext cx="322154" cy="355355"/>
            <a:chOff x="6200938" y="1500594"/>
            <a:chExt cx="322154" cy="355355"/>
          </a:xfrm>
        </p:grpSpPr>
        <p:sp>
          <p:nvSpPr>
            <p:cNvPr id="11408" name="Google Shape;11408;p6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68"/>
          <p:cNvGrpSpPr/>
          <p:nvPr/>
        </p:nvGrpSpPr>
        <p:grpSpPr>
          <a:xfrm>
            <a:off x="5289631" y="1500214"/>
            <a:ext cx="332355" cy="354974"/>
            <a:chOff x="5289631" y="1500214"/>
            <a:chExt cx="332355" cy="354974"/>
          </a:xfrm>
        </p:grpSpPr>
        <p:sp>
          <p:nvSpPr>
            <p:cNvPr id="11414" name="Google Shape;11414;p6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68"/>
          <p:cNvGrpSpPr/>
          <p:nvPr/>
        </p:nvGrpSpPr>
        <p:grpSpPr>
          <a:xfrm>
            <a:off x="5748295" y="1499833"/>
            <a:ext cx="323294" cy="356115"/>
            <a:chOff x="5748295" y="1499833"/>
            <a:chExt cx="323294" cy="356115"/>
          </a:xfrm>
        </p:grpSpPr>
        <p:sp>
          <p:nvSpPr>
            <p:cNvPr id="11421" name="Google Shape;11421;p6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8" name="Google Shape;11428;p68"/>
          <p:cNvGrpSpPr/>
          <p:nvPr/>
        </p:nvGrpSpPr>
        <p:grpSpPr>
          <a:xfrm>
            <a:off x="8047661" y="1501037"/>
            <a:ext cx="278404" cy="355260"/>
            <a:chOff x="8047661" y="1501037"/>
            <a:chExt cx="278404" cy="355260"/>
          </a:xfrm>
        </p:grpSpPr>
        <p:sp>
          <p:nvSpPr>
            <p:cNvPr id="11429" name="Google Shape;11429;p6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11433;p68"/>
          <p:cNvGrpSpPr/>
          <p:nvPr/>
        </p:nvGrpSpPr>
        <p:grpSpPr>
          <a:xfrm>
            <a:off x="4903389" y="1500214"/>
            <a:ext cx="267854" cy="355735"/>
            <a:chOff x="4903389" y="1500214"/>
            <a:chExt cx="267854" cy="355735"/>
          </a:xfrm>
        </p:grpSpPr>
        <p:sp>
          <p:nvSpPr>
            <p:cNvPr id="11434" name="Google Shape;11434;p6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9" name="Google Shape;11439;p68"/>
          <p:cNvGrpSpPr/>
          <p:nvPr/>
        </p:nvGrpSpPr>
        <p:grpSpPr>
          <a:xfrm>
            <a:off x="7613518" y="1501354"/>
            <a:ext cx="264433" cy="353074"/>
            <a:chOff x="7613518" y="1501354"/>
            <a:chExt cx="264433" cy="353074"/>
          </a:xfrm>
        </p:grpSpPr>
        <p:sp>
          <p:nvSpPr>
            <p:cNvPr id="11440" name="Google Shape;11440;p6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49"/>
        <p:cNvGrpSpPr/>
        <p:nvPr/>
      </p:nvGrpSpPr>
      <p:grpSpPr>
        <a:xfrm>
          <a:off x="0" y="0"/>
          <a:ext cx="0" cy="0"/>
          <a:chOff x="0" y="0"/>
          <a:chExt cx="0" cy="0"/>
        </a:xfrm>
      </p:grpSpPr>
      <p:sp>
        <p:nvSpPr>
          <p:cNvPr id="11450" name="Google Shape;11450;p6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51" name="Google Shape;11451;p6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52" name="Google Shape;11452;p69"/>
          <p:cNvGrpSpPr/>
          <p:nvPr/>
        </p:nvGrpSpPr>
        <p:grpSpPr>
          <a:xfrm>
            <a:off x="1757085" y="1500675"/>
            <a:ext cx="371069" cy="359396"/>
            <a:chOff x="1757085" y="1500675"/>
            <a:chExt cx="371069" cy="359396"/>
          </a:xfrm>
        </p:grpSpPr>
        <p:sp>
          <p:nvSpPr>
            <p:cNvPr id="11453" name="Google Shape;11453;p6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69"/>
          <p:cNvGrpSpPr/>
          <p:nvPr/>
        </p:nvGrpSpPr>
        <p:grpSpPr>
          <a:xfrm>
            <a:off x="2774209" y="1954691"/>
            <a:ext cx="116693" cy="374186"/>
            <a:chOff x="2774209" y="1954691"/>
            <a:chExt cx="116693" cy="374186"/>
          </a:xfrm>
        </p:grpSpPr>
        <p:sp>
          <p:nvSpPr>
            <p:cNvPr id="11483" name="Google Shape;11483;p6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69"/>
          <p:cNvGrpSpPr/>
          <p:nvPr/>
        </p:nvGrpSpPr>
        <p:grpSpPr>
          <a:xfrm>
            <a:off x="4017435" y="1499912"/>
            <a:ext cx="315092" cy="359397"/>
            <a:chOff x="4017435" y="1499912"/>
            <a:chExt cx="315092" cy="359397"/>
          </a:xfrm>
        </p:grpSpPr>
        <p:sp>
          <p:nvSpPr>
            <p:cNvPr id="11486" name="Google Shape;11486;p6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69"/>
          <p:cNvGrpSpPr/>
          <p:nvPr/>
        </p:nvGrpSpPr>
        <p:grpSpPr>
          <a:xfrm>
            <a:off x="3963652" y="1999759"/>
            <a:ext cx="374154" cy="284050"/>
            <a:chOff x="3963652" y="1999759"/>
            <a:chExt cx="374154" cy="284050"/>
          </a:xfrm>
        </p:grpSpPr>
        <p:sp>
          <p:nvSpPr>
            <p:cNvPr id="11489" name="Google Shape;11489;p6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69"/>
          <p:cNvGrpSpPr/>
          <p:nvPr/>
        </p:nvGrpSpPr>
        <p:grpSpPr>
          <a:xfrm>
            <a:off x="1777536" y="2014866"/>
            <a:ext cx="376444" cy="253772"/>
            <a:chOff x="1777536" y="2014866"/>
            <a:chExt cx="376444" cy="253772"/>
          </a:xfrm>
        </p:grpSpPr>
        <p:sp>
          <p:nvSpPr>
            <p:cNvPr id="11493" name="Google Shape;11493;p6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69"/>
          <p:cNvGrpSpPr/>
          <p:nvPr/>
        </p:nvGrpSpPr>
        <p:grpSpPr>
          <a:xfrm>
            <a:off x="1309875" y="2057326"/>
            <a:ext cx="374154" cy="169680"/>
            <a:chOff x="1309875" y="2057326"/>
            <a:chExt cx="374154" cy="169680"/>
          </a:xfrm>
        </p:grpSpPr>
        <p:sp>
          <p:nvSpPr>
            <p:cNvPr id="11499" name="Google Shape;11499;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0" name="Google Shape;11510;p6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1" name="Google Shape;11511;p69"/>
          <p:cNvGrpSpPr/>
          <p:nvPr/>
        </p:nvGrpSpPr>
        <p:grpSpPr>
          <a:xfrm>
            <a:off x="2347450" y="1954564"/>
            <a:ext cx="113639" cy="373168"/>
            <a:chOff x="2347450" y="1954564"/>
            <a:chExt cx="113639" cy="373168"/>
          </a:xfrm>
        </p:grpSpPr>
        <p:sp>
          <p:nvSpPr>
            <p:cNvPr id="11512" name="Google Shape;11512;p6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4" name="Google Shape;11514;p6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5" name="Google Shape;11515;p69"/>
          <p:cNvGrpSpPr/>
          <p:nvPr/>
        </p:nvGrpSpPr>
        <p:grpSpPr>
          <a:xfrm>
            <a:off x="3110102" y="1499880"/>
            <a:ext cx="330613" cy="358379"/>
            <a:chOff x="3110102" y="1499880"/>
            <a:chExt cx="330613" cy="358379"/>
          </a:xfrm>
        </p:grpSpPr>
        <p:sp>
          <p:nvSpPr>
            <p:cNvPr id="11516" name="Google Shape;11516;p6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69"/>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4" name="Google Shape;11524;p69"/>
          <p:cNvGrpSpPr/>
          <p:nvPr/>
        </p:nvGrpSpPr>
        <p:grpSpPr>
          <a:xfrm>
            <a:off x="3485575" y="1999759"/>
            <a:ext cx="373772" cy="284050"/>
            <a:chOff x="3531200" y="1999759"/>
            <a:chExt cx="373772" cy="284050"/>
          </a:xfrm>
        </p:grpSpPr>
        <p:sp>
          <p:nvSpPr>
            <p:cNvPr id="11525" name="Google Shape;11525;p6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69"/>
          <p:cNvGrpSpPr/>
          <p:nvPr/>
        </p:nvGrpSpPr>
        <p:grpSpPr>
          <a:xfrm>
            <a:off x="2667058" y="1500293"/>
            <a:ext cx="330231" cy="359015"/>
            <a:chOff x="2667058" y="1500293"/>
            <a:chExt cx="330231" cy="359015"/>
          </a:xfrm>
        </p:grpSpPr>
        <p:sp>
          <p:nvSpPr>
            <p:cNvPr id="11530" name="Google Shape;11530;p6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69"/>
          <p:cNvGrpSpPr/>
          <p:nvPr/>
        </p:nvGrpSpPr>
        <p:grpSpPr>
          <a:xfrm>
            <a:off x="3567553" y="1499912"/>
            <a:ext cx="320022" cy="359778"/>
            <a:chOff x="3567553" y="1499912"/>
            <a:chExt cx="320022" cy="359778"/>
          </a:xfrm>
        </p:grpSpPr>
        <p:sp>
          <p:nvSpPr>
            <p:cNvPr id="11549" name="Google Shape;11549;p6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5" name="Google Shape;11555;p69"/>
          <p:cNvGrpSpPr/>
          <p:nvPr/>
        </p:nvGrpSpPr>
        <p:grpSpPr>
          <a:xfrm>
            <a:off x="1309875" y="1499912"/>
            <a:ext cx="359015" cy="358633"/>
            <a:chOff x="1309875" y="1499912"/>
            <a:chExt cx="359015" cy="358633"/>
          </a:xfrm>
        </p:grpSpPr>
        <p:sp>
          <p:nvSpPr>
            <p:cNvPr id="11556" name="Google Shape;11556;p6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69"/>
          <p:cNvGrpSpPr/>
          <p:nvPr/>
        </p:nvGrpSpPr>
        <p:grpSpPr>
          <a:xfrm>
            <a:off x="2219466" y="1500293"/>
            <a:ext cx="330613" cy="359015"/>
            <a:chOff x="2219466" y="1500293"/>
            <a:chExt cx="330613" cy="359015"/>
          </a:xfrm>
        </p:grpSpPr>
        <p:sp>
          <p:nvSpPr>
            <p:cNvPr id="11566" name="Google Shape;11566;p6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69"/>
          <p:cNvGrpSpPr/>
          <p:nvPr/>
        </p:nvGrpSpPr>
        <p:grpSpPr>
          <a:xfrm>
            <a:off x="5343544" y="1509358"/>
            <a:ext cx="244676" cy="351095"/>
            <a:chOff x="5343544" y="1509358"/>
            <a:chExt cx="244676" cy="351095"/>
          </a:xfrm>
        </p:grpSpPr>
        <p:sp>
          <p:nvSpPr>
            <p:cNvPr id="11569" name="Google Shape;11569;p6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69"/>
          <p:cNvGrpSpPr/>
          <p:nvPr/>
        </p:nvGrpSpPr>
        <p:grpSpPr>
          <a:xfrm>
            <a:off x="4882340" y="1509358"/>
            <a:ext cx="246171" cy="351095"/>
            <a:chOff x="4882340" y="1509358"/>
            <a:chExt cx="246171" cy="351095"/>
          </a:xfrm>
        </p:grpSpPr>
        <p:sp>
          <p:nvSpPr>
            <p:cNvPr id="11573" name="Google Shape;11573;p6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69"/>
          <p:cNvGrpSpPr/>
          <p:nvPr/>
        </p:nvGrpSpPr>
        <p:grpSpPr>
          <a:xfrm>
            <a:off x="6273204" y="1509008"/>
            <a:ext cx="236343" cy="351445"/>
            <a:chOff x="6273204" y="1509008"/>
            <a:chExt cx="236343" cy="351445"/>
          </a:xfrm>
        </p:grpSpPr>
        <p:sp>
          <p:nvSpPr>
            <p:cNvPr id="11579" name="Google Shape;11579;p6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1" name="Google Shape;11581;p69"/>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2" name="Google Shape;11582;p69"/>
          <p:cNvGrpSpPr/>
          <p:nvPr/>
        </p:nvGrpSpPr>
        <p:grpSpPr>
          <a:xfrm>
            <a:off x="7219530" y="1508244"/>
            <a:ext cx="191625" cy="352209"/>
            <a:chOff x="7219530" y="1508244"/>
            <a:chExt cx="191625" cy="352209"/>
          </a:xfrm>
        </p:grpSpPr>
        <p:sp>
          <p:nvSpPr>
            <p:cNvPr id="11583" name="Google Shape;11583;p6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69"/>
          <p:cNvGrpSpPr/>
          <p:nvPr/>
        </p:nvGrpSpPr>
        <p:grpSpPr>
          <a:xfrm>
            <a:off x="7699309" y="1508626"/>
            <a:ext cx="154922" cy="351827"/>
            <a:chOff x="7699309" y="1508626"/>
            <a:chExt cx="154922" cy="351827"/>
          </a:xfrm>
        </p:grpSpPr>
        <p:sp>
          <p:nvSpPr>
            <p:cNvPr id="11586" name="Google Shape;11586;p6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3" name="Google Shape;11593;p69"/>
          <p:cNvGrpSpPr/>
          <p:nvPr/>
        </p:nvGrpSpPr>
        <p:grpSpPr>
          <a:xfrm>
            <a:off x="8161690" y="1509008"/>
            <a:ext cx="153396" cy="351064"/>
            <a:chOff x="8161690" y="1509008"/>
            <a:chExt cx="153396" cy="351064"/>
          </a:xfrm>
        </p:grpSpPr>
        <p:sp>
          <p:nvSpPr>
            <p:cNvPr id="11594" name="Google Shape;11594;p6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69"/>
          <p:cNvGrpSpPr/>
          <p:nvPr/>
        </p:nvGrpSpPr>
        <p:grpSpPr>
          <a:xfrm>
            <a:off x="6746940" y="1508881"/>
            <a:ext cx="213221" cy="352304"/>
            <a:chOff x="6746940" y="1508881"/>
            <a:chExt cx="213221" cy="352304"/>
          </a:xfrm>
        </p:grpSpPr>
        <p:sp>
          <p:nvSpPr>
            <p:cNvPr id="11599" name="Google Shape;11599;p6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69"/>
          <p:cNvGrpSpPr/>
          <p:nvPr/>
        </p:nvGrpSpPr>
        <p:grpSpPr>
          <a:xfrm>
            <a:off x="5770336" y="2007615"/>
            <a:ext cx="350682" cy="292097"/>
            <a:chOff x="5770336" y="2007615"/>
            <a:chExt cx="350682" cy="292097"/>
          </a:xfrm>
        </p:grpSpPr>
        <p:sp>
          <p:nvSpPr>
            <p:cNvPr id="11604" name="Google Shape;11604;p6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69"/>
          <p:cNvGrpSpPr/>
          <p:nvPr/>
        </p:nvGrpSpPr>
        <p:grpSpPr>
          <a:xfrm>
            <a:off x="5326878" y="1980358"/>
            <a:ext cx="350332" cy="346229"/>
            <a:chOff x="5326878" y="1980358"/>
            <a:chExt cx="350332" cy="346229"/>
          </a:xfrm>
        </p:grpSpPr>
        <p:sp>
          <p:nvSpPr>
            <p:cNvPr id="11609" name="Google Shape;11609;p6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3" name="Google Shape;11613;p69"/>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4" name="Google Shape;11614;p69"/>
          <p:cNvGrpSpPr/>
          <p:nvPr/>
        </p:nvGrpSpPr>
        <p:grpSpPr>
          <a:xfrm>
            <a:off x="4883835" y="1992571"/>
            <a:ext cx="350300" cy="323043"/>
            <a:chOff x="4883835" y="1992571"/>
            <a:chExt cx="350300" cy="323043"/>
          </a:xfrm>
        </p:grpSpPr>
        <p:sp>
          <p:nvSpPr>
            <p:cNvPr id="11615" name="Google Shape;11615;p6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69"/>
          <p:cNvGrpSpPr/>
          <p:nvPr/>
        </p:nvGrpSpPr>
        <p:grpSpPr>
          <a:xfrm>
            <a:off x="7548967" y="1978927"/>
            <a:ext cx="333285" cy="349950"/>
            <a:chOff x="7548967" y="1978927"/>
            <a:chExt cx="333285" cy="349950"/>
          </a:xfrm>
        </p:grpSpPr>
        <p:sp>
          <p:nvSpPr>
            <p:cNvPr id="11622" name="Google Shape;11622;p6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69"/>
          <p:cNvGrpSpPr/>
          <p:nvPr/>
        </p:nvGrpSpPr>
        <p:grpSpPr>
          <a:xfrm>
            <a:off x="6214142" y="1978927"/>
            <a:ext cx="346515" cy="350300"/>
            <a:chOff x="6214142" y="1978927"/>
            <a:chExt cx="346515" cy="350300"/>
          </a:xfrm>
        </p:grpSpPr>
        <p:sp>
          <p:nvSpPr>
            <p:cNvPr id="11630" name="Google Shape;11630;p6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2" name="Google Shape;11632;p69"/>
          <p:cNvGrpSpPr/>
          <p:nvPr/>
        </p:nvGrpSpPr>
        <p:grpSpPr>
          <a:xfrm>
            <a:off x="7105923" y="1978545"/>
            <a:ext cx="333285" cy="350682"/>
            <a:chOff x="7105923" y="1978545"/>
            <a:chExt cx="333285" cy="350682"/>
          </a:xfrm>
        </p:grpSpPr>
        <p:sp>
          <p:nvSpPr>
            <p:cNvPr id="11633" name="Google Shape;11633;p6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0" name="Google Shape;11640;p69"/>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9"/>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2" name="Google Shape;11642;p69"/>
          <p:cNvGrpSpPr/>
          <p:nvPr/>
        </p:nvGrpSpPr>
        <p:grpSpPr>
          <a:xfrm>
            <a:off x="3616406" y="2422352"/>
            <a:ext cx="203393" cy="351827"/>
            <a:chOff x="3616406" y="2422352"/>
            <a:chExt cx="203393" cy="351827"/>
          </a:xfrm>
        </p:grpSpPr>
        <p:sp>
          <p:nvSpPr>
            <p:cNvPr id="11643" name="Google Shape;11643;p6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69"/>
          <p:cNvGrpSpPr/>
          <p:nvPr/>
        </p:nvGrpSpPr>
        <p:grpSpPr>
          <a:xfrm>
            <a:off x="878187" y="2421970"/>
            <a:ext cx="272696" cy="351827"/>
            <a:chOff x="913012" y="2421970"/>
            <a:chExt cx="272696" cy="351827"/>
          </a:xfrm>
        </p:grpSpPr>
        <p:sp>
          <p:nvSpPr>
            <p:cNvPr id="11646" name="Google Shape;11646;p6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69"/>
          <p:cNvGrpSpPr/>
          <p:nvPr/>
        </p:nvGrpSpPr>
        <p:grpSpPr>
          <a:xfrm>
            <a:off x="2274743" y="2422352"/>
            <a:ext cx="255649" cy="351445"/>
            <a:chOff x="2274743" y="2422352"/>
            <a:chExt cx="255649" cy="351445"/>
          </a:xfrm>
        </p:grpSpPr>
        <p:sp>
          <p:nvSpPr>
            <p:cNvPr id="11651" name="Google Shape;11651;p6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69"/>
          <p:cNvGrpSpPr/>
          <p:nvPr/>
        </p:nvGrpSpPr>
        <p:grpSpPr>
          <a:xfrm>
            <a:off x="2708723" y="2421239"/>
            <a:ext cx="246552" cy="352558"/>
            <a:chOff x="2708723" y="2421239"/>
            <a:chExt cx="246552" cy="352558"/>
          </a:xfrm>
        </p:grpSpPr>
        <p:sp>
          <p:nvSpPr>
            <p:cNvPr id="11655" name="Google Shape;11655;p6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69"/>
          <p:cNvGrpSpPr/>
          <p:nvPr/>
        </p:nvGrpSpPr>
        <p:grpSpPr>
          <a:xfrm>
            <a:off x="1835485" y="2422352"/>
            <a:ext cx="259433" cy="350714"/>
            <a:chOff x="1835485" y="2422352"/>
            <a:chExt cx="259433" cy="350714"/>
          </a:xfrm>
        </p:grpSpPr>
        <p:sp>
          <p:nvSpPr>
            <p:cNvPr id="11658" name="Google Shape;11658;p6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69"/>
          <p:cNvGrpSpPr/>
          <p:nvPr/>
        </p:nvGrpSpPr>
        <p:grpSpPr>
          <a:xfrm>
            <a:off x="3150240" y="2422352"/>
            <a:ext cx="212489" cy="351445"/>
            <a:chOff x="3150240" y="2422352"/>
            <a:chExt cx="212489" cy="351445"/>
          </a:xfrm>
        </p:grpSpPr>
        <p:sp>
          <p:nvSpPr>
            <p:cNvPr id="11666" name="Google Shape;11666;p6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69"/>
          <p:cNvGrpSpPr/>
          <p:nvPr/>
        </p:nvGrpSpPr>
        <p:grpSpPr>
          <a:xfrm>
            <a:off x="1367060" y="2422129"/>
            <a:ext cx="269261" cy="352050"/>
            <a:chOff x="1367060" y="2422129"/>
            <a:chExt cx="269261" cy="352050"/>
          </a:xfrm>
        </p:grpSpPr>
        <p:sp>
          <p:nvSpPr>
            <p:cNvPr id="11669" name="Google Shape;11669;p6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3" name="Google Shape;11683;p69"/>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4" name="Google Shape;11684;p69"/>
          <p:cNvGrpSpPr/>
          <p:nvPr/>
        </p:nvGrpSpPr>
        <p:grpSpPr>
          <a:xfrm>
            <a:off x="4882690" y="2425405"/>
            <a:ext cx="274573" cy="350682"/>
            <a:chOff x="4882690" y="2425405"/>
            <a:chExt cx="274573" cy="350682"/>
          </a:xfrm>
        </p:grpSpPr>
        <p:sp>
          <p:nvSpPr>
            <p:cNvPr id="11685" name="Google Shape;11685;p6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69"/>
          <p:cNvGrpSpPr/>
          <p:nvPr/>
        </p:nvGrpSpPr>
        <p:grpSpPr>
          <a:xfrm>
            <a:off x="6627639" y="2443884"/>
            <a:ext cx="355993" cy="313247"/>
            <a:chOff x="6627639" y="2443884"/>
            <a:chExt cx="355993" cy="313247"/>
          </a:xfrm>
        </p:grpSpPr>
        <p:sp>
          <p:nvSpPr>
            <p:cNvPr id="11688" name="Google Shape;11688;p6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69"/>
          <p:cNvGrpSpPr/>
          <p:nvPr/>
        </p:nvGrpSpPr>
        <p:grpSpPr>
          <a:xfrm>
            <a:off x="6183451" y="2462140"/>
            <a:ext cx="351445" cy="277976"/>
            <a:chOff x="6183451" y="2462140"/>
            <a:chExt cx="351445" cy="277976"/>
          </a:xfrm>
        </p:grpSpPr>
        <p:sp>
          <p:nvSpPr>
            <p:cNvPr id="11692" name="Google Shape;11692;p6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69"/>
          <p:cNvGrpSpPr/>
          <p:nvPr/>
        </p:nvGrpSpPr>
        <p:grpSpPr>
          <a:xfrm>
            <a:off x="5735477" y="2429858"/>
            <a:ext cx="353354" cy="341299"/>
            <a:chOff x="5735477" y="2429858"/>
            <a:chExt cx="353354" cy="341299"/>
          </a:xfrm>
        </p:grpSpPr>
        <p:sp>
          <p:nvSpPr>
            <p:cNvPr id="11700" name="Google Shape;11700;p6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6" name="Google Shape;11706;p69"/>
          <p:cNvGrpSpPr/>
          <p:nvPr/>
        </p:nvGrpSpPr>
        <p:grpSpPr>
          <a:xfrm>
            <a:off x="5243735" y="2446973"/>
            <a:ext cx="405255" cy="275499"/>
            <a:chOff x="5283337" y="2478774"/>
            <a:chExt cx="358633" cy="243913"/>
          </a:xfrm>
        </p:grpSpPr>
        <p:sp>
          <p:nvSpPr>
            <p:cNvPr id="11707" name="Google Shape;11707;p6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4" name="Google Shape;11724;p69"/>
          <p:cNvGrpSpPr/>
          <p:nvPr/>
        </p:nvGrpSpPr>
        <p:grpSpPr>
          <a:xfrm>
            <a:off x="7964753" y="2470823"/>
            <a:ext cx="362068" cy="258670"/>
            <a:chOff x="7964753" y="2470823"/>
            <a:chExt cx="362068" cy="258670"/>
          </a:xfrm>
        </p:grpSpPr>
        <p:sp>
          <p:nvSpPr>
            <p:cNvPr id="11725" name="Google Shape;11725;p6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69"/>
          <p:cNvGrpSpPr/>
          <p:nvPr/>
        </p:nvGrpSpPr>
        <p:grpSpPr>
          <a:xfrm>
            <a:off x="7524349" y="2456447"/>
            <a:ext cx="350332" cy="288948"/>
            <a:chOff x="7524349" y="2456447"/>
            <a:chExt cx="350332" cy="288948"/>
          </a:xfrm>
        </p:grpSpPr>
        <p:sp>
          <p:nvSpPr>
            <p:cNvPr id="11735" name="Google Shape;11735;p6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69"/>
          <p:cNvGrpSpPr/>
          <p:nvPr/>
        </p:nvGrpSpPr>
        <p:grpSpPr>
          <a:xfrm>
            <a:off x="3972749" y="2894211"/>
            <a:ext cx="355230" cy="356725"/>
            <a:chOff x="3972749" y="2894211"/>
            <a:chExt cx="355230" cy="356725"/>
          </a:xfrm>
        </p:grpSpPr>
        <p:sp>
          <p:nvSpPr>
            <p:cNvPr id="11741" name="Google Shape;11741;p6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69"/>
          <p:cNvGrpSpPr/>
          <p:nvPr/>
        </p:nvGrpSpPr>
        <p:grpSpPr>
          <a:xfrm>
            <a:off x="3527797" y="2918796"/>
            <a:ext cx="355993" cy="307904"/>
            <a:chOff x="3527797" y="2918796"/>
            <a:chExt cx="355993" cy="307904"/>
          </a:xfrm>
        </p:grpSpPr>
        <p:sp>
          <p:nvSpPr>
            <p:cNvPr id="11747" name="Google Shape;11747;p6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69"/>
          <p:cNvGrpSpPr/>
          <p:nvPr/>
        </p:nvGrpSpPr>
        <p:grpSpPr>
          <a:xfrm>
            <a:off x="3082845" y="2920959"/>
            <a:ext cx="356375" cy="302338"/>
            <a:chOff x="3082845" y="2920959"/>
            <a:chExt cx="356375" cy="302338"/>
          </a:xfrm>
        </p:grpSpPr>
        <p:sp>
          <p:nvSpPr>
            <p:cNvPr id="11758" name="Google Shape;11758;p6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69"/>
          <p:cNvGrpSpPr/>
          <p:nvPr/>
        </p:nvGrpSpPr>
        <p:grpSpPr>
          <a:xfrm>
            <a:off x="2639038" y="2894942"/>
            <a:ext cx="355612" cy="355612"/>
            <a:chOff x="2639038" y="2894942"/>
            <a:chExt cx="355612" cy="355612"/>
          </a:xfrm>
        </p:grpSpPr>
        <p:sp>
          <p:nvSpPr>
            <p:cNvPr id="11761" name="Google Shape;11761;p6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69"/>
          <p:cNvGrpSpPr/>
          <p:nvPr/>
        </p:nvGrpSpPr>
        <p:grpSpPr>
          <a:xfrm>
            <a:off x="2194468" y="2938865"/>
            <a:ext cx="355993" cy="267766"/>
            <a:chOff x="2194468" y="2938865"/>
            <a:chExt cx="355993" cy="267766"/>
          </a:xfrm>
        </p:grpSpPr>
        <p:sp>
          <p:nvSpPr>
            <p:cNvPr id="11764" name="Google Shape;11764;p6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69"/>
          <p:cNvGrpSpPr/>
          <p:nvPr/>
        </p:nvGrpSpPr>
        <p:grpSpPr>
          <a:xfrm>
            <a:off x="1749897" y="2894561"/>
            <a:ext cx="355993" cy="355612"/>
            <a:chOff x="1749897" y="2894561"/>
            <a:chExt cx="355993" cy="355612"/>
          </a:xfrm>
        </p:grpSpPr>
        <p:sp>
          <p:nvSpPr>
            <p:cNvPr id="11785" name="Google Shape;11785;p6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69"/>
          <p:cNvGrpSpPr/>
          <p:nvPr/>
        </p:nvGrpSpPr>
        <p:grpSpPr>
          <a:xfrm>
            <a:off x="1305327" y="2894211"/>
            <a:ext cx="357520" cy="357488"/>
            <a:chOff x="1305327" y="2894211"/>
            <a:chExt cx="357520" cy="357488"/>
          </a:xfrm>
        </p:grpSpPr>
        <p:sp>
          <p:nvSpPr>
            <p:cNvPr id="11797" name="Google Shape;11797;p6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2" name="Google Shape;11802;p69"/>
          <p:cNvGrpSpPr/>
          <p:nvPr/>
        </p:nvGrpSpPr>
        <p:grpSpPr>
          <a:xfrm>
            <a:off x="853950" y="2894720"/>
            <a:ext cx="364104" cy="353290"/>
            <a:chOff x="853950" y="2894720"/>
            <a:chExt cx="364104" cy="353290"/>
          </a:xfrm>
        </p:grpSpPr>
        <p:sp>
          <p:nvSpPr>
            <p:cNvPr id="11803" name="Google Shape;11803;p6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0" name="Google Shape;11810;p69"/>
          <p:cNvGrpSpPr/>
          <p:nvPr/>
        </p:nvGrpSpPr>
        <p:grpSpPr>
          <a:xfrm>
            <a:off x="7066548" y="2912594"/>
            <a:ext cx="352209" cy="334938"/>
            <a:chOff x="7066548" y="2912594"/>
            <a:chExt cx="352209" cy="334938"/>
          </a:xfrm>
        </p:grpSpPr>
        <p:sp>
          <p:nvSpPr>
            <p:cNvPr id="11811" name="Google Shape;11811;p6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7" name="Google Shape;11817;p69"/>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9" name="Google Shape;11819;p69"/>
          <p:cNvGrpSpPr/>
          <p:nvPr/>
        </p:nvGrpSpPr>
        <p:grpSpPr>
          <a:xfrm>
            <a:off x="7541397" y="2904802"/>
            <a:ext cx="318495" cy="352209"/>
            <a:chOff x="7541397" y="2904802"/>
            <a:chExt cx="318495" cy="352209"/>
          </a:xfrm>
        </p:grpSpPr>
        <p:sp>
          <p:nvSpPr>
            <p:cNvPr id="11820" name="Google Shape;11820;p6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69"/>
          <p:cNvGrpSpPr/>
          <p:nvPr/>
        </p:nvGrpSpPr>
        <p:grpSpPr>
          <a:xfrm>
            <a:off x="8003015" y="2904039"/>
            <a:ext cx="306759" cy="351445"/>
            <a:chOff x="8003015" y="2904039"/>
            <a:chExt cx="306759" cy="351445"/>
          </a:xfrm>
        </p:grpSpPr>
        <p:sp>
          <p:nvSpPr>
            <p:cNvPr id="11823" name="Google Shape;11823;p6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69"/>
          <p:cNvGrpSpPr/>
          <p:nvPr/>
        </p:nvGrpSpPr>
        <p:grpSpPr>
          <a:xfrm>
            <a:off x="5687770" y="2885496"/>
            <a:ext cx="369638" cy="369606"/>
            <a:chOff x="5687770" y="2885496"/>
            <a:chExt cx="369638" cy="369606"/>
          </a:xfrm>
        </p:grpSpPr>
        <p:sp>
          <p:nvSpPr>
            <p:cNvPr id="11830" name="Google Shape;11830;p6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69"/>
          <p:cNvGrpSpPr/>
          <p:nvPr/>
        </p:nvGrpSpPr>
        <p:grpSpPr>
          <a:xfrm>
            <a:off x="4881958" y="2904802"/>
            <a:ext cx="156417" cy="349537"/>
            <a:chOff x="4881958" y="2904802"/>
            <a:chExt cx="156417" cy="349537"/>
          </a:xfrm>
        </p:grpSpPr>
        <p:sp>
          <p:nvSpPr>
            <p:cNvPr id="11841" name="Google Shape;11841;p6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69"/>
          <p:cNvGrpSpPr/>
          <p:nvPr/>
        </p:nvGrpSpPr>
        <p:grpSpPr>
          <a:xfrm>
            <a:off x="5230318" y="2886514"/>
            <a:ext cx="371133" cy="367443"/>
            <a:chOff x="5230318" y="2886514"/>
            <a:chExt cx="371133" cy="367443"/>
          </a:xfrm>
        </p:grpSpPr>
        <p:sp>
          <p:nvSpPr>
            <p:cNvPr id="11849" name="Google Shape;11849;p6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69"/>
          <p:cNvGrpSpPr/>
          <p:nvPr/>
        </p:nvGrpSpPr>
        <p:grpSpPr>
          <a:xfrm>
            <a:off x="5748358" y="3434578"/>
            <a:ext cx="352590" cy="182561"/>
            <a:chOff x="5748358" y="3434578"/>
            <a:chExt cx="352590" cy="182561"/>
          </a:xfrm>
        </p:grpSpPr>
        <p:sp>
          <p:nvSpPr>
            <p:cNvPr id="11859" name="Google Shape;11859;p6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69"/>
          <p:cNvGrpSpPr/>
          <p:nvPr/>
        </p:nvGrpSpPr>
        <p:grpSpPr>
          <a:xfrm>
            <a:off x="862283" y="4274771"/>
            <a:ext cx="341204" cy="359301"/>
            <a:chOff x="862283" y="4274771"/>
            <a:chExt cx="341204" cy="359301"/>
          </a:xfrm>
        </p:grpSpPr>
        <p:sp>
          <p:nvSpPr>
            <p:cNvPr id="11866" name="Google Shape;11866;p6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9" name="Google Shape;11869;p69"/>
          <p:cNvGrpSpPr/>
          <p:nvPr/>
        </p:nvGrpSpPr>
        <p:grpSpPr>
          <a:xfrm>
            <a:off x="1396957" y="4287365"/>
            <a:ext cx="301861" cy="332871"/>
            <a:chOff x="1396957" y="4287365"/>
            <a:chExt cx="301861" cy="332871"/>
          </a:xfrm>
        </p:grpSpPr>
        <p:sp>
          <p:nvSpPr>
            <p:cNvPr id="11870" name="Google Shape;11870;p6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69"/>
          <p:cNvGrpSpPr/>
          <p:nvPr/>
        </p:nvGrpSpPr>
        <p:grpSpPr>
          <a:xfrm>
            <a:off x="1865381" y="4277506"/>
            <a:ext cx="396131" cy="355612"/>
            <a:chOff x="1865381" y="4277506"/>
            <a:chExt cx="396131" cy="355612"/>
          </a:xfrm>
        </p:grpSpPr>
        <p:sp>
          <p:nvSpPr>
            <p:cNvPr id="11886" name="Google Shape;11886;p6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69"/>
          <p:cNvGrpSpPr/>
          <p:nvPr/>
        </p:nvGrpSpPr>
        <p:grpSpPr>
          <a:xfrm>
            <a:off x="2411823" y="4303999"/>
            <a:ext cx="334398" cy="299953"/>
            <a:chOff x="2411823" y="4303999"/>
            <a:chExt cx="334398" cy="299953"/>
          </a:xfrm>
        </p:grpSpPr>
        <p:sp>
          <p:nvSpPr>
            <p:cNvPr id="11893" name="Google Shape;11893;p6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0" name="Google Shape;11900;p69"/>
          <p:cNvGrpSpPr/>
          <p:nvPr/>
        </p:nvGrpSpPr>
        <p:grpSpPr>
          <a:xfrm>
            <a:off x="2903337" y="4279032"/>
            <a:ext cx="382519" cy="350682"/>
            <a:chOff x="2903337" y="4279032"/>
            <a:chExt cx="382519" cy="350682"/>
          </a:xfrm>
        </p:grpSpPr>
        <p:sp>
          <p:nvSpPr>
            <p:cNvPr id="11901" name="Google Shape;11901;p6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69"/>
          <p:cNvGrpSpPr/>
          <p:nvPr/>
        </p:nvGrpSpPr>
        <p:grpSpPr>
          <a:xfrm>
            <a:off x="3933342" y="4315767"/>
            <a:ext cx="383632" cy="276449"/>
            <a:chOff x="3933342" y="4315767"/>
            <a:chExt cx="383632" cy="276449"/>
          </a:xfrm>
        </p:grpSpPr>
        <p:sp>
          <p:nvSpPr>
            <p:cNvPr id="11917" name="Google Shape;11917;p6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69"/>
          <p:cNvGrpSpPr/>
          <p:nvPr/>
        </p:nvGrpSpPr>
        <p:grpSpPr>
          <a:xfrm>
            <a:off x="3441065" y="4302505"/>
            <a:ext cx="337069" cy="302593"/>
            <a:chOff x="3441065" y="4302505"/>
            <a:chExt cx="337069" cy="302593"/>
          </a:xfrm>
        </p:grpSpPr>
        <p:sp>
          <p:nvSpPr>
            <p:cNvPr id="11924" name="Google Shape;11924;p6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69"/>
          <p:cNvGrpSpPr/>
          <p:nvPr/>
        </p:nvGrpSpPr>
        <p:grpSpPr>
          <a:xfrm>
            <a:off x="3532345" y="3362635"/>
            <a:ext cx="339328" cy="336274"/>
            <a:chOff x="3532345" y="3362635"/>
            <a:chExt cx="339328" cy="336274"/>
          </a:xfrm>
        </p:grpSpPr>
        <p:sp>
          <p:nvSpPr>
            <p:cNvPr id="11938" name="Google Shape;11938;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3" name="Google Shape;11943;p69"/>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4" name="Google Shape;11944;p69"/>
          <p:cNvGrpSpPr/>
          <p:nvPr/>
        </p:nvGrpSpPr>
        <p:grpSpPr>
          <a:xfrm>
            <a:off x="1883955" y="3808700"/>
            <a:ext cx="162873" cy="351445"/>
            <a:chOff x="1883955" y="3808700"/>
            <a:chExt cx="162873" cy="351445"/>
          </a:xfrm>
        </p:grpSpPr>
        <p:sp>
          <p:nvSpPr>
            <p:cNvPr id="11945" name="Google Shape;11945;p6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69"/>
          <p:cNvGrpSpPr/>
          <p:nvPr/>
        </p:nvGrpSpPr>
        <p:grpSpPr>
          <a:xfrm>
            <a:off x="939156" y="3809209"/>
            <a:ext cx="192007" cy="351318"/>
            <a:chOff x="939156" y="3809209"/>
            <a:chExt cx="192007" cy="351318"/>
          </a:xfrm>
        </p:grpSpPr>
        <p:sp>
          <p:nvSpPr>
            <p:cNvPr id="11948" name="Google Shape;11948;p6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69"/>
          <p:cNvGrpSpPr/>
          <p:nvPr/>
        </p:nvGrpSpPr>
        <p:grpSpPr>
          <a:xfrm>
            <a:off x="2306167" y="3809845"/>
            <a:ext cx="193915" cy="349155"/>
            <a:chOff x="2306167" y="3809845"/>
            <a:chExt cx="193915" cy="349155"/>
          </a:xfrm>
        </p:grpSpPr>
        <p:sp>
          <p:nvSpPr>
            <p:cNvPr id="11951" name="Google Shape;11951;p6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69"/>
          <p:cNvGrpSpPr/>
          <p:nvPr/>
        </p:nvGrpSpPr>
        <p:grpSpPr>
          <a:xfrm>
            <a:off x="1323901" y="3807173"/>
            <a:ext cx="356343" cy="356757"/>
            <a:chOff x="1323901" y="3807173"/>
            <a:chExt cx="356343" cy="356757"/>
          </a:xfrm>
        </p:grpSpPr>
        <p:sp>
          <p:nvSpPr>
            <p:cNvPr id="11959" name="Google Shape;11959;p6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3" name="Google Shape;11983;p6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4" name="Google Shape;11984;p69"/>
          <p:cNvGrpSpPr/>
          <p:nvPr/>
        </p:nvGrpSpPr>
        <p:grpSpPr>
          <a:xfrm>
            <a:off x="859262" y="3353920"/>
            <a:ext cx="306759" cy="351445"/>
            <a:chOff x="859262" y="3353920"/>
            <a:chExt cx="306759" cy="351445"/>
          </a:xfrm>
        </p:grpSpPr>
        <p:sp>
          <p:nvSpPr>
            <p:cNvPr id="11985" name="Google Shape;11985;p6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0" name="Google Shape;11990;p69"/>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1" name="Google Shape;11991;p69"/>
          <p:cNvGrpSpPr/>
          <p:nvPr/>
        </p:nvGrpSpPr>
        <p:grpSpPr>
          <a:xfrm>
            <a:off x="3967437" y="3837102"/>
            <a:ext cx="364708" cy="295405"/>
            <a:chOff x="3967437" y="3837102"/>
            <a:chExt cx="364708" cy="295405"/>
          </a:xfrm>
        </p:grpSpPr>
        <p:sp>
          <p:nvSpPr>
            <p:cNvPr id="11992" name="Google Shape;11992;p6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7" name="Google Shape;11997;p69"/>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9"/>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9"/>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0" name="Google Shape;12000;p69"/>
          <p:cNvGrpSpPr/>
          <p:nvPr/>
        </p:nvGrpSpPr>
        <p:grpSpPr>
          <a:xfrm>
            <a:off x="5811827" y="3806451"/>
            <a:ext cx="283743" cy="308444"/>
            <a:chOff x="5964227" y="3858701"/>
            <a:chExt cx="283743" cy="308444"/>
          </a:xfrm>
        </p:grpSpPr>
        <p:sp>
          <p:nvSpPr>
            <p:cNvPr id="12001" name="Google Shape;12001;p6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5" name="Google Shape;12005;p69"/>
          <p:cNvGrpSpPr/>
          <p:nvPr/>
        </p:nvGrpSpPr>
        <p:grpSpPr>
          <a:xfrm>
            <a:off x="6243508" y="3873073"/>
            <a:ext cx="320372" cy="213602"/>
            <a:chOff x="6395908" y="3873073"/>
            <a:chExt cx="320372" cy="213602"/>
          </a:xfrm>
        </p:grpSpPr>
        <p:sp>
          <p:nvSpPr>
            <p:cNvPr id="12006" name="Google Shape;12006;p6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69"/>
          <p:cNvGrpSpPr/>
          <p:nvPr/>
        </p:nvGrpSpPr>
        <p:grpSpPr>
          <a:xfrm>
            <a:off x="7262890" y="3802816"/>
            <a:ext cx="357138" cy="352018"/>
            <a:chOff x="7415290" y="3802816"/>
            <a:chExt cx="357138" cy="352018"/>
          </a:xfrm>
        </p:grpSpPr>
        <p:sp>
          <p:nvSpPr>
            <p:cNvPr id="12017" name="Google Shape;12017;p6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69"/>
          <p:cNvGrpSpPr/>
          <p:nvPr/>
        </p:nvGrpSpPr>
        <p:grpSpPr>
          <a:xfrm>
            <a:off x="6737312" y="3833413"/>
            <a:ext cx="355230" cy="293401"/>
            <a:chOff x="6889712" y="3833413"/>
            <a:chExt cx="355230" cy="293401"/>
          </a:xfrm>
        </p:grpSpPr>
        <p:sp>
          <p:nvSpPr>
            <p:cNvPr id="12026" name="Google Shape;12026;p6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69"/>
          <p:cNvGrpSpPr/>
          <p:nvPr/>
        </p:nvGrpSpPr>
        <p:grpSpPr>
          <a:xfrm>
            <a:off x="7707152" y="3835870"/>
            <a:ext cx="282318" cy="337168"/>
            <a:chOff x="1635875" y="237775"/>
            <a:chExt cx="4370250" cy="5219325"/>
          </a:xfrm>
        </p:grpSpPr>
        <p:sp>
          <p:nvSpPr>
            <p:cNvPr id="12032" name="Google Shape;12032;p6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69"/>
          <p:cNvGrpSpPr/>
          <p:nvPr/>
        </p:nvGrpSpPr>
        <p:grpSpPr>
          <a:xfrm>
            <a:off x="3103963" y="3361140"/>
            <a:ext cx="297886" cy="337578"/>
            <a:chOff x="3103963" y="3361140"/>
            <a:chExt cx="297886" cy="337578"/>
          </a:xfrm>
        </p:grpSpPr>
        <p:sp>
          <p:nvSpPr>
            <p:cNvPr id="12035" name="Google Shape;12035;p6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69"/>
          <p:cNvGrpSpPr/>
          <p:nvPr/>
        </p:nvGrpSpPr>
        <p:grpSpPr>
          <a:xfrm>
            <a:off x="2667821" y="3361108"/>
            <a:ext cx="273046" cy="337801"/>
            <a:chOff x="2667821" y="3361108"/>
            <a:chExt cx="273046" cy="337801"/>
          </a:xfrm>
        </p:grpSpPr>
        <p:sp>
          <p:nvSpPr>
            <p:cNvPr id="12060" name="Google Shape;12060;p6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9" name="Google Shape;12079;p69"/>
          <p:cNvGrpSpPr/>
          <p:nvPr/>
        </p:nvGrpSpPr>
        <p:grpSpPr>
          <a:xfrm>
            <a:off x="2212469" y="3360313"/>
            <a:ext cx="282715" cy="338660"/>
            <a:chOff x="2212469" y="3360313"/>
            <a:chExt cx="282715" cy="338660"/>
          </a:xfrm>
        </p:grpSpPr>
        <p:sp>
          <p:nvSpPr>
            <p:cNvPr id="12080" name="Google Shape;12080;p6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3" name="Google Shape;12083;p69"/>
          <p:cNvGrpSpPr/>
          <p:nvPr/>
        </p:nvGrpSpPr>
        <p:grpSpPr>
          <a:xfrm>
            <a:off x="1768821" y="3361108"/>
            <a:ext cx="278739" cy="339073"/>
            <a:chOff x="1768821" y="3361108"/>
            <a:chExt cx="278739" cy="339073"/>
          </a:xfrm>
        </p:grpSpPr>
        <p:sp>
          <p:nvSpPr>
            <p:cNvPr id="12084" name="Google Shape;12084;p6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69"/>
          <p:cNvGrpSpPr/>
          <p:nvPr/>
        </p:nvGrpSpPr>
        <p:grpSpPr>
          <a:xfrm>
            <a:off x="5337883" y="3336873"/>
            <a:ext cx="307141" cy="376826"/>
            <a:chOff x="5337883" y="3336873"/>
            <a:chExt cx="307141" cy="376826"/>
          </a:xfrm>
        </p:grpSpPr>
        <p:sp>
          <p:nvSpPr>
            <p:cNvPr id="12096" name="Google Shape;12096;p6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69"/>
          <p:cNvGrpSpPr/>
          <p:nvPr/>
        </p:nvGrpSpPr>
        <p:grpSpPr>
          <a:xfrm>
            <a:off x="4883835" y="3337255"/>
            <a:ext cx="323425" cy="377557"/>
            <a:chOff x="4883835" y="3337255"/>
            <a:chExt cx="323425" cy="377557"/>
          </a:xfrm>
        </p:grpSpPr>
        <p:sp>
          <p:nvSpPr>
            <p:cNvPr id="12099" name="Google Shape;12099;p6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69"/>
          <p:cNvGrpSpPr/>
          <p:nvPr/>
        </p:nvGrpSpPr>
        <p:grpSpPr>
          <a:xfrm>
            <a:off x="6193310" y="3407289"/>
            <a:ext cx="352590" cy="237488"/>
            <a:chOff x="6193310" y="3407289"/>
            <a:chExt cx="352590" cy="237488"/>
          </a:xfrm>
        </p:grpSpPr>
        <p:sp>
          <p:nvSpPr>
            <p:cNvPr id="12103" name="Google Shape;12103;p6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69"/>
          <p:cNvGrpSpPr/>
          <p:nvPr/>
        </p:nvGrpSpPr>
        <p:grpSpPr>
          <a:xfrm>
            <a:off x="6637117" y="3397843"/>
            <a:ext cx="353735" cy="254504"/>
            <a:chOff x="6637117" y="3397843"/>
            <a:chExt cx="353735" cy="254504"/>
          </a:xfrm>
        </p:grpSpPr>
        <p:sp>
          <p:nvSpPr>
            <p:cNvPr id="12109" name="Google Shape;12109;p6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69"/>
          <p:cNvGrpSpPr/>
          <p:nvPr/>
        </p:nvGrpSpPr>
        <p:grpSpPr>
          <a:xfrm>
            <a:off x="7075994" y="3349531"/>
            <a:ext cx="360637" cy="352336"/>
            <a:chOff x="7075994" y="3349531"/>
            <a:chExt cx="360637" cy="352336"/>
          </a:xfrm>
        </p:grpSpPr>
        <p:sp>
          <p:nvSpPr>
            <p:cNvPr id="12116" name="Google Shape;12116;p6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69"/>
          <p:cNvGrpSpPr/>
          <p:nvPr/>
        </p:nvGrpSpPr>
        <p:grpSpPr>
          <a:xfrm>
            <a:off x="7651983" y="3349181"/>
            <a:ext cx="107183" cy="352399"/>
            <a:chOff x="7651983" y="3349181"/>
            <a:chExt cx="107183" cy="352399"/>
          </a:xfrm>
        </p:grpSpPr>
        <p:sp>
          <p:nvSpPr>
            <p:cNvPr id="12124" name="Google Shape;12124;p6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69"/>
          <p:cNvGrpSpPr/>
          <p:nvPr/>
        </p:nvGrpSpPr>
        <p:grpSpPr>
          <a:xfrm>
            <a:off x="7973468" y="3382322"/>
            <a:ext cx="352590" cy="287072"/>
            <a:chOff x="7973468" y="3382322"/>
            <a:chExt cx="352590" cy="287072"/>
          </a:xfrm>
        </p:grpSpPr>
        <p:sp>
          <p:nvSpPr>
            <p:cNvPr id="12127" name="Google Shape;12127;p6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42"/>
        <p:cNvGrpSpPr/>
        <p:nvPr/>
      </p:nvGrpSpPr>
      <p:grpSpPr>
        <a:xfrm>
          <a:off x="0" y="0"/>
          <a:ext cx="0" cy="0"/>
          <a:chOff x="0" y="0"/>
          <a:chExt cx="0" cy="0"/>
        </a:xfrm>
      </p:grpSpPr>
      <p:sp>
        <p:nvSpPr>
          <p:cNvPr id="12143" name="Google Shape;12143;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144" name="Google Shape;12144;p70"/>
          <p:cNvGrpSpPr/>
          <p:nvPr/>
        </p:nvGrpSpPr>
        <p:grpSpPr>
          <a:xfrm>
            <a:off x="849677" y="1500658"/>
            <a:ext cx="347872" cy="347488"/>
            <a:chOff x="849677" y="1500658"/>
            <a:chExt cx="347872" cy="347488"/>
          </a:xfrm>
        </p:grpSpPr>
        <p:sp>
          <p:nvSpPr>
            <p:cNvPr id="12145" name="Google Shape;12145;p7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70"/>
          <p:cNvGrpSpPr/>
          <p:nvPr/>
        </p:nvGrpSpPr>
        <p:grpSpPr>
          <a:xfrm>
            <a:off x="1415853" y="1500658"/>
            <a:ext cx="315872" cy="347488"/>
            <a:chOff x="1415853" y="1500658"/>
            <a:chExt cx="315872" cy="347488"/>
          </a:xfrm>
        </p:grpSpPr>
        <p:sp>
          <p:nvSpPr>
            <p:cNvPr id="12152" name="Google Shape;12152;p7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70"/>
          <p:cNvGrpSpPr/>
          <p:nvPr/>
        </p:nvGrpSpPr>
        <p:grpSpPr>
          <a:xfrm>
            <a:off x="4697389" y="1500658"/>
            <a:ext cx="347520" cy="347104"/>
            <a:chOff x="4697389" y="1500658"/>
            <a:chExt cx="347520" cy="347104"/>
          </a:xfrm>
        </p:grpSpPr>
        <p:sp>
          <p:nvSpPr>
            <p:cNvPr id="12157" name="Google Shape;12157;p7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70"/>
          <p:cNvGrpSpPr/>
          <p:nvPr/>
        </p:nvGrpSpPr>
        <p:grpSpPr>
          <a:xfrm>
            <a:off x="3603533" y="1964946"/>
            <a:ext cx="347520" cy="353760"/>
            <a:chOff x="3603533" y="1964946"/>
            <a:chExt cx="347520" cy="353760"/>
          </a:xfrm>
        </p:grpSpPr>
        <p:sp>
          <p:nvSpPr>
            <p:cNvPr id="12161" name="Google Shape;12161;p7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70"/>
          <p:cNvGrpSpPr/>
          <p:nvPr/>
        </p:nvGrpSpPr>
        <p:grpSpPr>
          <a:xfrm>
            <a:off x="1950765" y="1964338"/>
            <a:ext cx="357792" cy="352448"/>
            <a:chOff x="1950765" y="1964338"/>
            <a:chExt cx="357792" cy="352448"/>
          </a:xfrm>
        </p:grpSpPr>
        <p:sp>
          <p:nvSpPr>
            <p:cNvPr id="12165" name="Google Shape;12165;p7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70"/>
          <p:cNvGrpSpPr/>
          <p:nvPr/>
        </p:nvGrpSpPr>
        <p:grpSpPr>
          <a:xfrm>
            <a:off x="7435629" y="1964690"/>
            <a:ext cx="367712" cy="353248"/>
            <a:chOff x="7435629" y="1964690"/>
            <a:chExt cx="367712" cy="353248"/>
          </a:xfrm>
        </p:grpSpPr>
        <p:sp>
          <p:nvSpPr>
            <p:cNvPr id="12170" name="Google Shape;12170;p7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70"/>
          <p:cNvGrpSpPr/>
          <p:nvPr/>
        </p:nvGrpSpPr>
        <p:grpSpPr>
          <a:xfrm>
            <a:off x="2512749" y="1965042"/>
            <a:ext cx="333024" cy="352896"/>
            <a:chOff x="2512749" y="1965042"/>
            <a:chExt cx="333024" cy="352896"/>
          </a:xfrm>
        </p:grpSpPr>
        <p:sp>
          <p:nvSpPr>
            <p:cNvPr id="12175" name="Google Shape;12175;p7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70"/>
          <p:cNvGrpSpPr/>
          <p:nvPr/>
        </p:nvGrpSpPr>
        <p:grpSpPr>
          <a:xfrm>
            <a:off x="1398317" y="1981778"/>
            <a:ext cx="365792" cy="335392"/>
            <a:chOff x="1398317" y="1981778"/>
            <a:chExt cx="365792" cy="335392"/>
          </a:xfrm>
        </p:grpSpPr>
        <p:sp>
          <p:nvSpPr>
            <p:cNvPr id="12181" name="Google Shape;12181;p7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70"/>
          <p:cNvGrpSpPr/>
          <p:nvPr/>
        </p:nvGrpSpPr>
        <p:grpSpPr>
          <a:xfrm>
            <a:off x="3052237" y="2003570"/>
            <a:ext cx="353600" cy="314752"/>
            <a:chOff x="3052237" y="2003570"/>
            <a:chExt cx="353600" cy="314752"/>
          </a:xfrm>
        </p:grpSpPr>
        <p:sp>
          <p:nvSpPr>
            <p:cNvPr id="12188" name="Google Shape;12188;p7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70"/>
          <p:cNvGrpSpPr/>
          <p:nvPr/>
        </p:nvGrpSpPr>
        <p:grpSpPr>
          <a:xfrm>
            <a:off x="1404013" y="2958066"/>
            <a:ext cx="368096" cy="223968"/>
            <a:chOff x="1404013" y="2958066"/>
            <a:chExt cx="368096" cy="223968"/>
          </a:xfrm>
        </p:grpSpPr>
        <p:sp>
          <p:nvSpPr>
            <p:cNvPr id="12192" name="Google Shape;12192;p7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4" name="Google Shape;12194;p7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6" name="Google Shape;12196;p70"/>
          <p:cNvGrpSpPr/>
          <p:nvPr/>
        </p:nvGrpSpPr>
        <p:grpSpPr>
          <a:xfrm>
            <a:off x="1951149" y="2885202"/>
            <a:ext cx="370368" cy="367328"/>
            <a:chOff x="1951149" y="2885202"/>
            <a:chExt cx="370368" cy="367328"/>
          </a:xfrm>
        </p:grpSpPr>
        <p:sp>
          <p:nvSpPr>
            <p:cNvPr id="12197" name="Google Shape;12197;p7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70"/>
          <p:cNvGrpSpPr/>
          <p:nvPr/>
        </p:nvGrpSpPr>
        <p:grpSpPr>
          <a:xfrm>
            <a:off x="2501677" y="2906162"/>
            <a:ext cx="367328" cy="327296"/>
            <a:chOff x="2501677" y="2906162"/>
            <a:chExt cx="367328" cy="327296"/>
          </a:xfrm>
        </p:grpSpPr>
        <p:sp>
          <p:nvSpPr>
            <p:cNvPr id="12201" name="Google Shape;12201;p7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4" name="Google Shape;12204;p70"/>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5" name="Google Shape;12205;p70"/>
          <p:cNvGrpSpPr/>
          <p:nvPr/>
        </p:nvGrpSpPr>
        <p:grpSpPr>
          <a:xfrm>
            <a:off x="3050317" y="2893714"/>
            <a:ext cx="367712" cy="354240"/>
            <a:chOff x="3050317" y="2893714"/>
            <a:chExt cx="367712" cy="354240"/>
          </a:xfrm>
        </p:grpSpPr>
        <p:sp>
          <p:nvSpPr>
            <p:cNvPr id="12206" name="Google Shape;12206;p7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8" name="Google Shape;12208;p70"/>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0" name="Google Shape;12210;p70"/>
          <p:cNvGrpSpPr/>
          <p:nvPr/>
        </p:nvGrpSpPr>
        <p:grpSpPr>
          <a:xfrm>
            <a:off x="7531277" y="2886354"/>
            <a:ext cx="185184" cy="367296"/>
            <a:chOff x="7531277" y="2886354"/>
            <a:chExt cx="185184" cy="367296"/>
          </a:xfrm>
        </p:grpSpPr>
        <p:sp>
          <p:nvSpPr>
            <p:cNvPr id="12211" name="Google Shape;12211;p7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70"/>
          <p:cNvGrpSpPr/>
          <p:nvPr/>
        </p:nvGrpSpPr>
        <p:grpSpPr>
          <a:xfrm>
            <a:off x="6926637" y="2886738"/>
            <a:ext cx="297184" cy="367296"/>
            <a:chOff x="6926637" y="2886738"/>
            <a:chExt cx="297184" cy="367296"/>
          </a:xfrm>
        </p:grpSpPr>
        <p:sp>
          <p:nvSpPr>
            <p:cNvPr id="12215" name="Google Shape;12215;p7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8" name="Google Shape;12218;p7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0"/>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0" name="Google Shape;12220;p70"/>
          <p:cNvGrpSpPr/>
          <p:nvPr/>
        </p:nvGrpSpPr>
        <p:grpSpPr>
          <a:xfrm>
            <a:off x="6340653" y="2886354"/>
            <a:ext cx="370368" cy="368064"/>
            <a:chOff x="6340653" y="2886354"/>
            <a:chExt cx="370368" cy="368064"/>
          </a:xfrm>
        </p:grpSpPr>
        <p:sp>
          <p:nvSpPr>
            <p:cNvPr id="12221" name="Google Shape;12221;p7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70"/>
          <p:cNvGrpSpPr/>
          <p:nvPr/>
        </p:nvGrpSpPr>
        <p:grpSpPr>
          <a:xfrm>
            <a:off x="5246797" y="1981426"/>
            <a:ext cx="354752" cy="336512"/>
            <a:chOff x="5246797" y="1981426"/>
            <a:chExt cx="354752" cy="336512"/>
          </a:xfrm>
        </p:grpSpPr>
        <p:sp>
          <p:nvSpPr>
            <p:cNvPr id="12228" name="Google Shape;12228;p7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70"/>
          <p:cNvGrpSpPr/>
          <p:nvPr/>
        </p:nvGrpSpPr>
        <p:grpSpPr>
          <a:xfrm>
            <a:off x="4148749" y="2102066"/>
            <a:ext cx="355136" cy="216256"/>
            <a:chOff x="4148749" y="2102066"/>
            <a:chExt cx="355136" cy="216256"/>
          </a:xfrm>
        </p:grpSpPr>
        <p:sp>
          <p:nvSpPr>
            <p:cNvPr id="12231" name="Google Shape;12231;p7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70"/>
          <p:cNvGrpSpPr/>
          <p:nvPr/>
        </p:nvGrpSpPr>
        <p:grpSpPr>
          <a:xfrm>
            <a:off x="5794669" y="2001426"/>
            <a:ext cx="354752" cy="315360"/>
            <a:chOff x="5794669" y="2001426"/>
            <a:chExt cx="354752" cy="315360"/>
          </a:xfrm>
        </p:grpSpPr>
        <p:sp>
          <p:nvSpPr>
            <p:cNvPr id="12234" name="Google Shape;12234;p7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70"/>
          <p:cNvGrpSpPr/>
          <p:nvPr/>
        </p:nvGrpSpPr>
        <p:grpSpPr>
          <a:xfrm>
            <a:off x="6345229" y="2029842"/>
            <a:ext cx="352832" cy="289216"/>
            <a:chOff x="6345229" y="2029842"/>
            <a:chExt cx="352832" cy="289216"/>
          </a:xfrm>
        </p:grpSpPr>
        <p:sp>
          <p:nvSpPr>
            <p:cNvPr id="12237" name="Google Shape;12237;p7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70"/>
          <p:cNvGrpSpPr/>
          <p:nvPr/>
        </p:nvGrpSpPr>
        <p:grpSpPr>
          <a:xfrm>
            <a:off x="4697389" y="2036338"/>
            <a:ext cx="354752" cy="281984"/>
            <a:chOff x="4697389" y="2036338"/>
            <a:chExt cx="354752" cy="281984"/>
          </a:xfrm>
        </p:grpSpPr>
        <p:sp>
          <p:nvSpPr>
            <p:cNvPr id="12240" name="Google Shape;12240;p7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70"/>
          <p:cNvGrpSpPr/>
          <p:nvPr/>
        </p:nvGrpSpPr>
        <p:grpSpPr>
          <a:xfrm>
            <a:off x="1404013" y="2424754"/>
            <a:ext cx="353600" cy="354944"/>
            <a:chOff x="1404013" y="2424754"/>
            <a:chExt cx="353600" cy="354944"/>
          </a:xfrm>
        </p:grpSpPr>
        <p:sp>
          <p:nvSpPr>
            <p:cNvPr id="12243" name="Google Shape;12243;p7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70"/>
          <p:cNvGrpSpPr/>
          <p:nvPr/>
        </p:nvGrpSpPr>
        <p:grpSpPr>
          <a:xfrm>
            <a:off x="854253" y="2428274"/>
            <a:ext cx="355104" cy="351040"/>
            <a:chOff x="854253" y="2428274"/>
            <a:chExt cx="355104" cy="351040"/>
          </a:xfrm>
        </p:grpSpPr>
        <p:sp>
          <p:nvSpPr>
            <p:cNvPr id="12249" name="Google Shape;12249;p7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70"/>
          <p:cNvGrpSpPr/>
          <p:nvPr/>
        </p:nvGrpSpPr>
        <p:grpSpPr>
          <a:xfrm>
            <a:off x="6896909" y="2440946"/>
            <a:ext cx="354752" cy="275904"/>
            <a:chOff x="6896909" y="2440946"/>
            <a:chExt cx="354752" cy="275904"/>
          </a:xfrm>
        </p:grpSpPr>
        <p:sp>
          <p:nvSpPr>
            <p:cNvPr id="12252" name="Google Shape;12252;p7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4" name="Google Shape;12254;p70"/>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5" name="Google Shape;12255;p70"/>
          <p:cNvGrpSpPr/>
          <p:nvPr/>
        </p:nvGrpSpPr>
        <p:grpSpPr>
          <a:xfrm>
            <a:off x="5265069" y="2424754"/>
            <a:ext cx="321984" cy="354560"/>
            <a:chOff x="5265069" y="2424754"/>
            <a:chExt cx="321984" cy="354560"/>
          </a:xfrm>
        </p:grpSpPr>
        <p:sp>
          <p:nvSpPr>
            <p:cNvPr id="12256" name="Google Shape;12256;p7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70"/>
          <p:cNvGrpSpPr/>
          <p:nvPr/>
        </p:nvGrpSpPr>
        <p:grpSpPr>
          <a:xfrm>
            <a:off x="4150669" y="2466770"/>
            <a:ext cx="355104" cy="259584"/>
            <a:chOff x="4150669" y="2466770"/>
            <a:chExt cx="355104" cy="259584"/>
          </a:xfrm>
        </p:grpSpPr>
        <p:sp>
          <p:nvSpPr>
            <p:cNvPr id="12259" name="Google Shape;12259;p7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3" name="Google Shape;12263;p70"/>
          <p:cNvGrpSpPr/>
          <p:nvPr/>
        </p:nvGrpSpPr>
        <p:grpSpPr>
          <a:xfrm>
            <a:off x="4699693" y="2424946"/>
            <a:ext cx="354336" cy="353984"/>
            <a:chOff x="4699693" y="2424946"/>
            <a:chExt cx="354336" cy="353984"/>
          </a:xfrm>
        </p:grpSpPr>
        <p:sp>
          <p:nvSpPr>
            <p:cNvPr id="12264" name="Google Shape;12264;p7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6" name="Google Shape;12266;p70"/>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8" name="Google Shape;12268;p70"/>
          <p:cNvGrpSpPr/>
          <p:nvPr/>
        </p:nvGrpSpPr>
        <p:grpSpPr>
          <a:xfrm>
            <a:off x="1953037" y="2552242"/>
            <a:ext cx="355136" cy="227072"/>
            <a:chOff x="1953037" y="2552242"/>
            <a:chExt cx="355136" cy="227072"/>
          </a:xfrm>
        </p:grpSpPr>
        <p:sp>
          <p:nvSpPr>
            <p:cNvPr id="12269" name="Google Shape;12269;p7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1" name="Google Shape;12271;p70"/>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2" name="Google Shape;12272;p70"/>
          <p:cNvGrpSpPr/>
          <p:nvPr/>
        </p:nvGrpSpPr>
        <p:grpSpPr>
          <a:xfrm>
            <a:off x="2500941" y="2527218"/>
            <a:ext cx="355104" cy="250944"/>
            <a:chOff x="2500941" y="2527218"/>
            <a:chExt cx="355104" cy="250944"/>
          </a:xfrm>
        </p:grpSpPr>
        <p:sp>
          <p:nvSpPr>
            <p:cNvPr id="12273" name="Google Shape;12273;p7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8" name="Google Shape;12278;p70"/>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9" name="Google Shape;12279;p70"/>
          <p:cNvGrpSpPr/>
          <p:nvPr/>
        </p:nvGrpSpPr>
        <p:grpSpPr>
          <a:xfrm>
            <a:off x="7993805" y="2427122"/>
            <a:ext cx="356256" cy="351808"/>
            <a:chOff x="7993805" y="2427122"/>
            <a:chExt cx="356256" cy="351808"/>
          </a:xfrm>
        </p:grpSpPr>
        <p:sp>
          <p:nvSpPr>
            <p:cNvPr id="12280" name="Google Shape;12280;p7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70"/>
          <p:cNvGrpSpPr/>
          <p:nvPr/>
        </p:nvGrpSpPr>
        <p:grpSpPr>
          <a:xfrm>
            <a:off x="878637" y="1965010"/>
            <a:ext cx="308640" cy="353312"/>
            <a:chOff x="878637" y="1965010"/>
            <a:chExt cx="308640" cy="353312"/>
          </a:xfrm>
        </p:grpSpPr>
        <p:sp>
          <p:nvSpPr>
            <p:cNvPr id="12284" name="Google Shape;12284;p7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70"/>
          <p:cNvGrpSpPr/>
          <p:nvPr/>
        </p:nvGrpSpPr>
        <p:grpSpPr>
          <a:xfrm>
            <a:off x="6896141" y="1964722"/>
            <a:ext cx="348256" cy="352448"/>
            <a:chOff x="6896141" y="1964722"/>
            <a:chExt cx="348256" cy="352448"/>
          </a:xfrm>
        </p:grpSpPr>
        <p:sp>
          <p:nvSpPr>
            <p:cNvPr id="12288" name="Google Shape;12288;p7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70"/>
          <p:cNvGrpSpPr/>
          <p:nvPr/>
        </p:nvGrpSpPr>
        <p:grpSpPr>
          <a:xfrm>
            <a:off x="7989997" y="2015378"/>
            <a:ext cx="355136" cy="303328"/>
            <a:chOff x="7989997" y="2015378"/>
            <a:chExt cx="355136" cy="303328"/>
          </a:xfrm>
        </p:grpSpPr>
        <p:sp>
          <p:nvSpPr>
            <p:cNvPr id="12292" name="Google Shape;12292;p7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5" name="Google Shape;12295;p70"/>
          <p:cNvGrpSpPr/>
          <p:nvPr/>
        </p:nvGrpSpPr>
        <p:grpSpPr>
          <a:xfrm>
            <a:off x="3598221" y="1509362"/>
            <a:ext cx="348640" cy="330784"/>
            <a:chOff x="3598221" y="1509362"/>
            <a:chExt cx="348640" cy="330784"/>
          </a:xfrm>
        </p:grpSpPr>
        <p:sp>
          <p:nvSpPr>
            <p:cNvPr id="12296" name="Google Shape;12296;p7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70"/>
          <p:cNvGrpSpPr/>
          <p:nvPr/>
        </p:nvGrpSpPr>
        <p:grpSpPr>
          <a:xfrm>
            <a:off x="5246797" y="1500658"/>
            <a:ext cx="347872" cy="347488"/>
            <a:chOff x="5246797" y="1500658"/>
            <a:chExt cx="347872" cy="347488"/>
          </a:xfrm>
        </p:grpSpPr>
        <p:sp>
          <p:nvSpPr>
            <p:cNvPr id="12301" name="Google Shape;12301;p7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70"/>
          <p:cNvGrpSpPr/>
          <p:nvPr/>
        </p:nvGrpSpPr>
        <p:grpSpPr>
          <a:xfrm>
            <a:off x="5796589" y="1500658"/>
            <a:ext cx="349024" cy="346752"/>
            <a:chOff x="5796589" y="1500658"/>
            <a:chExt cx="349024" cy="346752"/>
          </a:xfrm>
        </p:grpSpPr>
        <p:sp>
          <p:nvSpPr>
            <p:cNvPr id="12306" name="Google Shape;12306;p7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7" name="Google Shape;12307;p70"/>
            <p:cNvGrpSpPr/>
            <p:nvPr/>
          </p:nvGrpSpPr>
          <p:grpSpPr>
            <a:xfrm>
              <a:off x="5796589" y="1500658"/>
              <a:ext cx="349024" cy="346752"/>
              <a:chOff x="5796589" y="1500658"/>
              <a:chExt cx="349024" cy="346752"/>
            </a:xfrm>
          </p:grpSpPr>
          <p:sp>
            <p:nvSpPr>
              <p:cNvPr id="12308" name="Google Shape;12308;p7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12" name="Google Shape;12312;p70"/>
          <p:cNvGrpSpPr/>
          <p:nvPr/>
        </p:nvGrpSpPr>
        <p:grpSpPr>
          <a:xfrm>
            <a:off x="6895373" y="1502578"/>
            <a:ext cx="348640" cy="343296"/>
            <a:chOff x="6895373" y="1502578"/>
            <a:chExt cx="348640" cy="343296"/>
          </a:xfrm>
        </p:grpSpPr>
        <p:sp>
          <p:nvSpPr>
            <p:cNvPr id="12313" name="Google Shape;12313;p7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70"/>
          <p:cNvGrpSpPr/>
          <p:nvPr/>
        </p:nvGrpSpPr>
        <p:grpSpPr>
          <a:xfrm>
            <a:off x="4147597" y="1505458"/>
            <a:ext cx="347904" cy="336992"/>
            <a:chOff x="4147597" y="1505458"/>
            <a:chExt cx="347904" cy="336992"/>
          </a:xfrm>
        </p:grpSpPr>
        <p:sp>
          <p:nvSpPr>
            <p:cNvPr id="12317" name="Google Shape;12317;p7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70"/>
          <p:cNvGrpSpPr/>
          <p:nvPr/>
        </p:nvGrpSpPr>
        <p:grpSpPr>
          <a:xfrm>
            <a:off x="2499405" y="1499890"/>
            <a:ext cx="347488" cy="348256"/>
            <a:chOff x="2499405" y="1499890"/>
            <a:chExt cx="347488" cy="348256"/>
          </a:xfrm>
        </p:grpSpPr>
        <p:sp>
          <p:nvSpPr>
            <p:cNvPr id="12325" name="Google Shape;12325;p7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70"/>
          <p:cNvGrpSpPr/>
          <p:nvPr/>
        </p:nvGrpSpPr>
        <p:grpSpPr>
          <a:xfrm>
            <a:off x="1956845" y="1500498"/>
            <a:ext cx="331520" cy="348032"/>
            <a:chOff x="1956845" y="1500498"/>
            <a:chExt cx="331520" cy="348032"/>
          </a:xfrm>
        </p:grpSpPr>
        <p:sp>
          <p:nvSpPr>
            <p:cNvPr id="12331" name="Google Shape;12331;p7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70"/>
          <p:cNvGrpSpPr/>
          <p:nvPr/>
        </p:nvGrpSpPr>
        <p:grpSpPr>
          <a:xfrm>
            <a:off x="6345613" y="1549874"/>
            <a:ext cx="348640" cy="250656"/>
            <a:chOff x="6345613" y="1549874"/>
            <a:chExt cx="348640" cy="250656"/>
          </a:xfrm>
        </p:grpSpPr>
        <p:sp>
          <p:nvSpPr>
            <p:cNvPr id="12344" name="Google Shape;12344;p7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70"/>
          <p:cNvGrpSpPr/>
          <p:nvPr/>
        </p:nvGrpSpPr>
        <p:grpSpPr>
          <a:xfrm>
            <a:off x="7444781" y="1507026"/>
            <a:ext cx="348640" cy="334272"/>
            <a:chOff x="7444781" y="1507026"/>
            <a:chExt cx="348640" cy="334272"/>
          </a:xfrm>
        </p:grpSpPr>
        <p:sp>
          <p:nvSpPr>
            <p:cNvPr id="12351" name="Google Shape;12351;p7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70"/>
          <p:cNvGrpSpPr/>
          <p:nvPr/>
        </p:nvGrpSpPr>
        <p:grpSpPr>
          <a:xfrm>
            <a:off x="7995341" y="1506738"/>
            <a:ext cx="347872" cy="334944"/>
            <a:chOff x="7995341" y="1506738"/>
            <a:chExt cx="347872" cy="334944"/>
          </a:xfrm>
        </p:grpSpPr>
        <p:sp>
          <p:nvSpPr>
            <p:cNvPr id="12357" name="Google Shape;12357;p7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70"/>
          <p:cNvGrpSpPr/>
          <p:nvPr/>
        </p:nvGrpSpPr>
        <p:grpSpPr>
          <a:xfrm>
            <a:off x="3048045" y="1522930"/>
            <a:ext cx="347872" cy="303904"/>
            <a:chOff x="3048045" y="1522930"/>
            <a:chExt cx="347872" cy="303904"/>
          </a:xfrm>
        </p:grpSpPr>
        <p:sp>
          <p:nvSpPr>
            <p:cNvPr id="12364" name="Google Shape;12364;p7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5" name="Google Shape;12365;p70"/>
            <p:cNvGrpSpPr/>
            <p:nvPr/>
          </p:nvGrpSpPr>
          <p:grpSpPr>
            <a:xfrm>
              <a:off x="3048045" y="1522930"/>
              <a:ext cx="347872" cy="303904"/>
              <a:chOff x="3048045" y="1522930"/>
              <a:chExt cx="347872" cy="303904"/>
            </a:xfrm>
          </p:grpSpPr>
          <p:sp>
            <p:nvSpPr>
              <p:cNvPr id="12366" name="Google Shape;12366;p7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8" name="Google Shape;12368;p70"/>
          <p:cNvGrpSpPr/>
          <p:nvPr/>
        </p:nvGrpSpPr>
        <p:grpSpPr>
          <a:xfrm>
            <a:off x="1133133" y="3351922"/>
            <a:ext cx="313984" cy="358560"/>
            <a:chOff x="1133133" y="3351922"/>
            <a:chExt cx="313984" cy="358560"/>
          </a:xfrm>
        </p:grpSpPr>
        <p:sp>
          <p:nvSpPr>
            <p:cNvPr id="12369" name="Google Shape;12369;p7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5" name="Google Shape;12385;p7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6" name="Google Shape;12386;p70"/>
          <p:cNvGrpSpPr/>
          <p:nvPr/>
        </p:nvGrpSpPr>
        <p:grpSpPr>
          <a:xfrm>
            <a:off x="2795053" y="3352594"/>
            <a:ext cx="288448" cy="357120"/>
            <a:chOff x="2795053" y="3352594"/>
            <a:chExt cx="288448" cy="357120"/>
          </a:xfrm>
        </p:grpSpPr>
        <p:sp>
          <p:nvSpPr>
            <p:cNvPr id="12387" name="Google Shape;12387;p7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70"/>
          <p:cNvGrpSpPr/>
          <p:nvPr/>
        </p:nvGrpSpPr>
        <p:grpSpPr>
          <a:xfrm>
            <a:off x="2236525" y="3353202"/>
            <a:ext cx="304832" cy="356512"/>
            <a:chOff x="2236525" y="3353202"/>
            <a:chExt cx="304832" cy="356512"/>
          </a:xfrm>
        </p:grpSpPr>
        <p:sp>
          <p:nvSpPr>
            <p:cNvPr id="12397" name="Google Shape;12397;p7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70"/>
          <p:cNvGrpSpPr/>
          <p:nvPr/>
        </p:nvGrpSpPr>
        <p:grpSpPr>
          <a:xfrm>
            <a:off x="3910637" y="3352690"/>
            <a:ext cx="256800" cy="357024"/>
            <a:chOff x="3910637" y="3352690"/>
            <a:chExt cx="256800" cy="357024"/>
          </a:xfrm>
        </p:grpSpPr>
        <p:sp>
          <p:nvSpPr>
            <p:cNvPr id="12401" name="Google Shape;12401;p7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70"/>
          <p:cNvGrpSpPr/>
          <p:nvPr/>
        </p:nvGrpSpPr>
        <p:grpSpPr>
          <a:xfrm>
            <a:off x="6056429" y="3351922"/>
            <a:ext cx="360064" cy="360096"/>
            <a:chOff x="6056429" y="3351922"/>
            <a:chExt cx="360064" cy="360096"/>
          </a:xfrm>
        </p:grpSpPr>
        <p:sp>
          <p:nvSpPr>
            <p:cNvPr id="12405" name="Google Shape;12405;p7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70"/>
          <p:cNvGrpSpPr/>
          <p:nvPr/>
        </p:nvGrpSpPr>
        <p:grpSpPr>
          <a:xfrm>
            <a:off x="6608877" y="3353074"/>
            <a:ext cx="357408" cy="357408"/>
            <a:chOff x="6608877" y="3353074"/>
            <a:chExt cx="357408" cy="357408"/>
          </a:xfrm>
        </p:grpSpPr>
        <p:sp>
          <p:nvSpPr>
            <p:cNvPr id="12409" name="Google Shape;12409;p7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6" name="Google Shape;12416;p7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7" name="Google Shape;12417;p70"/>
          <p:cNvGrpSpPr/>
          <p:nvPr/>
        </p:nvGrpSpPr>
        <p:grpSpPr>
          <a:xfrm>
            <a:off x="3316269" y="3352402"/>
            <a:ext cx="344832" cy="356544"/>
            <a:chOff x="3316269" y="3352402"/>
            <a:chExt cx="344832" cy="356544"/>
          </a:xfrm>
        </p:grpSpPr>
        <p:sp>
          <p:nvSpPr>
            <p:cNvPr id="12418" name="Google Shape;12418;p7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1" name="Google Shape;12421;p7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2" name="Google Shape;12422;p70"/>
          <p:cNvGrpSpPr/>
          <p:nvPr/>
        </p:nvGrpSpPr>
        <p:grpSpPr>
          <a:xfrm>
            <a:off x="4959533" y="3370226"/>
            <a:ext cx="357408" cy="323488"/>
            <a:chOff x="4959533" y="3370226"/>
            <a:chExt cx="357408" cy="323488"/>
          </a:xfrm>
        </p:grpSpPr>
        <p:sp>
          <p:nvSpPr>
            <p:cNvPr id="12423" name="Google Shape;12423;p7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70"/>
          <p:cNvGrpSpPr/>
          <p:nvPr/>
        </p:nvGrpSpPr>
        <p:grpSpPr>
          <a:xfrm>
            <a:off x="7158637" y="3353074"/>
            <a:ext cx="357056" cy="357408"/>
            <a:chOff x="7158637" y="3353074"/>
            <a:chExt cx="357056" cy="357408"/>
          </a:xfrm>
        </p:grpSpPr>
        <p:sp>
          <p:nvSpPr>
            <p:cNvPr id="12426" name="Google Shape;12426;p7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70"/>
          <p:cNvGrpSpPr/>
          <p:nvPr/>
        </p:nvGrpSpPr>
        <p:grpSpPr>
          <a:xfrm>
            <a:off x="5508909" y="3371506"/>
            <a:ext cx="358560" cy="319552"/>
            <a:chOff x="5508909" y="3371506"/>
            <a:chExt cx="358560" cy="319552"/>
          </a:xfrm>
        </p:grpSpPr>
        <p:sp>
          <p:nvSpPr>
            <p:cNvPr id="12431" name="Google Shape;12431;p7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44"/>
        <p:cNvGrpSpPr/>
        <p:nvPr/>
      </p:nvGrpSpPr>
      <p:grpSpPr>
        <a:xfrm>
          <a:off x="0" y="0"/>
          <a:ext cx="0" cy="0"/>
          <a:chOff x="0" y="0"/>
          <a:chExt cx="0" cy="0"/>
        </a:xfrm>
      </p:grpSpPr>
      <p:sp>
        <p:nvSpPr>
          <p:cNvPr id="12445" name="Google Shape;12445;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446" name="Google Shape;12446;p71"/>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7" name="Google Shape;12447;p71"/>
          <p:cNvGrpSpPr/>
          <p:nvPr/>
        </p:nvGrpSpPr>
        <p:grpSpPr>
          <a:xfrm>
            <a:off x="3303268" y="3817349"/>
            <a:ext cx="346056" cy="345674"/>
            <a:chOff x="3303268" y="3817349"/>
            <a:chExt cx="346056" cy="345674"/>
          </a:xfrm>
        </p:grpSpPr>
        <p:sp>
          <p:nvSpPr>
            <p:cNvPr id="12448" name="Google Shape;12448;p7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71"/>
          <p:cNvGrpSpPr/>
          <p:nvPr/>
        </p:nvGrpSpPr>
        <p:grpSpPr>
          <a:xfrm>
            <a:off x="3752358" y="3817349"/>
            <a:ext cx="346056" cy="345674"/>
            <a:chOff x="3752358" y="3817349"/>
            <a:chExt cx="346056" cy="345674"/>
          </a:xfrm>
        </p:grpSpPr>
        <p:sp>
          <p:nvSpPr>
            <p:cNvPr id="12453" name="Google Shape;12453;p7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7" name="Google Shape;12457;p71"/>
          <p:cNvGrpSpPr/>
          <p:nvPr/>
        </p:nvGrpSpPr>
        <p:grpSpPr>
          <a:xfrm>
            <a:off x="5100008" y="3817349"/>
            <a:ext cx="346024" cy="345674"/>
            <a:chOff x="5100008" y="3817349"/>
            <a:chExt cx="346024" cy="345674"/>
          </a:xfrm>
        </p:grpSpPr>
        <p:sp>
          <p:nvSpPr>
            <p:cNvPr id="12458" name="Google Shape;12458;p7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71"/>
          <p:cNvGrpSpPr/>
          <p:nvPr/>
        </p:nvGrpSpPr>
        <p:grpSpPr>
          <a:xfrm>
            <a:off x="5998919" y="3817349"/>
            <a:ext cx="345674" cy="345674"/>
            <a:chOff x="5998919" y="3817349"/>
            <a:chExt cx="345674" cy="345674"/>
          </a:xfrm>
        </p:grpSpPr>
        <p:sp>
          <p:nvSpPr>
            <p:cNvPr id="12462" name="Google Shape;12462;p7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71"/>
          <p:cNvGrpSpPr/>
          <p:nvPr/>
        </p:nvGrpSpPr>
        <p:grpSpPr>
          <a:xfrm>
            <a:off x="4201447" y="3817349"/>
            <a:ext cx="346024" cy="345674"/>
            <a:chOff x="4201447" y="3817349"/>
            <a:chExt cx="346024" cy="345674"/>
          </a:xfrm>
        </p:grpSpPr>
        <p:sp>
          <p:nvSpPr>
            <p:cNvPr id="12466" name="Google Shape;12466;p7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71"/>
          <p:cNvGrpSpPr/>
          <p:nvPr/>
        </p:nvGrpSpPr>
        <p:grpSpPr>
          <a:xfrm>
            <a:off x="4650919" y="3817349"/>
            <a:ext cx="346024" cy="345674"/>
            <a:chOff x="4650919" y="3817349"/>
            <a:chExt cx="346024" cy="345674"/>
          </a:xfrm>
        </p:grpSpPr>
        <p:sp>
          <p:nvSpPr>
            <p:cNvPr id="12469" name="Google Shape;12469;p7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2" name="Google Shape;12472;p71"/>
          <p:cNvGrpSpPr/>
          <p:nvPr/>
        </p:nvGrpSpPr>
        <p:grpSpPr>
          <a:xfrm>
            <a:off x="5549861" y="3817349"/>
            <a:ext cx="345642" cy="345674"/>
            <a:chOff x="5549861" y="3817349"/>
            <a:chExt cx="345642" cy="345674"/>
          </a:xfrm>
        </p:grpSpPr>
        <p:sp>
          <p:nvSpPr>
            <p:cNvPr id="12473" name="Google Shape;12473;p7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6" name="Google Shape;12476;p71"/>
          <p:cNvGrpSpPr/>
          <p:nvPr/>
        </p:nvGrpSpPr>
        <p:grpSpPr>
          <a:xfrm>
            <a:off x="1306445" y="3397829"/>
            <a:ext cx="367255" cy="269855"/>
            <a:chOff x="1306445" y="3397829"/>
            <a:chExt cx="367255" cy="269855"/>
          </a:xfrm>
        </p:grpSpPr>
        <p:sp>
          <p:nvSpPr>
            <p:cNvPr id="12477" name="Google Shape;12477;p7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71"/>
          <p:cNvGrpSpPr/>
          <p:nvPr/>
        </p:nvGrpSpPr>
        <p:grpSpPr>
          <a:xfrm>
            <a:off x="1781317" y="3391400"/>
            <a:ext cx="367255" cy="282364"/>
            <a:chOff x="1781317" y="3391400"/>
            <a:chExt cx="367255" cy="282364"/>
          </a:xfrm>
        </p:grpSpPr>
        <p:sp>
          <p:nvSpPr>
            <p:cNvPr id="12484" name="Google Shape;12484;p7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71"/>
          <p:cNvGrpSpPr/>
          <p:nvPr/>
        </p:nvGrpSpPr>
        <p:grpSpPr>
          <a:xfrm>
            <a:off x="3678830" y="3370933"/>
            <a:ext cx="369164" cy="323297"/>
            <a:chOff x="3678830" y="3370933"/>
            <a:chExt cx="369164" cy="323297"/>
          </a:xfrm>
        </p:grpSpPr>
        <p:sp>
          <p:nvSpPr>
            <p:cNvPr id="12491" name="Google Shape;12491;p7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2" name="Google Shape;12502;p71"/>
          <p:cNvGrpSpPr/>
          <p:nvPr/>
        </p:nvGrpSpPr>
        <p:grpSpPr>
          <a:xfrm>
            <a:off x="859265" y="3348175"/>
            <a:ext cx="312316" cy="368400"/>
            <a:chOff x="859265" y="3348175"/>
            <a:chExt cx="312316" cy="368400"/>
          </a:xfrm>
        </p:grpSpPr>
        <p:sp>
          <p:nvSpPr>
            <p:cNvPr id="12503" name="Google Shape;12503;p7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8" name="Google Shape;12508;p71"/>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9" name="Google Shape;12509;p71"/>
          <p:cNvGrpSpPr/>
          <p:nvPr/>
        </p:nvGrpSpPr>
        <p:grpSpPr>
          <a:xfrm>
            <a:off x="2766374" y="3361013"/>
            <a:ext cx="330110" cy="308908"/>
            <a:chOff x="2766264" y="3394042"/>
            <a:chExt cx="294873" cy="275934"/>
          </a:xfrm>
        </p:grpSpPr>
        <p:sp>
          <p:nvSpPr>
            <p:cNvPr id="12510" name="Google Shape;12510;p7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71"/>
          <p:cNvGrpSpPr/>
          <p:nvPr/>
        </p:nvGrpSpPr>
        <p:grpSpPr>
          <a:xfrm>
            <a:off x="3214972" y="3359188"/>
            <a:ext cx="346406" cy="347552"/>
            <a:chOff x="3214972" y="3359188"/>
            <a:chExt cx="346406" cy="347552"/>
          </a:xfrm>
        </p:grpSpPr>
        <p:sp>
          <p:nvSpPr>
            <p:cNvPr id="12515" name="Google Shape;12515;p7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9" name="Google Shape;12529;p71"/>
          <p:cNvGrpSpPr/>
          <p:nvPr/>
        </p:nvGrpSpPr>
        <p:grpSpPr>
          <a:xfrm>
            <a:off x="4629306" y="3409193"/>
            <a:ext cx="367255" cy="244486"/>
            <a:chOff x="4629306" y="3409193"/>
            <a:chExt cx="367255" cy="244486"/>
          </a:xfrm>
        </p:grpSpPr>
        <p:sp>
          <p:nvSpPr>
            <p:cNvPr id="12530" name="Google Shape;12530;p7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0" name="Google Shape;12540;p71"/>
          <p:cNvGrpSpPr/>
          <p:nvPr/>
        </p:nvGrpSpPr>
        <p:grpSpPr>
          <a:xfrm>
            <a:off x="4193490" y="3350084"/>
            <a:ext cx="289939" cy="334661"/>
            <a:chOff x="4193490" y="3350084"/>
            <a:chExt cx="289939" cy="334661"/>
          </a:xfrm>
        </p:grpSpPr>
        <p:sp>
          <p:nvSpPr>
            <p:cNvPr id="12541" name="Google Shape;12541;p7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71"/>
          <p:cNvGrpSpPr/>
          <p:nvPr/>
        </p:nvGrpSpPr>
        <p:grpSpPr>
          <a:xfrm>
            <a:off x="6533281" y="3351230"/>
            <a:ext cx="357037" cy="357005"/>
            <a:chOff x="6533281" y="3351230"/>
            <a:chExt cx="357037" cy="357005"/>
          </a:xfrm>
        </p:grpSpPr>
        <p:sp>
          <p:nvSpPr>
            <p:cNvPr id="12552" name="Google Shape;12552;p7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71"/>
          <p:cNvGrpSpPr/>
          <p:nvPr/>
        </p:nvGrpSpPr>
        <p:grpSpPr>
          <a:xfrm>
            <a:off x="6058441" y="3351230"/>
            <a:ext cx="357387" cy="357005"/>
            <a:chOff x="6058441" y="3351230"/>
            <a:chExt cx="357387" cy="357005"/>
          </a:xfrm>
        </p:grpSpPr>
        <p:sp>
          <p:nvSpPr>
            <p:cNvPr id="12556" name="Google Shape;12556;p7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71"/>
          <p:cNvGrpSpPr/>
          <p:nvPr/>
        </p:nvGrpSpPr>
        <p:grpSpPr>
          <a:xfrm>
            <a:off x="7957483" y="3350848"/>
            <a:ext cx="357387" cy="357387"/>
            <a:chOff x="7957483" y="3350848"/>
            <a:chExt cx="357387" cy="357387"/>
          </a:xfrm>
        </p:grpSpPr>
        <p:sp>
          <p:nvSpPr>
            <p:cNvPr id="12559" name="Google Shape;12559;p7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71"/>
          <p:cNvGrpSpPr/>
          <p:nvPr/>
        </p:nvGrpSpPr>
        <p:grpSpPr>
          <a:xfrm>
            <a:off x="7007771" y="3351230"/>
            <a:ext cx="357387" cy="357005"/>
            <a:chOff x="7007771" y="3351230"/>
            <a:chExt cx="357387" cy="357005"/>
          </a:xfrm>
        </p:grpSpPr>
        <p:sp>
          <p:nvSpPr>
            <p:cNvPr id="12563" name="Google Shape;12563;p7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8" name="Google Shape;12568;p71"/>
          <p:cNvGrpSpPr/>
          <p:nvPr/>
        </p:nvGrpSpPr>
        <p:grpSpPr>
          <a:xfrm>
            <a:off x="5108729" y="3351230"/>
            <a:ext cx="357005" cy="357005"/>
            <a:chOff x="5108729" y="3351230"/>
            <a:chExt cx="357005" cy="357005"/>
          </a:xfrm>
        </p:grpSpPr>
        <p:sp>
          <p:nvSpPr>
            <p:cNvPr id="12569" name="Google Shape;12569;p7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1"/>
          <p:cNvGrpSpPr/>
          <p:nvPr/>
        </p:nvGrpSpPr>
        <p:grpSpPr>
          <a:xfrm>
            <a:off x="5583569" y="3351230"/>
            <a:ext cx="357419" cy="357005"/>
            <a:chOff x="5583569" y="3351230"/>
            <a:chExt cx="357419" cy="357005"/>
          </a:xfrm>
        </p:grpSpPr>
        <p:sp>
          <p:nvSpPr>
            <p:cNvPr id="12572" name="Google Shape;12572;p7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1"/>
          <p:cNvGrpSpPr/>
          <p:nvPr/>
        </p:nvGrpSpPr>
        <p:grpSpPr>
          <a:xfrm>
            <a:off x="7482229" y="3351230"/>
            <a:ext cx="357419" cy="357005"/>
            <a:chOff x="7482229" y="3351230"/>
            <a:chExt cx="357419" cy="357005"/>
          </a:xfrm>
        </p:grpSpPr>
        <p:sp>
          <p:nvSpPr>
            <p:cNvPr id="12575" name="Google Shape;12575;p7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71"/>
          <p:cNvGrpSpPr/>
          <p:nvPr/>
        </p:nvGrpSpPr>
        <p:grpSpPr>
          <a:xfrm>
            <a:off x="3764485" y="2890682"/>
            <a:ext cx="222874" cy="345737"/>
            <a:chOff x="3764485" y="2890682"/>
            <a:chExt cx="222874" cy="345737"/>
          </a:xfrm>
        </p:grpSpPr>
        <p:sp>
          <p:nvSpPr>
            <p:cNvPr id="12581" name="Google Shape;12581;p7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1"/>
          <p:cNvGrpSpPr/>
          <p:nvPr/>
        </p:nvGrpSpPr>
        <p:grpSpPr>
          <a:xfrm>
            <a:off x="2238616" y="2908131"/>
            <a:ext cx="422596" cy="310382"/>
            <a:chOff x="2278533" y="2937377"/>
            <a:chExt cx="346788" cy="254704"/>
          </a:xfrm>
        </p:grpSpPr>
        <p:sp>
          <p:nvSpPr>
            <p:cNvPr id="12585" name="Google Shape;12585;p7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7" name="Google Shape;12587;p71"/>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8" name="Google Shape;12588;p71"/>
          <p:cNvGrpSpPr/>
          <p:nvPr/>
        </p:nvGrpSpPr>
        <p:grpSpPr>
          <a:xfrm>
            <a:off x="1836637" y="2891510"/>
            <a:ext cx="286152" cy="346438"/>
            <a:chOff x="1836637" y="2891510"/>
            <a:chExt cx="286152" cy="346438"/>
          </a:xfrm>
        </p:grpSpPr>
        <p:sp>
          <p:nvSpPr>
            <p:cNvPr id="12589" name="Google Shape;12589;p7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71"/>
          <p:cNvGrpSpPr/>
          <p:nvPr/>
        </p:nvGrpSpPr>
        <p:grpSpPr>
          <a:xfrm>
            <a:off x="5585861" y="2905929"/>
            <a:ext cx="379764" cy="337684"/>
            <a:chOff x="5585861" y="2905929"/>
            <a:chExt cx="379764" cy="337684"/>
          </a:xfrm>
        </p:grpSpPr>
        <p:sp>
          <p:nvSpPr>
            <p:cNvPr id="12593" name="Google Shape;12593;p7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7" name="Google Shape;12597;p71"/>
          <p:cNvGrpSpPr/>
          <p:nvPr/>
        </p:nvGrpSpPr>
        <p:grpSpPr>
          <a:xfrm>
            <a:off x="1327676" y="2910480"/>
            <a:ext cx="347934" cy="310024"/>
            <a:chOff x="1327676" y="2910480"/>
            <a:chExt cx="347934" cy="310024"/>
          </a:xfrm>
        </p:grpSpPr>
        <p:sp>
          <p:nvSpPr>
            <p:cNvPr id="12598" name="Google Shape;12598;p7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71"/>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71"/>
          <p:cNvGrpSpPr/>
          <p:nvPr/>
        </p:nvGrpSpPr>
        <p:grpSpPr>
          <a:xfrm>
            <a:off x="2753401" y="2869564"/>
            <a:ext cx="382828" cy="358601"/>
            <a:chOff x="2753373" y="2902523"/>
            <a:chExt cx="347552" cy="325557"/>
          </a:xfrm>
        </p:grpSpPr>
        <p:sp>
          <p:nvSpPr>
            <p:cNvPr id="12605" name="Google Shape;12605;p7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71"/>
          <p:cNvGrpSpPr/>
          <p:nvPr/>
        </p:nvGrpSpPr>
        <p:grpSpPr>
          <a:xfrm>
            <a:off x="849016" y="2903255"/>
            <a:ext cx="356655" cy="335425"/>
            <a:chOff x="849016" y="2903255"/>
            <a:chExt cx="356655" cy="335425"/>
          </a:xfrm>
        </p:grpSpPr>
        <p:sp>
          <p:nvSpPr>
            <p:cNvPr id="12612" name="Google Shape;12612;p7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71"/>
          <p:cNvGrpSpPr/>
          <p:nvPr/>
        </p:nvGrpSpPr>
        <p:grpSpPr>
          <a:xfrm>
            <a:off x="4210933" y="2926777"/>
            <a:ext cx="280072" cy="275520"/>
            <a:chOff x="4210933" y="2926777"/>
            <a:chExt cx="280072" cy="275520"/>
          </a:xfrm>
        </p:grpSpPr>
        <p:sp>
          <p:nvSpPr>
            <p:cNvPr id="12624" name="Google Shape;12624;p7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71"/>
          <p:cNvGrpSpPr/>
          <p:nvPr/>
        </p:nvGrpSpPr>
        <p:grpSpPr>
          <a:xfrm>
            <a:off x="4667216" y="2915382"/>
            <a:ext cx="320273" cy="318395"/>
            <a:chOff x="4667216" y="2915382"/>
            <a:chExt cx="320273" cy="318395"/>
          </a:xfrm>
        </p:grpSpPr>
        <p:sp>
          <p:nvSpPr>
            <p:cNvPr id="12638" name="Google Shape;12638;p7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2" name="Google Shape;12642;p71"/>
          <p:cNvGrpSpPr/>
          <p:nvPr/>
        </p:nvGrpSpPr>
        <p:grpSpPr>
          <a:xfrm>
            <a:off x="5170480" y="2934639"/>
            <a:ext cx="261929" cy="280550"/>
            <a:chOff x="5170480" y="2934639"/>
            <a:chExt cx="261929" cy="280550"/>
          </a:xfrm>
        </p:grpSpPr>
        <p:sp>
          <p:nvSpPr>
            <p:cNvPr id="12643" name="Google Shape;12643;p7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71"/>
          <p:cNvGrpSpPr/>
          <p:nvPr/>
        </p:nvGrpSpPr>
        <p:grpSpPr>
          <a:xfrm>
            <a:off x="6069423" y="2891892"/>
            <a:ext cx="362321" cy="364231"/>
            <a:chOff x="6069423" y="2891892"/>
            <a:chExt cx="362321" cy="364231"/>
          </a:xfrm>
        </p:grpSpPr>
        <p:sp>
          <p:nvSpPr>
            <p:cNvPr id="12651" name="Google Shape;12651;p7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71"/>
          <p:cNvGrpSpPr/>
          <p:nvPr/>
        </p:nvGrpSpPr>
        <p:grpSpPr>
          <a:xfrm>
            <a:off x="6571955" y="2919170"/>
            <a:ext cx="308878" cy="311170"/>
            <a:chOff x="6571955" y="2919170"/>
            <a:chExt cx="308878" cy="311170"/>
          </a:xfrm>
        </p:grpSpPr>
        <p:sp>
          <p:nvSpPr>
            <p:cNvPr id="12658" name="Google Shape;12658;p7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8" name="Google Shape;12668;p71"/>
          <p:cNvGrpSpPr/>
          <p:nvPr/>
        </p:nvGrpSpPr>
        <p:grpSpPr>
          <a:xfrm>
            <a:off x="7500054" y="2934735"/>
            <a:ext cx="350576" cy="280454"/>
            <a:chOff x="7500054" y="2934735"/>
            <a:chExt cx="350576" cy="280454"/>
          </a:xfrm>
        </p:grpSpPr>
        <p:sp>
          <p:nvSpPr>
            <p:cNvPr id="12669" name="Google Shape;12669;p7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7" name="Google Shape;12677;p71"/>
          <p:cNvGrpSpPr/>
          <p:nvPr/>
        </p:nvGrpSpPr>
        <p:grpSpPr>
          <a:xfrm>
            <a:off x="7024430" y="2874662"/>
            <a:ext cx="332012" cy="355454"/>
            <a:chOff x="7055134" y="2919170"/>
            <a:chExt cx="290321" cy="310820"/>
          </a:xfrm>
        </p:grpSpPr>
        <p:sp>
          <p:nvSpPr>
            <p:cNvPr id="12678" name="Google Shape;12678;p7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71"/>
          <p:cNvGrpSpPr/>
          <p:nvPr/>
        </p:nvGrpSpPr>
        <p:grpSpPr>
          <a:xfrm>
            <a:off x="7985143" y="2900613"/>
            <a:ext cx="330109" cy="347552"/>
            <a:chOff x="7985143" y="2900613"/>
            <a:chExt cx="330109" cy="347552"/>
          </a:xfrm>
        </p:grpSpPr>
        <p:sp>
          <p:nvSpPr>
            <p:cNvPr id="12693" name="Google Shape;12693;p7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71"/>
          <p:cNvGrpSpPr/>
          <p:nvPr/>
        </p:nvGrpSpPr>
        <p:grpSpPr>
          <a:xfrm>
            <a:off x="7990840" y="2435226"/>
            <a:ext cx="354363" cy="353631"/>
            <a:chOff x="7990840" y="2435226"/>
            <a:chExt cx="354363" cy="353631"/>
          </a:xfrm>
        </p:grpSpPr>
        <p:sp>
          <p:nvSpPr>
            <p:cNvPr id="12702" name="Google Shape;12702;p7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71"/>
          <p:cNvGrpSpPr/>
          <p:nvPr/>
        </p:nvGrpSpPr>
        <p:grpSpPr>
          <a:xfrm>
            <a:off x="1817317" y="2480330"/>
            <a:ext cx="350958" cy="263043"/>
            <a:chOff x="1817317" y="2480330"/>
            <a:chExt cx="350958" cy="263043"/>
          </a:xfrm>
        </p:grpSpPr>
        <p:sp>
          <p:nvSpPr>
            <p:cNvPr id="12706" name="Google Shape;12706;p7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71"/>
          <p:cNvGrpSpPr/>
          <p:nvPr/>
        </p:nvGrpSpPr>
        <p:grpSpPr>
          <a:xfrm>
            <a:off x="1341727" y="2483349"/>
            <a:ext cx="419913" cy="308109"/>
            <a:chOff x="1341727" y="2483349"/>
            <a:chExt cx="419913" cy="308109"/>
          </a:xfrm>
        </p:grpSpPr>
        <p:sp>
          <p:nvSpPr>
            <p:cNvPr id="12712" name="Google Shape;12712;p7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71"/>
          <p:cNvGrpSpPr/>
          <p:nvPr/>
        </p:nvGrpSpPr>
        <p:grpSpPr>
          <a:xfrm>
            <a:off x="854332" y="2447736"/>
            <a:ext cx="376358" cy="330109"/>
            <a:chOff x="854332" y="2447736"/>
            <a:chExt cx="376358" cy="330109"/>
          </a:xfrm>
        </p:grpSpPr>
        <p:sp>
          <p:nvSpPr>
            <p:cNvPr id="12716" name="Google Shape;12716;p7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71"/>
          <p:cNvGrpSpPr/>
          <p:nvPr/>
        </p:nvGrpSpPr>
        <p:grpSpPr>
          <a:xfrm>
            <a:off x="4206763" y="2450951"/>
            <a:ext cx="322151" cy="322374"/>
            <a:chOff x="4206763" y="2450951"/>
            <a:chExt cx="322151" cy="322374"/>
          </a:xfrm>
        </p:grpSpPr>
        <p:sp>
          <p:nvSpPr>
            <p:cNvPr id="12725" name="Google Shape;12725;p7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1"/>
          <p:cNvGrpSpPr/>
          <p:nvPr/>
        </p:nvGrpSpPr>
        <p:grpSpPr>
          <a:xfrm>
            <a:off x="7528096" y="2450059"/>
            <a:ext cx="327976" cy="324316"/>
            <a:chOff x="7528096" y="2450059"/>
            <a:chExt cx="327976" cy="324316"/>
          </a:xfrm>
        </p:grpSpPr>
        <p:sp>
          <p:nvSpPr>
            <p:cNvPr id="12728" name="Google Shape;12728;p7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71"/>
          <p:cNvGrpSpPr/>
          <p:nvPr/>
        </p:nvGrpSpPr>
        <p:grpSpPr>
          <a:xfrm>
            <a:off x="7077129" y="2512542"/>
            <a:ext cx="282364" cy="198619"/>
            <a:chOff x="7077129" y="2512542"/>
            <a:chExt cx="282364" cy="198619"/>
          </a:xfrm>
        </p:grpSpPr>
        <p:sp>
          <p:nvSpPr>
            <p:cNvPr id="12734" name="Google Shape;12734;p7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71"/>
          <p:cNvGrpSpPr/>
          <p:nvPr/>
        </p:nvGrpSpPr>
        <p:grpSpPr>
          <a:xfrm>
            <a:off x="3725461" y="2444712"/>
            <a:ext cx="334279" cy="334661"/>
            <a:chOff x="3725461" y="2444712"/>
            <a:chExt cx="334279" cy="334661"/>
          </a:xfrm>
        </p:grpSpPr>
        <p:sp>
          <p:nvSpPr>
            <p:cNvPr id="12741" name="Google Shape;12741;p7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71"/>
          <p:cNvGrpSpPr/>
          <p:nvPr/>
        </p:nvGrpSpPr>
        <p:grpSpPr>
          <a:xfrm>
            <a:off x="6577238" y="2457221"/>
            <a:ext cx="332019" cy="310788"/>
            <a:chOff x="6577238" y="2457221"/>
            <a:chExt cx="332019" cy="310788"/>
          </a:xfrm>
        </p:grpSpPr>
        <p:sp>
          <p:nvSpPr>
            <p:cNvPr id="12749" name="Google Shape;12749;p7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71"/>
          <p:cNvGrpSpPr/>
          <p:nvPr/>
        </p:nvGrpSpPr>
        <p:grpSpPr>
          <a:xfrm>
            <a:off x="2818561" y="2439778"/>
            <a:ext cx="247892" cy="346024"/>
            <a:chOff x="2818561" y="2439778"/>
            <a:chExt cx="247892" cy="346024"/>
          </a:xfrm>
        </p:grpSpPr>
        <p:sp>
          <p:nvSpPr>
            <p:cNvPr id="12756" name="Google Shape;12756;p7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71"/>
          <p:cNvGrpSpPr/>
          <p:nvPr/>
        </p:nvGrpSpPr>
        <p:grpSpPr>
          <a:xfrm>
            <a:off x="3207778" y="2474632"/>
            <a:ext cx="419933" cy="275170"/>
            <a:chOff x="3207778" y="2474632"/>
            <a:chExt cx="419933" cy="275170"/>
          </a:xfrm>
        </p:grpSpPr>
        <p:sp>
          <p:nvSpPr>
            <p:cNvPr id="12769" name="Google Shape;12769;p7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71"/>
          <p:cNvGrpSpPr/>
          <p:nvPr/>
        </p:nvGrpSpPr>
        <p:grpSpPr>
          <a:xfrm>
            <a:off x="6099375" y="2456075"/>
            <a:ext cx="337684" cy="314194"/>
            <a:chOff x="6099375" y="2456075"/>
            <a:chExt cx="337684" cy="314194"/>
          </a:xfrm>
        </p:grpSpPr>
        <p:sp>
          <p:nvSpPr>
            <p:cNvPr id="12784" name="Google Shape;12784;p7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6" name="Google Shape;12786;p71"/>
          <p:cNvGrpSpPr/>
          <p:nvPr/>
        </p:nvGrpSpPr>
        <p:grpSpPr>
          <a:xfrm>
            <a:off x="2312623" y="2468584"/>
            <a:ext cx="312698" cy="286534"/>
            <a:chOff x="2312623" y="2468584"/>
            <a:chExt cx="312698" cy="286534"/>
          </a:xfrm>
        </p:grpSpPr>
        <p:sp>
          <p:nvSpPr>
            <p:cNvPr id="12787" name="Google Shape;12787;p7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71"/>
          <p:cNvGrpSpPr/>
          <p:nvPr/>
        </p:nvGrpSpPr>
        <p:grpSpPr>
          <a:xfrm>
            <a:off x="5618805" y="2440924"/>
            <a:ext cx="345292" cy="342618"/>
            <a:chOff x="5618805" y="2440924"/>
            <a:chExt cx="345292" cy="342618"/>
          </a:xfrm>
        </p:grpSpPr>
        <p:sp>
          <p:nvSpPr>
            <p:cNvPr id="12791" name="Google Shape;12791;p7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6" name="Google Shape;12796;p71"/>
          <p:cNvGrpSpPr/>
          <p:nvPr/>
        </p:nvGrpSpPr>
        <p:grpSpPr>
          <a:xfrm>
            <a:off x="4653179" y="2446590"/>
            <a:ext cx="377886" cy="331255"/>
            <a:chOff x="4653179" y="2446590"/>
            <a:chExt cx="377886" cy="331255"/>
          </a:xfrm>
        </p:grpSpPr>
        <p:sp>
          <p:nvSpPr>
            <p:cNvPr id="12797" name="Google Shape;12797;p7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71"/>
          <p:cNvGrpSpPr/>
          <p:nvPr/>
        </p:nvGrpSpPr>
        <p:grpSpPr>
          <a:xfrm>
            <a:off x="5184517" y="2459481"/>
            <a:ext cx="252062" cy="305122"/>
            <a:chOff x="5184517" y="2459481"/>
            <a:chExt cx="252062" cy="305122"/>
          </a:xfrm>
        </p:grpSpPr>
        <p:sp>
          <p:nvSpPr>
            <p:cNvPr id="12802" name="Google Shape;12802;p7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8" name="Google Shape;12808;p71"/>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9" name="Google Shape;12809;p71"/>
          <p:cNvGrpSpPr/>
          <p:nvPr/>
        </p:nvGrpSpPr>
        <p:grpSpPr>
          <a:xfrm>
            <a:off x="6155459" y="1969108"/>
            <a:ext cx="249770" cy="363849"/>
            <a:chOff x="6155459" y="1969108"/>
            <a:chExt cx="249770" cy="363849"/>
          </a:xfrm>
        </p:grpSpPr>
        <p:sp>
          <p:nvSpPr>
            <p:cNvPr id="12810" name="Google Shape;12810;p7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71"/>
          <p:cNvGrpSpPr/>
          <p:nvPr/>
        </p:nvGrpSpPr>
        <p:grpSpPr>
          <a:xfrm>
            <a:off x="2280029" y="1970604"/>
            <a:ext cx="353631" cy="354395"/>
            <a:chOff x="2280029" y="1970604"/>
            <a:chExt cx="353631" cy="354395"/>
          </a:xfrm>
        </p:grpSpPr>
        <p:sp>
          <p:nvSpPr>
            <p:cNvPr id="12820" name="Google Shape;12820;p7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71"/>
          <p:cNvGrpSpPr/>
          <p:nvPr/>
        </p:nvGrpSpPr>
        <p:grpSpPr>
          <a:xfrm>
            <a:off x="8065100" y="2000174"/>
            <a:ext cx="255086" cy="301685"/>
            <a:chOff x="8065100" y="2000174"/>
            <a:chExt cx="255086" cy="301685"/>
          </a:xfrm>
        </p:grpSpPr>
        <p:sp>
          <p:nvSpPr>
            <p:cNvPr id="12825" name="Google Shape;12825;p7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71"/>
          <p:cNvGrpSpPr/>
          <p:nvPr/>
        </p:nvGrpSpPr>
        <p:grpSpPr>
          <a:xfrm>
            <a:off x="6633705" y="1969108"/>
            <a:ext cx="249420" cy="363849"/>
            <a:chOff x="6633705" y="1969108"/>
            <a:chExt cx="249420" cy="363849"/>
          </a:xfrm>
        </p:grpSpPr>
        <p:sp>
          <p:nvSpPr>
            <p:cNvPr id="12830" name="Google Shape;12830;p7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71"/>
          <p:cNvGrpSpPr/>
          <p:nvPr/>
        </p:nvGrpSpPr>
        <p:grpSpPr>
          <a:xfrm>
            <a:off x="5211031" y="1969108"/>
            <a:ext cx="226661" cy="363467"/>
            <a:chOff x="5211031" y="1969108"/>
            <a:chExt cx="226661" cy="363467"/>
          </a:xfrm>
        </p:grpSpPr>
        <p:sp>
          <p:nvSpPr>
            <p:cNvPr id="12839" name="Google Shape;12839;p7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71"/>
          <p:cNvGrpSpPr/>
          <p:nvPr/>
        </p:nvGrpSpPr>
        <p:grpSpPr>
          <a:xfrm>
            <a:off x="3712952" y="1970604"/>
            <a:ext cx="354363" cy="354395"/>
            <a:chOff x="3712952" y="1970604"/>
            <a:chExt cx="354363" cy="354395"/>
          </a:xfrm>
        </p:grpSpPr>
        <p:sp>
          <p:nvSpPr>
            <p:cNvPr id="12842" name="Google Shape;12842;p7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71"/>
          <p:cNvGrpSpPr/>
          <p:nvPr/>
        </p:nvGrpSpPr>
        <p:grpSpPr>
          <a:xfrm>
            <a:off x="3235438" y="1970604"/>
            <a:ext cx="354363" cy="354745"/>
            <a:chOff x="3235438" y="1970604"/>
            <a:chExt cx="354363" cy="354745"/>
          </a:xfrm>
        </p:grpSpPr>
        <p:sp>
          <p:nvSpPr>
            <p:cNvPr id="12852" name="Google Shape;12852;p7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71"/>
          <p:cNvGrpSpPr/>
          <p:nvPr/>
        </p:nvGrpSpPr>
        <p:grpSpPr>
          <a:xfrm>
            <a:off x="1329585" y="1989925"/>
            <a:ext cx="341472" cy="335074"/>
            <a:chOff x="1329585" y="1989925"/>
            <a:chExt cx="341472" cy="335074"/>
          </a:xfrm>
        </p:grpSpPr>
        <p:sp>
          <p:nvSpPr>
            <p:cNvPr id="12866" name="Google Shape;12866;p7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71"/>
          <p:cNvGrpSpPr/>
          <p:nvPr/>
        </p:nvGrpSpPr>
        <p:grpSpPr>
          <a:xfrm>
            <a:off x="5591871" y="1989906"/>
            <a:ext cx="416649" cy="325597"/>
            <a:chOff x="5626763" y="2013829"/>
            <a:chExt cx="351722" cy="274788"/>
          </a:xfrm>
        </p:grpSpPr>
        <p:sp>
          <p:nvSpPr>
            <p:cNvPr id="12870" name="Google Shape;12870;p7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0" name="Google Shape;12880;p71"/>
          <p:cNvGrpSpPr/>
          <p:nvPr/>
        </p:nvGrpSpPr>
        <p:grpSpPr>
          <a:xfrm>
            <a:off x="7576605" y="1983877"/>
            <a:ext cx="276698" cy="333133"/>
            <a:chOff x="7576605" y="1983877"/>
            <a:chExt cx="276698" cy="333133"/>
          </a:xfrm>
        </p:grpSpPr>
        <p:sp>
          <p:nvSpPr>
            <p:cNvPr id="12881" name="Google Shape;12881;p7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3" name="Google Shape;12883;p71"/>
          <p:cNvGrpSpPr/>
          <p:nvPr/>
        </p:nvGrpSpPr>
        <p:grpSpPr>
          <a:xfrm>
            <a:off x="853568" y="1975538"/>
            <a:ext cx="337334" cy="353599"/>
            <a:chOff x="853568" y="1975538"/>
            <a:chExt cx="337334" cy="353599"/>
          </a:xfrm>
        </p:grpSpPr>
        <p:sp>
          <p:nvSpPr>
            <p:cNvPr id="12884" name="Google Shape;12884;p7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71"/>
          <p:cNvGrpSpPr/>
          <p:nvPr/>
        </p:nvGrpSpPr>
        <p:grpSpPr>
          <a:xfrm>
            <a:off x="2770052" y="2009628"/>
            <a:ext cx="327085" cy="277080"/>
            <a:chOff x="2770052" y="2009628"/>
            <a:chExt cx="327085" cy="277080"/>
          </a:xfrm>
        </p:grpSpPr>
        <p:sp>
          <p:nvSpPr>
            <p:cNvPr id="12889" name="Google Shape;12889;p7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1" name="Google Shape;12891;p71"/>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2" name="Google Shape;12892;p71"/>
          <p:cNvGrpSpPr/>
          <p:nvPr/>
        </p:nvGrpSpPr>
        <p:grpSpPr>
          <a:xfrm>
            <a:off x="4195399" y="1970604"/>
            <a:ext cx="344878" cy="343573"/>
            <a:chOff x="4195399" y="1970604"/>
            <a:chExt cx="344878" cy="343573"/>
          </a:xfrm>
        </p:grpSpPr>
        <p:sp>
          <p:nvSpPr>
            <p:cNvPr id="12893" name="Google Shape;12893;p7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71"/>
          <p:cNvGrpSpPr/>
          <p:nvPr/>
        </p:nvGrpSpPr>
        <p:grpSpPr>
          <a:xfrm>
            <a:off x="4674791" y="1977447"/>
            <a:ext cx="344528" cy="344114"/>
            <a:chOff x="4674791" y="1977447"/>
            <a:chExt cx="344528" cy="344114"/>
          </a:xfrm>
        </p:grpSpPr>
        <p:sp>
          <p:nvSpPr>
            <p:cNvPr id="12898" name="Google Shape;12898;p7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71"/>
          <p:cNvGrpSpPr/>
          <p:nvPr/>
        </p:nvGrpSpPr>
        <p:grpSpPr>
          <a:xfrm>
            <a:off x="6083810" y="1547297"/>
            <a:ext cx="382819" cy="310788"/>
            <a:chOff x="6083810" y="1547297"/>
            <a:chExt cx="382819" cy="310788"/>
          </a:xfrm>
        </p:grpSpPr>
        <p:sp>
          <p:nvSpPr>
            <p:cNvPr id="12925" name="Google Shape;12925;p7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71"/>
          <p:cNvGrpSpPr/>
          <p:nvPr/>
        </p:nvGrpSpPr>
        <p:grpSpPr>
          <a:xfrm>
            <a:off x="6558300" y="1538193"/>
            <a:ext cx="382788" cy="328613"/>
            <a:chOff x="6558300" y="1538193"/>
            <a:chExt cx="382788" cy="328613"/>
          </a:xfrm>
        </p:grpSpPr>
        <p:sp>
          <p:nvSpPr>
            <p:cNvPr id="12944" name="Google Shape;12944;p7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71"/>
          <p:cNvGrpSpPr/>
          <p:nvPr/>
        </p:nvGrpSpPr>
        <p:grpSpPr>
          <a:xfrm>
            <a:off x="5194002" y="1511297"/>
            <a:ext cx="259605" cy="346024"/>
            <a:chOff x="5194002" y="1511297"/>
            <a:chExt cx="259605" cy="346024"/>
          </a:xfrm>
        </p:grpSpPr>
        <p:sp>
          <p:nvSpPr>
            <p:cNvPr id="12947" name="Google Shape;12947;p7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71"/>
          <p:cNvGrpSpPr/>
          <p:nvPr/>
        </p:nvGrpSpPr>
        <p:grpSpPr>
          <a:xfrm>
            <a:off x="1394741" y="1512061"/>
            <a:ext cx="252444" cy="351722"/>
            <a:chOff x="1394741" y="1512061"/>
            <a:chExt cx="252444" cy="351722"/>
          </a:xfrm>
        </p:grpSpPr>
        <p:sp>
          <p:nvSpPr>
            <p:cNvPr id="12952" name="Google Shape;12952;p7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71"/>
          <p:cNvGrpSpPr/>
          <p:nvPr/>
        </p:nvGrpSpPr>
        <p:grpSpPr>
          <a:xfrm>
            <a:off x="855096" y="1504485"/>
            <a:ext cx="380910" cy="339594"/>
            <a:chOff x="855096" y="1504485"/>
            <a:chExt cx="380910" cy="339594"/>
          </a:xfrm>
        </p:grpSpPr>
        <p:sp>
          <p:nvSpPr>
            <p:cNvPr id="12970" name="Google Shape;12970;p7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71"/>
          <p:cNvGrpSpPr/>
          <p:nvPr/>
        </p:nvGrpSpPr>
        <p:grpSpPr>
          <a:xfrm>
            <a:off x="1819576" y="1511679"/>
            <a:ext cx="352103" cy="352103"/>
            <a:chOff x="1819576" y="1511679"/>
            <a:chExt cx="352103" cy="352103"/>
          </a:xfrm>
        </p:grpSpPr>
        <p:sp>
          <p:nvSpPr>
            <p:cNvPr id="12976" name="Google Shape;12976;p7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71"/>
          <p:cNvGrpSpPr/>
          <p:nvPr/>
        </p:nvGrpSpPr>
        <p:grpSpPr>
          <a:xfrm>
            <a:off x="5621097" y="1500761"/>
            <a:ext cx="371424" cy="355446"/>
            <a:chOff x="5621097" y="1500761"/>
            <a:chExt cx="371424" cy="355446"/>
          </a:xfrm>
        </p:grpSpPr>
        <p:sp>
          <p:nvSpPr>
            <p:cNvPr id="12981" name="Google Shape;12981;p7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3" name="Google Shape;12983;p71"/>
          <p:cNvGrpSpPr/>
          <p:nvPr/>
        </p:nvGrpSpPr>
        <p:grpSpPr>
          <a:xfrm>
            <a:off x="4670239" y="1541599"/>
            <a:ext cx="359679" cy="321833"/>
            <a:chOff x="4670239" y="1541599"/>
            <a:chExt cx="359679" cy="321833"/>
          </a:xfrm>
        </p:grpSpPr>
        <p:sp>
          <p:nvSpPr>
            <p:cNvPr id="12984" name="Google Shape;12984;p7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9" name="Google Shape;12989;p71"/>
          <p:cNvGrpSpPr/>
          <p:nvPr/>
        </p:nvGrpSpPr>
        <p:grpSpPr>
          <a:xfrm>
            <a:off x="4212429" y="1502385"/>
            <a:ext cx="321037" cy="353822"/>
            <a:chOff x="4212429" y="1502385"/>
            <a:chExt cx="321037" cy="353822"/>
          </a:xfrm>
        </p:grpSpPr>
        <p:sp>
          <p:nvSpPr>
            <p:cNvPr id="12990" name="Google Shape;12990;p7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71"/>
          <p:cNvGrpSpPr/>
          <p:nvPr/>
        </p:nvGrpSpPr>
        <p:grpSpPr>
          <a:xfrm>
            <a:off x="2302788" y="1505981"/>
            <a:ext cx="336188" cy="335425"/>
            <a:chOff x="2302788" y="1505981"/>
            <a:chExt cx="336188" cy="335425"/>
          </a:xfrm>
        </p:grpSpPr>
        <p:sp>
          <p:nvSpPr>
            <p:cNvPr id="12995" name="Google Shape;12995;p7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71"/>
          <p:cNvGrpSpPr/>
          <p:nvPr/>
        </p:nvGrpSpPr>
        <p:grpSpPr>
          <a:xfrm>
            <a:off x="2780301" y="1521896"/>
            <a:ext cx="333133" cy="321037"/>
            <a:chOff x="2780301" y="1521896"/>
            <a:chExt cx="333133" cy="321037"/>
          </a:xfrm>
        </p:grpSpPr>
        <p:sp>
          <p:nvSpPr>
            <p:cNvPr id="13013" name="Google Shape;13013;p7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3" name="Google Shape;13033;p7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6" name="Google Shape;13036;p71"/>
          <p:cNvGrpSpPr/>
          <p:nvPr/>
        </p:nvGrpSpPr>
        <p:grpSpPr>
          <a:xfrm>
            <a:off x="3316159" y="1515085"/>
            <a:ext cx="211892" cy="339594"/>
            <a:chOff x="3316159" y="1515085"/>
            <a:chExt cx="211892" cy="339594"/>
          </a:xfrm>
        </p:grpSpPr>
        <p:sp>
          <p:nvSpPr>
            <p:cNvPr id="13037" name="Google Shape;13037;p7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71"/>
          <p:cNvGrpSpPr/>
          <p:nvPr/>
        </p:nvGrpSpPr>
        <p:grpSpPr>
          <a:xfrm>
            <a:off x="3716358" y="1544655"/>
            <a:ext cx="361971" cy="314958"/>
            <a:chOff x="3716358" y="1544655"/>
            <a:chExt cx="361971" cy="314958"/>
          </a:xfrm>
        </p:grpSpPr>
        <p:sp>
          <p:nvSpPr>
            <p:cNvPr id="13044" name="Google Shape;13044;p7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9" name="Google Shape;13049;p71"/>
            <p:cNvGrpSpPr/>
            <p:nvPr/>
          </p:nvGrpSpPr>
          <p:grpSpPr>
            <a:xfrm>
              <a:off x="3716358" y="1544655"/>
              <a:ext cx="361971" cy="314958"/>
              <a:chOff x="3716358" y="1544655"/>
              <a:chExt cx="361971" cy="314958"/>
            </a:xfrm>
          </p:grpSpPr>
          <p:sp>
            <p:nvSpPr>
              <p:cNvPr id="13050" name="Google Shape;13050;p7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55" name="Google Shape;13055;p71"/>
          <p:cNvGrpSpPr/>
          <p:nvPr/>
        </p:nvGrpSpPr>
        <p:grpSpPr>
          <a:xfrm>
            <a:off x="7011924" y="1557552"/>
            <a:ext cx="499533" cy="305136"/>
            <a:chOff x="7009649" y="1541981"/>
            <a:chExt cx="524940" cy="320655"/>
          </a:xfrm>
        </p:grpSpPr>
        <p:sp>
          <p:nvSpPr>
            <p:cNvPr id="13056" name="Google Shape;13056;p7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71"/>
          <p:cNvGrpSpPr/>
          <p:nvPr/>
        </p:nvGrpSpPr>
        <p:grpSpPr>
          <a:xfrm>
            <a:off x="8034034" y="1518109"/>
            <a:ext cx="282746" cy="340358"/>
            <a:chOff x="8034034" y="1518109"/>
            <a:chExt cx="282746" cy="340358"/>
          </a:xfrm>
        </p:grpSpPr>
        <p:sp>
          <p:nvSpPr>
            <p:cNvPr id="13065" name="Google Shape;13065;p7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71"/>
          <p:cNvGrpSpPr/>
          <p:nvPr/>
        </p:nvGrpSpPr>
        <p:grpSpPr>
          <a:xfrm>
            <a:off x="7582302" y="1499934"/>
            <a:ext cx="369133" cy="360411"/>
            <a:chOff x="7582302" y="1499934"/>
            <a:chExt cx="369133" cy="360411"/>
          </a:xfrm>
        </p:grpSpPr>
        <p:sp>
          <p:nvSpPr>
            <p:cNvPr id="13070" name="Google Shape;13070;p7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9"/>
        <p:cNvGrpSpPr/>
        <p:nvPr/>
      </p:nvGrpSpPr>
      <p:grpSpPr>
        <a:xfrm>
          <a:off x="0" y="0"/>
          <a:ext cx="0" cy="0"/>
          <a:chOff x="0" y="0"/>
          <a:chExt cx="0" cy="0"/>
        </a:xfrm>
      </p:grpSpPr>
      <p:pic>
        <p:nvPicPr>
          <p:cNvPr id="210" name="Google Shape;210;p34"/>
          <p:cNvPicPr preferRelativeResize="0"/>
          <p:nvPr/>
        </p:nvPicPr>
        <p:blipFill rotWithShape="1">
          <a:blip r:embed="rId3">
            <a:alphaModFix/>
          </a:blip>
          <a:srcRect l="11769"/>
          <a:stretch/>
        </p:blipFill>
        <p:spPr>
          <a:xfrm>
            <a:off x="-1" y="965125"/>
            <a:ext cx="4257323" cy="3219752"/>
          </a:xfrm>
          <a:prstGeom prst="rect">
            <a:avLst/>
          </a:prstGeom>
          <a:noFill/>
          <a:ln>
            <a:noFill/>
          </a:ln>
        </p:spPr>
      </p:pic>
      <p:sp>
        <p:nvSpPr>
          <p:cNvPr id="211" name="Google Shape;211;p34"/>
          <p:cNvSpPr/>
          <p:nvPr/>
        </p:nvSpPr>
        <p:spPr>
          <a:xfrm>
            <a:off x="286800" y="280450"/>
            <a:ext cx="8583000" cy="45891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4"/>
          <p:cNvSpPr txBox="1">
            <a:spLocks noGrp="1"/>
          </p:cNvSpPr>
          <p:nvPr>
            <p:ph type="title"/>
          </p:nvPr>
        </p:nvSpPr>
        <p:spPr>
          <a:xfrm>
            <a:off x="5241175" y="655611"/>
            <a:ext cx="2811000" cy="733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sp>
        <p:nvSpPr>
          <p:cNvPr id="213" name="Google Shape;213;p34"/>
          <p:cNvSpPr txBox="1">
            <a:spLocks noGrp="1"/>
          </p:cNvSpPr>
          <p:nvPr>
            <p:ph type="body" idx="1"/>
          </p:nvPr>
        </p:nvSpPr>
        <p:spPr>
          <a:xfrm>
            <a:off x="5241175" y="2539375"/>
            <a:ext cx="3226200" cy="1942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17"/>
        <p:cNvGrpSpPr/>
        <p:nvPr/>
      </p:nvGrpSpPr>
      <p:grpSpPr>
        <a:xfrm>
          <a:off x="0" y="0"/>
          <a:ext cx="0" cy="0"/>
          <a:chOff x="0" y="0"/>
          <a:chExt cx="0" cy="0"/>
        </a:xfrm>
      </p:grpSpPr>
      <p:sp>
        <p:nvSpPr>
          <p:cNvPr id="218" name="Google Shape;218;p35"/>
          <p:cNvSpPr txBox="1">
            <a:spLocks noGrp="1"/>
          </p:cNvSpPr>
          <p:nvPr>
            <p:ph type="title"/>
          </p:nvPr>
        </p:nvSpPr>
        <p:spPr>
          <a:xfrm>
            <a:off x="5673000" y="4015536"/>
            <a:ext cx="2811000" cy="733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
        <p:nvSpPr>
          <p:cNvPr id="219" name="Google Shape;219;p35"/>
          <p:cNvSpPr txBox="1">
            <a:spLocks noGrp="1"/>
          </p:cNvSpPr>
          <p:nvPr>
            <p:ph type="body" idx="1"/>
          </p:nvPr>
        </p:nvSpPr>
        <p:spPr>
          <a:xfrm>
            <a:off x="2134350" y="1470225"/>
            <a:ext cx="4887900" cy="1942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is a quote. Words full of wisdom that someone important said and can make the reader get inspired.”</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3"/>
        <p:cNvGrpSpPr/>
        <p:nvPr/>
      </p:nvGrpSpPr>
      <p:grpSpPr>
        <a:xfrm>
          <a:off x="0" y="0"/>
          <a:ext cx="0" cy="0"/>
          <a:chOff x="0" y="0"/>
          <a:chExt cx="0" cy="0"/>
        </a:xfrm>
      </p:grpSpPr>
      <p:sp>
        <p:nvSpPr>
          <p:cNvPr id="224" name="Google Shape;224;p36"/>
          <p:cNvSpPr txBox="1">
            <a:spLocks noGrp="1"/>
          </p:cNvSpPr>
          <p:nvPr>
            <p:ph type="title"/>
          </p:nvPr>
        </p:nvSpPr>
        <p:spPr>
          <a:xfrm>
            <a:off x="701600" y="612666"/>
            <a:ext cx="28110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IS THIS TOPIC ABOUT?</a:t>
            </a:r>
            <a:endParaRPr/>
          </a:p>
        </p:txBody>
      </p:sp>
      <p:sp>
        <p:nvSpPr>
          <p:cNvPr id="225" name="Google Shape;225;p36"/>
          <p:cNvSpPr txBox="1">
            <a:spLocks noGrp="1"/>
          </p:cNvSpPr>
          <p:nvPr>
            <p:ph type="body" idx="1"/>
          </p:nvPr>
        </p:nvSpPr>
        <p:spPr>
          <a:xfrm>
            <a:off x="701600" y="2344725"/>
            <a:ext cx="2811000" cy="2134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you could give a brief description of the topic you want to talk about. For example, if you want to talk about Mercury, you could say that it’s the closest planet to the Sun and the smallest one in the Solar System</a:t>
            </a:r>
            <a:endParaRPr/>
          </a:p>
        </p:txBody>
      </p:sp>
      <p:pic>
        <p:nvPicPr>
          <p:cNvPr id="226" name="Google Shape;226;p36"/>
          <p:cNvPicPr preferRelativeResize="0"/>
          <p:nvPr/>
        </p:nvPicPr>
        <p:blipFill rotWithShape="1">
          <a:blip r:embed="rId3">
            <a:alphaModFix/>
          </a:blip>
          <a:srcRect r="10442"/>
          <a:stretch/>
        </p:blipFill>
        <p:spPr>
          <a:xfrm>
            <a:off x="4768675" y="839750"/>
            <a:ext cx="4375327" cy="3464001"/>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0"/>
        <p:cNvGrpSpPr/>
        <p:nvPr/>
      </p:nvGrpSpPr>
      <p:grpSpPr>
        <a:xfrm>
          <a:off x="0" y="0"/>
          <a:ext cx="0" cy="0"/>
          <a:chOff x="0" y="0"/>
          <a:chExt cx="0" cy="0"/>
        </a:xfrm>
      </p:grpSpPr>
      <p:sp>
        <p:nvSpPr>
          <p:cNvPr id="231" name="Google Shape;231;p37"/>
          <p:cNvSpPr txBox="1">
            <a:spLocks noGrp="1"/>
          </p:cNvSpPr>
          <p:nvPr>
            <p:ph type="title"/>
          </p:nvPr>
        </p:nvSpPr>
        <p:spPr>
          <a:xfrm>
            <a:off x="701600" y="612675"/>
            <a:ext cx="51030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DEFINITION OF CONCEPTS</a:t>
            </a:r>
            <a:endParaRPr/>
          </a:p>
        </p:txBody>
      </p:sp>
      <p:sp>
        <p:nvSpPr>
          <p:cNvPr id="232" name="Google Shape;232;p37"/>
          <p:cNvSpPr txBox="1">
            <a:spLocks noGrp="1"/>
          </p:cNvSpPr>
          <p:nvPr>
            <p:ph type="title" idx="2"/>
          </p:nvPr>
        </p:nvSpPr>
        <p:spPr>
          <a:xfrm>
            <a:off x="778650" y="2956150"/>
            <a:ext cx="1787400" cy="576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33" name="Google Shape;233;p37"/>
          <p:cNvSpPr txBox="1">
            <a:spLocks noGrp="1"/>
          </p:cNvSpPr>
          <p:nvPr>
            <p:ph type="subTitle" idx="1"/>
          </p:nvPr>
        </p:nvSpPr>
        <p:spPr>
          <a:xfrm>
            <a:off x="778650" y="3467900"/>
            <a:ext cx="1787400" cy="89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234" name="Google Shape;234;p37"/>
          <p:cNvSpPr txBox="1">
            <a:spLocks noGrp="1"/>
          </p:cNvSpPr>
          <p:nvPr>
            <p:ph type="title" idx="3"/>
          </p:nvPr>
        </p:nvSpPr>
        <p:spPr>
          <a:xfrm>
            <a:off x="2711750" y="2956100"/>
            <a:ext cx="1787400" cy="576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35" name="Google Shape;235;p37"/>
          <p:cNvSpPr txBox="1">
            <a:spLocks noGrp="1"/>
          </p:cNvSpPr>
          <p:nvPr>
            <p:ph type="subTitle" idx="4"/>
          </p:nvPr>
        </p:nvSpPr>
        <p:spPr>
          <a:xfrm>
            <a:off x="2711750" y="3467900"/>
            <a:ext cx="1787400" cy="89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236" name="Google Shape;236;p37"/>
          <p:cNvSpPr txBox="1">
            <a:spLocks noGrp="1"/>
          </p:cNvSpPr>
          <p:nvPr>
            <p:ph type="title" idx="5"/>
          </p:nvPr>
        </p:nvSpPr>
        <p:spPr>
          <a:xfrm>
            <a:off x="4644850" y="2956100"/>
            <a:ext cx="1787400" cy="576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37" name="Google Shape;237;p37"/>
          <p:cNvSpPr txBox="1">
            <a:spLocks noGrp="1"/>
          </p:cNvSpPr>
          <p:nvPr>
            <p:ph type="subTitle" idx="6"/>
          </p:nvPr>
        </p:nvSpPr>
        <p:spPr>
          <a:xfrm>
            <a:off x="4644850" y="3467900"/>
            <a:ext cx="1787400" cy="89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composed mostly of hydrogen and helium</a:t>
            </a:r>
            <a:endParaRPr/>
          </a:p>
        </p:txBody>
      </p:sp>
      <p:sp>
        <p:nvSpPr>
          <p:cNvPr id="238" name="Google Shape;238;p37"/>
          <p:cNvSpPr txBox="1">
            <a:spLocks noGrp="1"/>
          </p:cNvSpPr>
          <p:nvPr>
            <p:ph type="title" idx="7"/>
          </p:nvPr>
        </p:nvSpPr>
        <p:spPr>
          <a:xfrm>
            <a:off x="6577950" y="2956100"/>
            <a:ext cx="1787400" cy="576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39" name="Google Shape;239;p37"/>
          <p:cNvSpPr txBox="1">
            <a:spLocks noGrp="1"/>
          </p:cNvSpPr>
          <p:nvPr>
            <p:ph type="subTitle" idx="8"/>
          </p:nvPr>
        </p:nvSpPr>
        <p:spPr>
          <a:xfrm>
            <a:off x="6577950" y="3467900"/>
            <a:ext cx="1787400" cy="89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is the second planet from the Sun</a:t>
            </a:r>
            <a:endParaRPr/>
          </a:p>
        </p:txBody>
      </p:sp>
      <p:grpSp>
        <p:nvGrpSpPr>
          <p:cNvPr id="240" name="Google Shape;240;p37"/>
          <p:cNvGrpSpPr/>
          <p:nvPr/>
        </p:nvGrpSpPr>
        <p:grpSpPr>
          <a:xfrm>
            <a:off x="1492080" y="2371192"/>
            <a:ext cx="360540" cy="475592"/>
            <a:chOff x="6752051" y="3386506"/>
            <a:chExt cx="360540" cy="475592"/>
          </a:xfrm>
        </p:grpSpPr>
        <p:sp>
          <p:nvSpPr>
            <p:cNvPr id="241" name="Google Shape;241;p37"/>
            <p:cNvSpPr/>
            <p:nvPr/>
          </p:nvSpPr>
          <p:spPr>
            <a:xfrm>
              <a:off x="6752051" y="3386506"/>
              <a:ext cx="360540" cy="475592"/>
            </a:xfrm>
            <a:custGeom>
              <a:avLst/>
              <a:gdLst/>
              <a:ahLst/>
              <a:cxnLst/>
              <a:rect l="l" t="t" r="r" b="b"/>
              <a:pathLst>
                <a:path w="19056" h="25137" extrusionOk="0">
                  <a:moveTo>
                    <a:pt x="6054" y="815"/>
                  </a:moveTo>
                  <a:cubicBezTo>
                    <a:pt x="6067" y="815"/>
                    <a:pt x="6079" y="827"/>
                    <a:pt x="6081" y="842"/>
                  </a:cubicBezTo>
                  <a:lnTo>
                    <a:pt x="6081" y="5828"/>
                  </a:lnTo>
                  <a:lnTo>
                    <a:pt x="4932" y="5255"/>
                  </a:lnTo>
                  <a:cubicBezTo>
                    <a:pt x="4875" y="5226"/>
                    <a:pt x="4812" y="5212"/>
                    <a:pt x="4750" y="5212"/>
                  </a:cubicBezTo>
                  <a:cubicBezTo>
                    <a:pt x="4687" y="5212"/>
                    <a:pt x="4625" y="5226"/>
                    <a:pt x="4568" y="5255"/>
                  </a:cubicBezTo>
                  <a:lnTo>
                    <a:pt x="3420" y="5828"/>
                  </a:lnTo>
                  <a:lnTo>
                    <a:pt x="3420" y="842"/>
                  </a:lnTo>
                  <a:cubicBezTo>
                    <a:pt x="3420" y="827"/>
                    <a:pt x="3432" y="815"/>
                    <a:pt x="3447" y="815"/>
                  </a:cubicBezTo>
                  <a:close/>
                  <a:moveTo>
                    <a:pt x="17778" y="1684"/>
                  </a:moveTo>
                  <a:cubicBezTo>
                    <a:pt x="18033" y="1684"/>
                    <a:pt x="18240" y="1890"/>
                    <a:pt x="18240" y="2145"/>
                  </a:cubicBezTo>
                  <a:lnTo>
                    <a:pt x="18241" y="23861"/>
                  </a:lnTo>
                  <a:cubicBezTo>
                    <a:pt x="18240" y="24116"/>
                    <a:pt x="18033" y="24320"/>
                    <a:pt x="17780" y="24322"/>
                  </a:cubicBezTo>
                  <a:lnTo>
                    <a:pt x="1275" y="24322"/>
                  </a:lnTo>
                  <a:cubicBezTo>
                    <a:pt x="1020" y="24320"/>
                    <a:pt x="814" y="24116"/>
                    <a:pt x="814" y="23861"/>
                  </a:cubicBezTo>
                  <a:lnTo>
                    <a:pt x="814" y="2145"/>
                  </a:lnTo>
                  <a:cubicBezTo>
                    <a:pt x="814" y="1890"/>
                    <a:pt x="1020" y="1684"/>
                    <a:pt x="1275" y="1684"/>
                  </a:cubicBezTo>
                  <a:lnTo>
                    <a:pt x="2605" y="1684"/>
                  </a:lnTo>
                  <a:lnTo>
                    <a:pt x="2605" y="6488"/>
                  </a:lnTo>
                  <a:cubicBezTo>
                    <a:pt x="2605" y="6724"/>
                    <a:pt x="2799" y="6896"/>
                    <a:pt x="3014" y="6896"/>
                  </a:cubicBezTo>
                  <a:cubicBezTo>
                    <a:pt x="3074" y="6896"/>
                    <a:pt x="3136" y="6882"/>
                    <a:pt x="3196" y="6852"/>
                  </a:cubicBezTo>
                  <a:lnTo>
                    <a:pt x="4750" y="6074"/>
                  </a:lnTo>
                  <a:lnTo>
                    <a:pt x="6305" y="6852"/>
                  </a:lnTo>
                  <a:cubicBezTo>
                    <a:pt x="6365" y="6882"/>
                    <a:pt x="6426" y="6896"/>
                    <a:pt x="6486" y="6896"/>
                  </a:cubicBezTo>
                  <a:cubicBezTo>
                    <a:pt x="6700" y="6896"/>
                    <a:pt x="6894" y="6724"/>
                    <a:pt x="6894" y="6488"/>
                  </a:cubicBezTo>
                  <a:lnTo>
                    <a:pt x="6894" y="1684"/>
                  </a:lnTo>
                  <a:close/>
                  <a:moveTo>
                    <a:pt x="3447" y="0"/>
                  </a:moveTo>
                  <a:cubicBezTo>
                    <a:pt x="2983" y="0"/>
                    <a:pt x="2607" y="376"/>
                    <a:pt x="2605" y="842"/>
                  </a:cubicBezTo>
                  <a:lnTo>
                    <a:pt x="2605" y="869"/>
                  </a:lnTo>
                  <a:lnTo>
                    <a:pt x="1277" y="869"/>
                  </a:lnTo>
                  <a:cubicBezTo>
                    <a:pt x="571" y="869"/>
                    <a:pt x="1" y="1440"/>
                    <a:pt x="1" y="2145"/>
                  </a:cubicBezTo>
                  <a:lnTo>
                    <a:pt x="1" y="23861"/>
                  </a:lnTo>
                  <a:cubicBezTo>
                    <a:pt x="1" y="24565"/>
                    <a:pt x="571" y="25135"/>
                    <a:pt x="1277" y="25137"/>
                  </a:cubicBezTo>
                  <a:lnTo>
                    <a:pt x="17780" y="25137"/>
                  </a:lnTo>
                  <a:cubicBezTo>
                    <a:pt x="18484" y="25135"/>
                    <a:pt x="19054" y="24565"/>
                    <a:pt x="19056" y="23861"/>
                  </a:cubicBezTo>
                  <a:lnTo>
                    <a:pt x="19056" y="2145"/>
                  </a:lnTo>
                  <a:cubicBezTo>
                    <a:pt x="19054" y="1440"/>
                    <a:pt x="18484" y="869"/>
                    <a:pt x="17780" y="869"/>
                  </a:cubicBezTo>
                  <a:lnTo>
                    <a:pt x="6895" y="869"/>
                  </a:lnTo>
                  <a:lnTo>
                    <a:pt x="6895" y="842"/>
                  </a:lnTo>
                  <a:cubicBezTo>
                    <a:pt x="6894" y="376"/>
                    <a:pt x="6518" y="0"/>
                    <a:pt x="6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42" name="Google Shape;242;p37"/>
            <p:cNvSpPr/>
            <p:nvPr/>
          </p:nvSpPr>
          <p:spPr>
            <a:xfrm>
              <a:off x="6842413" y="3517962"/>
              <a:ext cx="179778" cy="253717"/>
            </a:xfrm>
            <a:custGeom>
              <a:avLst/>
              <a:gdLst/>
              <a:ahLst/>
              <a:cxnLst/>
              <a:rect l="l" t="t" r="r" b="b"/>
              <a:pathLst>
                <a:path w="9502" h="13410" extrusionOk="0">
                  <a:moveTo>
                    <a:pt x="4751" y="815"/>
                  </a:moveTo>
                  <a:cubicBezTo>
                    <a:pt x="4777" y="815"/>
                    <a:pt x="4805" y="817"/>
                    <a:pt x="4832" y="822"/>
                  </a:cubicBezTo>
                  <a:cubicBezTo>
                    <a:pt x="5046" y="857"/>
                    <a:pt x="5213" y="1077"/>
                    <a:pt x="5213" y="1324"/>
                  </a:cubicBezTo>
                  <a:lnTo>
                    <a:pt x="5213" y="6054"/>
                  </a:lnTo>
                  <a:cubicBezTo>
                    <a:pt x="5213" y="6280"/>
                    <a:pt x="5395" y="6462"/>
                    <a:pt x="5621" y="6462"/>
                  </a:cubicBezTo>
                  <a:cubicBezTo>
                    <a:pt x="5845" y="6462"/>
                    <a:pt x="6029" y="6280"/>
                    <a:pt x="6029" y="6054"/>
                  </a:cubicBezTo>
                  <a:lnTo>
                    <a:pt x="6029" y="2145"/>
                  </a:lnTo>
                  <a:cubicBezTo>
                    <a:pt x="6029" y="1885"/>
                    <a:pt x="6240" y="1683"/>
                    <a:pt x="6491" y="1683"/>
                  </a:cubicBezTo>
                  <a:cubicBezTo>
                    <a:pt x="6517" y="1683"/>
                    <a:pt x="6543" y="1685"/>
                    <a:pt x="6570" y="1690"/>
                  </a:cubicBezTo>
                  <a:cubicBezTo>
                    <a:pt x="6784" y="1725"/>
                    <a:pt x="6951" y="1946"/>
                    <a:pt x="6951" y="2192"/>
                  </a:cubicBezTo>
                  <a:lnTo>
                    <a:pt x="6951" y="6488"/>
                  </a:lnTo>
                  <a:cubicBezTo>
                    <a:pt x="6951" y="6712"/>
                    <a:pt x="7133" y="6896"/>
                    <a:pt x="7358" y="6896"/>
                  </a:cubicBezTo>
                  <a:cubicBezTo>
                    <a:pt x="7584" y="6896"/>
                    <a:pt x="7766" y="6712"/>
                    <a:pt x="7766" y="6488"/>
                  </a:cubicBezTo>
                  <a:lnTo>
                    <a:pt x="7766" y="3448"/>
                  </a:lnTo>
                  <a:cubicBezTo>
                    <a:pt x="7766" y="3188"/>
                    <a:pt x="7977" y="2986"/>
                    <a:pt x="8228" y="2986"/>
                  </a:cubicBezTo>
                  <a:cubicBezTo>
                    <a:pt x="8254" y="2986"/>
                    <a:pt x="8280" y="2988"/>
                    <a:pt x="8307" y="2993"/>
                  </a:cubicBezTo>
                  <a:cubicBezTo>
                    <a:pt x="8521" y="3028"/>
                    <a:pt x="8688" y="3248"/>
                    <a:pt x="8688" y="3495"/>
                  </a:cubicBezTo>
                  <a:lnTo>
                    <a:pt x="8687" y="11266"/>
                  </a:lnTo>
                  <a:cubicBezTo>
                    <a:pt x="8687" y="12001"/>
                    <a:pt x="8092" y="12595"/>
                    <a:pt x="7358" y="12597"/>
                  </a:cubicBezTo>
                  <a:lnTo>
                    <a:pt x="4318" y="12597"/>
                  </a:lnTo>
                  <a:cubicBezTo>
                    <a:pt x="2386" y="12597"/>
                    <a:pt x="815" y="11025"/>
                    <a:pt x="815" y="9094"/>
                  </a:cubicBezTo>
                  <a:lnTo>
                    <a:pt x="815" y="6101"/>
                  </a:lnTo>
                  <a:cubicBezTo>
                    <a:pt x="815" y="5854"/>
                    <a:pt x="983" y="5634"/>
                    <a:pt x="1196" y="5599"/>
                  </a:cubicBezTo>
                  <a:cubicBezTo>
                    <a:pt x="1223" y="5594"/>
                    <a:pt x="1250" y="5593"/>
                    <a:pt x="1278" y="5593"/>
                  </a:cubicBezTo>
                  <a:cubicBezTo>
                    <a:pt x="1387" y="5593"/>
                    <a:pt x="1493" y="5631"/>
                    <a:pt x="1575" y="5702"/>
                  </a:cubicBezTo>
                  <a:cubicBezTo>
                    <a:pt x="1678" y="5790"/>
                    <a:pt x="1739" y="5919"/>
                    <a:pt x="1739" y="6054"/>
                  </a:cubicBezTo>
                  <a:lnTo>
                    <a:pt x="1739" y="8226"/>
                  </a:lnTo>
                  <a:cubicBezTo>
                    <a:pt x="1739" y="8451"/>
                    <a:pt x="1921" y="8633"/>
                    <a:pt x="2145" y="8633"/>
                  </a:cubicBezTo>
                  <a:cubicBezTo>
                    <a:pt x="2370" y="8633"/>
                    <a:pt x="2553" y="8451"/>
                    <a:pt x="2553" y="8226"/>
                  </a:cubicBezTo>
                  <a:lnTo>
                    <a:pt x="2553" y="2626"/>
                  </a:lnTo>
                  <a:cubicBezTo>
                    <a:pt x="2553" y="2380"/>
                    <a:pt x="2720" y="2160"/>
                    <a:pt x="2934" y="2125"/>
                  </a:cubicBezTo>
                  <a:cubicBezTo>
                    <a:pt x="2961" y="2120"/>
                    <a:pt x="2988" y="2118"/>
                    <a:pt x="3015" y="2118"/>
                  </a:cubicBezTo>
                  <a:cubicBezTo>
                    <a:pt x="3264" y="2118"/>
                    <a:pt x="3476" y="2321"/>
                    <a:pt x="3476" y="2580"/>
                  </a:cubicBezTo>
                  <a:lnTo>
                    <a:pt x="3476" y="6054"/>
                  </a:lnTo>
                  <a:cubicBezTo>
                    <a:pt x="3476" y="6280"/>
                    <a:pt x="3658" y="6462"/>
                    <a:pt x="3882" y="6462"/>
                  </a:cubicBezTo>
                  <a:cubicBezTo>
                    <a:pt x="4108" y="6462"/>
                    <a:pt x="4290" y="6280"/>
                    <a:pt x="4290" y="6054"/>
                  </a:cubicBezTo>
                  <a:lnTo>
                    <a:pt x="4290" y="1277"/>
                  </a:lnTo>
                  <a:cubicBezTo>
                    <a:pt x="4290" y="1018"/>
                    <a:pt x="4502" y="815"/>
                    <a:pt x="4751" y="815"/>
                  </a:cubicBezTo>
                  <a:close/>
                  <a:moveTo>
                    <a:pt x="4749" y="0"/>
                  </a:moveTo>
                  <a:cubicBezTo>
                    <a:pt x="4059" y="0"/>
                    <a:pt x="3476" y="561"/>
                    <a:pt x="3476" y="1277"/>
                  </a:cubicBezTo>
                  <a:lnTo>
                    <a:pt x="3476" y="1391"/>
                  </a:lnTo>
                  <a:cubicBezTo>
                    <a:pt x="3327" y="1333"/>
                    <a:pt x="3170" y="1304"/>
                    <a:pt x="3012" y="1304"/>
                  </a:cubicBezTo>
                  <a:cubicBezTo>
                    <a:pt x="2943" y="1304"/>
                    <a:pt x="2873" y="1310"/>
                    <a:pt x="2804" y="1321"/>
                  </a:cubicBezTo>
                  <a:cubicBezTo>
                    <a:pt x="2197" y="1420"/>
                    <a:pt x="1739" y="1981"/>
                    <a:pt x="1739" y="2626"/>
                  </a:cubicBezTo>
                  <a:lnTo>
                    <a:pt x="1739" y="4865"/>
                  </a:lnTo>
                  <a:cubicBezTo>
                    <a:pt x="1591" y="4808"/>
                    <a:pt x="1434" y="4779"/>
                    <a:pt x="1276" y="4779"/>
                  </a:cubicBezTo>
                  <a:cubicBezTo>
                    <a:pt x="1206" y="4779"/>
                    <a:pt x="1135" y="4785"/>
                    <a:pt x="1065" y="4797"/>
                  </a:cubicBezTo>
                  <a:cubicBezTo>
                    <a:pt x="458" y="4895"/>
                    <a:pt x="0" y="5455"/>
                    <a:pt x="0" y="6101"/>
                  </a:cubicBezTo>
                  <a:lnTo>
                    <a:pt x="0" y="9094"/>
                  </a:lnTo>
                  <a:cubicBezTo>
                    <a:pt x="0" y="11474"/>
                    <a:pt x="1937" y="13410"/>
                    <a:pt x="4318" y="13410"/>
                  </a:cubicBezTo>
                  <a:lnTo>
                    <a:pt x="7358" y="13410"/>
                  </a:lnTo>
                  <a:cubicBezTo>
                    <a:pt x="8541" y="13408"/>
                    <a:pt x="9500" y="12450"/>
                    <a:pt x="9501" y="11266"/>
                  </a:cubicBezTo>
                  <a:lnTo>
                    <a:pt x="9501" y="3496"/>
                  </a:lnTo>
                  <a:cubicBezTo>
                    <a:pt x="9501" y="2852"/>
                    <a:pt x="9045" y="2289"/>
                    <a:pt x="8438" y="2190"/>
                  </a:cubicBezTo>
                  <a:cubicBezTo>
                    <a:pt x="8368" y="2179"/>
                    <a:pt x="8297" y="2173"/>
                    <a:pt x="8227" y="2173"/>
                  </a:cubicBezTo>
                  <a:cubicBezTo>
                    <a:pt x="8069" y="2173"/>
                    <a:pt x="7912" y="2202"/>
                    <a:pt x="7764" y="2259"/>
                  </a:cubicBezTo>
                  <a:lnTo>
                    <a:pt x="7764" y="2192"/>
                  </a:lnTo>
                  <a:cubicBezTo>
                    <a:pt x="7764" y="1547"/>
                    <a:pt x="7306" y="986"/>
                    <a:pt x="6699" y="887"/>
                  </a:cubicBezTo>
                  <a:cubicBezTo>
                    <a:pt x="6630" y="876"/>
                    <a:pt x="6560" y="870"/>
                    <a:pt x="6491" y="870"/>
                  </a:cubicBezTo>
                  <a:cubicBezTo>
                    <a:pt x="6316" y="870"/>
                    <a:pt x="6143" y="906"/>
                    <a:pt x="5982" y="975"/>
                  </a:cubicBezTo>
                  <a:cubicBezTo>
                    <a:pt x="5851" y="485"/>
                    <a:pt x="5457" y="98"/>
                    <a:pt x="4962" y="18"/>
                  </a:cubicBezTo>
                  <a:cubicBezTo>
                    <a:pt x="4890" y="6"/>
                    <a:pt x="4819" y="0"/>
                    <a:pt x="4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243" name="Google Shape;243;p37"/>
          <p:cNvGrpSpPr/>
          <p:nvPr/>
        </p:nvGrpSpPr>
        <p:grpSpPr>
          <a:xfrm>
            <a:off x="7291363" y="2371201"/>
            <a:ext cx="360558" cy="475573"/>
            <a:chOff x="7552254" y="2118242"/>
            <a:chExt cx="360558" cy="475573"/>
          </a:xfrm>
        </p:grpSpPr>
        <p:sp>
          <p:nvSpPr>
            <p:cNvPr id="244" name="Google Shape;244;p37"/>
            <p:cNvSpPr/>
            <p:nvPr/>
          </p:nvSpPr>
          <p:spPr>
            <a:xfrm>
              <a:off x="7552254" y="2118242"/>
              <a:ext cx="360558" cy="475573"/>
            </a:xfrm>
            <a:custGeom>
              <a:avLst/>
              <a:gdLst/>
              <a:ahLst/>
              <a:cxnLst/>
              <a:rect l="l" t="t" r="r" b="b"/>
              <a:pathLst>
                <a:path w="19057" h="25136" extrusionOk="0">
                  <a:moveTo>
                    <a:pt x="17346" y="815"/>
                  </a:moveTo>
                  <a:cubicBezTo>
                    <a:pt x="17840" y="815"/>
                    <a:pt x="18241" y="1215"/>
                    <a:pt x="18242" y="1710"/>
                  </a:cubicBezTo>
                  <a:lnTo>
                    <a:pt x="18242" y="21689"/>
                  </a:lnTo>
                  <a:cubicBezTo>
                    <a:pt x="18241" y="22183"/>
                    <a:pt x="17840" y="22584"/>
                    <a:pt x="17346" y="22584"/>
                  </a:cubicBezTo>
                  <a:lnTo>
                    <a:pt x="1712" y="22584"/>
                  </a:lnTo>
                  <a:cubicBezTo>
                    <a:pt x="1217" y="22584"/>
                    <a:pt x="815" y="22183"/>
                    <a:pt x="815" y="21689"/>
                  </a:cubicBezTo>
                  <a:lnTo>
                    <a:pt x="815" y="1710"/>
                  </a:lnTo>
                  <a:cubicBezTo>
                    <a:pt x="815" y="1215"/>
                    <a:pt x="1217" y="815"/>
                    <a:pt x="1712" y="815"/>
                  </a:cubicBezTo>
                  <a:close/>
                  <a:moveTo>
                    <a:pt x="3476" y="23398"/>
                  </a:moveTo>
                  <a:lnTo>
                    <a:pt x="3476" y="24295"/>
                  </a:lnTo>
                  <a:cubicBezTo>
                    <a:pt x="3474" y="24309"/>
                    <a:pt x="3464" y="24321"/>
                    <a:pt x="3449" y="24321"/>
                  </a:cubicBezTo>
                  <a:lnTo>
                    <a:pt x="2579" y="24321"/>
                  </a:lnTo>
                  <a:cubicBezTo>
                    <a:pt x="2564" y="24321"/>
                    <a:pt x="2552" y="24309"/>
                    <a:pt x="2552" y="24295"/>
                  </a:cubicBezTo>
                  <a:lnTo>
                    <a:pt x="2552" y="23398"/>
                  </a:lnTo>
                  <a:close/>
                  <a:moveTo>
                    <a:pt x="16505" y="23398"/>
                  </a:moveTo>
                  <a:lnTo>
                    <a:pt x="16505" y="24295"/>
                  </a:lnTo>
                  <a:cubicBezTo>
                    <a:pt x="16504" y="24309"/>
                    <a:pt x="16492" y="24321"/>
                    <a:pt x="16478" y="24321"/>
                  </a:cubicBezTo>
                  <a:lnTo>
                    <a:pt x="15609" y="24321"/>
                  </a:lnTo>
                  <a:cubicBezTo>
                    <a:pt x="15594" y="24321"/>
                    <a:pt x="15582" y="24309"/>
                    <a:pt x="15582" y="24295"/>
                  </a:cubicBezTo>
                  <a:lnTo>
                    <a:pt x="15582" y="23398"/>
                  </a:lnTo>
                  <a:close/>
                  <a:moveTo>
                    <a:pt x="1712" y="0"/>
                  </a:moveTo>
                  <a:cubicBezTo>
                    <a:pt x="767" y="0"/>
                    <a:pt x="2" y="766"/>
                    <a:pt x="0" y="1710"/>
                  </a:cubicBezTo>
                  <a:lnTo>
                    <a:pt x="0" y="21689"/>
                  </a:lnTo>
                  <a:cubicBezTo>
                    <a:pt x="2" y="22632"/>
                    <a:pt x="767" y="23397"/>
                    <a:pt x="1712" y="23398"/>
                  </a:cubicBezTo>
                  <a:lnTo>
                    <a:pt x="1739" y="23398"/>
                  </a:lnTo>
                  <a:lnTo>
                    <a:pt x="1739" y="24293"/>
                  </a:lnTo>
                  <a:cubicBezTo>
                    <a:pt x="1739" y="24759"/>
                    <a:pt x="2115" y="25135"/>
                    <a:pt x="2579" y="25135"/>
                  </a:cubicBezTo>
                  <a:lnTo>
                    <a:pt x="3449" y="25135"/>
                  </a:lnTo>
                  <a:cubicBezTo>
                    <a:pt x="3913" y="25135"/>
                    <a:pt x="4289" y="24759"/>
                    <a:pt x="4289" y="24293"/>
                  </a:cubicBezTo>
                  <a:lnTo>
                    <a:pt x="4289" y="23398"/>
                  </a:lnTo>
                  <a:lnTo>
                    <a:pt x="14767" y="23398"/>
                  </a:lnTo>
                  <a:lnTo>
                    <a:pt x="14767" y="24293"/>
                  </a:lnTo>
                  <a:cubicBezTo>
                    <a:pt x="14768" y="24759"/>
                    <a:pt x="15145" y="25135"/>
                    <a:pt x="15609" y="25135"/>
                  </a:cubicBezTo>
                  <a:lnTo>
                    <a:pt x="16478" y="25135"/>
                  </a:lnTo>
                  <a:cubicBezTo>
                    <a:pt x="16942" y="25135"/>
                    <a:pt x="17319" y="24759"/>
                    <a:pt x="17319" y="24293"/>
                  </a:cubicBezTo>
                  <a:lnTo>
                    <a:pt x="17319" y="23398"/>
                  </a:lnTo>
                  <a:lnTo>
                    <a:pt x="17346" y="23398"/>
                  </a:lnTo>
                  <a:cubicBezTo>
                    <a:pt x="18291" y="23397"/>
                    <a:pt x="19055" y="22632"/>
                    <a:pt x="19057" y="21689"/>
                  </a:cubicBezTo>
                  <a:lnTo>
                    <a:pt x="19057" y="1710"/>
                  </a:lnTo>
                  <a:cubicBezTo>
                    <a:pt x="19055" y="766"/>
                    <a:pt x="18291" y="0"/>
                    <a:pt x="17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45" name="Google Shape;245;p37"/>
            <p:cNvSpPr/>
            <p:nvPr/>
          </p:nvSpPr>
          <p:spPr>
            <a:xfrm>
              <a:off x="7576906" y="2159317"/>
              <a:ext cx="294811" cy="360540"/>
            </a:xfrm>
            <a:custGeom>
              <a:avLst/>
              <a:gdLst/>
              <a:ahLst/>
              <a:cxnLst/>
              <a:rect l="l" t="t" r="r" b="b"/>
              <a:pathLst>
                <a:path w="15582" h="19056" extrusionOk="0">
                  <a:moveTo>
                    <a:pt x="1276" y="2552"/>
                  </a:moveTo>
                  <a:cubicBezTo>
                    <a:pt x="1531" y="2552"/>
                    <a:pt x="1738" y="2758"/>
                    <a:pt x="1738" y="3013"/>
                  </a:cubicBezTo>
                  <a:lnTo>
                    <a:pt x="1738" y="4316"/>
                  </a:lnTo>
                  <a:cubicBezTo>
                    <a:pt x="1738" y="4571"/>
                    <a:pt x="1531" y="4779"/>
                    <a:pt x="1276" y="4779"/>
                  </a:cubicBezTo>
                  <a:cubicBezTo>
                    <a:pt x="1022" y="4779"/>
                    <a:pt x="815" y="4571"/>
                    <a:pt x="815" y="4316"/>
                  </a:cubicBezTo>
                  <a:lnTo>
                    <a:pt x="815" y="3013"/>
                  </a:lnTo>
                  <a:cubicBezTo>
                    <a:pt x="815" y="2758"/>
                    <a:pt x="1022" y="2552"/>
                    <a:pt x="1276" y="2552"/>
                  </a:cubicBezTo>
                  <a:close/>
                  <a:moveTo>
                    <a:pt x="14767" y="7330"/>
                  </a:moveTo>
                  <a:lnTo>
                    <a:pt x="14767" y="11726"/>
                  </a:lnTo>
                  <a:lnTo>
                    <a:pt x="14306" y="11726"/>
                  </a:lnTo>
                  <a:cubicBezTo>
                    <a:pt x="14051" y="11726"/>
                    <a:pt x="13845" y="11520"/>
                    <a:pt x="13845" y="11265"/>
                  </a:cubicBezTo>
                  <a:lnTo>
                    <a:pt x="13845" y="7791"/>
                  </a:lnTo>
                  <a:cubicBezTo>
                    <a:pt x="13845" y="7537"/>
                    <a:pt x="14051" y="7330"/>
                    <a:pt x="14306" y="7330"/>
                  </a:cubicBezTo>
                  <a:close/>
                  <a:moveTo>
                    <a:pt x="1276" y="14278"/>
                  </a:moveTo>
                  <a:cubicBezTo>
                    <a:pt x="1531" y="14278"/>
                    <a:pt x="1738" y="14484"/>
                    <a:pt x="1738" y="14739"/>
                  </a:cubicBezTo>
                  <a:lnTo>
                    <a:pt x="1738" y="16042"/>
                  </a:lnTo>
                  <a:cubicBezTo>
                    <a:pt x="1738" y="16297"/>
                    <a:pt x="1531" y="16503"/>
                    <a:pt x="1276" y="16503"/>
                  </a:cubicBezTo>
                  <a:cubicBezTo>
                    <a:pt x="1022" y="16503"/>
                    <a:pt x="815" y="16297"/>
                    <a:pt x="815" y="16042"/>
                  </a:cubicBezTo>
                  <a:lnTo>
                    <a:pt x="815" y="14739"/>
                  </a:lnTo>
                  <a:cubicBezTo>
                    <a:pt x="815" y="14484"/>
                    <a:pt x="1022" y="14278"/>
                    <a:pt x="1276" y="14278"/>
                  </a:cubicBezTo>
                  <a:close/>
                  <a:moveTo>
                    <a:pt x="14769" y="815"/>
                  </a:moveTo>
                  <a:lnTo>
                    <a:pt x="14769" y="6516"/>
                  </a:lnTo>
                  <a:lnTo>
                    <a:pt x="14306" y="6516"/>
                  </a:lnTo>
                  <a:cubicBezTo>
                    <a:pt x="13602" y="6516"/>
                    <a:pt x="13032" y="7087"/>
                    <a:pt x="13030" y="7791"/>
                  </a:cubicBezTo>
                  <a:lnTo>
                    <a:pt x="13030" y="11265"/>
                  </a:lnTo>
                  <a:cubicBezTo>
                    <a:pt x="13032" y="11969"/>
                    <a:pt x="13602" y="12541"/>
                    <a:pt x="14306" y="12541"/>
                  </a:cubicBezTo>
                  <a:lnTo>
                    <a:pt x="14769" y="12541"/>
                  </a:lnTo>
                  <a:lnTo>
                    <a:pt x="14769" y="18242"/>
                  </a:lnTo>
                  <a:lnTo>
                    <a:pt x="1684" y="18242"/>
                  </a:lnTo>
                  <a:lnTo>
                    <a:pt x="1684" y="17251"/>
                  </a:lnTo>
                  <a:cubicBezTo>
                    <a:pt x="2202" y="17077"/>
                    <a:pt x="2552" y="16590"/>
                    <a:pt x="2552" y="16042"/>
                  </a:cubicBezTo>
                  <a:lnTo>
                    <a:pt x="2552" y="14741"/>
                  </a:lnTo>
                  <a:cubicBezTo>
                    <a:pt x="2552" y="14193"/>
                    <a:pt x="2202" y="13706"/>
                    <a:pt x="1684" y="13532"/>
                  </a:cubicBezTo>
                  <a:lnTo>
                    <a:pt x="1684" y="5525"/>
                  </a:lnTo>
                  <a:cubicBezTo>
                    <a:pt x="2202" y="5351"/>
                    <a:pt x="2552" y="4864"/>
                    <a:pt x="2552" y="4317"/>
                  </a:cubicBezTo>
                  <a:lnTo>
                    <a:pt x="2552" y="3013"/>
                  </a:lnTo>
                  <a:cubicBezTo>
                    <a:pt x="2552" y="2467"/>
                    <a:pt x="2202" y="1980"/>
                    <a:pt x="1684" y="1805"/>
                  </a:cubicBezTo>
                  <a:lnTo>
                    <a:pt x="1684" y="815"/>
                  </a:lnTo>
                  <a:close/>
                  <a:moveTo>
                    <a:pt x="1276" y="0"/>
                  </a:moveTo>
                  <a:cubicBezTo>
                    <a:pt x="1052" y="0"/>
                    <a:pt x="870" y="182"/>
                    <a:pt x="870" y="408"/>
                  </a:cubicBezTo>
                  <a:lnTo>
                    <a:pt x="870" y="1805"/>
                  </a:lnTo>
                  <a:cubicBezTo>
                    <a:pt x="351" y="1980"/>
                    <a:pt x="2" y="2465"/>
                    <a:pt x="1" y="3013"/>
                  </a:cubicBezTo>
                  <a:lnTo>
                    <a:pt x="1" y="4316"/>
                  </a:lnTo>
                  <a:cubicBezTo>
                    <a:pt x="2" y="4864"/>
                    <a:pt x="351" y="5351"/>
                    <a:pt x="870" y="5525"/>
                  </a:cubicBezTo>
                  <a:lnTo>
                    <a:pt x="870" y="13532"/>
                  </a:lnTo>
                  <a:cubicBezTo>
                    <a:pt x="351" y="13706"/>
                    <a:pt x="2" y="14193"/>
                    <a:pt x="1" y="14739"/>
                  </a:cubicBezTo>
                  <a:lnTo>
                    <a:pt x="1" y="16042"/>
                  </a:lnTo>
                  <a:cubicBezTo>
                    <a:pt x="2" y="16590"/>
                    <a:pt x="351" y="17077"/>
                    <a:pt x="870" y="17251"/>
                  </a:cubicBezTo>
                  <a:lnTo>
                    <a:pt x="870" y="18648"/>
                  </a:lnTo>
                  <a:cubicBezTo>
                    <a:pt x="870" y="18873"/>
                    <a:pt x="1052" y="19055"/>
                    <a:pt x="1276" y="19055"/>
                  </a:cubicBezTo>
                  <a:lnTo>
                    <a:pt x="15175" y="19055"/>
                  </a:lnTo>
                  <a:cubicBezTo>
                    <a:pt x="15176" y="19055"/>
                    <a:pt x="15177" y="19055"/>
                    <a:pt x="15178" y="19055"/>
                  </a:cubicBezTo>
                  <a:cubicBezTo>
                    <a:pt x="15401" y="19055"/>
                    <a:pt x="15582" y="18872"/>
                    <a:pt x="15582" y="18648"/>
                  </a:cubicBezTo>
                  <a:lnTo>
                    <a:pt x="15582" y="407"/>
                  </a:lnTo>
                  <a:cubicBezTo>
                    <a:pt x="15582" y="182"/>
                    <a:pt x="15400" y="0"/>
                    <a:pt x="15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46" name="Google Shape;246;p37"/>
            <p:cNvSpPr/>
            <p:nvPr/>
          </p:nvSpPr>
          <p:spPr>
            <a:xfrm>
              <a:off x="7675518" y="2282581"/>
              <a:ext cx="114050" cy="130472"/>
            </a:xfrm>
            <a:custGeom>
              <a:avLst/>
              <a:gdLst/>
              <a:ahLst/>
              <a:cxnLst/>
              <a:rect l="l" t="t" r="r" b="b"/>
              <a:pathLst>
                <a:path w="6028" h="6896" extrusionOk="0">
                  <a:moveTo>
                    <a:pt x="3013" y="812"/>
                  </a:moveTo>
                  <a:cubicBezTo>
                    <a:pt x="3297" y="812"/>
                    <a:pt x="3583" y="867"/>
                    <a:pt x="3856" y="981"/>
                  </a:cubicBezTo>
                  <a:cubicBezTo>
                    <a:pt x="4676" y="1320"/>
                    <a:pt x="5213" y="2123"/>
                    <a:pt x="5213" y="3012"/>
                  </a:cubicBezTo>
                  <a:cubicBezTo>
                    <a:pt x="5212" y="4227"/>
                    <a:pt x="4227" y="5211"/>
                    <a:pt x="3014" y="5211"/>
                  </a:cubicBezTo>
                  <a:cubicBezTo>
                    <a:pt x="2123" y="5211"/>
                    <a:pt x="1322" y="4676"/>
                    <a:pt x="981" y="3854"/>
                  </a:cubicBezTo>
                  <a:cubicBezTo>
                    <a:pt x="641" y="3032"/>
                    <a:pt x="829" y="2086"/>
                    <a:pt x="1457" y="1457"/>
                  </a:cubicBezTo>
                  <a:cubicBezTo>
                    <a:pt x="1878" y="1036"/>
                    <a:pt x="2441" y="812"/>
                    <a:pt x="3013" y="812"/>
                  </a:cubicBezTo>
                  <a:close/>
                  <a:moveTo>
                    <a:pt x="3014" y="1"/>
                  </a:moveTo>
                  <a:cubicBezTo>
                    <a:pt x="1353" y="1"/>
                    <a:pt x="1" y="1352"/>
                    <a:pt x="1" y="3013"/>
                  </a:cubicBezTo>
                  <a:cubicBezTo>
                    <a:pt x="1" y="4536"/>
                    <a:pt x="1137" y="5799"/>
                    <a:pt x="2606" y="5997"/>
                  </a:cubicBezTo>
                  <a:lnTo>
                    <a:pt x="2606" y="6487"/>
                  </a:lnTo>
                  <a:cubicBezTo>
                    <a:pt x="2606" y="6713"/>
                    <a:pt x="2789" y="6895"/>
                    <a:pt x="3014" y="6895"/>
                  </a:cubicBezTo>
                  <a:cubicBezTo>
                    <a:pt x="3240" y="6895"/>
                    <a:pt x="3422" y="6713"/>
                    <a:pt x="3422" y="6487"/>
                  </a:cubicBezTo>
                  <a:lnTo>
                    <a:pt x="3422" y="5997"/>
                  </a:lnTo>
                  <a:cubicBezTo>
                    <a:pt x="4892" y="5799"/>
                    <a:pt x="6028" y="4536"/>
                    <a:pt x="6028" y="3013"/>
                  </a:cubicBezTo>
                  <a:cubicBezTo>
                    <a:pt x="6028" y="1352"/>
                    <a:pt x="4676" y="1"/>
                    <a:pt x="3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47" name="Google Shape;247;p37"/>
            <p:cNvSpPr/>
            <p:nvPr/>
          </p:nvSpPr>
          <p:spPr>
            <a:xfrm>
              <a:off x="7706490" y="2315445"/>
              <a:ext cx="50195" cy="48303"/>
            </a:xfrm>
            <a:custGeom>
              <a:avLst/>
              <a:gdLst/>
              <a:ahLst/>
              <a:cxnLst/>
              <a:rect l="l" t="t" r="r" b="b"/>
              <a:pathLst>
                <a:path w="2653" h="2553" extrusionOk="0">
                  <a:moveTo>
                    <a:pt x="1373" y="814"/>
                  </a:moveTo>
                  <a:cubicBezTo>
                    <a:pt x="1610" y="814"/>
                    <a:pt x="1838" y="998"/>
                    <a:pt x="1838" y="1276"/>
                  </a:cubicBezTo>
                  <a:cubicBezTo>
                    <a:pt x="1838" y="1531"/>
                    <a:pt x="1632" y="1737"/>
                    <a:pt x="1377" y="1737"/>
                  </a:cubicBezTo>
                  <a:cubicBezTo>
                    <a:pt x="966" y="1737"/>
                    <a:pt x="759" y="1240"/>
                    <a:pt x="1051" y="950"/>
                  </a:cubicBezTo>
                  <a:cubicBezTo>
                    <a:pt x="1144" y="856"/>
                    <a:pt x="1260" y="814"/>
                    <a:pt x="1373" y="814"/>
                  </a:cubicBezTo>
                  <a:close/>
                  <a:moveTo>
                    <a:pt x="1377" y="1"/>
                  </a:moveTo>
                  <a:cubicBezTo>
                    <a:pt x="861" y="1"/>
                    <a:pt x="395" y="312"/>
                    <a:pt x="198" y="788"/>
                  </a:cubicBezTo>
                  <a:cubicBezTo>
                    <a:pt x="1" y="1264"/>
                    <a:pt x="110" y="1813"/>
                    <a:pt x="474" y="2179"/>
                  </a:cubicBezTo>
                  <a:cubicBezTo>
                    <a:pt x="719" y="2423"/>
                    <a:pt x="1045" y="2552"/>
                    <a:pt x="1378" y="2552"/>
                  </a:cubicBezTo>
                  <a:cubicBezTo>
                    <a:pt x="1542" y="2552"/>
                    <a:pt x="1708" y="2520"/>
                    <a:pt x="1865" y="2455"/>
                  </a:cubicBezTo>
                  <a:cubicBezTo>
                    <a:pt x="2342" y="2258"/>
                    <a:pt x="2653" y="1792"/>
                    <a:pt x="2653" y="1276"/>
                  </a:cubicBezTo>
                  <a:cubicBezTo>
                    <a:pt x="2651" y="571"/>
                    <a:pt x="2081" y="1"/>
                    <a:pt x="1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248" name="Google Shape;248;p37"/>
          <p:cNvGrpSpPr/>
          <p:nvPr/>
        </p:nvGrpSpPr>
        <p:grpSpPr>
          <a:xfrm>
            <a:off x="5341843" y="2371201"/>
            <a:ext cx="393422" cy="475573"/>
            <a:chOff x="6162277" y="873400"/>
            <a:chExt cx="393422" cy="475573"/>
          </a:xfrm>
        </p:grpSpPr>
        <p:sp>
          <p:nvSpPr>
            <p:cNvPr id="249" name="Google Shape;249;p37"/>
            <p:cNvSpPr/>
            <p:nvPr/>
          </p:nvSpPr>
          <p:spPr>
            <a:xfrm>
              <a:off x="6162277" y="873400"/>
              <a:ext cx="393422" cy="475573"/>
            </a:xfrm>
            <a:custGeom>
              <a:avLst/>
              <a:gdLst/>
              <a:ahLst/>
              <a:cxnLst/>
              <a:rect l="l" t="t" r="r" b="b"/>
              <a:pathLst>
                <a:path w="20794" h="25136" extrusionOk="0">
                  <a:moveTo>
                    <a:pt x="18312" y="815"/>
                  </a:moveTo>
                  <a:lnTo>
                    <a:pt x="11203" y="6231"/>
                  </a:lnTo>
                  <a:cubicBezTo>
                    <a:pt x="10964" y="6411"/>
                    <a:pt x="10680" y="6502"/>
                    <a:pt x="10396" y="6502"/>
                  </a:cubicBezTo>
                  <a:cubicBezTo>
                    <a:pt x="10112" y="6502"/>
                    <a:pt x="9829" y="6411"/>
                    <a:pt x="9590" y="6231"/>
                  </a:cubicBezTo>
                  <a:lnTo>
                    <a:pt x="2483" y="815"/>
                  </a:lnTo>
                  <a:close/>
                  <a:moveTo>
                    <a:pt x="1685" y="1231"/>
                  </a:moveTo>
                  <a:lnTo>
                    <a:pt x="8576" y="6481"/>
                  </a:lnTo>
                  <a:lnTo>
                    <a:pt x="3403" y="10424"/>
                  </a:lnTo>
                  <a:lnTo>
                    <a:pt x="1684" y="10424"/>
                  </a:lnTo>
                  <a:lnTo>
                    <a:pt x="1684" y="1276"/>
                  </a:lnTo>
                  <a:cubicBezTo>
                    <a:pt x="1684" y="1261"/>
                    <a:pt x="1684" y="1246"/>
                    <a:pt x="1685" y="1231"/>
                  </a:cubicBezTo>
                  <a:close/>
                  <a:moveTo>
                    <a:pt x="11537" y="6988"/>
                  </a:moveTo>
                  <a:lnTo>
                    <a:pt x="16047" y="10424"/>
                  </a:lnTo>
                  <a:lnTo>
                    <a:pt x="4745" y="10424"/>
                  </a:lnTo>
                  <a:lnTo>
                    <a:pt x="9255" y="6988"/>
                  </a:lnTo>
                  <a:cubicBezTo>
                    <a:pt x="9604" y="7206"/>
                    <a:pt x="10000" y="7315"/>
                    <a:pt x="10396" y="7315"/>
                  </a:cubicBezTo>
                  <a:cubicBezTo>
                    <a:pt x="10792" y="7315"/>
                    <a:pt x="11188" y="7206"/>
                    <a:pt x="11537" y="6988"/>
                  </a:cubicBezTo>
                  <a:close/>
                  <a:moveTo>
                    <a:pt x="19108" y="1231"/>
                  </a:moveTo>
                  <a:cubicBezTo>
                    <a:pt x="19108" y="1246"/>
                    <a:pt x="19110" y="1261"/>
                    <a:pt x="19110" y="1276"/>
                  </a:cubicBezTo>
                  <a:lnTo>
                    <a:pt x="19110" y="10424"/>
                  </a:lnTo>
                  <a:lnTo>
                    <a:pt x="17391" y="10424"/>
                  </a:lnTo>
                  <a:lnTo>
                    <a:pt x="12216" y="6481"/>
                  </a:lnTo>
                  <a:lnTo>
                    <a:pt x="19108" y="1231"/>
                  </a:lnTo>
                  <a:close/>
                  <a:moveTo>
                    <a:pt x="19518" y="11238"/>
                  </a:moveTo>
                  <a:cubicBezTo>
                    <a:pt x="19773" y="11238"/>
                    <a:pt x="19979" y="11445"/>
                    <a:pt x="19979" y="11700"/>
                  </a:cubicBezTo>
                  <a:lnTo>
                    <a:pt x="19979" y="23860"/>
                  </a:lnTo>
                  <a:cubicBezTo>
                    <a:pt x="19977" y="24115"/>
                    <a:pt x="19771" y="24321"/>
                    <a:pt x="19518" y="24321"/>
                  </a:cubicBezTo>
                  <a:lnTo>
                    <a:pt x="1276" y="24321"/>
                  </a:lnTo>
                  <a:cubicBezTo>
                    <a:pt x="1021" y="24321"/>
                    <a:pt x="815" y="24115"/>
                    <a:pt x="815" y="23860"/>
                  </a:cubicBezTo>
                  <a:lnTo>
                    <a:pt x="815" y="11700"/>
                  </a:lnTo>
                  <a:cubicBezTo>
                    <a:pt x="815" y="11445"/>
                    <a:pt x="1021" y="11238"/>
                    <a:pt x="1276" y="11238"/>
                  </a:cubicBezTo>
                  <a:close/>
                  <a:moveTo>
                    <a:pt x="2145" y="0"/>
                  </a:moveTo>
                  <a:cubicBezTo>
                    <a:pt x="1440" y="0"/>
                    <a:pt x="869" y="571"/>
                    <a:pt x="869" y="1276"/>
                  </a:cubicBezTo>
                  <a:lnTo>
                    <a:pt x="869" y="10490"/>
                  </a:lnTo>
                  <a:cubicBezTo>
                    <a:pt x="350" y="10665"/>
                    <a:pt x="2" y="11152"/>
                    <a:pt x="0" y="11700"/>
                  </a:cubicBezTo>
                  <a:lnTo>
                    <a:pt x="0" y="23860"/>
                  </a:lnTo>
                  <a:cubicBezTo>
                    <a:pt x="2" y="24564"/>
                    <a:pt x="572" y="25135"/>
                    <a:pt x="1276" y="25135"/>
                  </a:cubicBezTo>
                  <a:lnTo>
                    <a:pt x="19518" y="25135"/>
                  </a:lnTo>
                  <a:cubicBezTo>
                    <a:pt x="20222" y="25135"/>
                    <a:pt x="20792" y="24564"/>
                    <a:pt x="20793" y="23860"/>
                  </a:cubicBezTo>
                  <a:lnTo>
                    <a:pt x="20793" y="11700"/>
                  </a:lnTo>
                  <a:cubicBezTo>
                    <a:pt x="20792" y="11152"/>
                    <a:pt x="20443" y="10666"/>
                    <a:pt x="19926" y="10490"/>
                  </a:cubicBezTo>
                  <a:lnTo>
                    <a:pt x="19924" y="10490"/>
                  </a:lnTo>
                  <a:lnTo>
                    <a:pt x="19924" y="1276"/>
                  </a:lnTo>
                  <a:cubicBezTo>
                    <a:pt x="19924" y="571"/>
                    <a:pt x="19352" y="0"/>
                    <a:pt x="18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50" name="Google Shape;250;p37"/>
            <p:cNvSpPr/>
            <p:nvPr/>
          </p:nvSpPr>
          <p:spPr>
            <a:xfrm>
              <a:off x="6201441" y="1111679"/>
              <a:ext cx="50214" cy="48322"/>
            </a:xfrm>
            <a:custGeom>
              <a:avLst/>
              <a:gdLst/>
              <a:ahLst/>
              <a:cxnLst/>
              <a:rect l="l" t="t" r="r" b="b"/>
              <a:pathLst>
                <a:path w="2654" h="2554" extrusionOk="0">
                  <a:moveTo>
                    <a:pt x="1374" y="814"/>
                  </a:moveTo>
                  <a:cubicBezTo>
                    <a:pt x="1612" y="814"/>
                    <a:pt x="1839" y="998"/>
                    <a:pt x="1839" y="1276"/>
                  </a:cubicBezTo>
                  <a:cubicBezTo>
                    <a:pt x="1839" y="1531"/>
                    <a:pt x="1633" y="1737"/>
                    <a:pt x="1378" y="1739"/>
                  </a:cubicBezTo>
                  <a:cubicBezTo>
                    <a:pt x="967" y="1737"/>
                    <a:pt x="761" y="1241"/>
                    <a:pt x="1052" y="950"/>
                  </a:cubicBezTo>
                  <a:cubicBezTo>
                    <a:pt x="1146" y="856"/>
                    <a:pt x="1261" y="814"/>
                    <a:pt x="1374" y="814"/>
                  </a:cubicBezTo>
                  <a:close/>
                  <a:moveTo>
                    <a:pt x="1378" y="1"/>
                  </a:moveTo>
                  <a:cubicBezTo>
                    <a:pt x="861" y="1"/>
                    <a:pt x="397" y="312"/>
                    <a:pt x="199" y="789"/>
                  </a:cubicBezTo>
                  <a:cubicBezTo>
                    <a:pt x="1" y="1266"/>
                    <a:pt x="110" y="1815"/>
                    <a:pt x="476" y="2179"/>
                  </a:cubicBezTo>
                  <a:cubicBezTo>
                    <a:pt x="720" y="2423"/>
                    <a:pt x="1045" y="2553"/>
                    <a:pt x="1377" y="2553"/>
                  </a:cubicBezTo>
                  <a:cubicBezTo>
                    <a:pt x="1542" y="2553"/>
                    <a:pt x="1708" y="2521"/>
                    <a:pt x="1867" y="2455"/>
                  </a:cubicBezTo>
                  <a:cubicBezTo>
                    <a:pt x="2343" y="2258"/>
                    <a:pt x="2654" y="1792"/>
                    <a:pt x="2654" y="1276"/>
                  </a:cubicBezTo>
                  <a:cubicBezTo>
                    <a:pt x="2652" y="572"/>
                    <a:pt x="2082" y="2"/>
                    <a:pt x="1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51" name="Google Shape;251;p37"/>
            <p:cNvSpPr/>
            <p:nvPr/>
          </p:nvSpPr>
          <p:spPr>
            <a:xfrm>
              <a:off x="6433438" y="1292478"/>
              <a:ext cx="81167" cy="15420"/>
            </a:xfrm>
            <a:custGeom>
              <a:avLst/>
              <a:gdLst/>
              <a:ahLst/>
              <a:cxnLst/>
              <a:rect l="l" t="t" r="r" b="b"/>
              <a:pathLst>
                <a:path w="4290" h="815" extrusionOk="0">
                  <a:moveTo>
                    <a:pt x="407" y="0"/>
                  </a:moveTo>
                  <a:cubicBezTo>
                    <a:pt x="183" y="0"/>
                    <a:pt x="1" y="182"/>
                    <a:pt x="1" y="408"/>
                  </a:cubicBezTo>
                  <a:cubicBezTo>
                    <a:pt x="1" y="633"/>
                    <a:pt x="183" y="815"/>
                    <a:pt x="407" y="815"/>
                  </a:cubicBezTo>
                  <a:lnTo>
                    <a:pt x="3883" y="815"/>
                  </a:lnTo>
                  <a:cubicBezTo>
                    <a:pt x="4107" y="815"/>
                    <a:pt x="4289" y="633"/>
                    <a:pt x="4289" y="408"/>
                  </a:cubicBezTo>
                  <a:cubicBezTo>
                    <a:pt x="4289" y="182"/>
                    <a:pt x="4107" y="0"/>
                    <a:pt x="3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52" name="Google Shape;252;p37"/>
            <p:cNvSpPr/>
            <p:nvPr/>
          </p:nvSpPr>
          <p:spPr>
            <a:xfrm>
              <a:off x="6359480" y="1259614"/>
              <a:ext cx="155125" cy="15420"/>
            </a:xfrm>
            <a:custGeom>
              <a:avLst/>
              <a:gdLst/>
              <a:ahLst/>
              <a:cxnLst/>
              <a:rect l="l" t="t" r="r" b="b"/>
              <a:pathLst>
                <a:path w="8199" h="815" extrusionOk="0">
                  <a:moveTo>
                    <a:pt x="408" y="0"/>
                  </a:moveTo>
                  <a:cubicBezTo>
                    <a:pt x="184" y="0"/>
                    <a:pt x="0" y="182"/>
                    <a:pt x="0" y="407"/>
                  </a:cubicBezTo>
                  <a:cubicBezTo>
                    <a:pt x="0" y="631"/>
                    <a:pt x="184" y="815"/>
                    <a:pt x="408" y="815"/>
                  </a:cubicBezTo>
                  <a:lnTo>
                    <a:pt x="7792" y="815"/>
                  </a:lnTo>
                  <a:cubicBezTo>
                    <a:pt x="8016" y="815"/>
                    <a:pt x="8198" y="631"/>
                    <a:pt x="8198" y="407"/>
                  </a:cubicBezTo>
                  <a:cubicBezTo>
                    <a:pt x="8198" y="182"/>
                    <a:pt x="8016" y="0"/>
                    <a:pt x="7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53" name="Google Shape;253;p37"/>
            <p:cNvSpPr/>
            <p:nvPr/>
          </p:nvSpPr>
          <p:spPr>
            <a:xfrm>
              <a:off x="6359480" y="1226712"/>
              <a:ext cx="155125" cy="15458"/>
            </a:xfrm>
            <a:custGeom>
              <a:avLst/>
              <a:gdLst/>
              <a:ahLst/>
              <a:cxnLst/>
              <a:rect l="l" t="t" r="r" b="b"/>
              <a:pathLst>
                <a:path w="8199" h="817" extrusionOk="0">
                  <a:moveTo>
                    <a:pt x="408" y="1"/>
                  </a:moveTo>
                  <a:cubicBezTo>
                    <a:pt x="182" y="1"/>
                    <a:pt x="0" y="184"/>
                    <a:pt x="0" y="409"/>
                  </a:cubicBezTo>
                  <a:cubicBezTo>
                    <a:pt x="0" y="635"/>
                    <a:pt x="182" y="817"/>
                    <a:pt x="408" y="817"/>
                  </a:cubicBezTo>
                  <a:lnTo>
                    <a:pt x="7792" y="817"/>
                  </a:lnTo>
                  <a:cubicBezTo>
                    <a:pt x="8016" y="817"/>
                    <a:pt x="8198" y="635"/>
                    <a:pt x="8198" y="409"/>
                  </a:cubicBezTo>
                  <a:cubicBezTo>
                    <a:pt x="8198" y="184"/>
                    <a:pt x="8016" y="1"/>
                    <a:pt x="7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254" name="Google Shape;254;p37"/>
          <p:cNvSpPr/>
          <p:nvPr/>
        </p:nvSpPr>
        <p:spPr>
          <a:xfrm>
            <a:off x="3367636" y="2371182"/>
            <a:ext cx="475630" cy="475611"/>
          </a:xfrm>
          <a:custGeom>
            <a:avLst/>
            <a:gdLst/>
            <a:ahLst/>
            <a:cxnLst/>
            <a:rect l="l" t="t" r="r" b="b"/>
            <a:pathLst>
              <a:path w="25139" h="25138" extrusionOk="0">
                <a:moveTo>
                  <a:pt x="6055" y="815"/>
                </a:moveTo>
                <a:cubicBezTo>
                  <a:pt x="6069" y="815"/>
                  <a:pt x="6082" y="827"/>
                  <a:pt x="6082" y="842"/>
                </a:cubicBezTo>
                <a:lnTo>
                  <a:pt x="6082" y="4277"/>
                </a:lnTo>
                <a:lnTo>
                  <a:pt x="5617" y="3813"/>
                </a:lnTo>
                <a:cubicBezTo>
                  <a:pt x="5486" y="3682"/>
                  <a:pt x="5331" y="3582"/>
                  <a:pt x="5158" y="3518"/>
                </a:cubicBezTo>
                <a:lnTo>
                  <a:pt x="5158" y="842"/>
                </a:lnTo>
                <a:cubicBezTo>
                  <a:pt x="5158" y="827"/>
                  <a:pt x="5171" y="815"/>
                  <a:pt x="5186" y="815"/>
                </a:cubicBezTo>
                <a:close/>
                <a:moveTo>
                  <a:pt x="13004" y="815"/>
                </a:moveTo>
                <a:cubicBezTo>
                  <a:pt x="13018" y="815"/>
                  <a:pt x="13030" y="827"/>
                  <a:pt x="13030" y="842"/>
                </a:cubicBezTo>
                <a:lnTo>
                  <a:pt x="13030" y="4277"/>
                </a:lnTo>
                <a:lnTo>
                  <a:pt x="12566" y="3813"/>
                </a:lnTo>
                <a:cubicBezTo>
                  <a:pt x="12435" y="3682"/>
                  <a:pt x="12279" y="3582"/>
                  <a:pt x="12108" y="3518"/>
                </a:cubicBezTo>
                <a:lnTo>
                  <a:pt x="12108" y="842"/>
                </a:lnTo>
                <a:cubicBezTo>
                  <a:pt x="12108" y="827"/>
                  <a:pt x="12120" y="815"/>
                  <a:pt x="12135" y="815"/>
                </a:cubicBezTo>
                <a:close/>
                <a:moveTo>
                  <a:pt x="19952" y="815"/>
                </a:moveTo>
                <a:cubicBezTo>
                  <a:pt x="19967" y="815"/>
                  <a:pt x="19979" y="827"/>
                  <a:pt x="19979" y="842"/>
                </a:cubicBezTo>
                <a:lnTo>
                  <a:pt x="19979" y="4277"/>
                </a:lnTo>
                <a:lnTo>
                  <a:pt x="19515" y="3811"/>
                </a:lnTo>
                <a:cubicBezTo>
                  <a:pt x="19385" y="3682"/>
                  <a:pt x="19228" y="3582"/>
                  <a:pt x="19057" y="3518"/>
                </a:cubicBezTo>
                <a:lnTo>
                  <a:pt x="19057" y="842"/>
                </a:lnTo>
                <a:cubicBezTo>
                  <a:pt x="19057" y="827"/>
                  <a:pt x="19069" y="815"/>
                  <a:pt x="19084" y="815"/>
                </a:cubicBezTo>
                <a:close/>
                <a:moveTo>
                  <a:pt x="10466" y="5157"/>
                </a:moveTo>
                <a:cubicBezTo>
                  <a:pt x="10532" y="5330"/>
                  <a:pt x="10632" y="5486"/>
                  <a:pt x="10761" y="5615"/>
                </a:cubicBezTo>
                <a:lnTo>
                  <a:pt x="11226" y="6081"/>
                </a:lnTo>
                <a:lnTo>
                  <a:pt x="7722" y="6081"/>
                </a:lnTo>
                <a:cubicBezTo>
                  <a:pt x="7658" y="5908"/>
                  <a:pt x="7558" y="5751"/>
                  <a:pt x="7428" y="5623"/>
                </a:cubicBezTo>
                <a:lnTo>
                  <a:pt x="6964" y="5157"/>
                </a:lnTo>
                <a:close/>
                <a:moveTo>
                  <a:pt x="3519" y="5160"/>
                </a:moveTo>
                <a:cubicBezTo>
                  <a:pt x="3582" y="5331"/>
                  <a:pt x="3682" y="5488"/>
                  <a:pt x="3813" y="5616"/>
                </a:cubicBezTo>
                <a:lnTo>
                  <a:pt x="4277" y="6082"/>
                </a:lnTo>
                <a:lnTo>
                  <a:pt x="843" y="6082"/>
                </a:lnTo>
                <a:cubicBezTo>
                  <a:pt x="827" y="6082"/>
                  <a:pt x="815" y="6070"/>
                  <a:pt x="815" y="6055"/>
                </a:cubicBezTo>
                <a:lnTo>
                  <a:pt x="815" y="5186"/>
                </a:lnTo>
                <a:cubicBezTo>
                  <a:pt x="815" y="5172"/>
                  <a:pt x="827" y="5160"/>
                  <a:pt x="843" y="5160"/>
                </a:cubicBezTo>
                <a:close/>
                <a:moveTo>
                  <a:pt x="17416" y="5158"/>
                </a:moveTo>
                <a:cubicBezTo>
                  <a:pt x="17479" y="5331"/>
                  <a:pt x="17580" y="5488"/>
                  <a:pt x="17710" y="5616"/>
                </a:cubicBezTo>
                <a:lnTo>
                  <a:pt x="18176" y="6082"/>
                </a:lnTo>
                <a:lnTo>
                  <a:pt x="14671" y="6082"/>
                </a:lnTo>
                <a:cubicBezTo>
                  <a:pt x="14608" y="5909"/>
                  <a:pt x="14508" y="5755"/>
                  <a:pt x="14377" y="5624"/>
                </a:cubicBezTo>
                <a:lnTo>
                  <a:pt x="13911" y="5158"/>
                </a:lnTo>
                <a:close/>
                <a:moveTo>
                  <a:pt x="24295" y="5160"/>
                </a:moveTo>
                <a:cubicBezTo>
                  <a:pt x="24310" y="5160"/>
                  <a:pt x="24323" y="5172"/>
                  <a:pt x="24323" y="5186"/>
                </a:cubicBezTo>
                <a:lnTo>
                  <a:pt x="24323" y="6055"/>
                </a:lnTo>
                <a:cubicBezTo>
                  <a:pt x="24323" y="6070"/>
                  <a:pt x="24310" y="6082"/>
                  <a:pt x="24295" y="6082"/>
                </a:cubicBezTo>
                <a:lnTo>
                  <a:pt x="21621" y="6082"/>
                </a:lnTo>
                <a:cubicBezTo>
                  <a:pt x="21557" y="5911"/>
                  <a:pt x="21455" y="5755"/>
                  <a:pt x="21326" y="5624"/>
                </a:cubicBezTo>
                <a:lnTo>
                  <a:pt x="20861" y="5160"/>
                </a:lnTo>
                <a:close/>
                <a:moveTo>
                  <a:pt x="11663" y="4253"/>
                </a:moveTo>
                <a:cubicBezTo>
                  <a:pt x="11781" y="4253"/>
                  <a:pt x="11899" y="4298"/>
                  <a:pt x="11989" y="4388"/>
                </a:cubicBezTo>
                <a:lnTo>
                  <a:pt x="13802" y="6201"/>
                </a:lnTo>
                <a:cubicBezTo>
                  <a:pt x="13975" y="6381"/>
                  <a:pt x="13972" y="6668"/>
                  <a:pt x="13795" y="6847"/>
                </a:cubicBezTo>
                <a:cubicBezTo>
                  <a:pt x="13705" y="6937"/>
                  <a:pt x="13587" y="6982"/>
                  <a:pt x="13469" y="6982"/>
                </a:cubicBezTo>
                <a:cubicBezTo>
                  <a:pt x="13354" y="6982"/>
                  <a:pt x="13238" y="6939"/>
                  <a:pt x="13148" y="6853"/>
                </a:cubicBezTo>
                <a:lnTo>
                  <a:pt x="11337" y="5040"/>
                </a:lnTo>
                <a:cubicBezTo>
                  <a:pt x="11157" y="4861"/>
                  <a:pt x="11157" y="4568"/>
                  <a:pt x="11337" y="4388"/>
                </a:cubicBezTo>
                <a:cubicBezTo>
                  <a:pt x="11427" y="4298"/>
                  <a:pt x="11545" y="4253"/>
                  <a:pt x="11663" y="4253"/>
                </a:cubicBezTo>
                <a:close/>
                <a:moveTo>
                  <a:pt x="4714" y="4253"/>
                </a:moveTo>
                <a:cubicBezTo>
                  <a:pt x="4832" y="4253"/>
                  <a:pt x="4950" y="4298"/>
                  <a:pt x="5040" y="4388"/>
                </a:cubicBezTo>
                <a:lnTo>
                  <a:pt x="6853" y="6201"/>
                </a:lnTo>
                <a:cubicBezTo>
                  <a:pt x="7039" y="6380"/>
                  <a:pt x="7041" y="6677"/>
                  <a:pt x="6859" y="6859"/>
                </a:cubicBezTo>
                <a:cubicBezTo>
                  <a:pt x="6768" y="6950"/>
                  <a:pt x="6650" y="6995"/>
                  <a:pt x="6532" y="6995"/>
                </a:cubicBezTo>
                <a:cubicBezTo>
                  <a:pt x="6411" y="6995"/>
                  <a:pt x="6290" y="6947"/>
                  <a:pt x="6199" y="6853"/>
                </a:cubicBezTo>
                <a:lnTo>
                  <a:pt x="4388" y="5040"/>
                </a:lnTo>
                <a:cubicBezTo>
                  <a:pt x="4207" y="4861"/>
                  <a:pt x="4207" y="4568"/>
                  <a:pt x="4388" y="4388"/>
                </a:cubicBezTo>
                <a:cubicBezTo>
                  <a:pt x="4478" y="4298"/>
                  <a:pt x="4596" y="4253"/>
                  <a:pt x="4714" y="4253"/>
                </a:cubicBezTo>
                <a:close/>
                <a:moveTo>
                  <a:pt x="18612" y="4253"/>
                </a:moveTo>
                <a:cubicBezTo>
                  <a:pt x="18730" y="4253"/>
                  <a:pt x="18848" y="4298"/>
                  <a:pt x="18939" y="4388"/>
                </a:cubicBezTo>
                <a:lnTo>
                  <a:pt x="20750" y="6201"/>
                </a:lnTo>
                <a:cubicBezTo>
                  <a:pt x="20937" y="6380"/>
                  <a:pt x="20940" y="6677"/>
                  <a:pt x="20758" y="6859"/>
                </a:cubicBezTo>
                <a:cubicBezTo>
                  <a:pt x="20667" y="6950"/>
                  <a:pt x="20549" y="6995"/>
                  <a:pt x="20430" y="6995"/>
                </a:cubicBezTo>
                <a:cubicBezTo>
                  <a:pt x="20309" y="6995"/>
                  <a:pt x="20188" y="6947"/>
                  <a:pt x="20098" y="6853"/>
                </a:cubicBezTo>
                <a:lnTo>
                  <a:pt x="18286" y="5040"/>
                </a:lnTo>
                <a:cubicBezTo>
                  <a:pt x="18106" y="4861"/>
                  <a:pt x="18106" y="4568"/>
                  <a:pt x="18286" y="4388"/>
                </a:cubicBezTo>
                <a:cubicBezTo>
                  <a:pt x="18376" y="4298"/>
                  <a:pt x="18494" y="4253"/>
                  <a:pt x="18612" y="4253"/>
                </a:cubicBezTo>
                <a:close/>
                <a:moveTo>
                  <a:pt x="5158" y="6964"/>
                </a:moveTo>
                <a:lnTo>
                  <a:pt x="5624" y="7426"/>
                </a:lnTo>
                <a:cubicBezTo>
                  <a:pt x="5753" y="7557"/>
                  <a:pt x="5909" y="7657"/>
                  <a:pt x="6082" y="7721"/>
                </a:cubicBezTo>
                <a:lnTo>
                  <a:pt x="6082" y="11232"/>
                </a:lnTo>
                <a:lnTo>
                  <a:pt x="5617" y="10767"/>
                </a:lnTo>
                <a:cubicBezTo>
                  <a:pt x="5488" y="10636"/>
                  <a:pt x="5331" y="10536"/>
                  <a:pt x="5158" y="10472"/>
                </a:cubicBezTo>
                <a:lnTo>
                  <a:pt x="5158" y="6964"/>
                </a:lnTo>
                <a:close/>
                <a:moveTo>
                  <a:pt x="12108" y="6962"/>
                </a:moveTo>
                <a:lnTo>
                  <a:pt x="12573" y="7428"/>
                </a:lnTo>
                <a:cubicBezTo>
                  <a:pt x="12702" y="7558"/>
                  <a:pt x="12859" y="7658"/>
                  <a:pt x="13030" y="7722"/>
                </a:cubicBezTo>
                <a:lnTo>
                  <a:pt x="13030" y="11232"/>
                </a:lnTo>
                <a:lnTo>
                  <a:pt x="12566" y="10767"/>
                </a:lnTo>
                <a:cubicBezTo>
                  <a:pt x="12435" y="10636"/>
                  <a:pt x="12279" y="10536"/>
                  <a:pt x="12108" y="10472"/>
                </a:cubicBezTo>
                <a:lnTo>
                  <a:pt x="12108" y="6962"/>
                </a:lnTo>
                <a:close/>
                <a:moveTo>
                  <a:pt x="19057" y="6962"/>
                </a:moveTo>
                <a:lnTo>
                  <a:pt x="19521" y="7428"/>
                </a:lnTo>
                <a:cubicBezTo>
                  <a:pt x="19652" y="7558"/>
                  <a:pt x="19808" y="7658"/>
                  <a:pt x="19979" y="7722"/>
                </a:cubicBezTo>
                <a:lnTo>
                  <a:pt x="19979" y="11232"/>
                </a:lnTo>
                <a:lnTo>
                  <a:pt x="19514" y="10765"/>
                </a:lnTo>
                <a:cubicBezTo>
                  <a:pt x="19385" y="10635"/>
                  <a:pt x="19228" y="10535"/>
                  <a:pt x="19057" y="10471"/>
                </a:cubicBezTo>
                <a:lnTo>
                  <a:pt x="19057" y="6962"/>
                </a:lnTo>
                <a:close/>
                <a:moveTo>
                  <a:pt x="11293" y="6897"/>
                </a:moveTo>
                <a:lnTo>
                  <a:pt x="11293" y="10447"/>
                </a:lnTo>
                <a:cubicBezTo>
                  <a:pt x="10888" y="10571"/>
                  <a:pt x="10569" y="10888"/>
                  <a:pt x="10445" y="11293"/>
                </a:cubicBezTo>
                <a:lnTo>
                  <a:pt x="6897" y="11293"/>
                </a:lnTo>
                <a:lnTo>
                  <a:pt x="6897" y="7748"/>
                </a:lnTo>
                <a:cubicBezTo>
                  <a:pt x="7097" y="7687"/>
                  <a:pt x="7281" y="7576"/>
                  <a:pt x="7429" y="7428"/>
                </a:cubicBezTo>
                <a:lnTo>
                  <a:pt x="7428" y="7428"/>
                </a:lnTo>
                <a:cubicBezTo>
                  <a:pt x="7576" y="7281"/>
                  <a:pt x="7687" y="7097"/>
                  <a:pt x="7748" y="6897"/>
                </a:cubicBezTo>
                <a:close/>
                <a:moveTo>
                  <a:pt x="18242" y="6897"/>
                </a:moveTo>
                <a:lnTo>
                  <a:pt x="18242" y="10447"/>
                </a:lnTo>
                <a:cubicBezTo>
                  <a:pt x="18041" y="10507"/>
                  <a:pt x="17859" y="10618"/>
                  <a:pt x="17710" y="10767"/>
                </a:cubicBezTo>
                <a:cubicBezTo>
                  <a:pt x="17563" y="10914"/>
                  <a:pt x="17454" y="11094"/>
                  <a:pt x="17393" y="11293"/>
                </a:cubicBezTo>
                <a:lnTo>
                  <a:pt x="13845" y="11293"/>
                </a:lnTo>
                <a:lnTo>
                  <a:pt x="13845" y="7748"/>
                </a:lnTo>
                <a:cubicBezTo>
                  <a:pt x="14253" y="7623"/>
                  <a:pt x="14571" y="7303"/>
                  <a:pt x="14697" y="6897"/>
                </a:cubicBezTo>
                <a:close/>
                <a:moveTo>
                  <a:pt x="24295" y="12108"/>
                </a:moveTo>
                <a:cubicBezTo>
                  <a:pt x="24310" y="12108"/>
                  <a:pt x="24323" y="12120"/>
                  <a:pt x="24323" y="12135"/>
                </a:cubicBezTo>
                <a:lnTo>
                  <a:pt x="24323" y="13004"/>
                </a:lnTo>
                <a:cubicBezTo>
                  <a:pt x="24323" y="13018"/>
                  <a:pt x="24310" y="13030"/>
                  <a:pt x="24295" y="13030"/>
                </a:cubicBezTo>
                <a:lnTo>
                  <a:pt x="21618" y="13030"/>
                </a:lnTo>
                <a:cubicBezTo>
                  <a:pt x="21554" y="12860"/>
                  <a:pt x="21455" y="12707"/>
                  <a:pt x="21326" y="12578"/>
                </a:cubicBezTo>
                <a:lnTo>
                  <a:pt x="20856" y="12108"/>
                </a:lnTo>
                <a:close/>
                <a:moveTo>
                  <a:pt x="3519" y="12108"/>
                </a:moveTo>
                <a:cubicBezTo>
                  <a:pt x="3581" y="12282"/>
                  <a:pt x="3681" y="12440"/>
                  <a:pt x="3813" y="12570"/>
                </a:cubicBezTo>
                <a:lnTo>
                  <a:pt x="4272" y="13031"/>
                </a:lnTo>
                <a:lnTo>
                  <a:pt x="843" y="13031"/>
                </a:lnTo>
                <a:cubicBezTo>
                  <a:pt x="827" y="13031"/>
                  <a:pt x="815" y="13019"/>
                  <a:pt x="815" y="13004"/>
                </a:cubicBezTo>
                <a:lnTo>
                  <a:pt x="815" y="12135"/>
                </a:lnTo>
                <a:cubicBezTo>
                  <a:pt x="815" y="12120"/>
                  <a:pt x="827" y="12108"/>
                  <a:pt x="843" y="12108"/>
                </a:cubicBezTo>
                <a:close/>
                <a:moveTo>
                  <a:pt x="10466" y="12108"/>
                </a:moveTo>
                <a:cubicBezTo>
                  <a:pt x="10530" y="12282"/>
                  <a:pt x="10630" y="12440"/>
                  <a:pt x="10761" y="12570"/>
                </a:cubicBezTo>
                <a:lnTo>
                  <a:pt x="11222" y="13031"/>
                </a:lnTo>
                <a:lnTo>
                  <a:pt x="7721" y="13031"/>
                </a:lnTo>
                <a:cubicBezTo>
                  <a:pt x="7655" y="12860"/>
                  <a:pt x="7557" y="12707"/>
                  <a:pt x="7428" y="12578"/>
                </a:cubicBezTo>
                <a:lnTo>
                  <a:pt x="6958" y="12108"/>
                </a:lnTo>
                <a:close/>
                <a:moveTo>
                  <a:pt x="17416" y="12108"/>
                </a:moveTo>
                <a:cubicBezTo>
                  <a:pt x="17479" y="12282"/>
                  <a:pt x="17580" y="12440"/>
                  <a:pt x="17710" y="12570"/>
                </a:cubicBezTo>
                <a:lnTo>
                  <a:pt x="18170" y="13031"/>
                </a:lnTo>
                <a:lnTo>
                  <a:pt x="14670" y="13031"/>
                </a:lnTo>
                <a:cubicBezTo>
                  <a:pt x="14606" y="12860"/>
                  <a:pt x="14506" y="12707"/>
                  <a:pt x="14377" y="12578"/>
                </a:cubicBezTo>
                <a:lnTo>
                  <a:pt x="13907" y="12108"/>
                </a:lnTo>
                <a:close/>
                <a:moveTo>
                  <a:pt x="11666" y="11208"/>
                </a:moveTo>
                <a:cubicBezTo>
                  <a:pt x="11783" y="11208"/>
                  <a:pt x="11900" y="11252"/>
                  <a:pt x="11989" y="11340"/>
                </a:cubicBezTo>
                <a:lnTo>
                  <a:pt x="13802" y="13151"/>
                </a:lnTo>
                <a:cubicBezTo>
                  <a:pt x="14092" y="13443"/>
                  <a:pt x="13886" y="13940"/>
                  <a:pt x="13475" y="13940"/>
                </a:cubicBezTo>
                <a:cubicBezTo>
                  <a:pt x="13353" y="13940"/>
                  <a:pt x="13235" y="13892"/>
                  <a:pt x="13148" y="13805"/>
                </a:cubicBezTo>
                <a:lnTo>
                  <a:pt x="11337" y="11992"/>
                </a:lnTo>
                <a:cubicBezTo>
                  <a:pt x="11160" y="11812"/>
                  <a:pt x="11161" y="11522"/>
                  <a:pt x="11340" y="11343"/>
                </a:cubicBezTo>
                <a:cubicBezTo>
                  <a:pt x="11430" y="11253"/>
                  <a:pt x="11548" y="11208"/>
                  <a:pt x="11666" y="11208"/>
                </a:cubicBezTo>
                <a:close/>
                <a:moveTo>
                  <a:pt x="18617" y="11211"/>
                </a:moveTo>
                <a:cubicBezTo>
                  <a:pt x="18733" y="11211"/>
                  <a:pt x="18849" y="11254"/>
                  <a:pt x="18939" y="11342"/>
                </a:cubicBezTo>
                <a:lnTo>
                  <a:pt x="20750" y="13154"/>
                </a:lnTo>
                <a:cubicBezTo>
                  <a:pt x="20931" y="13335"/>
                  <a:pt x="20931" y="13626"/>
                  <a:pt x="20750" y="13807"/>
                </a:cubicBezTo>
                <a:cubicBezTo>
                  <a:pt x="20660" y="13897"/>
                  <a:pt x="20542" y="13942"/>
                  <a:pt x="20424" y="13942"/>
                </a:cubicBezTo>
                <a:cubicBezTo>
                  <a:pt x="20306" y="13942"/>
                  <a:pt x="20188" y="13897"/>
                  <a:pt x="20098" y="13807"/>
                </a:cubicBezTo>
                <a:lnTo>
                  <a:pt x="18286" y="11995"/>
                </a:lnTo>
                <a:cubicBezTo>
                  <a:pt x="18109" y="11813"/>
                  <a:pt x="18110" y="11524"/>
                  <a:pt x="18289" y="11346"/>
                </a:cubicBezTo>
                <a:cubicBezTo>
                  <a:pt x="18380" y="11256"/>
                  <a:pt x="18498" y="11211"/>
                  <a:pt x="18617" y="11211"/>
                </a:cubicBezTo>
                <a:close/>
                <a:moveTo>
                  <a:pt x="4714" y="11208"/>
                </a:moveTo>
                <a:cubicBezTo>
                  <a:pt x="4832" y="11208"/>
                  <a:pt x="4950" y="11253"/>
                  <a:pt x="5040" y="11343"/>
                </a:cubicBezTo>
                <a:lnTo>
                  <a:pt x="6853" y="13154"/>
                </a:lnTo>
                <a:cubicBezTo>
                  <a:pt x="7036" y="13333"/>
                  <a:pt x="7038" y="13629"/>
                  <a:pt x="6856" y="13811"/>
                </a:cubicBezTo>
                <a:cubicBezTo>
                  <a:pt x="6766" y="13901"/>
                  <a:pt x="6648" y="13945"/>
                  <a:pt x="6530" y="13945"/>
                </a:cubicBezTo>
                <a:cubicBezTo>
                  <a:pt x="6410" y="13945"/>
                  <a:pt x="6290" y="13899"/>
                  <a:pt x="6199" y="13807"/>
                </a:cubicBezTo>
                <a:lnTo>
                  <a:pt x="4388" y="11995"/>
                </a:lnTo>
                <a:cubicBezTo>
                  <a:pt x="4209" y="11815"/>
                  <a:pt x="4209" y="11522"/>
                  <a:pt x="4388" y="11343"/>
                </a:cubicBezTo>
                <a:cubicBezTo>
                  <a:pt x="4478" y="11253"/>
                  <a:pt x="4596" y="11208"/>
                  <a:pt x="4714" y="11208"/>
                </a:cubicBezTo>
                <a:close/>
                <a:moveTo>
                  <a:pt x="5158" y="13917"/>
                </a:moveTo>
                <a:lnTo>
                  <a:pt x="5624" y="14382"/>
                </a:lnTo>
                <a:cubicBezTo>
                  <a:pt x="5755" y="14512"/>
                  <a:pt x="5912" y="14614"/>
                  <a:pt x="6087" y="14677"/>
                </a:cubicBezTo>
                <a:cubicBezTo>
                  <a:pt x="6084" y="14697"/>
                  <a:pt x="6082" y="14718"/>
                  <a:pt x="6082" y="14740"/>
                </a:cubicBezTo>
                <a:lnTo>
                  <a:pt x="6082" y="18176"/>
                </a:lnTo>
                <a:lnTo>
                  <a:pt x="5617" y="17710"/>
                </a:lnTo>
                <a:cubicBezTo>
                  <a:pt x="5486" y="17581"/>
                  <a:pt x="5330" y="17481"/>
                  <a:pt x="5158" y="17416"/>
                </a:cubicBezTo>
                <a:lnTo>
                  <a:pt x="5158" y="13917"/>
                </a:lnTo>
                <a:close/>
                <a:moveTo>
                  <a:pt x="12108" y="13917"/>
                </a:moveTo>
                <a:lnTo>
                  <a:pt x="12573" y="14383"/>
                </a:lnTo>
                <a:cubicBezTo>
                  <a:pt x="12704" y="14514"/>
                  <a:pt x="12862" y="14615"/>
                  <a:pt x="13036" y="14679"/>
                </a:cubicBezTo>
                <a:cubicBezTo>
                  <a:pt x="13033" y="14699"/>
                  <a:pt x="13030" y="14720"/>
                  <a:pt x="13030" y="14741"/>
                </a:cubicBezTo>
                <a:lnTo>
                  <a:pt x="13030" y="18177"/>
                </a:lnTo>
                <a:lnTo>
                  <a:pt x="12566" y="17711"/>
                </a:lnTo>
                <a:cubicBezTo>
                  <a:pt x="12435" y="17582"/>
                  <a:pt x="12279" y="17482"/>
                  <a:pt x="12108" y="17417"/>
                </a:cubicBezTo>
                <a:lnTo>
                  <a:pt x="12108" y="13917"/>
                </a:lnTo>
                <a:close/>
                <a:moveTo>
                  <a:pt x="19057" y="13917"/>
                </a:moveTo>
                <a:lnTo>
                  <a:pt x="19521" y="14382"/>
                </a:lnTo>
                <a:cubicBezTo>
                  <a:pt x="19652" y="14512"/>
                  <a:pt x="19808" y="14612"/>
                  <a:pt x="19979" y="14676"/>
                </a:cubicBezTo>
                <a:lnTo>
                  <a:pt x="19979" y="18177"/>
                </a:lnTo>
                <a:lnTo>
                  <a:pt x="19514" y="17710"/>
                </a:lnTo>
                <a:cubicBezTo>
                  <a:pt x="19385" y="17581"/>
                  <a:pt x="19228" y="17481"/>
                  <a:pt x="19057" y="17417"/>
                </a:cubicBezTo>
                <a:lnTo>
                  <a:pt x="19057" y="13917"/>
                </a:lnTo>
                <a:close/>
                <a:moveTo>
                  <a:pt x="11293" y="13845"/>
                </a:moveTo>
                <a:lnTo>
                  <a:pt x="11293" y="17391"/>
                </a:lnTo>
                <a:cubicBezTo>
                  <a:pt x="11093" y="17452"/>
                  <a:pt x="10909" y="17563"/>
                  <a:pt x="10761" y="17711"/>
                </a:cubicBezTo>
                <a:lnTo>
                  <a:pt x="10761" y="17710"/>
                </a:lnTo>
                <a:cubicBezTo>
                  <a:pt x="10612" y="17859"/>
                  <a:pt x="10503" y="18042"/>
                  <a:pt x="10442" y="18244"/>
                </a:cubicBezTo>
                <a:cubicBezTo>
                  <a:pt x="10427" y="18242"/>
                  <a:pt x="10412" y="18241"/>
                  <a:pt x="10398" y="18241"/>
                </a:cubicBezTo>
                <a:lnTo>
                  <a:pt x="6897" y="18241"/>
                </a:lnTo>
                <a:lnTo>
                  <a:pt x="6897" y="14740"/>
                </a:lnTo>
                <a:cubicBezTo>
                  <a:pt x="6895" y="14727"/>
                  <a:pt x="6895" y="14714"/>
                  <a:pt x="6894" y="14702"/>
                </a:cubicBezTo>
                <a:cubicBezTo>
                  <a:pt x="7305" y="14577"/>
                  <a:pt x="7625" y="14256"/>
                  <a:pt x="7749" y="13845"/>
                </a:cubicBezTo>
                <a:close/>
                <a:moveTo>
                  <a:pt x="18242" y="13845"/>
                </a:moveTo>
                <a:lnTo>
                  <a:pt x="18242" y="17391"/>
                </a:lnTo>
                <a:cubicBezTo>
                  <a:pt x="18041" y="17452"/>
                  <a:pt x="17859" y="17563"/>
                  <a:pt x="17710" y="17711"/>
                </a:cubicBezTo>
                <a:cubicBezTo>
                  <a:pt x="17561" y="17860"/>
                  <a:pt x="17452" y="18044"/>
                  <a:pt x="17391" y="18245"/>
                </a:cubicBezTo>
                <a:cubicBezTo>
                  <a:pt x="17376" y="18244"/>
                  <a:pt x="17361" y="18242"/>
                  <a:pt x="17346" y="18242"/>
                </a:cubicBezTo>
                <a:lnTo>
                  <a:pt x="13845" y="18242"/>
                </a:lnTo>
                <a:lnTo>
                  <a:pt x="13845" y="14740"/>
                </a:lnTo>
                <a:cubicBezTo>
                  <a:pt x="13845" y="14727"/>
                  <a:pt x="13845" y="14714"/>
                  <a:pt x="13843" y="14702"/>
                </a:cubicBezTo>
                <a:cubicBezTo>
                  <a:pt x="14253" y="14577"/>
                  <a:pt x="14574" y="14256"/>
                  <a:pt x="14697" y="13845"/>
                </a:cubicBezTo>
                <a:close/>
                <a:moveTo>
                  <a:pt x="17416" y="19049"/>
                </a:moveTo>
                <a:cubicBezTo>
                  <a:pt x="17478" y="19224"/>
                  <a:pt x="17578" y="19383"/>
                  <a:pt x="17710" y="19515"/>
                </a:cubicBezTo>
                <a:lnTo>
                  <a:pt x="18174" y="19978"/>
                </a:lnTo>
                <a:lnTo>
                  <a:pt x="14671" y="19978"/>
                </a:lnTo>
                <a:cubicBezTo>
                  <a:pt x="14606" y="19808"/>
                  <a:pt x="14506" y="19652"/>
                  <a:pt x="14377" y="19523"/>
                </a:cubicBezTo>
                <a:lnTo>
                  <a:pt x="13910" y="19055"/>
                </a:lnTo>
                <a:lnTo>
                  <a:pt x="17347" y="19055"/>
                </a:lnTo>
                <a:cubicBezTo>
                  <a:pt x="17370" y="19055"/>
                  <a:pt x="17393" y="19052"/>
                  <a:pt x="17416" y="19049"/>
                </a:cubicBezTo>
                <a:close/>
                <a:moveTo>
                  <a:pt x="24295" y="19057"/>
                </a:moveTo>
                <a:cubicBezTo>
                  <a:pt x="24310" y="19057"/>
                  <a:pt x="24323" y="19069"/>
                  <a:pt x="24323" y="19084"/>
                </a:cubicBezTo>
                <a:lnTo>
                  <a:pt x="24323" y="19952"/>
                </a:lnTo>
                <a:cubicBezTo>
                  <a:pt x="24323" y="19967"/>
                  <a:pt x="24310" y="19979"/>
                  <a:pt x="24295" y="19979"/>
                </a:cubicBezTo>
                <a:lnTo>
                  <a:pt x="21619" y="19979"/>
                </a:lnTo>
                <a:cubicBezTo>
                  <a:pt x="21556" y="19808"/>
                  <a:pt x="21455" y="19653"/>
                  <a:pt x="21326" y="19524"/>
                </a:cubicBezTo>
                <a:lnTo>
                  <a:pt x="20859" y="19057"/>
                </a:lnTo>
                <a:close/>
                <a:moveTo>
                  <a:pt x="3519" y="19057"/>
                </a:moveTo>
                <a:cubicBezTo>
                  <a:pt x="3582" y="19230"/>
                  <a:pt x="3682" y="19386"/>
                  <a:pt x="3813" y="19517"/>
                </a:cubicBezTo>
                <a:lnTo>
                  <a:pt x="4275" y="19981"/>
                </a:lnTo>
                <a:lnTo>
                  <a:pt x="843" y="19981"/>
                </a:lnTo>
                <a:cubicBezTo>
                  <a:pt x="827" y="19979"/>
                  <a:pt x="815" y="19967"/>
                  <a:pt x="815" y="19954"/>
                </a:cubicBezTo>
                <a:lnTo>
                  <a:pt x="815" y="19084"/>
                </a:lnTo>
                <a:cubicBezTo>
                  <a:pt x="815" y="19069"/>
                  <a:pt x="827" y="19057"/>
                  <a:pt x="843" y="19057"/>
                </a:cubicBezTo>
                <a:close/>
                <a:moveTo>
                  <a:pt x="10466" y="19049"/>
                </a:moveTo>
                <a:cubicBezTo>
                  <a:pt x="10529" y="19224"/>
                  <a:pt x="10630" y="19383"/>
                  <a:pt x="10761" y="19515"/>
                </a:cubicBezTo>
                <a:lnTo>
                  <a:pt x="11225" y="19978"/>
                </a:lnTo>
                <a:lnTo>
                  <a:pt x="7792" y="19978"/>
                </a:lnTo>
                <a:cubicBezTo>
                  <a:pt x="7769" y="19978"/>
                  <a:pt x="7746" y="19981"/>
                  <a:pt x="7725" y="19984"/>
                </a:cubicBezTo>
                <a:lnTo>
                  <a:pt x="7724" y="19984"/>
                </a:lnTo>
                <a:cubicBezTo>
                  <a:pt x="7660" y="19811"/>
                  <a:pt x="7560" y="19653"/>
                  <a:pt x="7428" y="19523"/>
                </a:cubicBezTo>
                <a:lnTo>
                  <a:pt x="6961" y="19055"/>
                </a:lnTo>
                <a:lnTo>
                  <a:pt x="10398" y="19055"/>
                </a:lnTo>
                <a:cubicBezTo>
                  <a:pt x="10421" y="19055"/>
                  <a:pt x="10444" y="19052"/>
                  <a:pt x="10466" y="19049"/>
                </a:cubicBezTo>
                <a:close/>
                <a:moveTo>
                  <a:pt x="4718" y="18157"/>
                </a:moveTo>
                <a:cubicBezTo>
                  <a:pt x="4834" y="18157"/>
                  <a:pt x="4951" y="18201"/>
                  <a:pt x="5040" y="18288"/>
                </a:cubicBezTo>
                <a:lnTo>
                  <a:pt x="6853" y="20101"/>
                </a:lnTo>
                <a:cubicBezTo>
                  <a:pt x="7032" y="20280"/>
                  <a:pt x="7032" y="20572"/>
                  <a:pt x="6853" y="20753"/>
                </a:cubicBezTo>
                <a:cubicBezTo>
                  <a:pt x="6763" y="20842"/>
                  <a:pt x="6644" y="20887"/>
                  <a:pt x="6526" y="20887"/>
                </a:cubicBezTo>
                <a:cubicBezTo>
                  <a:pt x="6408" y="20887"/>
                  <a:pt x="6289" y="20842"/>
                  <a:pt x="6199" y="20753"/>
                </a:cubicBezTo>
                <a:lnTo>
                  <a:pt x="4388" y="18942"/>
                </a:lnTo>
                <a:cubicBezTo>
                  <a:pt x="4210" y="18760"/>
                  <a:pt x="4212" y="18470"/>
                  <a:pt x="4391" y="18292"/>
                </a:cubicBezTo>
                <a:cubicBezTo>
                  <a:pt x="4481" y="18202"/>
                  <a:pt x="4599" y="18157"/>
                  <a:pt x="4718" y="18157"/>
                </a:cubicBezTo>
                <a:close/>
                <a:moveTo>
                  <a:pt x="11667" y="18157"/>
                </a:moveTo>
                <a:cubicBezTo>
                  <a:pt x="11784" y="18157"/>
                  <a:pt x="11900" y="18201"/>
                  <a:pt x="11989" y="18288"/>
                </a:cubicBezTo>
                <a:lnTo>
                  <a:pt x="13801" y="20101"/>
                </a:lnTo>
                <a:cubicBezTo>
                  <a:pt x="13981" y="20280"/>
                  <a:pt x="13981" y="20572"/>
                  <a:pt x="13801" y="20753"/>
                </a:cubicBezTo>
                <a:cubicBezTo>
                  <a:pt x="13711" y="20842"/>
                  <a:pt x="13593" y="20887"/>
                  <a:pt x="13475" y="20887"/>
                </a:cubicBezTo>
                <a:cubicBezTo>
                  <a:pt x="13357" y="20887"/>
                  <a:pt x="13239" y="20842"/>
                  <a:pt x="13148" y="20753"/>
                </a:cubicBezTo>
                <a:lnTo>
                  <a:pt x="11337" y="18942"/>
                </a:lnTo>
                <a:cubicBezTo>
                  <a:pt x="11160" y="18760"/>
                  <a:pt x="11161" y="18470"/>
                  <a:pt x="11340" y="18292"/>
                </a:cubicBezTo>
                <a:cubicBezTo>
                  <a:pt x="11430" y="18202"/>
                  <a:pt x="11549" y="18157"/>
                  <a:pt x="11667" y="18157"/>
                </a:cubicBezTo>
                <a:close/>
                <a:moveTo>
                  <a:pt x="18617" y="18157"/>
                </a:moveTo>
                <a:cubicBezTo>
                  <a:pt x="18733" y="18157"/>
                  <a:pt x="18849" y="18201"/>
                  <a:pt x="18939" y="18288"/>
                </a:cubicBezTo>
                <a:lnTo>
                  <a:pt x="20750" y="20101"/>
                </a:lnTo>
                <a:cubicBezTo>
                  <a:pt x="20931" y="20280"/>
                  <a:pt x="20931" y="20572"/>
                  <a:pt x="20750" y="20753"/>
                </a:cubicBezTo>
                <a:cubicBezTo>
                  <a:pt x="20660" y="20842"/>
                  <a:pt x="20542" y="20887"/>
                  <a:pt x="20424" y="20887"/>
                </a:cubicBezTo>
                <a:cubicBezTo>
                  <a:pt x="20306" y="20887"/>
                  <a:pt x="20188" y="20842"/>
                  <a:pt x="20098" y="20753"/>
                </a:cubicBezTo>
                <a:lnTo>
                  <a:pt x="18286" y="18942"/>
                </a:lnTo>
                <a:cubicBezTo>
                  <a:pt x="18109" y="18760"/>
                  <a:pt x="18110" y="18470"/>
                  <a:pt x="18289" y="18292"/>
                </a:cubicBezTo>
                <a:cubicBezTo>
                  <a:pt x="18380" y="18202"/>
                  <a:pt x="18498" y="18157"/>
                  <a:pt x="18617" y="18157"/>
                </a:cubicBezTo>
                <a:close/>
                <a:moveTo>
                  <a:pt x="5158" y="20864"/>
                </a:moveTo>
                <a:lnTo>
                  <a:pt x="5624" y="21329"/>
                </a:lnTo>
                <a:cubicBezTo>
                  <a:pt x="5753" y="21460"/>
                  <a:pt x="5909" y="21560"/>
                  <a:pt x="6082" y="21624"/>
                </a:cubicBezTo>
                <a:lnTo>
                  <a:pt x="6082" y="24297"/>
                </a:lnTo>
                <a:cubicBezTo>
                  <a:pt x="6082" y="24312"/>
                  <a:pt x="6069" y="24324"/>
                  <a:pt x="6055" y="24324"/>
                </a:cubicBezTo>
                <a:lnTo>
                  <a:pt x="6055" y="24322"/>
                </a:lnTo>
                <a:lnTo>
                  <a:pt x="5186" y="24322"/>
                </a:lnTo>
                <a:cubicBezTo>
                  <a:pt x="5171" y="24322"/>
                  <a:pt x="5158" y="24310"/>
                  <a:pt x="5158" y="24297"/>
                </a:cubicBezTo>
                <a:lnTo>
                  <a:pt x="5158" y="20864"/>
                </a:lnTo>
                <a:close/>
                <a:moveTo>
                  <a:pt x="12108" y="20864"/>
                </a:moveTo>
                <a:lnTo>
                  <a:pt x="12573" y="21329"/>
                </a:lnTo>
                <a:cubicBezTo>
                  <a:pt x="12702" y="21460"/>
                  <a:pt x="12859" y="21560"/>
                  <a:pt x="13032" y="21624"/>
                </a:cubicBezTo>
                <a:lnTo>
                  <a:pt x="13032" y="24297"/>
                </a:lnTo>
                <a:cubicBezTo>
                  <a:pt x="13032" y="24312"/>
                  <a:pt x="13019" y="24324"/>
                  <a:pt x="13004" y="24324"/>
                </a:cubicBezTo>
                <a:lnTo>
                  <a:pt x="13004" y="24322"/>
                </a:lnTo>
                <a:lnTo>
                  <a:pt x="12135" y="24322"/>
                </a:lnTo>
                <a:cubicBezTo>
                  <a:pt x="12120" y="24322"/>
                  <a:pt x="12108" y="24310"/>
                  <a:pt x="12108" y="24297"/>
                </a:cubicBezTo>
                <a:lnTo>
                  <a:pt x="12108" y="20864"/>
                </a:lnTo>
                <a:close/>
                <a:moveTo>
                  <a:pt x="19057" y="20864"/>
                </a:moveTo>
                <a:lnTo>
                  <a:pt x="19521" y="21329"/>
                </a:lnTo>
                <a:cubicBezTo>
                  <a:pt x="19652" y="21460"/>
                  <a:pt x="19808" y="21560"/>
                  <a:pt x="19979" y="21624"/>
                </a:cubicBezTo>
                <a:lnTo>
                  <a:pt x="19979" y="24297"/>
                </a:lnTo>
                <a:cubicBezTo>
                  <a:pt x="19979" y="24312"/>
                  <a:pt x="19967" y="24324"/>
                  <a:pt x="19952" y="24324"/>
                </a:cubicBezTo>
                <a:lnTo>
                  <a:pt x="19952" y="24322"/>
                </a:lnTo>
                <a:lnTo>
                  <a:pt x="19084" y="24322"/>
                </a:lnTo>
                <a:cubicBezTo>
                  <a:pt x="19069" y="24322"/>
                  <a:pt x="19057" y="24310"/>
                  <a:pt x="19057" y="24297"/>
                </a:cubicBezTo>
                <a:lnTo>
                  <a:pt x="19057" y="20864"/>
                </a:lnTo>
                <a:close/>
                <a:moveTo>
                  <a:pt x="5186" y="1"/>
                </a:moveTo>
                <a:cubicBezTo>
                  <a:pt x="4720" y="2"/>
                  <a:pt x="4344" y="378"/>
                  <a:pt x="4344" y="842"/>
                </a:cubicBezTo>
                <a:lnTo>
                  <a:pt x="4344" y="3493"/>
                </a:lnTo>
                <a:cubicBezTo>
                  <a:pt x="3936" y="3617"/>
                  <a:pt x="3616" y="3936"/>
                  <a:pt x="3491" y="4344"/>
                </a:cubicBezTo>
                <a:lnTo>
                  <a:pt x="843" y="4344"/>
                </a:lnTo>
                <a:cubicBezTo>
                  <a:pt x="377" y="4345"/>
                  <a:pt x="1" y="4721"/>
                  <a:pt x="1" y="5186"/>
                </a:cubicBezTo>
                <a:lnTo>
                  <a:pt x="1" y="6055"/>
                </a:lnTo>
                <a:cubicBezTo>
                  <a:pt x="1" y="6519"/>
                  <a:pt x="377" y="6895"/>
                  <a:pt x="843" y="6897"/>
                </a:cubicBezTo>
                <a:lnTo>
                  <a:pt x="4345" y="6897"/>
                </a:lnTo>
                <a:lnTo>
                  <a:pt x="4345" y="10448"/>
                </a:lnTo>
                <a:cubicBezTo>
                  <a:pt x="3939" y="10571"/>
                  <a:pt x="3620" y="10888"/>
                  <a:pt x="3496" y="11295"/>
                </a:cubicBezTo>
                <a:lnTo>
                  <a:pt x="843" y="11295"/>
                </a:lnTo>
                <a:cubicBezTo>
                  <a:pt x="378" y="11295"/>
                  <a:pt x="2" y="11671"/>
                  <a:pt x="2" y="12135"/>
                </a:cubicBezTo>
                <a:lnTo>
                  <a:pt x="2" y="13004"/>
                </a:lnTo>
                <a:cubicBezTo>
                  <a:pt x="2" y="13468"/>
                  <a:pt x="378" y="13845"/>
                  <a:pt x="843" y="13846"/>
                </a:cubicBezTo>
                <a:lnTo>
                  <a:pt x="4345" y="13846"/>
                </a:lnTo>
                <a:lnTo>
                  <a:pt x="4345" y="17393"/>
                </a:lnTo>
                <a:cubicBezTo>
                  <a:pt x="3937" y="17516"/>
                  <a:pt x="3619" y="17836"/>
                  <a:pt x="3494" y="18242"/>
                </a:cubicBezTo>
                <a:lnTo>
                  <a:pt x="843" y="18242"/>
                </a:lnTo>
                <a:cubicBezTo>
                  <a:pt x="378" y="18244"/>
                  <a:pt x="2" y="18620"/>
                  <a:pt x="2" y="19084"/>
                </a:cubicBezTo>
                <a:lnTo>
                  <a:pt x="2" y="19954"/>
                </a:lnTo>
                <a:cubicBezTo>
                  <a:pt x="2" y="20418"/>
                  <a:pt x="378" y="20794"/>
                  <a:pt x="843" y="20794"/>
                </a:cubicBezTo>
                <a:lnTo>
                  <a:pt x="4345" y="20794"/>
                </a:lnTo>
                <a:lnTo>
                  <a:pt x="4345" y="24297"/>
                </a:lnTo>
                <a:cubicBezTo>
                  <a:pt x="4345" y="24761"/>
                  <a:pt x="4721" y="25137"/>
                  <a:pt x="5186" y="25137"/>
                </a:cubicBezTo>
                <a:lnTo>
                  <a:pt x="6055" y="25137"/>
                </a:lnTo>
                <a:cubicBezTo>
                  <a:pt x="6519" y="25137"/>
                  <a:pt x="6895" y="24761"/>
                  <a:pt x="6897" y="24297"/>
                </a:cubicBezTo>
                <a:lnTo>
                  <a:pt x="6897" y="21646"/>
                </a:lnTo>
                <a:cubicBezTo>
                  <a:pt x="7306" y="21522"/>
                  <a:pt x="7627" y="21200"/>
                  <a:pt x="7749" y="20791"/>
                </a:cubicBezTo>
                <a:cubicBezTo>
                  <a:pt x="7763" y="20792"/>
                  <a:pt x="7778" y="20794"/>
                  <a:pt x="7792" y="20794"/>
                </a:cubicBezTo>
                <a:lnTo>
                  <a:pt x="11295" y="20794"/>
                </a:lnTo>
                <a:lnTo>
                  <a:pt x="11295" y="24295"/>
                </a:lnTo>
                <a:cubicBezTo>
                  <a:pt x="11295" y="24759"/>
                  <a:pt x="11671" y="25136"/>
                  <a:pt x="12135" y="25137"/>
                </a:cubicBezTo>
                <a:lnTo>
                  <a:pt x="13004" y="25137"/>
                </a:lnTo>
                <a:cubicBezTo>
                  <a:pt x="13468" y="25136"/>
                  <a:pt x="13845" y="24759"/>
                  <a:pt x="13846" y="24295"/>
                </a:cubicBezTo>
                <a:lnTo>
                  <a:pt x="13846" y="21646"/>
                </a:lnTo>
                <a:cubicBezTo>
                  <a:pt x="14254" y="21522"/>
                  <a:pt x="14574" y="21202"/>
                  <a:pt x="14699" y="20794"/>
                </a:cubicBezTo>
                <a:lnTo>
                  <a:pt x="18244" y="20794"/>
                </a:lnTo>
                <a:lnTo>
                  <a:pt x="18244" y="24295"/>
                </a:lnTo>
                <a:cubicBezTo>
                  <a:pt x="18244" y="24759"/>
                  <a:pt x="18620" y="25136"/>
                  <a:pt x="19086" y="25137"/>
                </a:cubicBezTo>
                <a:lnTo>
                  <a:pt x="19954" y="25137"/>
                </a:lnTo>
                <a:cubicBezTo>
                  <a:pt x="20418" y="25136"/>
                  <a:pt x="20794" y="24759"/>
                  <a:pt x="20796" y="24295"/>
                </a:cubicBezTo>
                <a:lnTo>
                  <a:pt x="20796" y="21646"/>
                </a:lnTo>
                <a:cubicBezTo>
                  <a:pt x="21204" y="21522"/>
                  <a:pt x="21524" y="21202"/>
                  <a:pt x="21648" y="20794"/>
                </a:cubicBezTo>
                <a:lnTo>
                  <a:pt x="24297" y="20794"/>
                </a:lnTo>
                <a:cubicBezTo>
                  <a:pt x="24761" y="20792"/>
                  <a:pt x="25137" y="20416"/>
                  <a:pt x="25139" y="19952"/>
                </a:cubicBezTo>
                <a:lnTo>
                  <a:pt x="25139" y="19083"/>
                </a:lnTo>
                <a:cubicBezTo>
                  <a:pt x="25137" y="18619"/>
                  <a:pt x="24761" y="18242"/>
                  <a:pt x="24297" y="18242"/>
                </a:cubicBezTo>
                <a:lnTo>
                  <a:pt x="20796" y="18242"/>
                </a:lnTo>
                <a:lnTo>
                  <a:pt x="20796" y="14702"/>
                </a:lnTo>
                <a:cubicBezTo>
                  <a:pt x="21205" y="14577"/>
                  <a:pt x="21525" y="14256"/>
                  <a:pt x="21648" y="13845"/>
                </a:cubicBezTo>
                <a:lnTo>
                  <a:pt x="24297" y="13845"/>
                </a:lnTo>
                <a:cubicBezTo>
                  <a:pt x="24762" y="13845"/>
                  <a:pt x="25139" y="13468"/>
                  <a:pt x="25139" y="13004"/>
                </a:cubicBezTo>
                <a:lnTo>
                  <a:pt x="25139" y="12135"/>
                </a:lnTo>
                <a:cubicBezTo>
                  <a:pt x="25139" y="11671"/>
                  <a:pt x="24762" y="11295"/>
                  <a:pt x="24297" y="11293"/>
                </a:cubicBezTo>
                <a:lnTo>
                  <a:pt x="20796" y="11293"/>
                </a:lnTo>
                <a:lnTo>
                  <a:pt x="20796" y="7748"/>
                </a:lnTo>
                <a:cubicBezTo>
                  <a:pt x="20997" y="7687"/>
                  <a:pt x="21179" y="7576"/>
                  <a:pt x="21328" y="7428"/>
                </a:cubicBezTo>
                <a:lnTo>
                  <a:pt x="21326" y="7428"/>
                </a:lnTo>
                <a:cubicBezTo>
                  <a:pt x="21475" y="7279"/>
                  <a:pt x="21584" y="7097"/>
                  <a:pt x="21645" y="6895"/>
                </a:cubicBezTo>
                <a:lnTo>
                  <a:pt x="24295" y="6895"/>
                </a:lnTo>
                <a:cubicBezTo>
                  <a:pt x="24759" y="6895"/>
                  <a:pt x="25136" y="6519"/>
                  <a:pt x="25137" y="6053"/>
                </a:cubicBezTo>
                <a:lnTo>
                  <a:pt x="25137" y="5186"/>
                </a:lnTo>
                <a:cubicBezTo>
                  <a:pt x="25136" y="4721"/>
                  <a:pt x="24759" y="4344"/>
                  <a:pt x="24295" y="4344"/>
                </a:cubicBezTo>
                <a:lnTo>
                  <a:pt x="20794" y="4344"/>
                </a:lnTo>
                <a:lnTo>
                  <a:pt x="20794" y="842"/>
                </a:lnTo>
                <a:cubicBezTo>
                  <a:pt x="20793" y="378"/>
                  <a:pt x="20416" y="2"/>
                  <a:pt x="19952" y="1"/>
                </a:cubicBezTo>
                <a:lnTo>
                  <a:pt x="19084" y="1"/>
                </a:lnTo>
                <a:cubicBezTo>
                  <a:pt x="18619" y="2"/>
                  <a:pt x="18242" y="378"/>
                  <a:pt x="18242" y="842"/>
                </a:cubicBezTo>
                <a:lnTo>
                  <a:pt x="18242" y="3493"/>
                </a:lnTo>
                <a:cubicBezTo>
                  <a:pt x="17834" y="3617"/>
                  <a:pt x="17514" y="3936"/>
                  <a:pt x="17391" y="4344"/>
                </a:cubicBezTo>
                <a:lnTo>
                  <a:pt x="13845" y="4344"/>
                </a:lnTo>
                <a:lnTo>
                  <a:pt x="13845" y="842"/>
                </a:lnTo>
                <a:cubicBezTo>
                  <a:pt x="13845" y="378"/>
                  <a:pt x="13468" y="2"/>
                  <a:pt x="13003" y="1"/>
                </a:cubicBezTo>
                <a:lnTo>
                  <a:pt x="12135" y="1"/>
                </a:lnTo>
                <a:cubicBezTo>
                  <a:pt x="11671" y="1"/>
                  <a:pt x="11293" y="378"/>
                  <a:pt x="11293" y="842"/>
                </a:cubicBezTo>
                <a:lnTo>
                  <a:pt x="11293" y="3493"/>
                </a:lnTo>
                <a:cubicBezTo>
                  <a:pt x="10885" y="3617"/>
                  <a:pt x="10566" y="3936"/>
                  <a:pt x="10442" y="4344"/>
                </a:cubicBezTo>
                <a:lnTo>
                  <a:pt x="6895" y="4344"/>
                </a:lnTo>
                <a:lnTo>
                  <a:pt x="6895" y="842"/>
                </a:lnTo>
                <a:cubicBezTo>
                  <a:pt x="6895" y="378"/>
                  <a:pt x="6518" y="1"/>
                  <a:pt x="6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sp>
        <p:nvSpPr>
          <p:cNvPr id="259" name="Google Shape;259;p38"/>
          <p:cNvSpPr txBox="1">
            <a:spLocks noGrp="1"/>
          </p:cNvSpPr>
          <p:nvPr>
            <p:ph type="title"/>
          </p:nvPr>
        </p:nvSpPr>
        <p:spPr>
          <a:xfrm>
            <a:off x="701600" y="612675"/>
            <a:ext cx="5103000" cy="134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FEATURES OF THE TOPIC</a:t>
            </a:r>
            <a:endParaRPr/>
          </a:p>
        </p:txBody>
      </p:sp>
      <p:sp>
        <p:nvSpPr>
          <p:cNvPr id="260" name="Google Shape;260;p38"/>
          <p:cNvSpPr txBox="1">
            <a:spLocks noGrp="1"/>
          </p:cNvSpPr>
          <p:nvPr>
            <p:ph type="title" idx="2"/>
          </p:nvPr>
        </p:nvSpPr>
        <p:spPr>
          <a:xfrm>
            <a:off x="1288000" y="2984500"/>
            <a:ext cx="1787400" cy="54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61" name="Google Shape;261;p38"/>
          <p:cNvSpPr txBox="1">
            <a:spLocks noGrp="1"/>
          </p:cNvSpPr>
          <p:nvPr>
            <p:ph type="subTitle" idx="1"/>
          </p:nvPr>
        </p:nvSpPr>
        <p:spPr>
          <a:xfrm>
            <a:off x="1288000" y="3467900"/>
            <a:ext cx="1787400" cy="89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262" name="Google Shape;262;p38"/>
          <p:cNvSpPr txBox="1">
            <a:spLocks noGrp="1"/>
          </p:cNvSpPr>
          <p:nvPr>
            <p:ph type="title" idx="3"/>
          </p:nvPr>
        </p:nvSpPr>
        <p:spPr>
          <a:xfrm>
            <a:off x="3678300" y="2984600"/>
            <a:ext cx="1787400" cy="54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63" name="Google Shape;263;p38"/>
          <p:cNvSpPr txBox="1">
            <a:spLocks noGrp="1"/>
          </p:cNvSpPr>
          <p:nvPr>
            <p:ph type="subTitle" idx="4"/>
          </p:nvPr>
        </p:nvSpPr>
        <p:spPr>
          <a:xfrm>
            <a:off x="3678300" y="3467900"/>
            <a:ext cx="1787400" cy="89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the biggest planet in the Solar System</a:t>
            </a:r>
            <a:endParaRPr/>
          </a:p>
        </p:txBody>
      </p:sp>
      <p:sp>
        <p:nvSpPr>
          <p:cNvPr id="264" name="Google Shape;264;p38"/>
          <p:cNvSpPr txBox="1">
            <a:spLocks noGrp="1"/>
          </p:cNvSpPr>
          <p:nvPr>
            <p:ph type="title" idx="5"/>
          </p:nvPr>
        </p:nvSpPr>
        <p:spPr>
          <a:xfrm>
            <a:off x="6068600" y="2984600"/>
            <a:ext cx="1787400" cy="54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65" name="Google Shape;265;p38"/>
          <p:cNvSpPr txBox="1">
            <a:spLocks noGrp="1"/>
          </p:cNvSpPr>
          <p:nvPr>
            <p:ph type="subTitle" idx="6"/>
          </p:nvPr>
        </p:nvSpPr>
        <p:spPr>
          <a:xfrm>
            <a:off x="6068600" y="3467900"/>
            <a:ext cx="1787400" cy="89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266" name="Google Shape;266;p38"/>
          <p:cNvSpPr/>
          <p:nvPr/>
        </p:nvSpPr>
        <p:spPr>
          <a:xfrm>
            <a:off x="1683850" y="1749300"/>
            <a:ext cx="995700" cy="995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8"/>
          <p:cNvSpPr/>
          <p:nvPr/>
        </p:nvSpPr>
        <p:spPr>
          <a:xfrm>
            <a:off x="4074150" y="1749300"/>
            <a:ext cx="995700" cy="995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8"/>
          <p:cNvSpPr/>
          <p:nvPr/>
        </p:nvSpPr>
        <p:spPr>
          <a:xfrm>
            <a:off x="6464450" y="1749300"/>
            <a:ext cx="995700" cy="995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8"/>
          <p:cNvSpPr/>
          <p:nvPr/>
        </p:nvSpPr>
        <p:spPr>
          <a:xfrm>
            <a:off x="6698102" y="1961775"/>
            <a:ext cx="528401" cy="500970"/>
          </a:xfrm>
          <a:custGeom>
            <a:avLst/>
            <a:gdLst/>
            <a:ahLst/>
            <a:cxnLst/>
            <a:rect l="l" t="t" r="r" b="b"/>
            <a:pathLst>
              <a:path w="25138" h="23833" extrusionOk="0">
                <a:moveTo>
                  <a:pt x="12567" y="876"/>
                </a:moveTo>
                <a:lnTo>
                  <a:pt x="24321" y="7593"/>
                </a:lnTo>
                <a:lnTo>
                  <a:pt x="24321" y="8253"/>
                </a:lnTo>
                <a:lnTo>
                  <a:pt x="815" y="8253"/>
                </a:lnTo>
                <a:lnTo>
                  <a:pt x="814" y="7593"/>
                </a:lnTo>
                <a:lnTo>
                  <a:pt x="12567" y="876"/>
                </a:lnTo>
                <a:close/>
                <a:moveTo>
                  <a:pt x="23455" y="9066"/>
                </a:moveTo>
                <a:lnTo>
                  <a:pt x="23455" y="9990"/>
                </a:lnTo>
                <a:lnTo>
                  <a:pt x="1684" y="9990"/>
                </a:lnTo>
                <a:lnTo>
                  <a:pt x="1683" y="9066"/>
                </a:lnTo>
                <a:close/>
                <a:moveTo>
                  <a:pt x="4776" y="10805"/>
                </a:moveTo>
                <a:lnTo>
                  <a:pt x="4776" y="11266"/>
                </a:lnTo>
                <a:cubicBezTo>
                  <a:pt x="4778" y="11281"/>
                  <a:pt x="4766" y="11293"/>
                  <a:pt x="4750" y="11293"/>
                </a:cubicBezTo>
                <a:lnTo>
                  <a:pt x="3012" y="11293"/>
                </a:lnTo>
                <a:cubicBezTo>
                  <a:pt x="2998" y="11293"/>
                  <a:pt x="2986" y="11281"/>
                  <a:pt x="2986" y="11266"/>
                </a:cubicBezTo>
                <a:lnTo>
                  <a:pt x="2986" y="10805"/>
                </a:lnTo>
                <a:close/>
                <a:moveTo>
                  <a:pt x="9121" y="10805"/>
                </a:moveTo>
                <a:lnTo>
                  <a:pt x="9121" y="11266"/>
                </a:lnTo>
                <a:cubicBezTo>
                  <a:pt x="9122" y="11281"/>
                  <a:pt x="9110" y="11293"/>
                  <a:pt x="9095" y="11293"/>
                </a:cubicBezTo>
                <a:lnTo>
                  <a:pt x="7357" y="11293"/>
                </a:lnTo>
                <a:cubicBezTo>
                  <a:pt x="7343" y="11293"/>
                  <a:pt x="7331" y="11281"/>
                  <a:pt x="7331" y="11266"/>
                </a:cubicBezTo>
                <a:lnTo>
                  <a:pt x="7331" y="10805"/>
                </a:lnTo>
                <a:close/>
                <a:moveTo>
                  <a:pt x="13464" y="10805"/>
                </a:moveTo>
                <a:lnTo>
                  <a:pt x="13464" y="11266"/>
                </a:lnTo>
                <a:cubicBezTo>
                  <a:pt x="13464" y="11281"/>
                  <a:pt x="13452" y="11293"/>
                  <a:pt x="13437" y="11293"/>
                </a:cubicBezTo>
                <a:lnTo>
                  <a:pt x="11700" y="11293"/>
                </a:lnTo>
                <a:cubicBezTo>
                  <a:pt x="11685" y="11293"/>
                  <a:pt x="11672" y="11281"/>
                  <a:pt x="11672" y="11266"/>
                </a:cubicBezTo>
                <a:lnTo>
                  <a:pt x="11672" y="10805"/>
                </a:lnTo>
                <a:close/>
                <a:moveTo>
                  <a:pt x="17806" y="10805"/>
                </a:moveTo>
                <a:lnTo>
                  <a:pt x="17806" y="11266"/>
                </a:lnTo>
                <a:cubicBezTo>
                  <a:pt x="17807" y="11281"/>
                  <a:pt x="17793" y="11293"/>
                  <a:pt x="17780" y="11293"/>
                </a:cubicBezTo>
                <a:lnTo>
                  <a:pt x="16041" y="11293"/>
                </a:lnTo>
                <a:cubicBezTo>
                  <a:pt x="16028" y="11293"/>
                  <a:pt x="16016" y="11281"/>
                  <a:pt x="16016" y="11266"/>
                </a:cubicBezTo>
                <a:lnTo>
                  <a:pt x="16016" y="10805"/>
                </a:lnTo>
                <a:close/>
                <a:moveTo>
                  <a:pt x="22150" y="10805"/>
                </a:moveTo>
                <a:lnTo>
                  <a:pt x="22150" y="11266"/>
                </a:lnTo>
                <a:cubicBezTo>
                  <a:pt x="22152" y="11281"/>
                  <a:pt x="22138" y="11293"/>
                  <a:pt x="22124" y="11293"/>
                </a:cubicBezTo>
                <a:lnTo>
                  <a:pt x="20386" y="11293"/>
                </a:lnTo>
                <a:cubicBezTo>
                  <a:pt x="20372" y="11293"/>
                  <a:pt x="20360" y="11281"/>
                  <a:pt x="20360" y="11266"/>
                </a:cubicBezTo>
                <a:lnTo>
                  <a:pt x="20360" y="10805"/>
                </a:lnTo>
                <a:close/>
                <a:moveTo>
                  <a:pt x="4345" y="12108"/>
                </a:moveTo>
                <a:lnTo>
                  <a:pt x="4345" y="19544"/>
                </a:lnTo>
                <a:lnTo>
                  <a:pt x="3421" y="19544"/>
                </a:lnTo>
                <a:lnTo>
                  <a:pt x="3421" y="12108"/>
                </a:lnTo>
                <a:close/>
                <a:moveTo>
                  <a:pt x="6516" y="10805"/>
                </a:moveTo>
                <a:lnTo>
                  <a:pt x="6516" y="11266"/>
                </a:lnTo>
                <a:cubicBezTo>
                  <a:pt x="6516" y="11572"/>
                  <a:pt x="6681" y="11853"/>
                  <a:pt x="6950" y="12002"/>
                </a:cubicBezTo>
                <a:lnTo>
                  <a:pt x="6950" y="19544"/>
                </a:lnTo>
                <a:lnTo>
                  <a:pt x="5158" y="19544"/>
                </a:lnTo>
                <a:lnTo>
                  <a:pt x="5158" y="12002"/>
                </a:lnTo>
                <a:cubicBezTo>
                  <a:pt x="5425" y="11853"/>
                  <a:pt x="5592" y="11572"/>
                  <a:pt x="5592" y="11266"/>
                </a:cubicBezTo>
                <a:lnTo>
                  <a:pt x="5592" y="10805"/>
                </a:lnTo>
                <a:close/>
                <a:moveTo>
                  <a:pt x="8687" y="12108"/>
                </a:moveTo>
                <a:lnTo>
                  <a:pt x="8687" y="19544"/>
                </a:lnTo>
                <a:lnTo>
                  <a:pt x="7765" y="19544"/>
                </a:lnTo>
                <a:lnTo>
                  <a:pt x="7765" y="12108"/>
                </a:lnTo>
                <a:close/>
                <a:moveTo>
                  <a:pt x="10859" y="10805"/>
                </a:moveTo>
                <a:lnTo>
                  <a:pt x="10859" y="11266"/>
                </a:lnTo>
                <a:cubicBezTo>
                  <a:pt x="10859" y="11572"/>
                  <a:pt x="11025" y="11853"/>
                  <a:pt x="11293" y="12002"/>
                </a:cubicBezTo>
                <a:lnTo>
                  <a:pt x="11293" y="19544"/>
                </a:lnTo>
                <a:lnTo>
                  <a:pt x="9502" y="19544"/>
                </a:lnTo>
                <a:lnTo>
                  <a:pt x="9502" y="12002"/>
                </a:lnTo>
                <a:cubicBezTo>
                  <a:pt x="9769" y="11853"/>
                  <a:pt x="9935" y="11572"/>
                  <a:pt x="9935" y="11266"/>
                </a:cubicBezTo>
                <a:lnTo>
                  <a:pt x="9935" y="10805"/>
                </a:lnTo>
                <a:close/>
                <a:moveTo>
                  <a:pt x="13030" y="12108"/>
                </a:moveTo>
                <a:lnTo>
                  <a:pt x="13030" y="19544"/>
                </a:lnTo>
                <a:lnTo>
                  <a:pt x="12108" y="19544"/>
                </a:lnTo>
                <a:lnTo>
                  <a:pt x="12108" y="12108"/>
                </a:lnTo>
                <a:close/>
                <a:moveTo>
                  <a:pt x="15202" y="10805"/>
                </a:moveTo>
                <a:lnTo>
                  <a:pt x="15202" y="11266"/>
                </a:lnTo>
                <a:cubicBezTo>
                  <a:pt x="15202" y="11572"/>
                  <a:pt x="15368" y="11853"/>
                  <a:pt x="15636" y="12002"/>
                </a:cubicBezTo>
                <a:lnTo>
                  <a:pt x="15636" y="19544"/>
                </a:lnTo>
                <a:lnTo>
                  <a:pt x="13845" y="19544"/>
                </a:lnTo>
                <a:lnTo>
                  <a:pt x="13845" y="12002"/>
                </a:lnTo>
                <a:cubicBezTo>
                  <a:pt x="14112" y="11853"/>
                  <a:pt x="14279" y="11572"/>
                  <a:pt x="14279" y="11266"/>
                </a:cubicBezTo>
                <a:lnTo>
                  <a:pt x="14279" y="10805"/>
                </a:lnTo>
                <a:close/>
                <a:moveTo>
                  <a:pt x="17373" y="12108"/>
                </a:moveTo>
                <a:lnTo>
                  <a:pt x="17373" y="19544"/>
                </a:lnTo>
                <a:lnTo>
                  <a:pt x="16451" y="19544"/>
                </a:lnTo>
                <a:lnTo>
                  <a:pt x="16451" y="12108"/>
                </a:lnTo>
                <a:close/>
                <a:moveTo>
                  <a:pt x="19546" y="10805"/>
                </a:moveTo>
                <a:lnTo>
                  <a:pt x="19546" y="11266"/>
                </a:lnTo>
                <a:cubicBezTo>
                  <a:pt x="19546" y="11572"/>
                  <a:pt x="19711" y="11853"/>
                  <a:pt x="19979" y="12002"/>
                </a:cubicBezTo>
                <a:lnTo>
                  <a:pt x="19979" y="19544"/>
                </a:lnTo>
                <a:lnTo>
                  <a:pt x="18188" y="19544"/>
                </a:lnTo>
                <a:lnTo>
                  <a:pt x="18188" y="12002"/>
                </a:lnTo>
                <a:cubicBezTo>
                  <a:pt x="18455" y="11853"/>
                  <a:pt x="18622" y="11572"/>
                  <a:pt x="18622" y="11266"/>
                </a:cubicBezTo>
                <a:lnTo>
                  <a:pt x="18622" y="10805"/>
                </a:lnTo>
                <a:close/>
                <a:moveTo>
                  <a:pt x="21716" y="12108"/>
                </a:moveTo>
                <a:lnTo>
                  <a:pt x="21716" y="19544"/>
                </a:lnTo>
                <a:lnTo>
                  <a:pt x="20794" y="19544"/>
                </a:lnTo>
                <a:lnTo>
                  <a:pt x="20794" y="12108"/>
                </a:lnTo>
                <a:close/>
                <a:moveTo>
                  <a:pt x="23455" y="20360"/>
                </a:moveTo>
                <a:lnTo>
                  <a:pt x="23455" y="21282"/>
                </a:lnTo>
                <a:lnTo>
                  <a:pt x="1684" y="21282"/>
                </a:lnTo>
                <a:lnTo>
                  <a:pt x="1684" y="20360"/>
                </a:lnTo>
                <a:close/>
                <a:moveTo>
                  <a:pt x="24323" y="22097"/>
                </a:moveTo>
                <a:lnTo>
                  <a:pt x="24323" y="23019"/>
                </a:lnTo>
                <a:lnTo>
                  <a:pt x="815" y="23019"/>
                </a:lnTo>
                <a:lnTo>
                  <a:pt x="815" y="22097"/>
                </a:lnTo>
                <a:close/>
                <a:moveTo>
                  <a:pt x="12569" y="0"/>
                </a:moveTo>
                <a:cubicBezTo>
                  <a:pt x="12499" y="0"/>
                  <a:pt x="12429" y="18"/>
                  <a:pt x="12367" y="54"/>
                </a:cubicBezTo>
                <a:lnTo>
                  <a:pt x="207" y="7003"/>
                </a:lnTo>
                <a:cubicBezTo>
                  <a:pt x="80" y="7076"/>
                  <a:pt x="1" y="7211"/>
                  <a:pt x="1" y="7356"/>
                </a:cubicBezTo>
                <a:lnTo>
                  <a:pt x="1" y="8660"/>
                </a:lnTo>
                <a:cubicBezTo>
                  <a:pt x="1" y="8884"/>
                  <a:pt x="184" y="9066"/>
                  <a:pt x="409" y="9066"/>
                </a:cubicBezTo>
                <a:lnTo>
                  <a:pt x="870" y="9066"/>
                </a:lnTo>
                <a:lnTo>
                  <a:pt x="870" y="10397"/>
                </a:lnTo>
                <a:cubicBezTo>
                  <a:pt x="870" y="10621"/>
                  <a:pt x="1052" y="10803"/>
                  <a:pt x="1276" y="10805"/>
                </a:cubicBezTo>
                <a:lnTo>
                  <a:pt x="2173" y="10805"/>
                </a:lnTo>
                <a:lnTo>
                  <a:pt x="2173" y="11266"/>
                </a:lnTo>
                <a:cubicBezTo>
                  <a:pt x="2173" y="11571"/>
                  <a:pt x="2340" y="11853"/>
                  <a:pt x="2607" y="12002"/>
                </a:cubicBezTo>
                <a:lnTo>
                  <a:pt x="2607" y="19544"/>
                </a:lnTo>
                <a:lnTo>
                  <a:pt x="1276" y="19544"/>
                </a:lnTo>
                <a:cubicBezTo>
                  <a:pt x="1052" y="19544"/>
                  <a:pt x="870" y="19726"/>
                  <a:pt x="870" y="19951"/>
                </a:cubicBezTo>
                <a:lnTo>
                  <a:pt x="870" y="21281"/>
                </a:lnTo>
                <a:lnTo>
                  <a:pt x="409" y="21281"/>
                </a:lnTo>
                <a:cubicBezTo>
                  <a:pt x="183" y="21281"/>
                  <a:pt x="1" y="21463"/>
                  <a:pt x="1" y="21689"/>
                </a:cubicBezTo>
                <a:lnTo>
                  <a:pt x="1" y="23426"/>
                </a:lnTo>
                <a:cubicBezTo>
                  <a:pt x="1" y="23650"/>
                  <a:pt x="184" y="23832"/>
                  <a:pt x="409" y="23832"/>
                </a:cubicBezTo>
                <a:lnTo>
                  <a:pt x="24729" y="23832"/>
                </a:lnTo>
                <a:cubicBezTo>
                  <a:pt x="24955" y="23832"/>
                  <a:pt x="25137" y="23650"/>
                  <a:pt x="25137" y="23426"/>
                </a:cubicBezTo>
                <a:lnTo>
                  <a:pt x="25137" y="21689"/>
                </a:lnTo>
                <a:cubicBezTo>
                  <a:pt x="25137" y="21463"/>
                  <a:pt x="24955" y="21281"/>
                  <a:pt x="24729" y="21281"/>
                </a:cubicBezTo>
                <a:lnTo>
                  <a:pt x="24268" y="21281"/>
                </a:lnTo>
                <a:lnTo>
                  <a:pt x="24268" y="19952"/>
                </a:lnTo>
                <a:cubicBezTo>
                  <a:pt x="24268" y="19728"/>
                  <a:pt x="24086" y="19544"/>
                  <a:pt x="23861" y="19544"/>
                </a:cubicBezTo>
                <a:lnTo>
                  <a:pt x="22531" y="19544"/>
                </a:lnTo>
                <a:lnTo>
                  <a:pt x="22531" y="12002"/>
                </a:lnTo>
                <a:cubicBezTo>
                  <a:pt x="22800" y="11853"/>
                  <a:pt x="22965" y="11572"/>
                  <a:pt x="22965" y="11266"/>
                </a:cubicBezTo>
                <a:lnTo>
                  <a:pt x="22965" y="10805"/>
                </a:lnTo>
                <a:lnTo>
                  <a:pt x="23861" y="10805"/>
                </a:lnTo>
                <a:cubicBezTo>
                  <a:pt x="24086" y="10805"/>
                  <a:pt x="24268" y="10621"/>
                  <a:pt x="24268" y="10397"/>
                </a:cubicBezTo>
                <a:lnTo>
                  <a:pt x="24268" y="9066"/>
                </a:lnTo>
                <a:lnTo>
                  <a:pt x="24729" y="9066"/>
                </a:lnTo>
                <a:cubicBezTo>
                  <a:pt x="24730" y="9066"/>
                  <a:pt x="24731" y="9066"/>
                  <a:pt x="24732" y="9066"/>
                </a:cubicBezTo>
                <a:cubicBezTo>
                  <a:pt x="24957" y="9066"/>
                  <a:pt x="25137" y="8883"/>
                  <a:pt x="25137" y="8660"/>
                </a:cubicBezTo>
                <a:lnTo>
                  <a:pt x="25137" y="7356"/>
                </a:lnTo>
                <a:cubicBezTo>
                  <a:pt x="25137" y="7211"/>
                  <a:pt x="25058" y="7076"/>
                  <a:pt x="24931" y="7003"/>
                </a:cubicBezTo>
                <a:lnTo>
                  <a:pt x="12771" y="54"/>
                </a:lnTo>
                <a:cubicBezTo>
                  <a:pt x="12708" y="18"/>
                  <a:pt x="12639" y="0"/>
                  <a:pt x="12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70" name="Google Shape;270;p38"/>
          <p:cNvSpPr/>
          <p:nvPr/>
        </p:nvSpPr>
        <p:spPr>
          <a:xfrm>
            <a:off x="1917176" y="2028619"/>
            <a:ext cx="528716" cy="437069"/>
          </a:xfrm>
          <a:custGeom>
            <a:avLst/>
            <a:gdLst/>
            <a:ahLst/>
            <a:cxnLst/>
            <a:rect l="l" t="t" r="r" b="b"/>
            <a:pathLst>
              <a:path w="25153" h="20793" extrusionOk="0">
                <a:moveTo>
                  <a:pt x="23877" y="816"/>
                </a:moveTo>
                <a:cubicBezTo>
                  <a:pt x="24132" y="816"/>
                  <a:pt x="24338" y="1022"/>
                  <a:pt x="24338" y="1277"/>
                </a:cubicBezTo>
                <a:cubicBezTo>
                  <a:pt x="24338" y="1532"/>
                  <a:pt x="24132" y="1738"/>
                  <a:pt x="23877" y="1738"/>
                </a:cubicBezTo>
                <a:lnTo>
                  <a:pt x="1292" y="1738"/>
                </a:lnTo>
                <a:cubicBezTo>
                  <a:pt x="1037" y="1738"/>
                  <a:pt x="831" y="1532"/>
                  <a:pt x="831" y="1277"/>
                </a:cubicBezTo>
                <a:cubicBezTo>
                  <a:pt x="831" y="1022"/>
                  <a:pt x="1037" y="816"/>
                  <a:pt x="1292" y="816"/>
                </a:cubicBezTo>
                <a:close/>
                <a:moveTo>
                  <a:pt x="12176" y="2552"/>
                </a:moveTo>
                <a:lnTo>
                  <a:pt x="12176" y="5213"/>
                </a:lnTo>
                <a:lnTo>
                  <a:pt x="11389" y="5213"/>
                </a:lnTo>
                <a:cubicBezTo>
                  <a:pt x="11196" y="5213"/>
                  <a:pt x="11005" y="5239"/>
                  <a:pt x="10820" y="5291"/>
                </a:cubicBezTo>
                <a:lnTo>
                  <a:pt x="10820" y="2552"/>
                </a:lnTo>
                <a:close/>
                <a:moveTo>
                  <a:pt x="14349" y="2552"/>
                </a:moveTo>
                <a:lnTo>
                  <a:pt x="14349" y="5291"/>
                </a:lnTo>
                <a:cubicBezTo>
                  <a:pt x="14162" y="5239"/>
                  <a:pt x="13971" y="5213"/>
                  <a:pt x="13778" y="5213"/>
                </a:cubicBezTo>
                <a:lnTo>
                  <a:pt x="12991" y="5213"/>
                </a:lnTo>
                <a:lnTo>
                  <a:pt x="12991" y="2552"/>
                </a:lnTo>
                <a:close/>
                <a:moveTo>
                  <a:pt x="12176" y="6026"/>
                </a:moveTo>
                <a:lnTo>
                  <a:pt x="12176" y="12563"/>
                </a:lnTo>
                <a:cubicBezTo>
                  <a:pt x="11663" y="12478"/>
                  <a:pt x="11190" y="12238"/>
                  <a:pt x="10820" y="11874"/>
                </a:cubicBezTo>
                <a:lnTo>
                  <a:pt x="10820" y="6155"/>
                </a:lnTo>
                <a:cubicBezTo>
                  <a:pt x="10998" y="6070"/>
                  <a:pt x="11192" y="6026"/>
                  <a:pt x="11389" y="6026"/>
                </a:cubicBezTo>
                <a:close/>
                <a:moveTo>
                  <a:pt x="13778" y="6026"/>
                </a:moveTo>
                <a:cubicBezTo>
                  <a:pt x="13975" y="6026"/>
                  <a:pt x="14170" y="6070"/>
                  <a:pt x="14349" y="6155"/>
                </a:cubicBezTo>
                <a:lnTo>
                  <a:pt x="14349" y="11874"/>
                </a:lnTo>
                <a:cubicBezTo>
                  <a:pt x="13977" y="12238"/>
                  <a:pt x="13504" y="12478"/>
                  <a:pt x="12991" y="12563"/>
                </a:cubicBezTo>
                <a:lnTo>
                  <a:pt x="12991" y="6026"/>
                </a:lnTo>
                <a:close/>
                <a:moveTo>
                  <a:pt x="10005" y="2552"/>
                </a:moveTo>
                <a:lnTo>
                  <a:pt x="10005" y="5721"/>
                </a:lnTo>
                <a:cubicBezTo>
                  <a:pt x="9523" y="6128"/>
                  <a:pt x="9245" y="6726"/>
                  <a:pt x="9245" y="7357"/>
                </a:cubicBezTo>
                <a:lnTo>
                  <a:pt x="9245" y="10072"/>
                </a:lnTo>
                <a:cubicBezTo>
                  <a:pt x="9244" y="10846"/>
                  <a:pt x="9512" y="11594"/>
                  <a:pt x="10005" y="12190"/>
                </a:cubicBezTo>
                <a:lnTo>
                  <a:pt x="10005" y="13162"/>
                </a:lnTo>
                <a:lnTo>
                  <a:pt x="8648" y="13705"/>
                </a:lnTo>
                <a:lnTo>
                  <a:pt x="8648" y="2552"/>
                </a:lnTo>
                <a:close/>
                <a:moveTo>
                  <a:pt x="16519" y="2552"/>
                </a:moveTo>
                <a:lnTo>
                  <a:pt x="16519" y="13705"/>
                </a:lnTo>
                <a:lnTo>
                  <a:pt x="15163" y="13162"/>
                </a:lnTo>
                <a:lnTo>
                  <a:pt x="15163" y="12190"/>
                </a:lnTo>
                <a:cubicBezTo>
                  <a:pt x="15655" y="11594"/>
                  <a:pt x="15923" y="10844"/>
                  <a:pt x="15923" y="10072"/>
                </a:cubicBezTo>
                <a:lnTo>
                  <a:pt x="15923" y="7357"/>
                </a:lnTo>
                <a:cubicBezTo>
                  <a:pt x="15923" y="6726"/>
                  <a:pt x="15644" y="6128"/>
                  <a:pt x="15163" y="5721"/>
                </a:cubicBezTo>
                <a:lnTo>
                  <a:pt x="15163" y="2552"/>
                </a:lnTo>
                <a:close/>
                <a:moveTo>
                  <a:pt x="7833" y="2552"/>
                </a:moveTo>
                <a:lnTo>
                  <a:pt x="7833" y="14030"/>
                </a:lnTo>
                <a:lnTo>
                  <a:pt x="7345" y="14226"/>
                </a:lnTo>
                <a:lnTo>
                  <a:pt x="7345" y="13437"/>
                </a:lnTo>
                <a:cubicBezTo>
                  <a:pt x="7345" y="12889"/>
                  <a:pt x="6996" y="12402"/>
                  <a:pt x="6477" y="12228"/>
                </a:cubicBezTo>
                <a:lnTo>
                  <a:pt x="6477" y="2552"/>
                </a:lnTo>
                <a:close/>
                <a:moveTo>
                  <a:pt x="18692" y="2552"/>
                </a:moveTo>
                <a:lnTo>
                  <a:pt x="18692" y="12229"/>
                </a:lnTo>
                <a:cubicBezTo>
                  <a:pt x="18173" y="12404"/>
                  <a:pt x="17824" y="12891"/>
                  <a:pt x="17822" y="13437"/>
                </a:cubicBezTo>
                <a:lnTo>
                  <a:pt x="17822" y="14226"/>
                </a:lnTo>
                <a:lnTo>
                  <a:pt x="17334" y="14030"/>
                </a:lnTo>
                <a:lnTo>
                  <a:pt x="17334" y="2552"/>
                </a:lnTo>
                <a:close/>
                <a:moveTo>
                  <a:pt x="6069" y="12976"/>
                </a:moveTo>
                <a:cubicBezTo>
                  <a:pt x="6324" y="12976"/>
                  <a:pt x="6530" y="13182"/>
                  <a:pt x="6530" y="13437"/>
                </a:cubicBezTo>
                <a:lnTo>
                  <a:pt x="6530" y="14306"/>
                </a:lnTo>
                <a:cubicBezTo>
                  <a:pt x="6531" y="14561"/>
                  <a:pt x="6324" y="14767"/>
                  <a:pt x="6069" y="14767"/>
                </a:cubicBezTo>
                <a:cubicBezTo>
                  <a:pt x="5814" y="14767"/>
                  <a:pt x="5608" y="14561"/>
                  <a:pt x="5608" y="14306"/>
                </a:cubicBezTo>
                <a:lnTo>
                  <a:pt x="5608" y="14305"/>
                </a:lnTo>
                <a:lnTo>
                  <a:pt x="5608" y="13437"/>
                </a:lnTo>
                <a:cubicBezTo>
                  <a:pt x="5608" y="13182"/>
                  <a:pt x="5814" y="12976"/>
                  <a:pt x="6069" y="12976"/>
                </a:cubicBezTo>
                <a:close/>
                <a:moveTo>
                  <a:pt x="19098" y="12976"/>
                </a:moveTo>
                <a:cubicBezTo>
                  <a:pt x="19353" y="12976"/>
                  <a:pt x="19559" y="13182"/>
                  <a:pt x="19559" y="13437"/>
                </a:cubicBezTo>
                <a:lnTo>
                  <a:pt x="19559" y="14306"/>
                </a:lnTo>
                <a:cubicBezTo>
                  <a:pt x="19559" y="14561"/>
                  <a:pt x="19353" y="14767"/>
                  <a:pt x="19098" y="14767"/>
                </a:cubicBezTo>
                <a:cubicBezTo>
                  <a:pt x="18843" y="14767"/>
                  <a:pt x="18637" y="14561"/>
                  <a:pt x="18637" y="14306"/>
                </a:cubicBezTo>
                <a:lnTo>
                  <a:pt x="18637" y="13437"/>
                </a:lnTo>
                <a:cubicBezTo>
                  <a:pt x="18637" y="13182"/>
                  <a:pt x="18843" y="12976"/>
                  <a:pt x="19098" y="12976"/>
                </a:cubicBezTo>
                <a:close/>
                <a:moveTo>
                  <a:pt x="5662" y="2552"/>
                </a:moveTo>
                <a:lnTo>
                  <a:pt x="5662" y="12229"/>
                </a:lnTo>
                <a:cubicBezTo>
                  <a:pt x="5143" y="12404"/>
                  <a:pt x="4795" y="12891"/>
                  <a:pt x="4793" y="13437"/>
                </a:cubicBezTo>
                <a:lnTo>
                  <a:pt x="4793" y="14247"/>
                </a:lnTo>
                <a:lnTo>
                  <a:pt x="4305" y="15875"/>
                </a:lnTo>
                <a:lnTo>
                  <a:pt x="4305" y="2552"/>
                </a:lnTo>
                <a:close/>
                <a:moveTo>
                  <a:pt x="20863" y="2552"/>
                </a:moveTo>
                <a:lnTo>
                  <a:pt x="20863" y="15875"/>
                </a:lnTo>
                <a:lnTo>
                  <a:pt x="20374" y="14245"/>
                </a:lnTo>
                <a:lnTo>
                  <a:pt x="20374" y="13437"/>
                </a:lnTo>
                <a:cubicBezTo>
                  <a:pt x="20374" y="12889"/>
                  <a:pt x="20025" y="12404"/>
                  <a:pt x="19506" y="12228"/>
                </a:cubicBezTo>
                <a:lnTo>
                  <a:pt x="19506" y="2552"/>
                </a:lnTo>
                <a:close/>
                <a:moveTo>
                  <a:pt x="5318" y="15336"/>
                </a:moveTo>
                <a:cubicBezTo>
                  <a:pt x="5423" y="15412"/>
                  <a:pt x="5539" y="15473"/>
                  <a:pt x="5662" y="15515"/>
                </a:cubicBezTo>
                <a:lnTo>
                  <a:pt x="5662" y="18241"/>
                </a:lnTo>
                <a:lnTo>
                  <a:pt x="4446" y="18243"/>
                </a:lnTo>
                <a:lnTo>
                  <a:pt x="4446" y="18243"/>
                </a:lnTo>
                <a:lnTo>
                  <a:pt x="5318" y="15336"/>
                </a:lnTo>
                <a:close/>
                <a:moveTo>
                  <a:pt x="3490" y="2552"/>
                </a:moveTo>
                <a:lnTo>
                  <a:pt x="3490" y="18243"/>
                </a:lnTo>
                <a:lnTo>
                  <a:pt x="2134" y="18243"/>
                </a:lnTo>
                <a:lnTo>
                  <a:pt x="2134" y="2552"/>
                </a:lnTo>
                <a:close/>
                <a:moveTo>
                  <a:pt x="7833" y="14907"/>
                </a:moveTo>
                <a:lnTo>
                  <a:pt x="7833" y="18243"/>
                </a:lnTo>
                <a:lnTo>
                  <a:pt x="6477" y="18243"/>
                </a:lnTo>
                <a:lnTo>
                  <a:pt x="6477" y="16645"/>
                </a:lnTo>
                <a:cubicBezTo>
                  <a:pt x="6474" y="15923"/>
                  <a:pt x="6914" y="15272"/>
                  <a:pt x="7586" y="15007"/>
                </a:cubicBezTo>
                <a:lnTo>
                  <a:pt x="7833" y="14907"/>
                </a:lnTo>
                <a:close/>
                <a:moveTo>
                  <a:pt x="10005" y="14039"/>
                </a:moveTo>
                <a:lnTo>
                  <a:pt x="10005" y="18243"/>
                </a:lnTo>
                <a:lnTo>
                  <a:pt x="8648" y="18243"/>
                </a:lnTo>
                <a:lnTo>
                  <a:pt x="8648" y="14582"/>
                </a:lnTo>
                <a:lnTo>
                  <a:pt x="10005" y="14039"/>
                </a:lnTo>
                <a:close/>
                <a:moveTo>
                  <a:pt x="10820" y="12904"/>
                </a:moveTo>
                <a:cubicBezTo>
                  <a:pt x="11231" y="13162"/>
                  <a:pt x="11694" y="13326"/>
                  <a:pt x="12176" y="13384"/>
                </a:cubicBezTo>
                <a:lnTo>
                  <a:pt x="12176" y="18243"/>
                </a:lnTo>
                <a:lnTo>
                  <a:pt x="10820" y="18243"/>
                </a:lnTo>
                <a:lnTo>
                  <a:pt x="10820" y="12904"/>
                </a:lnTo>
                <a:close/>
                <a:moveTo>
                  <a:pt x="14349" y="12904"/>
                </a:moveTo>
                <a:lnTo>
                  <a:pt x="14349" y="18243"/>
                </a:lnTo>
                <a:lnTo>
                  <a:pt x="12991" y="18243"/>
                </a:lnTo>
                <a:lnTo>
                  <a:pt x="12991" y="13385"/>
                </a:lnTo>
                <a:cubicBezTo>
                  <a:pt x="13473" y="13326"/>
                  <a:pt x="13936" y="13162"/>
                  <a:pt x="14349" y="12904"/>
                </a:cubicBezTo>
                <a:close/>
                <a:moveTo>
                  <a:pt x="15163" y="14039"/>
                </a:moveTo>
                <a:lnTo>
                  <a:pt x="16519" y="14582"/>
                </a:lnTo>
                <a:lnTo>
                  <a:pt x="16519" y="18241"/>
                </a:lnTo>
                <a:lnTo>
                  <a:pt x="15163" y="18243"/>
                </a:lnTo>
                <a:lnTo>
                  <a:pt x="15163" y="14039"/>
                </a:lnTo>
                <a:close/>
                <a:moveTo>
                  <a:pt x="17334" y="14908"/>
                </a:moveTo>
                <a:lnTo>
                  <a:pt x="17583" y="15007"/>
                </a:lnTo>
                <a:cubicBezTo>
                  <a:pt x="18253" y="15272"/>
                  <a:pt x="18693" y="15923"/>
                  <a:pt x="18692" y="16645"/>
                </a:cubicBezTo>
                <a:lnTo>
                  <a:pt x="18692" y="18243"/>
                </a:lnTo>
                <a:lnTo>
                  <a:pt x="17334" y="18243"/>
                </a:lnTo>
                <a:lnTo>
                  <a:pt x="17334" y="14908"/>
                </a:lnTo>
                <a:close/>
                <a:moveTo>
                  <a:pt x="19851" y="15336"/>
                </a:moveTo>
                <a:lnTo>
                  <a:pt x="20723" y="18243"/>
                </a:lnTo>
                <a:lnTo>
                  <a:pt x="19506" y="18243"/>
                </a:lnTo>
                <a:lnTo>
                  <a:pt x="19506" y="15515"/>
                </a:lnTo>
                <a:cubicBezTo>
                  <a:pt x="19629" y="15473"/>
                  <a:pt x="19746" y="15412"/>
                  <a:pt x="19851" y="15336"/>
                </a:cubicBezTo>
                <a:close/>
                <a:moveTo>
                  <a:pt x="23035" y="2552"/>
                </a:moveTo>
                <a:lnTo>
                  <a:pt x="23035" y="18243"/>
                </a:lnTo>
                <a:lnTo>
                  <a:pt x="21677" y="18243"/>
                </a:lnTo>
                <a:lnTo>
                  <a:pt x="21677" y="2552"/>
                </a:lnTo>
                <a:close/>
                <a:moveTo>
                  <a:pt x="23877" y="19056"/>
                </a:moveTo>
                <a:cubicBezTo>
                  <a:pt x="24130" y="19056"/>
                  <a:pt x="24338" y="19262"/>
                  <a:pt x="24338" y="19517"/>
                </a:cubicBezTo>
                <a:cubicBezTo>
                  <a:pt x="24338" y="19772"/>
                  <a:pt x="24130" y="19978"/>
                  <a:pt x="23877" y="19980"/>
                </a:cubicBezTo>
                <a:lnTo>
                  <a:pt x="1292" y="19980"/>
                </a:lnTo>
                <a:cubicBezTo>
                  <a:pt x="1037" y="19980"/>
                  <a:pt x="831" y="19772"/>
                  <a:pt x="831" y="19517"/>
                </a:cubicBezTo>
                <a:cubicBezTo>
                  <a:pt x="831" y="19262"/>
                  <a:pt x="1037" y="19056"/>
                  <a:pt x="1292" y="19056"/>
                </a:cubicBezTo>
                <a:close/>
                <a:moveTo>
                  <a:pt x="1292" y="1"/>
                </a:moveTo>
                <a:cubicBezTo>
                  <a:pt x="588" y="1"/>
                  <a:pt x="16" y="573"/>
                  <a:pt x="16" y="1277"/>
                </a:cubicBezTo>
                <a:cubicBezTo>
                  <a:pt x="16" y="1981"/>
                  <a:pt x="588" y="2552"/>
                  <a:pt x="1292" y="2552"/>
                </a:cubicBezTo>
                <a:lnTo>
                  <a:pt x="1319" y="2552"/>
                </a:lnTo>
                <a:lnTo>
                  <a:pt x="1319" y="18243"/>
                </a:lnTo>
                <a:lnTo>
                  <a:pt x="1292" y="18243"/>
                </a:lnTo>
                <a:cubicBezTo>
                  <a:pt x="1286" y="18243"/>
                  <a:pt x="1281" y="18243"/>
                  <a:pt x="1275" y="18243"/>
                </a:cubicBezTo>
                <a:cubicBezTo>
                  <a:pt x="573" y="18243"/>
                  <a:pt x="1" y="18813"/>
                  <a:pt x="1" y="19517"/>
                </a:cubicBezTo>
                <a:cubicBezTo>
                  <a:pt x="1" y="20223"/>
                  <a:pt x="573" y="20793"/>
                  <a:pt x="1275" y="20793"/>
                </a:cubicBezTo>
                <a:cubicBezTo>
                  <a:pt x="1281" y="20793"/>
                  <a:pt x="1286" y="20793"/>
                  <a:pt x="1292" y="20793"/>
                </a:cubicBezTo>
                <a:lnTo>
                  <a:pt x="23877" y="20793"/>
                </a:lnTo>
                <a:cubicBezTo>
                  <a:pt x="24575" y="20785"/>
                  <a:pt x="25136" y="20216"/>
                  <a:pt x="25136" y="19517"/>
                </a:cubicBezTo>
                <a:cubicBezTo>
                  <a:pt x="25136" y="18819"/>
                  <a:pt x="24575" y="18250"/>
                  <a:pt x="23877" y="18243"/>
                </a:cubicBezTo>
                <a:lnTo>
                  <a:pt x="23848" y="18243"/>
                </a:lnTo>
                <a:lnTo>
                  <a:pt x="23848" y="2552"/>
                </a:lnTo>
                <a:lnTo>
                  <a:pt x="23877" y="2552"/>
                </a:lnTo>
                <a:cubicBezTo>
                  <a:pt x="24581" y="2552"/>
                  <a:pt x="25153" y="1981"/>
                  <a:pt x="25153" y="1277"/>
                </a:cubicBezTo>
                <a:cubicBezTo>
                  <a:pt x="25153" y="573"/>
                  <a:pt x="24581" y="1"/>
                  <a:pt x="23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271" name="Google Shape;271;p38"/>
          <p:cNvGrpSpPr/>
          <p:nvPr/>
        </p:nvGrpSpPr>
        <p:grpSpPr>
          <a:xfrm>
            <a:off x="4306065" y="1996678"/>
            <a:ext cx="531872" cy="500951"/>
            <a:chOff x="5067414" y="4041516"/>
            <a:chExt cx="478733" cy="450901"/>
          </a:xfrm>
        </p:grpSpPr>
        <p:sp>
          <p:nvSpPr>
            <p:cNvPr id="272" name="Google Shape;272;p38"/>
            <p:cNvSpPr/>
            <p:nvPr/>
          </p:nvSpPr>
          <p:spPr>
            <a:xfrm>
              <a:off x="5067414" y="4041516"/>
              <a:ext cx="478733" cy="450901"/>
            </a:xfrm>
            <a:custGeom>
              <a:avLst/>
              <a:gdLst/>
              <a:ahLst/>
              <a:cxnLst/>
              <a:rect l="l" t="t" r="r" b="b"/>
              <a:pathLst>
                <a:path w="25303" h="23832" extrusionOk="0">
                  <a:moveTo>
                    <a:pt x="5703" y="1248"/>
                  </a:moveTo>
                  <a:cubicBezTo>
                    <a:pt x="6196" y="1249"/>
                    <a:pt x="6598" y="1650"/>
                    <a:pt x="6598" y="2144"/>
                  </a:cubicBezTo>
                  <a:lnTo>
                    <a:pt x="6598" y="2631"/>
                  </a:lnTo>
                  <a:cubicBezTo>
                    <a:pt x="6475" y="2636"/>
                    <a:pt x="6339" y="2639"/>
                    <a:pt x="6193" y="2639"/>
                  </a:cubicBezTo>
                  <a:cubicBezTo>
                    <a:pt x="5237" y="2639"/>
                    <a:pt x="3863" y="2510"/>
                    <a:pt x="3088" y="1962"/>
                  </a:cubicBezTo>
                  <a:cubicBezTo>
                    <a:pt x="3176" y="1547"/>
                    <a:pt x="3541" y="1249"/>
                    <a:pt x="3965" y="1248"/>
                  </a:cubicBezTo>
                  <a:close/>
                  <a:moveTo>
                    <a:pt x="12652" y="814"/>
                  </a:moveTo>
                  <a:lnTo>
                    <a:pt x="12652" y="814"/>
                  </a:lnTo>
                  <a:cubicBezTo>
                    <a:pt x="13710" y="816"/>
                    <a:pt x="14619" y="1570"/>
                    <a:pt x="14813" y="2611"/>
                  </a:cubicBezTo>
                  <a:cubicBezTo>
                    <a:pt x="14744" y="2620"/>
                    <a:pt x="14109" y="2703"/>
                    <a:pt x="13305" y="2703"/>
                  </a:cubicBezTo>
                  <a:cubicBezTo>
                    <a:pt x="12438" y="2703"/>
                    <a:pt x="11375" y="2607"/>
                    <a:pt x="10612" y="2216"/>
                  </a:cubicBezTo>
                  <a:lnTo>
                    <a:pt x="10605" y="2212"/>
                  </a:lnTo>
                  <a:cubicBezTo>
                    <a:pt x="10935" y="1369"/>
                    <a:pt x="11746" y="816"/>
                    <a:pt x="12652" y="814"/>
                  </a:cubicBezTo>
                  <a:close/>
                  <a:moveTo>
                    <a:pt x="10887" y="3202"/>
                  </a:moveTo>
                  <a:lnTo>
                    <a:pt x="10887" y="3202"/>
                  </a:lnTo>
                  <a:cubicBezTo>
                    <a:pt x="11674" y="3450"/>
                    <a:pt x="12569" y="3520"/>
                    <a:pt x="13318" y="3520"/>
                  </a:cubicBezTo>
                  <a:cubicBezTo>
                    <a:pt x="13749" y="3520"/>
                    <a:pt x="14130" y="3496"/>
                    <a:pt x="14415" y="3473"/>
                  </a:cubicBezTo>
                  <a:lnTo>
                    <a:pt x="14415" y="3473"/>
                  </a:lnTo>
                  <a:cubicBezTo>
                    <a:pt x="14405" y="4673"/>
                    <a:pt x="13617" y="5645"/>
                    <a:pt x="12653" y="5645"/>
                  </a:cubicBezTo>
                  <a:cubicBezTo>
                    <a:pt x="11679" y="5645"/>
                    <a:pt x="10888" y="4659"/>
                    <a:pt x="10888" y="3446"/>
                  </a:cubicBezTo>
                  <a:lnTo>
                    <a:pt x="10887" y="3202"/>
                  </a:lnTo>
                  <a:close/>
                  <a:moveTo>
                    <a:pt x="3070" y="2892"/>
                  </a:moveTo>
                  <a:cubicBezTo>
                    <a:pt x="3643" y="3171"/>
                    <a:pt x="4386" y="3347"/>
                    <a:pt x="5291" y="3418"/>
                  </a:cubicBezTo>
                  <a:cubicBezTo>
                    <a:pt x="5611" y="3444"/>
                    <a:pt x="5913" y="3452"/>
                    <a:pt x="6170" y="3452"/>
                  </a:cubicBezTo>
                  <a:cubicBezTo>
                    <a:pt x="6331" y="3452"/>
                    <a:pt x="6475" y="3449"/>
                    <a:pt x="6598" y="3444"/>
                  </a:cubicBezTo>
                  <a:lnTo>
                    <a:pt x="6598" y="3447"/>
                  </a:lnTo>
                  <a:cubicBezTo>
                    <a:pt x="6598" y="4659"/>
                    <a:pt x="5806" y="5647"/>
                    <a:pt x="4834" y="5647"/>
                  </a:cubicBezTo>
                  <a:cubicBezTo>
                    <a:pt x="3862" y="5647"/>
                    <a:pt x="3070" y="4661"/>
                    <a:pt x="3070" y="3447"/>
                  </a:cubicBezTo>
                  <a:lnTo>
                    <a:pt x="3070" y="2892"/>
                  </a:lnTo>
                  <a:close/>
                  <a:moveTo>
                    <a:pt x="20905" y="1248"/>
                  </a:moveTo>
                  <a:cubicBezTo>
                    <a:pt x="21639" y="1249"/>
                    <a:pt x="22234" y="1844"/>
                    <a:pt x="22235" y="2578"/>
                  </a:cubicBezTo>
                  <a:lnTo>
                    <a:pt x="22235" y="3447"/>
                  </a:lnTo>
                  <a:cubicBezTo>
                    <a:pt x="22235" y="4659"/>
                    <a:pt x="21443" y="5647"/>
                    <a:pt x="20471" y="5647"/>
                  </a:cubicBezTo>
                  <a:cubicBezTo>
                    <a:pt x="19497" y="5647"/>
                    <a:pt x="18707" y="4661"/>
                    <a:pt x="18707" y="3447"/>
                  </a:cubicBezTo>
                  <a:lnTo>
                    <a:pt x="18707" y="2578"/>
                  </a:lnTo>
                  <a:cubicBezTo>
                    <a:pt x="18707" y="1844"/>
                    <a:pt x="19301" y="1249"/>
                    <a:pt x="20036" y="1248"/>
                  </a:cubicBezTo>
                  <a:close/>
                  <a:moveTo>
                    <a:pt x="10369" y="4846"/>
                  </a:moveTo>
                  <a:cubicBezTo>
                    <a:pt x="10509" y="5160"/>
                    <a:pt x="10703" y="5450"/>
                    <a:pt x="10941" y="5699"/>
                  </a:cubicBezTo>
                  <a:lnTo>
                    <a:pt x="10941" y="5861"/>
                  </a:lnTo>
                  <a:cubicBezTo>
                    <a:pt x="10941" y="6060"/>
                    <a:pt x="10815" y="6236"/>
                    <a:pt x="10626" y="6298"/>
                  </a:cubicBezTo>
                  <a:lnTo>
                    <a:pt x="9816" y="6569"/>
                  </a:lnTo>
                  <a:cubicBezTo>
                    <a:pt x="9556" y="6419"/>
                    <a:pt x="9386" y="6160"/>
                    <a:pt x="9283" y="5938"/>
                  </a:cubicBezTo>
                  <a:cubicBezTo>
                    <a:pt x="9798" y="5765"/>
                    <a:pt x="10200" y="5360"/>
                    <a:pt x="10369" y="4846"/>
                  </a:cubicBezTo>
                  <a:close/>
                  <a:moveTo>
                    <a:pt x="14936" y="4846"/>
                  </a:moveTo>
                  <a:cubicBezTo>
                    <a:pt x="15105" y="5362"/>
                    <a:pt x="15507" y="5766"/>
                    <a:pt x="16021" y="5940"/>
                  </a:cubicBezTo>
                  <a:lnTo>
                    <a:pt x="16021" y="5940"/>
                  </a:lnTo>
                  <a:cubicBezTo>
                    <a:pt x="15916" y="6161"/>
                    <a:pt x="15748" y="6419"/>
                    <a:pt x="15489" y="6569"/>
                  </a:cubicBezTo>
                  <a:lnTo>
                    <a:pt x="14679" y="6299"/>
                  </a:lnTo>
                  <a:cubicBezTo>
                    <a:pt x="14490" y="6237"/>
                    <a:pt x="14362" y="6060"/>
                    <a:pt x="14362" y="5861"/>
                  </a:cubicBezTo>
                  <a:lnTo>
                    <a:pt x="14362" y="5700"/>
                  </a:lnTo>
                  <a:cubicBezTo>
                    <a:pt x="14602" y="5450"/>
                    <a:pt x="14796" y="5162"/>
                    <a:pt x="14936" y="4846"/>
                  </a:cubicBezTo>
                  <a:close/>
                  <a:moveTo>
                    <a:pt x="21425" y="6245"/>
                  </a:moveTo>
                  <a:cubicBezTo>
                    <a:pt x="21492" y="6455"/>
                    <a:pt x="21612" y="6645"/>
                    <a:pt x="21773" y="6795"/>
                  </a:cubicBezTo>
                  <a:cubicBezTo>
                    <a:pt x="21316" y="7269"/>
                    <a:pt x="20750" y="7611"/>
                    <a:pt x="20471" y="7766"/>
                  </a:cubicBezTo>
                  <a:cubicBezTo>
                    <a:pt x="20190" y="7613"/>
                    <a:pt x="19628" y="7272"/>
                    <a:pt x="19168" y="6795"/>
                  </a:cubicBezTo>
                  <a:cubicBezTo>
                    <a:pt x="19330" y="6645"/>
                    <a:pt x="19449" y="6455"/>
                    <a:pt x="19515" y="6245"/>
                  </a:cubicBezTo>
                  <a:cubicBezTo>
                    <a:pt x="19818" y="6388"/>
                    <a:pt x="20145" y="6460"/>
                    <a:pt x="20471" y="6460"/>
                  </a:cubicBezTo>
                  <a:cubicBezTo>
                    <a:pt x="20797" y="6460"/>
                    <a:pt x="21123" y="6388"/>
                    <a:pt x="21425" y="6245"/>
                  </a:cubicBezTo>
                  <a:close/>
                  <a:moveTo>
                    <a:pt x="5790" y="6245"/>
                  </a:moveTo>
                  <a:cubicBezTo>
                    <a:pt x="5882" y="6540"/>
                    <a:pt x="6079" y="6791"/>
                    <a:pt x="6343" y="6952"/>
                  </a:cubicBezTo>
                  <a:cubicBezTo>
                    <a:pt x="6119" y="7293"/>
                    <a:pt x="5674" y="7762"/>
                    <a:pt x="5240" y="8176"/>
                  </a:cubicBezTo>
                  <a:lnTo>
                    <a:pt x="5240" y="7357"/>
                  </a:lnTo>
                  <a:cubicBezTo>
                    <a:pt x="5240" y="7131"/>
                    <a:pt x="5058" y="6949"/>
                    <a:pt x="4834" y="6949"/>
                  </a:cubicBezTo>
                  <a:cubicBezTo>
                    <a:pt x="4609" y="6949"/>
                    <a:pt x="4426" y="7131"/>
                    <a:pt x="4427" y="7357"/>
                  </a:cubicBezTo>
                  <a:lnTo>
                    <a:pt x="4427" y="8177"/>
                  </a:lnTo>
                  <a:cubicBezTo>
                    <a:pt x="3994" y="7763"/>
                    <a:pt x="3548" y="7293"/>
                    <a:pt x="3325" y="6952"/>
                  </a:cubicBezTo>
                  <a:cubicBezTo>
                    <a:pt x="3588" y="6791"/>
                    <a:pt x="3786" y="6540"/>
                    <a:pt x="3878" y="6245"/>
                  </a:cubicBezTo>
                  <a:cubicBezTo>
                    <a:pt x="4181" y="6388"/>
                    <a:pt x="4507" y="6460"/>
                    <a:pt x="4834" y="6460"/>
                  </a:cubicBezTo>
                  <a:cubicBezTo>
                    <a:pt x="5160" y="6460"/>
                    <a:pt x="5487" y="6388"/>
                    <a:pt x="5790" y="6245"/>
                  </a:cubicBezTo>
                  <a:close/>
                  <a:moveTo>
                    <a:pt x="13607" y="6245"/>
                  </a:moveTo>
                  <a:cubicBezTo>
                    <a:pt x="13699" y="6540"/>
                    <a:pt x="13896" y="6791"/>
                    <a:pt x="14162" y="6952"/>
                  </a:cubicBezTo>
                  <a:cubicBezTo>
                    <a:pt x="13866" y="7402"/>
                    <a:pt x="13182" y="8079"/>
                    <a:pt x="12651" y="8553"/>
                  </a:cubicBezTo>
                  <a:cubicBezTo>
                    <a:pt x="12120" y="8079"/>
                    <a:pt x="11437" y="7404"/>
                    <a:pt x="11142" y="6952"/>
                  </a:cubicBezTo>
                  <a:cubicBezTo>
                    <a:pt x="11407" y="6791"/>
                    <a:pt x="11604" y="6540"/>
                    <a:pt x="11697" y="6245"/>
                  </a:cubicBezTo>
                  <a:cubicBezTo>
                    <a:pt x="11999" y="6388"/>
                    <a:pt x="12325" y="6460"/>
                    <a:pt x="12652" y="6460"/>
                  </a:cubicBezTo>
                  <a:cubicBezTo>
                    <a:pt x="12978" y="6460"/>
                    <a:pt x="13305" y="6388"/>
                    <a:pt x="13607" y="6245"/>
                  </a:cubicBezTo>
                  <a:close/>
                  <a:moveTo>
                    <a:pt x="7117" y="7243"/>
                  </a:moveTo>
                  <a:lnTo>
                    <a:pt x="7722" y="7445"/>
                  </a:lnTo>
                  <a:cubicBezTo>
                    <a:pt x="8089" y="7566"/>
                    <a:pt x="8337" y="7909"/>
                    <a:pt x="8337" y="8296"/>
                  </a:cubicBezTo>
                  <a:lnTo>
                    <a:pt x="8337" y="9989"/>
                  </a:lnTo>
                  <a:lnTo>
                    <a:pt x="7414" y="9989"/>
                  </a:lnTo>
                  <a:lnTo>
                    <a:pt x="7414" y="9527"/>
                  </a:lnTo>
                  <a:cubicBezTo>
                    <a:pt x="7414" y="9303"/>
                    <a:pt x="7231" y="9121"/>
                    <a:pt x="7006" y="9121"/>
                  </a:cubicBezTo>
                  <a:cubicBezTo>
                    <a:pt x="6782" y="9121"/>
                    <a:pt x="6600" y="9303"/>
                    <a:pt x="6600" y="9527"/>
                  </a:cubicBezTo>
                  <a:lnTo>
                    <a:pt x="6600" y="9989"/>
                  </a:lnTo>
                  <a:lnTo>
                    <a:pt x="3071" y="9989"/>
                  </a:lnTo>
                  <a:lnTo>
                    <a:pt x="3071" y="9527"/>
                  </a:lnTo>
                  <a:cubicBezTo>
                    <a:pt x="3071" y="9303"/>
                    <a:pt x="2888" y="9121"/>
                    <a:pt x="2663" y="9121"/>
                  </a:cubicBezTo>
                  <a:cubicBezTo>
                    <a:pt x="2439" y="9121"/>
                    <a:pt x="2257" y="9303"/>
                    <a:pt x="2257" y="9527"/>
                  </a:cubicBezTo>
                  <a:lnTo>
                    <a:pt x="2257" y="9989"/>
                  </a:lnTo>
                  <a:lnTo>
                    <a:pt x="1333" y="9989"/>
                  </a:lnTo>
                  <a:lnTo>
                    <a:pt x="1333" y="8296"/>
                  </a:lnTo>
                  <a:cubicBezTo>
                    <a:pt x="1331" y="7909"/>
                    <a:pt x="1578" y="7567"/>
                    <a:pt x="1944" y="7445"/>
                  </a:cubicBezTo>
                  <a:lnTo>
                    <a:pt x="2549" y="7243"/>
                  </a:lnTo>
                  <a:cubicBezTo>
                    <a:pt x="3020" y="8074"/>
                    <a:pt x="4405" y="9263"/>
                    <a:pt x="4570" y="9403"/>
                  </a:cubicBezTo>
                  <a:cubicBezTo>
                    <a:pt x="4646" y="9467"/>
                    <a:pt x="4739" y="9500"/>
                    <a:pt x="4833" y="9500"/>
                  </a:cubicBezTo>
                  <a:cubicBezTo>
                    <a:pt x="4927" y="9500"/>
                    <a:pt x="5021" y="9467"/>
                    <a:pt x="5098" y="9403"/>
                  </a:cubicBezTo>
                  <a:cubicBezTo>
                    <a:pt x="5263" y="9263"/>
                    <a:pt x="6648" y="8074"/>
                    <a:pt x="7117" y="7243"/>
                  </a:cubicBezTo>
                  <a:close/>
                  <a:moveTo>
                    <a:pt x="14936" y="7243"/>
                  </a:moveTo>
                  <a:lnTo>
                    <a:pt x="15541" y="7445"/>
                  </a:lnTo>
                  <a:cubicBezTo>
                    <a:pt x="15906" y="7566"/>
                    <a:pt x="16154" y="7909"/>
                    <a:pt x="16154" y="8296"/>
                  </a:cubicBezTo>
                  <a:lnTo>
                    <a:pt x="16154" y="9989"/>
                  </a:lnTo>
                  <a:lnTo>
                    <a:pt x="15230" y="9989"/>
                  </a:lnTo>
                  <a:lnTo>
                    <a:pt x="15230" y="9527"/>
                  </a:lnTo>
                  <a:cubicBezTo>
                    <a:pt x="15225" y="9306"/>
                    <a:pt x="15045" y="9128"/>
                    <a:pt x="14823" y="9128"/>
                  </a:cubicBezTo>
                  <a:cubicBezTo>
                    <a:pt x="14602" y="9128"/>
                    <a:pt x="14420" y="9306"/>
                    <a:pt x="14415" y="9527"/>
                  </a:cubicBezTo>
                  <a:lnTo>
                    <a:pt x="14415" y="9989"/>
                  </a:lnTo>
                  <a:lnTo>
                    <a:pt x="10887" y="9989"/>
                  </a:lnTo>
                  <a:lnTo>
                    <a:pt x="10887" y="9527"/>
                  </a:lnTo>
                  <a:cubicBezTo>
                    <a:pt x="10882" y="9306"/>
                    <a:pt x="10702" y="9128"/>
                    <a:pt x="10480" y="9128"/>
                  </a:cubicBezTo>
                  <a:cubicBezTo>
                    <a:pt x="10259" y="9128"/>
                    <a:pt x="10078" y="9306"/>
                    <a:pt x="10074" y="9527"/>
                  </a:cubicBezTo>
                  <a:lnTo>
                    <a:pt x="10074" y="9989"/>
                  </a:lnTo>
                  <a:lnTo>
                    <a:pt x="9150" y="9989"/>
                  </a:lnTo>
                  <a:lnTo>
                    <a:pt x="9150" y="8296"/>
                  </a:lnTo>
                  <a:cubicBezTo>
                    <a:pt x="9150" y="7909"/>
                    <a:pt x="9397" y="7567"/>
                    <a:pt x="9763" y="7445"/>
                  </a:cubicBezTo>
                  <a:lnTo>
                    <a:pt x="10368" y="7243"/>
                  </a:lnTo>
                  <a:cubicBezTo>
                    <a:pt x="10837" y="8074"/>
                    <a:pt x="12222" y="9263"/>
                    <a:pt x="12389" y="9403"/>
                  </a:cubicBezTo>
                  <a:cubicBezTo>
                    <a:pt x="12464" y="9467"/>
                    <a:pt x="12558" y="9500"/>
                    <a:pt x="12652" y="9500"/>
                  </a:cubicBezTo>
                  <a:cubicBezTo>
                    <a:pt x="12745" y="9500"/>
                    <a:pt x="12839" y="9467"/>
                    <a:pt x="12915" y="9403"/>
                  </a:cubicBezTo>
                  <a:cubicBezTo>
                    <a:pt x="13080" y="9263"/>
                    <a:pt x="14465" y="8074"/>
                    <a:pt x="14936" y="7243"/>
                  </a:cubicBezTo>
                  <a:close/>
                  <a:moveTo>
                    <a:pt x="18411" y="7168"/>
                  </a:moveTo>
                  <a:cubicBezTo>
                    <a:pt x="18416" y="7175"/>
                    <a:pt x="18420" y="7182"/>
                    <a:pt x="18426" y="7188"/>
                  </a:cubicBezTo>
                  <a:cubicBezTo>
                    <a:pt x="18977" y="7824"/>
                    <a:pt x="19699" y="8268"/>
                    <a:pt x="20063" y="8470"/>
                  </a:cubicBezTo>
                  <a:lnTo>
                    <a:pt x="20063" y="9987"/>
                  </a:lnTo>
                  <a:lnTo>
                    <a:pt x="18705" y="9987"/>
                  </a:lnTo>
                  <a:lnTo>
                    <a:pt x="18705" y="9527"/>
                  </a:lnTo>
                  <a:cubicBezTo>
                    <a:pt x="18705" y="9303"/>
                    <a:pt x="18523" y="9121"/>
                    <a:pt x="18299" y="9121"/>
                  </a:cubicBezTo>
                  <a:cubicBezTo>
                    <a:pt x="18074" y="9121"/>
                    <a:pt x="17892" y="9303"/>
                    <a:pt x="17892" y="9527"/>
                  </a:cubicBezTo>
                  <a:lnTo>
                    <a:pt x="17892" y="9989"/>
                  </a:lnTo>
                  <a:lnTo>
                    <a:pt x="16970" y="9989"/>
                  </a:lnTo>
                  <a:lnTo>
                    <a:pt x="16970" y="8296"/>
                  </a:lnTo>
                  <a:cubicBezTo>
                    <a:pt x="16968" y="7909"/>
                    <a:pt x="17216" y="7567"/>
                    <a:pt x="17581" y="7445"/>
                  </a:cubicBezTo>
                  <a:lnTo>
                    <a:pt x="18411" y="7168"/>
                  </a:lnTo>
                  <a:close/>
                  <a:moveTo>
                    <a:pt x="22531" y="7172"/>
                  </a:moveTo>
                  <a:lnTo>
                    <a:pt x="23359" y="7448"/>
                  </a:lnTo>
                  <a:cubicBezTo>
                    <a:pt x="23725" y="7569"/>
                    <a:pt x="23972" y="7910"/>
                    <a:pt x="23972" y="8297"/>
                  </a:cubicBezTo>
                  <a:lnTo>
                    <a:pt x="23972" y="9990"/>
                  </a:lnTo>
                  <a:lnTo>
                    <a:pt x="23048" y="9990"/>
                  </a:lnTo>
                  <a:lnTo>
                    <a:pt x="23048" y="9527"/>
                  </a:lnTo>
                  <a:cubicBezTo>
                    <a:pt x="23048" y="9303"/>
                    <a:pt x="22866" y="9121"/>
                    <a:pt x="22642" y="9121"/>
                  </a:cubicBezTo>
                  <a:cubicBezTo>
                    <a:pt x="22417" y="9121"/>
                    <a:pt x="22235" y="9303"/>
                    <a:pt x="22235" y="9527"/>
                  </a:cubicBezTo>
                  <a:lnTo>
                    <a:pt x="22235" y="9990"/>
                  </a:lnTo>
                  <a:lnTo>
                    <a:pt x="20878" y="9990"/>
                  </a:lnTo>
                  <a:lnTo>
                    <a:pt x="20878" y="8473"/>
                  </a:lnTo>
                  <a:cubicBezTo>
                    <a:pt x="21243" y="8271"/>
                    <a:pt x="21964" y="7825"/>
                    <a:pt x="22516" y="7190"/>
                  </a:cubicBezTo>
                  <a:cubicBezTo>
                    <a:pt x="22521" y="7184"/>
                    <a:pt x="22525" y="7178"/>
                    <a:pt x="22531" y="7172"/>
                  </a:cubicBezTo>
                  <a:close/>
                  <a:moveTo>
                    <a:pt x="23943" y="10803"/>
                  </a:moveTo>
                  <a:cubicBezTo>
                    <a:pt x="24198" y="10803"/>
                    <a:pt x="24405" y="11009"/>
                    <a:pt x="24405" y="11264"/>
                  </a:cubicBezTo>
                  <a:cubicBezTo>
                    <a:pt x="24405" y="11519"/>
                    <a:pt x="24198" y="11726"/>
                    <a:pt x="23943" y="11726"/>
                  </a:cubicBezTo>
                  <a:lnTo>
                    <a:pt x="1360" y="11726"/>
                  </a:lnTo>
                  <a:cubicBezTo>
                    <a:pt x="1104" y="11726"/>
                    <a:pt x="897" y="11519"/>
                    <a:pt x="897" y="11264"/>
                  </a:cubicBezTo>
                  <a:cubicBezTo>
                    <a:pt x="897" y="11009"/>
                    <a:pt x="1104" y="10803"/>
                    <a:pt x="1360" y="10803"/>
                  </a:cubicBezTo>
                  <a:close/>
                  <a:moveTo>
                    <a:pt x="23537" y="12540"/>
                  </a:moveTo>
                  <a:lnTo>
                    <a:pt x="23537" y="21281"/>
                  </a:lnTo>
                  <a:lnTo>
                    <a:pt x="1767" y="21281"/>
                  </a:lnTo>
                  <a:lnTo>
                    <a:pt x="1767" y="12540"/>
                  </a:lnTo>
                  <a:close/>
                  <a:moveTo>
                    <a:pt x="23943" y="22096"/>
                  </a:moveTo>
                  <a:cubicBezTo>
                    <a:pt x="24198" y="22096"/>
                    <a:pt x="24405" y="22302"/>
                    <a:pt x="24405" y="22557"/>
                  </a:cubicBezTo>
                  <a:cubicBezTo>
                    <a:pt x="24405" y="22812"/>
                    <a:pt x="24198" y="23018"/>
                    <a:pt x="23943" y="23018"/>
                  </a:cubicBezTo>
                  <a:lnTo>
                    <a:pt x="1360" y="23018"/>
                  </a:lnTo>
                  <a:cubicBezTo>
                    <a:pt x="1105" y="23018"/>
                    <a:pt x="897" y="22812"/>
                    <a:pt x="897" y="22557"/>
                  </a:cubicBezTo>
                  <a:cubicBezTo>
                    <a:pt x="897" y="22302"/>
                    <a:pt x="1105" y="22096"/>
                    <a:pt x="1360" y="22096"/>
                  </a:cubicBezTo>
                  <a:close/>
                  <a:moveTo>
                    <a:pt x="12651" y="1"/>
                  </a:moveTo>
                  <a:cubicBezTo>
                    <a:pt x="10990" y="1"/>
                    <a:pt x="9638" y="1352"/>
                    <a:pt x="9638" y="3013"/>
                  </a:cubicBezTo>
                  <a:lnTo>
                    <a:pt x="9638" y="4317"/>
                  </a:lnTo>
                  <a:cubicBezTo>
                    <a:pt x="9638" y="4811"/>
                    <a:pt x="9238" y="5212"/>
                    <a:pt x="8743" y="5212"/>
                  </a:cubicBezTo>
                  <a:cubicBezTo>
                    <a:pt x="8487" y="5212"/>
                    <a:pt x="8293" y="5447"/>
                    <a:pt x="8344" y="5699"/>
                  </a:cubicBezTo>
                  <a:cubicBezTo>
                    <a:pt x="8350" y="5735"/>
                    <a:pt x="8496" y="6428"/>
                    <a:pt x="8994" y="6949"/>
                  </a:cubicBezTo>
                  <a:cubicBezTo>
                    <a:pt x="8902" y="7018"/>
                    <a:pt x="8818" y="7099"/>
                    <a:pt x="8743" y="7188"/>
                  </a:cubicBezTo>
                  <a:cubicBezTo>
                    <a:pt x="8540" y="6950"/>
                    <a:pt x="8277" y="6773"/>
                    <a:pt x="7980" y="6674"/>
                  </a:cubicBezTo>
                  <a:lnTo>
                    <a:pt x="6859" y="6299"/>
                  </a:lnTo>
                  <a:cubicBezTo>
                    <a:pt x="6671" y="6237"/>
                    <a:pt x="6544" y="6061"/>
                    <a:pt x="6544" y="5862"/>
                  </a:cubicBezTo>
                  <a:lnTo>
                    <a:pt x="6544" y="5700"/>
                  </a:lnTo>
                  <a:cubicBezTo>
                    <a:pt x="7076" y="5148"/>
                    <a:pt x="7413" y="4344"/>
                    <a:pt x="7413" y="3447"/>
                  </a:cubicBezTo>
                  <a:lnTo>
                    <a:pt x="7413" y="2144"/>
                  </a:lnTo>
                  <a:cubicBezTo>
                    <a:pt x="7411" y="1199"/>
                    <a:pt x="6647" y="435"/>
                    <a:pt x="5703" y="433"/>
                  </a:cubicBezTo>
                  <a:lnTo>
                    <a:pt x="3966" y="433"/>
                  </a:lnTo>
                  <a:cubicBezTo>
                    <a:pt x="3029" y="435"/>
                    <a:pt x="2266" y="1189"/>
                    <a:pt x="2255" y="2126"/>
                  </a:cubicBezTo>
                  <a:lnTo>
                    <a:pt x="2255" y="2131"/>
                  </a:lnTo>
                  <a:lnTo>
                    <a:pt x="2255" y="2144"/>
                  </a:lnTo>
                  <a:lnTo>
                    <a:pt x="2255" y="3446"/>
                  </a:lnTo>
                  <a:cubicBezTo>
                    <a:pt x="2255" y="4341"/>
                    <a:pt x="2592" y="5146"/>
                    <a:pt x="3124" y="5699"/>
                  </a:cubicBezTo>
                  <a:lnTo>
                    <a:pt x="3124" y="5861"/>
                  </a:lnTo>
                  <a:cubicBezTo>
                    <a:pt x="3124" y="6060"/>
                    <a:pt x="2997" y="6236"/>
                    <a:pt x="2809" y="6298"/>
                  </a:cubicBezTo>
                  <a:lnTo>
                    <a:pt x="1688" y="6672"/>
                  </a:lnTo>
                  <a:cubicBezTo>
                    <a:pt x="988" y="6905"/>
                    <a:pt x="518" y="7558"/>
                    <a:pt x="518" y="8294"/>
                  </a:cubicBezTo>
                  <a:lnTo>
                    <a:pt x="518" y="10306"/>
                  </a:lnTo>
                  <a:cubicBezTo>
                    <a:pt x="175" y="10607"/>
                    <a:pt x="19" y="11067"/>
                    <a:pt x="108" y="11515"/>
                  </a:cubicBezTo>
                  <a:cubicBezTo>
                    <a:pt x="198" y="11962"/>
                    <a:pt x="521" y="12328"/>
                    <a:pt x="953" y="12473"/>
                  </a:cubicBezTo>
                  <a:lnTo>
                    <a:pt x="953" y="21348"/>
                  </a:lnTo>
                  <a:cubicBezTo>
                    <a:pt x="362" y="21546"/>
                    <a:pt x="1" y="22146"/>
                    <a:pt x="102" y="22762"/>
                  </a:cubicBezTo>
                  <a:cubicBezTo>
                    <a:pt x="203" y="23378"/>
                    <a:pt x="735" y="23831"/>
                    <a:pt x="1360" y="23831"/>
                  </a:cubicBezTo>
                  <a:lnTo>
                    <a:pt x="23943" y="23831"/>
                  </a:lnTo>
                  <a:cubicBezTo>
                    <a:pt x="24568" y="23831"/>
                    <a:pt x="25101" y="23378"/>
                    <a:pt x="25201" y="22762"/>
                  </a:cubicBezTo>
                  <a:cubicBezTo>
                    <a:pt x="25303" y="22146"/>
                    <a:pt x="24943" y="21546"/>
                    <a:pt x="24352" y="21348"/>
                  </a:cubicBezTo>
                  <a:lnTo>
                    <a:pt x="24352" y="12473"/>
                  </a:lnTo>
                  <a:cubicBezTo>
                    <a:pt x="24784" y="12328"/>
                    <a:pt x="25106" y="11962"/>
                    <a:pt x="25195" y="11516"/>
                  </a:cubicBezTo>
                  <a:cubicBezTo>
                    <a:pt x="25285" y="11069"/>
                    <a:pt x="25128" y="10607"/>
                    <a:pt x="24785" y="10307"/>
                  </a:cubicBezTo>
                  <a:lnTo>
                    <a:pt x="24785" y="8296"/>
                  </a:lnTo>
                  <a:cubicBezTo>
                    <a:pt x="24785" y="7558"/>
                    <a:pt x="24315" y="6905"/>
                    <a:pt x="23616" y="6672"/>
                  </a:cubicBezTo>
                  <a:lnTo>
                    <a:pt x="22495" y="6299"/>
                  </a:lnTo>
                  <a:cubicBezTo>
                    <a:pt x="22307" y="6236"/>
                    <a:pt x="22179" y="6060"/>
                    <a:pt x="22179" y="5861"/>
                  </a:cubicBezTo>
                  <a:lnTo>
                    <a:pt x="22179" y="5700"/>
                  </a:lnTo>
                  <a:cubicBezTo>
                    <a:pt x="22712" y="5148"/>
                    <a:pt x="23048" y="4342"/>
                    <a:pt x="23048" y="3447"/>
                  </a:cubicBezTo>
                  <a:lnTo>
                    <a:pt x="23048" y="2580"/>
                  </a:lnTo>
                  <a:cubicBezTo>
                    <a:pt x="23047" y="1396"/>
                    <a:pt x="22087" y="436"/>
                    <a:pt x="20903" y="435"/>
                  </a:cubicBezTo>
                  <a:lnTo>
                    <a:pt x="20036" y="435"/>
                  </a:lnTo>
                  <a:cubicBezTo>
                    <a:pt x="18851" y="436"/>
                    <a:pt x="17892" y="1395"/>
                    <a:pt x="17891" y="2580"/>
                  </a:cubicBezTo>
                  <a:lnTo>
                    <a:pt x="17891" y="3447"/>
                  </a:lnTo>
                  <a:cubicBezTo>
                    <a:pt x="17891" y="4342"/>
                    <a:pt x="18227" y="5148"/>
                    <a:pt x="18760" y="5700"/>
                  </a:cubicBezTo>
                  <a:lnTo>
                    <a:pt x="18760" y="5862"/>
                  </a:lnTo>
                  <a:cubicBezTo>
                    <a:pt x="18760" y="6061"/>
                    <a:pt x="18633" y="6237"/>
                    <a:pt x="18444" y="6299"/>
                  </a:cubicBezTo>
                  <a:lnTo>
                    <a:pt x="17323" y="6674"/>
                  </a:lnTo>
                  <a:cubicBezTo>
                    <a:pt x="17026" y="6773"/>
                    <a:pt x="16764" y="6950"/>
                    <a:pt x="16560" y="7188"/>
                  </a:cubicBezTo>
                  <a:cubicBezTo>
                    <a:pt x="16484" y="7099"/>
                    <a:pt x="16401" y="7018"/>
                    <a:pt x="16308" y="6949"/>
                  </a:cubicBezTo>
                  <a:cubicBezTo>
                    <a:pt x="16808" y="6428"/>
                    <a:pt x="16953" y="5735"/>
                    <a:pt x="16959" y="5699"/>
                  </a:cubicBezTo>
                  <a:cubicBezTo>
                    <a:pt x="17011" y="5447"/>
                    <a:pt x="16818" y="5212"/>
                    <a:pt x="16560" y="5212"/>
                  </a:cubicBezTo>
                  <a:cubicBezTo>
                    <a:pt x="16066" y="5212"/>
                    <a:pt x="15665" y="4811"/>
                    <a:pt x="15665" y="4317"/>
                  </a:cubicBezTo>
                  <a:lnTo>
                    <a:pt x="15665" y="3013"/>
                  </a:lnTo>
                  <a:cubicBezTo>
                    <a:pt x="15665" y="1352"/>
                    <a:pt x="14314" y="1"/>
                    <a:pt x="12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73" name="Google Shape;273;p38"/>
            <p:cNvSpPr/>
            <p:nvPr/>
          </p:nvSpPr>
          <p:spPr>
            <a:xfrm>
              <a:off x="5249765" y="4296236"/>
              <a:ext cx="114050" cy="130472"/>
            </a:xfrm>
            <a:custGeom>
              <a:avLst/>
              <a:gdLst/>
              <a:ahLst/>
              <a:cxnLst/>
              <a:rect l="l" t="t" r="r" b="b"/>
              <a:pathLst>
                <a:path w="6028" h="6896" extrusionOk="0">
                  <a:moveTo>
                    <a:pt x="5213" y="816"/>
                  </a:moveTo>
                  <a:lnTo>
                    <a:pt x="5213" y="6081"/>
                  </a:lnTo>
                  <a:lnTo>
                    <a:pt x="815" y="6081"/>
                  </a:lnTo>
                  <a:lnTo>
                    <a:pt x="815" y="816"/>
                  </a:lnTo>
                  <a:close/>
                  <a:moveTo>
                    <a:pt x="463" y="1"/>
                  </a:moveTo>
                  <a:cubicBezTo>
                    <a:pt x="208" y="1"/>
                    <a:pt x="2" y="207"/>
                    <a:pt x="0" y="462"/>
                  </a:cubicBezTo>
                  <a:lnTo>
                    <a:pt x="0" y="6435"/>
                  </a:lnTo>
                  <a:cubicBezTo>
                    <a:pt x="2" y="6689"/>
                    <a:pt x="208" y="6896"/>
                    <a:pt x="463" y="6896"/>
                  </a:cubicBezTo>
                  <a:lnTo>
                    <a:pt x="5566" y="6896"/>
                  </a:lnTo>
                  <a:cubicBezTo>
                    <a:pt x="5819" y="6896"/>
                    <a:pt x="6027" y="6689"/>
                    <a:pt x="6027" y="6435"/>
                  </a:cubicBezTo>
                  <a:lnTo>
                    <a:pt x="6027" y="462"/>
                  </a:lnTo>
                  <a:cubicBezTo>
                    <a:pt x="6026" y="207"/>
                    <a:pt x="5819" y="1"/>
                    <a:pt x="5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74" name="Google Shape;274;p38"/>
            <p:cNvSpPr/>
            <p:nvPr/>
          </p:nvSpPr>
          <p:spPr>
            <a:xfrm>
              <a:off x="5118271" y="4296236"/>
              <a:ext cx="114050" cy="130472"/>
            </a:xfrm>
            <a:custGeom>
              <a:avLst/>
              <a:gdLst/>
              <a:ahLst/>
              <a:cxnLst/>
              <a:rect l="l" t="t" r="r" b="b"/>
              <a:pathLst>
                <a:path w="6028" h="6896" extrusionOk="0">
                  <a:moveTo>
                    <a:pt x="5213" y="816"/>
                  </a:moveTo>
                  <a:lnTo>
                    <a:pt x="5213" y="6081"/>
                  </a:lnTo>
                  <a:lnTo>
                    <a:pt x="816" y="6081"/>
                  </a:lnTo>
                  <a:lnTo>
                    <a:pt x="816" y="816"/>
                  </a:lnTo>
                  <a:close/>
                  <a:moveTo>
                    <a:pt x="464" y="1"/>
                  </a:moveTo>
                  <a:cubicBezTo>
                    <a:pt x="209" y="1"/>
                    <a:pt x="2" y="207"/>
                    <a:pt x="1" y="462"/>
                  </a:cubicBezTo>
                  <a:lnTo>
                    <a:pt x="1" y="6435"/>
                  </a:lnTo>
                  <a:cubicBezTo>
                    <a:pt x="2" y="6689"/>
                    <a:pt x="209" y="6896"/>
                    <a:pt x="464" y="6896"/>
                  </a:cubicBezTo>
                  <a:lnTo>
                    <a:pt x="5567" y="6896"/>
                  </a:lnTo>
                  <a:cubicBezTo>
                    <a:pt x="5822" y="6896"/>
                    <a:pt x="6028" y="6689"/>
                    <a:pt x="6028" y="6435"/>
                  </a:cubicBezTo>
                  <a:lnTo>
                    <a:pt x="6028" y="462"/>
                  </a:lnTo>
                  <a:cubicBezTo>
                    <a:pt x="6028" y="207"/>
                    <a:pt x="5822" y="1"/>
                    <a:pt x="5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75" name="Google Shape;275;p38"/>
            <p:cNvSpPr/>
            <p:nvPr/>
          </p:nvSpPr>
          <p:spPr>
            <a:xfrm>
              <a:off x="5381240" y="4296236"/>
              <a:ext cx="114031" cy="130472"/>
            </a:xfrm>
            <a:custGeom>
              <a:avLst/>
              <a:gdLst/>
              <a:ahLst/>
              <a:cxnLst/>
              <a:rect l="l" t="t" r="r" b="b"/>
              <a:pathLst>
                <a:path w="6027" h="6896" extrusionOk="0">
                  <a:moveTo>
                    <a:pt x="5213" y="816"/>
                  </a:moveTo>
                  <a:lnTo>
                    <a:pt x="5213" y="6081"/>
                  </a:lnTo>
                  <a:lnTo>
                    <a:pt x="815" y="6081"/>
                  </a:lnTo>
                  <a:lnTo>
                    <a:pt x="815" y="816"/>
                  </a:lnTo>
                  <a:close/>
                  <a:moveTo>
                    <a:pt x="462" y="1"/>
                  </a:moveTo>
                  <a:cubicBezTo>
                    <a:pt x="207" y="1"/>
                    <a:pt x="1" y="207"/>
                    <a:pt x="1" y="462"/>
                  </a:cubicBezTo>
                  <a:lnTo>
                    <a:pt x="1" y="6435"/>
                  </a:lnTo>
                  <a:cubicBezTo>
                    <a:pt x="1" y="6689"/>
                    <a:pt x="207" y="6896"/>
                    <a:pt x="462" y="6896"/>
                  </a:cubicBezTo>
                  <a:lnTo>
                    <a:pt x="5565" y="6896"/>
                  </a:lnTo>
                  <a:cubicBezTo>
                    <a:pt x="5820" y="6896"/>
                    <a:pt x="6026" y="6689"/>
                    <a:pt x="6026" y="6435"/>
                  </a:cubicBezTo>
                  <a:lnTo>
                    <a:pt x="6026" y="462"/>
                  </a:lnTo>
                  <a:cubicBezTo>
                    <a:pt x="6026" y="207"/>
                    <a:pt x="5820" y="1"/>
                    <a:pt x="5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79"/>
        <p:cNvGrpSpPr/>
        <p:nvPr/>
      </p:nvGrpSpPr>
      <p:grpSpPr>
        <a:xfrm>
          <a:off x="0" y="0"/>
          <a:ext cx="0" cy="0"/>
          <a:chOff x="0" y="0"/>
          <a:chExt cx="0" cy="0"/>
        </a:xfrm>
      </p:grpSpPr>
      <p:pic>
        <p:nvPicPr>
          <p:cNvPr id="280" name="Google Shape;280;p39"/>
          <p:cNvPicPr preferRelativeResize="0"/>
          <p:nvPr/>
        </p:nvPicPr>
        <p:blipFill rotWithShape="1">
          <a:blip r:embed="rId3">
            <a:alphaModFix/>
          </a:blip>
          <a:srcRect l="6631" r="31333"/>
          <a:stretch/>
        </p:blipFill>
        <p:spPr>
          <a:xfrm>
            <a:off x="0" y="527275"/>
            <a:ext cx="4024273" cy="4088947"/>
          </a:xfrm>
          <a:prstGeom prst="rect">
            <a:avLst/>
          </a:prstGeom>
          <a:noFill/>
          <a:ln>
            <a:noFill/>
          </a:ln>
        </p:spPr>
      </p:pic>
      <p:sp>
        <p:nvSpPr>
          <p:cNvPr id="281" name="Google Shape;281;p39"/>
          <p:cNvSpPr txBox="1">
            <a:spLocks noGrp="1"/>
          </p:cNvSpPr>
          <p:nvPr>
            <p:ph type="subTitle" idx="1"/>
          </p:nvPr>
        </p:nvSpPr>
        <p:spPr>
          <a:xfrm>
            <a:off x="4954975" y="1287900"/>
            <a:ext cx="3150600" cy="36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a:t>
            </a:r>
            <a:endParaRPr/>
          </a:p>
        </p:txBody>
      </p:sp>
      <p:sp>
        <p:nvSpPr>
          <p:cNvPr id="282" name="Google Shape;282;p39"/>
          <p:cNvSpPr txBox="1">
            <a:spLocks noGrp="1"/>
          </p:cNvSpPr>
          <p:nvPr>
            <p:ph type="title"/>
          </p:nvPr>
        </p:nvSpPr>
        <p:spPr>
          <a:xfrm>
            <a:off x="4954975" y="732525"/>
            <a:ext cx="3150600" cy="675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9,200 km</a:t>
            </a:r>
            <a:endParaRPr/>
          </a:p>
        </p:txBody>
      </p:sp>
      <p:sp>
        <p:nvSpPr>
          <p:cNvPr id="283" name="Google Shape;283;p39"/>
          <p:cNvSpPr txBox="1">
            <a:spLocks noGrp="1"/>
          </p:cNvSpPr>
          <p:nvPr>
            <p:ph type="subTitle" idx="2"/>
          </p:nvPr>
        </p:nvSpPr>
        <p:spPr>
          <a:xfrm>
            <a:off x="4954975" y="2671038"/>
            <a:ext cx="3150600" cy="36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rings</a:t>
            </a:r>
            <a:endParaRPr/>
          </a:p>
        </p:txBody>
      </p:sp>
      <p:sp>
        <p:nvSpPr>
          <p:cNvPr id="284" name="Google Shape;284;p39"/>
          <p:cNvSpPr txBox="1">
            <a:spLocks noGrp="1"/>
          </p:cNvSpPr>
          <p:nvPr>
            <p:ph type="title" idx="3"/>
          </p:nvPr>
        </p:nvSpPr>
        <p:spPr>
          <a:xfrm>
            <a:off x="4954975" y="2115663"/>
            <a:ext cx="3150600" cy="675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 mm</a:t>
            </a:r>
            <a:endParaRPr/>
          </a:p>
        </p:txBody>
      </p:sp>
      <p:sp>
        <p:nvSpPr>
          <p:cNvPr id="285" name="Google Shape;285;p39"/>
          <p:cNvSpPr txBox="1">
            <a:spLocks noGrp="1"/>
          </p:cNvSpPr>
          <p:nvPr>
            <p:ph type="subTitle" idx="4"/>
          </p:nvPr>
        </p:nvSpPr>
        <p:spPr>
          <a:xfrm>
            <a:off x="4954975" y="4054188"/>
            <a:ext cx="3150600" cy="36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cold</a:t>
            </a:r>
            <a:endParaRPr/>
          </a:p>
        </p:txBody>
      </p:sp>
      <p:sp>
        <p:nvSpPr>
          <p:cNvPr id="286" name="Google Shape;286;p39"/>
          <p:cNvSpPr txBox="1">
            <a:spLocks noGrp="1"/>
          </p:cNvSpPr>
          <p:nvPr>
            <p:ph type="title" idx="5"/>
          </p:nvPr>
        </p:nvSpPr>
        <p:spPr>
          <a:xfrm>
            <a:off x="4954975" y="3498813"/>
            <a:ext cx="3150600" cy="675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67,700</a:t>
            </a:r>
            <a:endParaRPr/>
          </a:p>
        </p:txBody>
      </p:sp>
    </p:spTree>
  </p:cSld>
  <p:clrMapOvr>
    <a:masterClrMapping/>
  </p:clrMapOvr>
</p:sld>
</file>

<file path=ppt/theme/theme1.xml><?xml version="1.0" encoding="utf-8"?>
<a:theme xmlns:a="http://schemas.openxmlformats.org/drawingml/2006/main" name="Law Lesson by Slidesgo">
  <a:themeElements>
    <a:clrScheme name="Simple Light">
      <a:dk1>
        <a:srgbClr val="000000"/>
      </a:dk1>
      <a:lt1>
        <a:srgbClr val="FFFFFF"/>
      </a:lt1>
      <a:dk2>
        <a:srgbClr val="434343"/>
      </a:dk2>
      <a:lt2>
        <a:srgbClr val="EEEEEE"/>
      </a:lt2>
      <a:accent1>
        <a:srgbClr val="434343"/>
      </a:accent1>
      <a:accent2>
        <a:srgbClr val="EEEEEE"/>
      </a:accent2>
      <a:accent3>
        <a:srgbClr val="999999"/>
      </a:accent3>
      <a:accent4>
        <a:srgbClr val="B7B7B7"/>
      </a:accent4>
      <a:accent5>
        <a:srgbClr val="CCCCCC"/>
      </a:accent5>
      <a:accent6>
        <a:srgbClr val="EFEFEF"/>
      </a:accent6>
      <a:hlink>
        <a:srgbClr val="43434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908</Words>
  <Application>Microsoft Office PowerPoint</Application>
  <PresentationFormat>全屏显示(16:9)</PresentationFormat>
  <Paragraphs>160</Paragraphs>
  <Slides>39</Slides>
  <Notes>39</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39</vt:i4>
      </vt:variant>
    </vt:vector>
  </HeadingPairs>
  <TitlesOfParts>
    <vt:vector size="50" baseType="lpstr">
      <vt:lpstr>Arial</vt:lpstr>
      <vt:lpstr>Calibri</vt:lpstr>
      <vt:lpstr>Raleway</vt:lpstr>
      <vt:lpstr>Amatic SC</vt:lpstr>
      <vt:lpstr>Staatliches</vt:lpstr>
      <vt:lpstr>Proxima Nova</vt:lpstr>
      <vt:lpstr>Roboto Medium</vt:lpstr>
      <vt:lpstr>Proxima Nova Semibold</vt:lpstr>
      <vt:lpstr>Law Lesson by Slidesgo</vt:lpstr>
      <vt:lpstr>Slidesgo Final Pages</vt:lpstr>
      <vt:lpstr>1_Slidesgo Final Pages</vt:lpstr>
      <vt:lpstr>LAW LESSON</vt:lpstr>
      <vt:lpstr>A COMPLETE OVERVIEW</vt:lpstr>
      <vt:lpstr>A COMPLETE OVERVIEW</vt:lpstr>
      <vt:lpstr>INTRODUCTION</vt:lpstr>
      <vt:lpstr>—SOMEONE FAMOUS</vt:lpstr>
      <vt:lpstr>WHAT IS THIS TOPIC ABOUT?</vt:lpstr>
      <vt:lpstr>DEFINITION OF CONCEPTS</vt:lpstr>
      <vt:lpstr>FEATURES OF THE TOPIC</vt:lpstr>
      <vt:lpstr>9,200 km</vt:lpstr>
      <vt:lpstr>PRACTICAL USES</vt:lpstr>
      <vt:lpstr>Despite being red, Mars is actually a cold place. It’s full of iron oxide dust, which gives the planet its reddish cast</vt:lpstr>
      <vt:lpstr>DID YOU KNOW THIS?</vt:lpstr>
      <vt:lpstr>PROBLEM</vt:lpstr>
      <vt:lpstr>PROCESS</vt:lpstr>
      <vt:lpstr>A PICTURE IS WORTH A THOUSAND WORDS</vt:lpstr>
      <vt:lpstr>A PICTURE ALWAYS REINFORCES THE CONCEPT</vt:lpstr>
      <vt:lpstr>DIAGRAM</vt:lpstr>
      <vt:lpstr>4.498,300.000</vt:lpstr>
      <vt:lpstr>OVERVIEW</vt:lpstr>
      <vt:lpstr>AREAS OF ACTION</vt:lpstr>
      <vt:lpstr>EXERCISE</vt:lpstr>
      <vt:lpstr>ASSIGNMENT</vt:lpstr>
      <vt:lpstr>THANKS!</vt:lpstr>
      <vt:lpstr>Alternative icons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LAW LESSON</dc:title>
  <cp:lastModifiedBy>刘 龙</cp:lastModifiedBy>
  <cp:revision>1</cp:revision>
  <dcterms:modified xsi:type="dcterms:W3CDTF">2020-08-09T02:01:49Z</dcterms:modified>
</cp:coreProperties>
</file>