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4"/>
  </p:notesMasterIdLst>
  <p:sldIdLst>
    <p:sldId id="273" r:id="rId2"/>
    <p:sldId id="286" r:id="rId3"/>
    <p:sldId id="256" r:id="rId4"/>
    <p:sldId id="276" r:id="rId5"/>
    <p:sldId id="277" r:id="rId6"/>
    <p:sldId id="263" r:id="rId7"/>
    <p:sldId id="257" r:id="rId8"/>
    <p:sldId id="264" r:id="rId9"/>
    <p:sldId id="260" r:id="rId10"/>
    <p:sldId id="265" r:id="rId11"/>
    <p:sldId id="261" r:id="rId12"/>
    <p:sldId id="266" r:id="rId13"/>
    <p:sldId id="272" r:id="rId14"/>
    <p:sldId id="268" r:id="rId15"/>
    <p:sldId id="280" r:id="rId16"/>
    <p:sldId id="279" r:id="rId17"/>
    <p:sldId id="281" r:id="rId18"/>
    <p:sldId id="283" r:id="rId19"/>
    <p:sldId id="284" r:id="rId20"/>
    <p:sldId id="285" r:id="rId21"/>
    <p:sldId id="282" r:id="rId22"/>
    <p:sldId id="271" r:id="rId23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3099"/>
    <a:srgbClr val="A12173"/>
    <a:srgbClr val="FEE2F3"/>
    <a:srgbClr val="5585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544" autoAdjust="0"/>
    <p:restoredTop sz="94660"/>
  </p:normalViewPr>
  <p:slideViewPr>
    <p:cSldViewPr>
      <p:cViewPr varScale="1">
        <p:scale>
          <a:sx n="86" d="100"/>
          <a:sy n="86" d="100"/>
        </p:scale>
        <p:origin x="148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l azulai" userId="7b173d9d3ae8ed16" providerId="LiveId" clId="{F36A1882-7013-4323-833B-820558F2C427}"/>
    <pc:docChg chg="modSld">
      <pc:chgData name="shaul azulai" userId="7b173d9d3ae8ed16" providerId="LiveId" clId="{F36A1882-7013-4323-833B-820558F2C427}" dt="2023-07-04T18:00:37.087" v="46" actId="14100"/>
      <pc:docMkLst>
        <pc:docMk/>
      </pc:docMkLst>
      <pc:sldChg chg="addSp modSp mod">
        <pc:chgData name="shaul azulai" userId="7b173d9d3ae8ed16" providerId="LiveId" clId="{F36A1882-7013-4323-833B-820558F2C427}" dt="2023-07-04T18:00:37.087" v="46" actId="14100"/>
        <pc:sldMkLst>
          <pc:docMk/>
          <pc:sldMk cId="2902394359" sldId="256"/>
        </pc:sldMkLst>
        <pc:spChg chg="add mod">
          <ac:chgData name="shaul azulai" userId="7b173d9d3ae8ed16" providerId="LiveId" clId="{F36A1882-7013-4323-833B-820558F2C427}" dt="2023-07-04T18:00:37.087" v="46" actId="14100"/>
          <ac:spMkLst>
            <pc:docMk/>
            <pc:sldMk cId="2902394359" sldId="256"/>
            <ac:spMk id="4" creationId="{DC48DFAC-18FC-3C71-92D3-0E6361542095}"/>
          </ac:spMkLst>
        </pc:spChg>
        <pc:picChg chg="mod">
          <ac:chgData name="shaul azulai" userId="7b173d9d3ae8ed16" providerId="LiveId" clId="{F36A1882-7013-4323-833B-820558F2C427}" dt="2023-07-04T17:58:40.926" v="11" actId="1076"/>
          <ac:picMkLst>
            <pc:docMk/>
            <pc:sldMk cId="2902394359" sldId="256"/>
            <ac:picMk id="3" creationId="{00000000-0000-0000-0000-000000000000}"/>
          </ac:picMkLst>
        </pc:picChg>
        <pc:picChg chg="mod">
          <ac:chgData name="shaul azulai" userId="7b173d9d3ae8ed16" providerId="LiveId" clId="{F36A1882-7013-4323-833B-820558F2C427}" dt="2023-07-04T17:59:38.447" v="32" actId="1076"/>
          <ac:picMkLst>
            <pc:docMk/>
            <pc:sldMk cId="2902394359" sldId="256"/>
            <ac:picMk id="1026" creationId="{00000000-0000-0000-0000-000000000000}"/>
          </ac:picMkLst>
        </pc:picChg>
      </pc:sldChg>
      <pc:sldChg chg="addSp delSp modSp mod">
        <pc:chgData name="shaul azulai" userId="7b173d9d3ae8ed16" providerId="LiveId" clId="{F36A1882-7013-4323-833B-820558F2C427}" dt="2023-07-04T17:58:08.271" v="9" actId="1076"/>
        <pc:sldMkLst>
          <pc:docMk/>
          <pc:sldMk cId="2268506014" sldId="271"/>
        </pc:sldMkLst>
        <pc:spChg chg="add mod">
          <ac:chgData name="shaul azulai" userId="7b173d9d3ae8ed16" providerId="LiveId" clId="{F36A1882-7013-4323-833B-820558F2C427}" dt="2023-07-04T17:58:08.271" v="9" actId="1076"/>
          <ac:spMkLst>
            <pc:docMk/>
            <pc:sldMk cId="2268506014" sldId="271"/>
            <ac:spMk id="3" creationId="{991BBFE6-BA7A-8D67-664A-DF761B34E795}"/>
          </ac:spMkLst>
        </pc:spChg>
        <pc:picChg chg="del">
          <ac:chgData name="shaul azulai" userId="7b173d9d3ae8ed16" providerId="LiveId" clId="{F36A1882-7013-4323-833B-820558F2C427}" dt="2023-07-04T17:56:50.505" v="0" actId="478"/>
          <ac:picMkLst>
            <pc:docMk/>
            <pc:sldMk cId="2268506014" sldId="271"/>
            <ac:picMk id="205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4B37F30-814A-485C-8CA0-AED0E959E9D1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CE00D05-0586-4965-AEE2-2FCD74C2E42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693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6751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9590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3995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5794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082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31193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7832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868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711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01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7023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9D6E9-F0FA-49AD-A6D9-3D4B2B694DB6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37E71228-0DF7-417D-A25E-C516629B7A5C}"/>
              </a:ext>
            </a:extLst>
          </p:cNvPr>
          <p:cNvSpPr/>
          <p:nvPr userDrawn="1"/>
        </p:nvSpPr>
        <p:spPr>
          <a:xfrm rot="16200000">
            <a:off x="-985649" y="4868592"/>
            <a:ext cx="23663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סהר</a:t>
            </a:r>
            <a:r>
              <a:rPr lang="he-IL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ואורי אלון, ארגז הכלים למורה המקוון</a:t>
            </a:r>
          </a:p>
        </p:txBody>
      </p:sp>
    </p:spTree>
    <p:extLst>
      <p:ext uri="{BB962C8B-B14F-4D97-AF65-F5344CB8AC3E}">
        <p14:creationId xmlns:p14="http://schemas.microsoft.com/office/powerpoint/2010/main" val="232327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slide" Target="slide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slide" Target="slide12.xml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7.png"/><Relationship Id="rId10" Type="http://schemas.openxmlformats.org/officeDocument/2006/relationships/slide" Target="slide15.xml"/><Relationship Id="rId4" Type="http://schemas.openxmlformats.org/officeDocument/2006/relationships/image" Target="../media/image18.png"/><Relationship Id="rId9" Type="http://schemas.openxmlformats.org/officeDocument/2006/relationships/image" Target="../media/image19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slide" Target="slide17.xml"/><Relationship Id="rId17" Type="http://schemas.openxmlformats.org/officeDocument/2006/relationships/image" Target="../media/image16.png"/><Relationship Id="rId2" Type="http://schemas.openxmlformats.org/officeDocument/2006/relationships/audio" Target="../media/media3.mp3"/><Relationship Id="rId16" Type="http://schemas.openxmlformats.org/officeDocument/2006/relationships/slide" Target="slide14.xml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slide" Target="slide16.xml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Relationship Id="rId14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slide" Target="slide16.xml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Relationship Id="rId1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slide" Target="slide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" Target="slide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slide" Target="slide7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18.png"/><Relationship Id="rId10" Type="http://schemas.openxmlformats.org/officeDocument/2006/relationships/slide" Target="slide9.xm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slide" Target="slide11.xml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BBA81FF6-CFAA-A244-7550-3CB46420C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6" y="0"/>
            <a:ext cx="9104334" cy="6858000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AE60742A-DBA4-2B7A-D370-19516A3DF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51520" y="260648"/>
            <a:ext cx="2865718" cy="56945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978B975-0458-9864-21AF-55C66F7D54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3243126" y="1080467"/>
            <a:ext cx="2502898" cy="36488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27BD7F5C-BF4E-276D-B3C1-04546FB87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551" y="11151"/>
            <a:ext cx="3870600" cy="5098751"/>
          </a:xfrm>
          <a:ln w="28575">
            <a:noFill/>
          </a:ln>
        </p:spPr>
        <p:txBody>
          <a:bodyPr>
            <a:noAutofit/>
          </a:bodyPr>
          <a:lstStyle/>
          <a:p>
            <a:pPr algn="ctr"/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8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AA79C5C-5FF8-F552-3AF6-1A5FD262103B}"/>
              </a:ext>
            </a:extLst>
          </p:cNvPr>
          <p:cNvSpPr/>
          <p:nvPr/>
        </p:nvSpPr>
        <p:spPr>
          <a:xfrm>
            <a:off x="4494575" y="5962379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9F35214F-892E-4D41-AF96-82D6191A96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5223" y="5098751"/>
            <a:ext cx="2917257" cy="1640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6223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6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3D91AB9-B72D-4276-99AF-13A8905BF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לבן מעוגל 3"/>
          <p:cNvSpPr/>
          <p:nvPr/>
        </p:nvSpPr>
        <p:spPr>
          <a:xfrm>
            <a:off x="1886619" y="3016824"/>
            <a:ext cx="5370763" cy="3748345"/>
          </a:xfrm>
          <a:prstGeom prst="roundRect">
            <a:avLst/>
          </a:prstGeom>
          <a:solidFill>
            <a:srgbClr val="5585B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2270049" y="4437112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4371364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66520" y="318466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6153386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3563888" y="5661248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2222292" y="573093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39378" y="559605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60+30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5496" y="1794780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63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3135561" y="179968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90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6228184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100</a:t>
            </a:r>
          </a:p>
        </p:txBody>
      </p:sp>
      <p:pic>
        <p:nvPicPr>
          <p:cNvPr id="29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2051720" y="3068960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3389707" y="3068960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4885095" y="4365104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4883024" y="5644032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4644008" y="3140968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4870086" y="3163387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3579142" y="313252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2300760" y="3107915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7029400"/>
            <a:ext cx="539591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4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1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-36512" y="7004203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elicio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42150" y="-1107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-0.00017 -0.1888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9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3.7037E-7 L 0.00313 0.1759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91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0017 -0.59375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0.00017 0.18889 " pathEditMode="relative" ptsTypes="AA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2.22222E-6 L 0.0014 -0.18148 " pathEditMode="relative" ptsTypes="AA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00069 -1.02176 " pathEditMode="relative" rAng="0" ptsTypes="AA">
                                      <p:cBhvr>
                                        <p:cTn id="40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14306 0.00024 " pathEditMode="relative" ptsTypes="AA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111E-6 3.7037E-6 L -0.14166 0.00023 " pathEditMode="relative" ptsTypes="AA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7.40741E-7 L 0.00069 -1.02176 " pathEditMode="relative" rAng="0" ptsTypes="AA">
                                      <p:cBhvr>
                                        <p:cTn id="50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0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12484" r="8108" b="19404"/>
          <a:stretch/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מעוגל 3"/>
          <p:cNvSpPr/>
          <p:nvPr/>
        </p:nvSpPr>
        <p:spPr>
          <a:xfrm>
            <a:off x="1886619" y="3016824"/>
            <a:ext cx="5370763" cy="3748345"/>
          </a:xfrm>
          <a:prstGeom prst="roundRect">
            <a:avLst/>
          </a:prstGeom>
          <a:solidFill>
            <a:srgbClr val="5585B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2270049" y="4437112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4371364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66520" y="318466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6153386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3563888" y="5661248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2222292" y="573093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18557" y="5628195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20+80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203848" y="1776686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60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111225" y="177281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100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6228184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90</a:t>
            </a:r>
          </a:p>
        </p:txBody>
      </p:sp>
      <p:pic>
        <p:nvPicPr>
          <p:cNvPr id="32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4885095" y="4365104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4883024" y="5644032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4865380" y="3169647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3579142" y="3140968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2300760" y="3140968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סהר\Desktop\candy crush\ללא שם-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175" y="3068960"/>
            <a:ext cx="1568969" cy="139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6058868" y="3287109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3519062" y="3202700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2220357" y="324927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7029400"/>
            <a:ext cx="539591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4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1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-1" y="6887194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uger crus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98413" y="-1035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-2.22222E-6 L -0.00138 -0.17777 " pathEditMode="relative" ptsTypes="AA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1.85185E-6 L -0.00279 0.17222 " pathEditMode="relative" ptsTypes="AA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29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0017 -0.59375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93 L 0.00174 0.18611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935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00017 -0.18333 " pathEditMode="relative" ptsTypes="AA">
                                      <p:cBhvr>
                                        <p:cTn id="4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3.7037E-7 L -0.0007 -1.00394 " pathEditMode="relative" rAng="0" ptsTypes="AA">
                                      <p:cBhvr>
                                        <p:cTn id="49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5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13334 0.00185 " pathEditMode="relative" ptsTypes="AA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787 L -0.13333 0.00602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00017 -1.00463 " pathEditMode="relative" rAng="0" ptsTypes="AA">
                                      <p:cBhvr>
                                        <p:cTn id="59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4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12484" r="8108" b="19404"/>
          <a:stretch/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מעוגל 3"/>
          <p:cNvSpPr/>
          <p:nvPr/>
        </p:nvSpPr>
        <p:spPr>
          <a:xfrm>
            <a:off x="1886619" y="3016824"/>
            <a:ext cx="5370763" cy="3748345"/>
          </a:xfrm>
          <a:prstGeom prst="roundRect">
            <a:avLst/>
          </a:prstGeom>
          <a:solidFill>
            <a:srgbClr val="5585B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2270049" y="4437112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4371364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6153386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3563888" y="5661248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2222292" y="573093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18557" y="5628195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40+60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203848" y="1776686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20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111225" y="177281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100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6228184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90</a:t>
            </a:r>
          </a:p>
        </p:txBody>
      </p:sp>
      <p:pic>
        <p:nvPicPr>
          <p:cNvPr id="34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4883024" y="5644032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4860032" y="4465791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סהר\Desktop\candy crush\ללא שם-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175" y="3044252"/>
            <a:ext cx="1568969" cy="139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6058868" y="3284984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3519062" y="3241655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2220357" y="327492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551" y="3284555"/>
            <a:ext cx="1103313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7864" y="3192673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4685851" y="3068960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2316809" y="3218707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2125611" y="3103069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2267622" y="3196093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10340" y="3241655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3514975" y="3203882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5890" y="3204338"/>
            <a:ext cx="1283263" cy="105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7029400"/>
            <a:ext cx="539591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4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1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v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49965" y="-1211460"/>
            <a:ext cx="609600" cy="609600"/>
          </a:xfrm>
          <a:prstGeom prst="rect">
            <a:avLst/>
          </a:prstGeom>
        </p:spPr>
      </p:pic>
      <p:pic>
        <p:nvPicPr>
          <p:cNvPr id="30" name="Picture 14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-1" y="6885384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5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0578E-6 L -0.0033 0.1711 " pathEditMode="relative" ptsTypes="AA">
                                      <p:cBhvr>
                                        <p:cTn id="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3.3526E-6 L 0.00313 -0.16486 " pathEditMode="relative" ptsTypes="AA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71676E-6 L 0.00156 0.18382 " pathEditMode="relative" ptsTypes="AA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16485 L 0.00157 2.42775E-6 " pathEditMode="relative" ptsTypes="AA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4798E-6 L -0.00156 0.17549 " pathEditMode="relative" ptsTypes="AA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21965E-6 L -0.00313 0.35953 " pathEditMode="relative" ptsTypes="AA">
                                      <p:cBhvr>
                                        <p:cTn id="5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38889E-6 -4.85549E-6 L -0.00312 0.1859 " pathEditMode="relative" ptsTypes="AA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485 L 0.00226 0.188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920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01156E-6 L -0.00156 0.1607 " pathEditMode="relative" ptsTypes="AA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0.19167 L 0.00382 0.36574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870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1838 L 0.00174 0.35787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0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88 L -0.0066 0.19352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923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208 L 0.00556 0.17176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847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899"/>
                            </p:stCondLst>
                            <p:childTnLst>
                              <p:par>
                                <p:cTn id="9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0017 -0.59375 " pathEditMode="relative" rAng="0" ptsTypes="AA">
                                      <p:cBhvr>
                                        <p:cTn id="9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-2.71676E-6 L 0.00174 -0.17133 " pathEditMode="relative" ptsTypes="AA">
                                      <p:cBhvr>
                                        <p:cTn id="10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1.85185E-6 L -0.00279 0.17222 " pathEditMode="relative" ptsTypes="AA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3.7037E-7 L -0.0007 -1.00394 " pathEditMode="relative" rAng="0" ptsTypes="AA">
                                      <p:cBhvr>
                                        <p:cTn id="107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5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8.78613E-6 L -0.00156 -0.17549 " pathEditMode="relative" ptsTypes="AA">
                                      <p:cBhvr>
                                        <p:cTn id="11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526E-6 L 0.00017 0.16508 " pathEditMode="relative" ptsTypes="AA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00017 -1.00463 " pathEditMode="relative" rAng="0" ptsTypes="AA">
                                      <p:cBhvr>
                                        <p:cTn id="117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75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12484" r="8108" b="19404"/>
          <a:stretch/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מעוגל 3"/>
          <p:cNvSpPr/>
          <p:nvPr/>
        </p:nvSpPr>
        <p:spPr>
          <a:xfrm>
            <a:off x="1886619" y="3016824"/>
            <a:ext cx="5370763" cy="3748345"/>
          </a:xfrm>
          <a:prstGeom prst="roundRect">
            <a:avLst/>
          </a:prstGeom>
          <a:solidFill>
            <a:srgbClr val="5585B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5615803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6153386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18557" y="5628195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10+80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203848" y="1776686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100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111225" y="177281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19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6228184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90</a:t>
            </a:r>
          </a:p>
        </p:txBody>
      </p:sp>
      <p:pic>
        <p:nvPicPr>
          <p:cNvPr id="5122" name="Picture 2" descr="C:\Users\סהר\Desktop\candy crush\ללא שם-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657" y="5515937"/>
            <a:ext cx="1568969" cy="139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6058868" y="3284984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3519062" y="3241655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4412292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4747231" y="4275579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2116512" y="5584774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2260666" y="4512174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25165" y="3322109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674" y="3281393"/>
            <a:ext cx="1283263" cy="105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v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9965" y="-1211460"/>
            <a:ext cx="609600" cy="609600"/>
          </a:xfrm>
          <a:prstGeom prst="rect">
            <a:avLst/>
          </a:prstGeom>
        </p:spPr>
      </p:pic>
      <p:pic>
        <p:nvPicPr>
          <p:cNvPr id="3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0937" y="3188562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66" y="3241655"/>
            <a:ext cx="785019" cy="104860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6462" y="3114664"/>
            <a:ext cx="1182727" cy="1213209"/>
          </a:xfrm>
          <a:prstGeom prst="rect">
            <a:avLst/>
          </a:prstGeom>
        </p:spPr>
      </p:pic>
      <p:pic>
        <p:nvPicPr>
          <p:cNvPr id="39" name="Picture 15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7029400"/>
            <a:ext cx="539591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4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1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144016" y="6932195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9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0538 0.1673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8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0.00018 -0.1655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-2.59259E-6 L -0.0007 -1.00393 " pathEditMode="relative" rAng="0" ptsTypes="AA">
                                      <p:cBhvr>
                                        <p:cTn id="11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5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7407E-6 L 0.14445 -0.0060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14444 0.0060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00347 0.3613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0382 0.17917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-3.7037E-6 L 0.00017 -0.59375 " pathEditMode="relative" rAng="0" ptsTypes="AA">
                                      <p:cBhvr>
                                        <p:cTn id="47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9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14653 -0.00972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41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L -0.1408 0.00694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9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2.59259E-6 L -0.00018 -1.00463 " pathEditMode="relative" rAng="0" ptsTypes="AA">
                                      <p:cBhvr>
                                        <p:cTn id="60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34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12484" r="8108" b="19404"/>
          <a:stretch/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מעוגל 3"/>
          <p:cNvSpPr/>
          <p:nvPr/>
        </p:nvSpPr>
        <p:spPr>
          <a:xfrm>
            <a:off x="1886619" y="3016824"/>
            <a:ext cx="5370763" cy="3748345"/>
          </a:xfrm>
          <a:prstGeom prst="roundRect">
            <a:avLst/>
          </a:prstGeom>
          <a:solidFill>
            <a:srgbClr val="5585B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5615803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6153386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18557" y="5628195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70+10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203848" y="1776686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90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111225" y="177281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60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6228184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80</a:t>
            </a:r>
          </a:p>
        </p:txBody>
      </p:sp>
      <p:pic>
        <p:nvPicPr>
          <p:cNvPr id="5122" name="Picture 2" descr="C:\Users\סהר\Desktop\candy crush\ללא שם-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657" y="5515937"/>
            <a:ext cx="1568969" cy="139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6058868" y="3284984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3519062" y="3241655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4412292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4747231" y="4275579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2116512" y="5584774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2260666" y="4512174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25165" y="3322109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674" y="3281393"/>
            <a:ext cx="1283263" cy="105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v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9965" y="-1211460"/>
            <a:ext cx="609600" cy="609600"/>
          </a:xfrm>
          <a:prstGeom prst="rect">
            <a:avLst/>
          </a:prstGeom>
        </p:spPr>
      </p:pic>
      <p:pic>
        <p:nvPicPr>
          <p:cNvPr id="3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0937" y="3188562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66" y="3241655"/>
            <a:ext cx="785019" cy="104860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6462" y="3114664"/>
            <a:ext cx="1182727" cy="1213209"/>
          </a:xfrm>
          <a:prstGeom prst="rect">
            <a:avLst/>
          </a:prstGeom>
        </p:spPr>
      </p:pic>
      <p:pic>
        <p:nvPicPr>
          <p:cNvPr id="39" name="Picture 15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7029400"/>
            <a:ext cx="539591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4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1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144016" y="6932195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0538 0.1673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8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0.00018 -0.1655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-2.59259E-6 L -0.0007 -1.00393 " pathEditMode="relative" rAng="0" ptsTypes="AA">
                                      <p:cBhvr>
                                        <p:cTn id="11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5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7407E-6 L 0.14445 -0.0060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14444 0.0060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00347 0.3613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0382 0.17917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-3.7037E-6 L 0.00017 -0.59375 " pathEditMode="relative" rAng="0" ptsTypes="AA">
                                      <p:cBhvr>
                                        <p:cTn id="47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9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14653 -0.00972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41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L -0.1408 0.00694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9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2.59259E-6 L -0.00018 -1.00463 " pathEditMode="relative" rAng="0" ptsTypes="AA">
                                      <p:cBhvr>
                                        <p:cTn id="60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6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1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תמונה 25">
            <a:extLst>
              <a:ext uri="{FF2B5EF4-FFF2-40B4-BE49-F238E27FC236}">
                <a16:creationId xmlns:a16="http://schemas.microsoft.com/office/drawing/2014/main" id="{86DC8095-F8C8-48AE-9F0E-03BE36C6C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28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5615803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30+60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203848" y="1776686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100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111225" y="177281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80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6228184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90</a:t>
            </a:r>
          </a:p>
        </p:txBody>
      </p:sp>
      <p:pic>
        <p:nvPicPr>
          <p:cNvPr id="5122" name="Picture 2" descr="C:\Users\סהר\Desktop\candy crush\ללא שם-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657" y="5515937"/>
            <a:ext cx="1568969" cy="139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6058868" y="3284984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2295892" y="3304354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4412292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4747231" y="4275579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2116512" y="5584774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2260666" y="4512174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25165" y="3322109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v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9965" y="-1211460"/>
            <a:ext cx="609600" cy="609600"/>
          </a:xfrm>
          <a:prstGeom prst="rect">
            <a:avLst/>
          </a:prstGeom>
        </p:spPr>
      </p:pic>
      <p:pic>
        <p:nvPicPr>
          <p:cNvPr id="3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53923" y="3177628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6142792" y="4374545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18557" y="5628195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-1" y="6885384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-2" y="6998808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לחצן פעולה: קדימה או הבא 3">
            <a:hlinkClick r:id="" action="ppaction://hlinkshowjump?jump=nextslide" highlightClick="1"/>
          </p:cNvPr>
          <p:cNvSpPr/>
          <p:nvPr/>
        </p:nvSpPr>
        <p:spPr>
          <a:xfrm>
            <a:off x="2987824" y="2564904"/>
            <a:ext cx="3600400" cy="2304256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114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6.66667E-6 L 3.05556E-6 6.66667E-6 C 0.00399 -0.00023 0.00816 -0.00046 0.01232 -0.00115 C 0.01337 -0.00138 0.01423 -0.00208 0.0151 -0.00231 C 0.01753 -0.00324 0.02482 -0.00486 0.02656 -0.00486 C 0.04791 -0.00555 0.06909 -0.00578 0.09028 -0.00601 C 0.0967 -0.00578 0.10312 -0.00578 0.10937 -0.00486 C 0.11146 -0.00462 0.11337 -0.00393 0.1151 -0.00231 C 0.11857 0.00047 0.11684 6.66667E-6 0.11996 6.66667E-6 L 0.11996 6.66667E-6 " pathEditMode="relative" ptsTypes="AAAAAAAAAA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00173 0.19815 L 0.11736 0.19676 " pathEditMode="relative" ptsTypes="AAA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0173 0.36551 L 0.1276 0.3669 " pathEditMode="relative" ptsTypes="AAA">
                                      <p:cBhvr>
                                        <p:cTn id="2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50" fill="hold"/>
                                        <p:tgtEl>
                                          <p:spTgt spid="20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 0.00092 L 0.27187 0.00972 " pathEditMode="relative" ptsTypes="AA">
                                      <p:cBhvr>
                                        <p:cTn id="36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-0.00365 0.18403 L 0.25833 0.1956 " pathEditMode="relative" ptsTypes="AAA">
                                      <p:cBhvr>
                                        <p:cTn id="4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250"/>
                            </p:stCondLst>
                            <p:childTnLst>
                              <p:par>
                                <p:cTn id="53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1.11111E-6 L 0.00277 0.35671 L 0.26666 0.35671 " pathEditMode="relative" ptsTypes="AAA">
                                      <p:cBhvr>
                                        <p:cTn id="5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509 L -0.14549 0.01273 " pathEditMode="relative" ptsTypes="AA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00191 0.17917 L -0.14861 0.18426 " pathEditMode="relative" ptsTypes="AAA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-0.00191 0.34653 L -0.14566 0.35556 " pathEditMode="relative" ptsTypes="AAA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0949 L -0.27812 0.02222 " pathEditMode="relative" ptsTypes="AA">
                                      <p:cBhvr>
                                        <p:cTn id="9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0.00382 0.17407 L -0.27326 0.19189 " pathEditMode="relative" ptsTypes="AAA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9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8.14815E-6 L 0.00191 0.36064 L -0.28663 0.37083 " pathEditMode="relative" ptsTypes="AAA"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0007 -1.00394 " pathEditMode="relative" rAng="0" ptsTypes="AA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5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-0.00434 -1.02106 " pathEditMode="relative" rAng="0" ptsTypes="AA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6" name="AutoShape 2" descr="http://4.bp.blogspot.com/-rXnfUvqYJf8/UcQFNgzW7sI/AAAAAAAAr68/Zc13WSvO_JQ/s1600/CCS_StarScreen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64198"/>
            <a:ext cx="19812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91BBFE6-BA7A-8D67-664A-DF761B34E795}"/>
              </a:ext>
            </a:extLst>
          </p:cNvPr>
          <p:cNvSpPr txBox="1"/>
          <p:nvPr/>
        </p:nvSpPr>
        <p:spPr>
          <a:xfrm>
            <a:off x="1115616" y="332656"/>
            <a:ext cx="6696744" cy="2671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16000" b="1" kern="1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נִצַּחְתֶּם</a:t>
            </a:r>
            <a:endParaRPr lang="en-US" sz="16000" b="1" kern="1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50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316" y="-24979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0941" y="4916952"/>
            <a:ext cx="1120174" cy="1191849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andy Crush Music On Piano - Original Soundtrac_small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5284" y="-125152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532955"/>
            <a:ext cx="3584575" cy="98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DC48DFAC-18FC-3C71-92D3-0E6361542095}"/>
              </a:ext>
            </a:extLst>
          </p:cNvPr>
          <p:cNvSpPr txBox="1"/>
          <p:nvPr/>
        </p:nvSpPr>
        <p:spPr>
          <a:xfrm>
            <a:off x="2555776" y="5445224"/>
            <a:ext cx="33123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N Varda" panose="02000000000000000000" pitchFamily="2" charset="-79"/>
                <a:cs typeface="BN Varda" panose="02000000000000000000" pitchFamily="2" charset="-79"/>
              </a:rPr>
              <a:t>תכנים: איילת אזולאי </a:t>
            </a:r>
            <a:r>
              <a:rPr lang="he-IL" sz="1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N Varda" panose="02000000000000000000" pitchFamily="2" charset="-79"/>
                <a:cs typeface="BN Varda" panose="02000000000000000000" pitchFamily="2" charset="-79"/>
              </a:rPr>
              <a:t>טסלר</a:t>
            </a:r>
            <a:endParaRPr lang="he-IL" sz="1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N Varda" panose="02000000000000000000" pitchFamily="2" charset="-79"/>
              <a:cs typeface="BN Varda" panose="02000000000000000000" pitchFamily="2" charset="-79"/>
            </a:endParaRPr>
          </a:p>
          <a:p>
            <a:pPr algn="ctr"/>
            <a:r>
              <a:rPr lang="he-IL" sz="1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N Varda" panose="02000000000000000000" pitchFamily="2" charset="-79"/>
                <a:cs typeface="BN Varda" panose="02000000000000000000" pitchFamily="2" charset="-79"/>
              </a:rPr>
              <a:t>0548444385</a:t>
            </a:r>
            <a:endParaRPr lang="he-IL" sz="1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N Varda" panose="02000000000000000000" pitchFamily="2" charset="-79"/>
              <a:cs typeface="BN Varda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0239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3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7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546A0512-E172-4F90-9AC1-274C15488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לבן מעוגל 3"/>
          <p:cNvSpPr/>
          <p:nvPr/>
        </p:nvSpPr>
        <p:spPr>
          <a:xfrm>
            <a:off x="1886619" y="3016824"/>
            <a:ext cx="5370763" cy="3748345"/>
          </a:xfrm>
          <a:prstGeom prst="roundRect">
            <a:avLst/>
          </a:prstGeom>
          <a:solidFill>
            <a:srgbClr val="5585B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2270049" y="3296551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3184660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5935595" y="4357641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33448" y="329655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2117679" y="4303569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3389708" y="5552195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33448" y="5707258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3602943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2222292" y="573093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20+60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5496" y="1794780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70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3133699" y="179968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80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6228184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90</a:t>
            </a:r>
          </a:p>
        </p:txBody>
      </p:sp>
      <p:pic>
        <p:nvPicPr>
          <p:cNvPr id="34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4651801" y="4415460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5873599" y="3296551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5836725" y="5570615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66520" y="318466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6129480" y="3296551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66519" y="3196232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7029400"/>
            <a:ext cx="539591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4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1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-32049" y="7029399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iv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76633" y="-1107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13264 -0.001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2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24 L -0.13594 -0.0064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0.00035 0.35185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759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0.00034 0.17037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85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99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-3.7037E-6 L 0.00017 -0.5937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0463 L -0.14531 -0.0060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-6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13889 -0.0002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44444E-6 7.40741E-7 L 0.00069 -1.02176 " pathEditMode="relative" rAng="0" ptsTypes="AA">
                                      <p:cBhvr>
                                        <p:cTn id="50" dur="1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0087 0.1831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14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0313 -0.178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7.40741E-7 L 0.00069 -1.02176 " pathEditMode="relative" rAng="0" ptsTypes="AA">
                                      <p:cBhvr>
                                        <p:cTn id="60" dur="1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1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swee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7598" y="-1107504"/>
            <a:ext cx="609600" cy="609600"/>
          </a:xfr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12484" r="8108" b="19404"/>
          <a:stretch/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מעוגל 3"/>
          <p:cNvSpPr/>
          <p:nvPr/>
        </p:nvSpPr>
        <p:spPr>
          <a:xfrm>
            <a:off x="1886619" y="3016824"/>
            <a:ext cx="5370763" cy="3748345"/>
          </a:xfrm>
          <a:prstGeom prst="roundRect">
            <a:avLst/>
          </a:prstGeom>
          <a:solidFill>
            <a:srgbClr val="5585B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2270049" y="3296551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3184660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66520" y="318466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6153386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4732398" y="4303569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33448" y="329655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2117679" y="4303569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3389708" y="5552195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33448" y="5707258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3602943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2222292" y="573093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39378" y="559605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80+20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131840" y="1804480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90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35496" y="180938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100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6228184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60</a:t>
            </a:r>
          </a:p>
        </p:txBody>
      </p:sp>
      <p:pic>
        <p:nvPicPr>
          <p:cNvPr id="29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2051720" y="3212976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3508425" y="3284984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4732398" y="3152130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7029400"/>
            <a:ext cx="539591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4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1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-36512" y="7004203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36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0.00174 -0.177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8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8.33333E-7 0.1784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92593E-6 L 0.00017 0.1655 " pathEditMode="relative" ptsTypes="AA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0324 L -0.00017 0.18125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888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3.7037E-6 L -0.00173 0.16134 " pathEditMode="relative" ptsTypes="AA">
                                      <p:cBhvr>
                                        <p:cTn id="2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60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0017 -0.5937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0.13229 0.00648 " pathEditMode="relative" ptsTypes="AA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13559 -0.0044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00069 -1.02176 " pathEditMode="relative" rAng="0" ptsTypes="AA">
                                      <p:cBhvr>
                                        <p:cTn id="50" dur="1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-0.00121 -0.16805 " pathEditMode="relative" ptsTypes="AA">
                                      <p:cBhvr>
                                        <p:cTn id="5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5.18519E-6 L 0.00226 0.17454 " pathEditMode="relative" ptsTypes="AA">
                                      <p:cBhvr>
                                        <p:cTn id="5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7.40741E-7 L 0.00069 -1.02176 " pathEditMode="relative" rAng="0" ptsTypes="AA">
                                      <p:cBhvr>
                                        <p:cTn id="60" dur="1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9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12484" r="8108" b="19404"/>
          <a:stretch/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מעוגל 3"/>
          <p:cNvSpPr/>
          <p:nvPr/>
        </p:nvSpPr>
        <p:spPr>
          <a:xfrm>
            <a:off x="1886619" y="3016824"/>
            <a:ext cx="5370763" cy="3748345"/>
          </a:xfrm>
          <a:prstGeom prst="roundRect">
            <a:avLst/>
          </a:prstGeom>
          <a:solidFill>
            <a:srgbClr val="5585B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2270049" y="4437112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4371364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66520" y="318466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6153386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33448" y="4499057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33448" y="5707258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3563888" y="5661248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2222292" y="573093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39378" y="559605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10+60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5496" y="1794780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16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6231905" y="179968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70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3146740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80</a:t>
            </a:r>
          </a:p>
        </p:txBody>
      </p:sp>
      <p:pic>
        <p:nvPicPr>
          <p:cNvPr id="29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2051720" y="3068960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3541861" y="3212976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4732398" y="3068960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4969079" y="3118859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4932039" y="3198135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4706719" y="3118859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7029400"/>
            <a:ext cx="539591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4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1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-36512" y="7004203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asty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27598" y="-132352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51260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6.66667E-6 L 0.14167 -0.0014 " pathEditMode="relative" ptsTypes="AA"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4.81481E-6 L -0.14046 0.00301 " pathEditMode="relative" ptsTypes="AA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0052 0.3629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814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399 0.01065 L 0.00538 0.1953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923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0017 -0.59375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-0.13889 0.00185 " pathEditMode="relative" ptsTypes="AA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0.1375 0.00024 " pathEditMode="relative" ptsTypes="AA">
                                      <p:cBhvr>
                                        <p:cTn id="4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00069 -1.02176 " pathEditMode="relative" rAng="0" ptsTypes="AA">
                                      <p:cBhvr>
                                        <p:cTn id="44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13889 0.00555 " pathEditMode="relative" ptsTypes="AA">
                                      <p:cBhvr>
                                        <p:cTn id="4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13472 -0.00926 " pathEditMode="relative" ptsTypes="AA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7.40741E-7 L 0.00069 -1.02176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3648</TotalTime>
  <Words>47</Words>
  <Application>Microsoft Office PowerPoint</Application>
  <PresentationFormat>‫הצגה על המסך (4:3)</PresentationFormat>
  <Paragraphs>40</Paragraphs>
  <Slides>22</Slides>
  <Notes>0</Notes>
  <HiddenSlides>0</HiddenSlides>
  <MMClips>11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30" baseType="lpstr">
      <vt:lpstr>Arial</vt:lpstr>
      <vt:lpstr>Arial Unicode MS</vt:lpstr>
      <vt:lpstr>BN Bilbo</vt:lpstr>
      <vt:lpstr>BN Varda</vt:lpstr>
      <vt:lpstr>Calibri</vt:lpstr>
      <vt:lpstr>David</vt:lpstr>
      <vt:lpstr>Times New Roman</vt:lpstr>
      <vt:lpstr>ערכת נושא Office</vt:lpstr>
      <vt:lpstr>השיטה הכי יעילה,  מהירה ומהנה  ללימוד חשבון  איילת אזולאי טסלר פתרונות למידה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אורי אלון-ארגז הכלים למורה המקוון</dc:creator>
  <cp:lastModifiedBy>Morim</cp:lastModifiedBy>
  <cp:revision>80</cp:revision>
  <dcterms:created xsi:type="dcterms:W3CDTF">2013-10-12T14:28:06Z</dcterms:created>
  <dcterms:modified xsi:type="dcterms:W3CDTF">2023-09-19T05:20:32Z</dcterms:modified>
</cp:coreProperties>
</file>