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Lst>
  <p:notesMasterIdLst>
    <p:notesMasterId r:id="rId27"/>
  </p:notesMasterIdLst>
  <p:handoutMasterIdLst>
    <p:handoutMasterId r:id="rId28"/>
  </p:handoutMasterIdLst>
  <p:sldIdLst>
    <p:sldId id="256" r:id="rId3"/>
    <p:sldId id="260" r:id="rId4"/>
    <p:sldId id="261" r:id="rId5"/>
    <p:sldId id="257" r:id="rId6"/>
    <p:sldId id="265" r:id="rId7"/>
    <p:sldId id="262" r:id="rId8"/>
    <p:sldId id="259" r:id="rId9"/>
    <p:sldId id="264" r:id="rId10"/>
    <p:sldId id="263" r:id="rId11"/>
    <p:sldId id="258" r:id="rId12"/>
    <p:sldId id="288" r:id="rId13"/>
    <p:sldId id="289" r:id="rId14"/>
    <p:sldId id="290" r:id="rId15"/>
    <p:sldId id="291" r:id="rId16"/>
    <p:sldId id="292" r:id="rId17"/>
    <p:sldId id="293" r:id="rId18"/>
    <p:sldId id="294" r:id="rId19"/>
    <p:sldId id="295" r:id="rId20"/>
    <p:sldId id="296" r:id="rId21"/>
    <p:sldId id="297" r:id="rId22"/>
    <p:sldId id="298" r:id="rId23"/>
    <p:sldId id="299" r:id="rId24"/>
    <p:sldId id="300" r:id="rId25"/>
    <p:sldId id="307"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orient="horz" pos="4080" userDrawn="1">
          <p15:clr>
            <a:srgbClr val="A4A3A4"/>
          </p15:clr>
        </p15:guide>
        <p15:guide id="3" pos="288" userDrawn="1">
          <p15:clr>
            <a:srgbClr val="A4A3A4"/>
          </p15:clr>
        </p15:guide>
        <p15:guide id="4" pos="7392" userDrawn="1">
          <p15:clr>
            <a:srgbClr val="A4A3A4"/>
          </p15:clr>
        </p15:guide>
        <p15:guide id="5" pos="3840" userDrawn="1">
          <p15:clr>
            <a:srgbClr val="A4A3A4"/>
          </p15:clr>
        </p15:guide>
        <p15:guide id="6" orient="horz" pos="696"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F56D1"/>
    <a:srgbClr val="FF65A7"/>
    <a:srgbClr val="27E0C0"/>
    <a:srgbClr val="223F99"/>
    <a:srgbClr val="5F85C4"/>
    <a:srgbClr val="D8E1F3"/>
    <a:srgbClr val="B3C5E6"/>
    <a:srgbClr val="97B0DD"/>
    <a:srgbClr val="E5EBF7"/>
    <a:srgbClr val="DE9C7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555" autoAdjust="0"/>
    <p:restoredTop sz="96196" autoAdjust="0"/>
  </p:normalViewPr>
  <p:slideViewPr>
    <p:cSldViewPr snapToGrid="0" showGuides="1">
      <p:cViewPr varScale="1">
        <p:scale>
          <a:sx n="63" d="100"/>
          <a:sy n="63" d="100"/>
        </p:scale>
        <p:origin x="704" y="48"/>
      </p:cViewPr>
      <p:guideLst>
        <p:guide orient="horz" pos="2160"/>
        <p:guide orient="horz" pos="4080"/>
        <p:guide pos="288"/>
        <p:guide pos="7392"/>
        <p:guide pos="3840"/>
        <p:guide orient="horz" pos="696"/>
      </p:guideLst>
    </p:cSldViewPr>
  </p:slideViewPr>
  <p:notesTextViewPr>
    <p:cViewPr>
      <p:scale>
        <a:sx n="1" d="1"/>
        <a:sy n="1" d="1"/>
      </p:scale>
      <p:origin x="0" y="0"/>
    </p:cViewPr>
  </p:notesTextViewPr>
  <p:notesViewPr>
    <p:cSldViewPr snapToGrid="0" showGuides="1">
      <p:cViewPr varScale="1">
        <p:scale>
          <a:sx n="80" d="100"/>
          <a:sy n="80" d="100"/>
        </p:scale>
        <p:origin x="3066" y="10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handoutMaster" Target="handoutMasters/handout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notesMaster" Target="notesMasters/notesMaster1.xml"/><Relationship Id="rId30"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146FFC1-A0EE-4EA7-A33F-F3010A858AE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BF3A79A5-E99B-49AE-A622-22E6B6DAA8F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D8E490A-F510-44BD-986B-53776FBA9CF1}" type="datetimeFigureOut">
              <a:rPr lang="en-US" smtClean="0"/>
              <a:t>8/16/2020</a:t>
            </a:fld>
            <a:endParaRPr lang="en-US"/>
          </a:p>
        </p:txBody>
      </p:sp>
      <p:sp>
        <p:nvSpPr>
          <p:cNvPr id="4" name="Footer Placeholder 3">
            <a:extLst>
              <a:ext uri="{FF2B5EF4-FFF2-40B4-BE49-F238E27FC236}">
                <a16:creationId xmlns:a16="http://schemas.microsoft.com/office/drawing/2014/main" id="{D573629D-2BB7-4EFC-9853-1842E012D86D}"/>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42B239AD-84D9-43B1-BA97-44EEB7BBD022}"/>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F352019D-166D-41E2-95E7-309DF214FB85}" type="slidenum">
              <a:rPr lang="en-US" smtClean="0"/>
              <a:t>‹#›</a:t>
            </a:fld>
            <a:endParaRPr lang="en-US"/>
          </a:p>
        </p:txBody>
      </p:sp>
    </p:spTree>
    <p:extLst>
      <p:ext uri="{BB962C8B-B14F-4D97-AF65-F5344CB8AC3E}">
        <p14:creationId xmlns:p14="http://schemas.microsoft.com/office/powerpoint/2010/main" val="258110607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541AF95-A2CE-4739-9D39-CEC821BA3E10}" type="datetimeFigureOut">
              <a:rPr lang="en-US" smtClean="0"/>
              <a:t>8/16/2020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4A27D15-CF02-4BFE-A33D-E9B513CB8945}" type="slidenum">
              <a:rPr lang="en-US" smtClean="0"/>
              <a:t>‹#›</a:t>
            </a:fld>
            <a:endParaRPr lang="en-US"/>
          </a:p>
        </p:txBody>
      </p:sp>
    </p:spTree>
    <p:extLst>
      <p:ext uri="{BB962C8B-B14F-4D97-AF65-F5344CB8AC3E}">
        <p14:creationId xmlns:p14="http://schemas.microsoft.com/office/powerpoint/2010/main" val="16393605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1</a:t>
            </a:fld>
            <a:endParaRPr lang="en-US"/>
          </a:p>
        </p:txBody>
      </p:sp>
    </p:spTree>
    <p:extLst>
      <p:ext uri="{BB962C8B-B14F-4D97-AF65-F5344CB8AC3E}">
        <p14:creationId xmlns:p14="http://schemas.microsoft.com/office/powerpoint/2010/main" val="38467596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10</a:t>
            </a:fld>
            <a:endParaRPr lang="en-US"/>
          </a:p>
        </p:txBody>
      </p:sp>
    </p:spTree>
    <p:extLst>
      <p:ext uri="{BB962C8B-B14F-4D97-AF65-F5344CB8AC3E}">
        <p14:creationId xmlns:p14="http://schemas.microsoft.com/office/powerpoint/2010/main" val="72630670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
        <p:cNvGrpSpPr/>
        <p:nvPr/>
      </p:nvGrpSpPr>
      <p:grpSpPr>
        <a:xfrm>
          <a:off x="0" y="0"/>
          <a:ext cx="0" cy="0"/>
          <a:chOff x="0" y="0"/>
          <a:chExt cx="0" cy="0"/>
        </a:xfrm>
      </p:grpSpPr>
      <p:sp>
        <p:nvSpPr>
          <p:cNvPr id="1563" name="Google Shape;1563;g8f9b979809_0_99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 name="Google Shape;1564;g8f9b979809_0_99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9"/>
        <p:cNvGrpSpPr/>
        <p:nvPr/>
      </p:nvGrpSpPr>
      <p:grpSpPr>
        <a:xfrm>
          <a:off x="0" y="0"/>
          <a:ext cx="0" cy="0"/>
          <a:chOff x="0" y="0"/>
          <a:chExt cx="0" cy="0"/>
        </a:xfrm>
      </p:grpSpPr>
      <p:sp>
        <p:nvSpPr>
          <p:cNvPr id="1900" name="Google Shape;1900;g8f9b979809_0_10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1" name="Google Shape;1901;g8f9b979809_0_10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6"/>
        <p:cNvGrpSpPr/>
        <p:nvPr/>
      </p:nvGrpSpPr>
      <p:grpSpPr>
        <a:xfrm>
          <a:off x="0" y="0"/>
          <a:ext cx="0" cy="0"/>
          <a:chOff x="0" y="0"/>
          <a:chExt cx="0" cy="0"/>
        </a:xfrm>
      </p:grpSpPr>
      <p:sp>
        <p:nvSpPr>
          <p:cNvPr id="4687" name="Google Shape;4687;g8f9b979809_0_13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8" name="Google Shape;4688;g8f9b979809_0_13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5"/>
        <p:cNvGrpSpPr/>
        <p:nvPr/>
      </p:nvGrpSpPr>
      <p:grpSpPr>
        <a:xfrm>
          <a:off x="0" y="0"/>
          <a:ext cx="0" cy="0"/>
          <a:chOff x="0" y="0"/>
          <a:chExt cx="0" cy="0"/>
        </a:xfrm>
      </p:grpSpPr>
      <p:sp>
        <p:nvSpPr>
          <p:cNvPr id="5106" name="Google Shape;5106;g8f9b979809_0_13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7" name="Google Shape;5107;g8f9b979809_0_13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5"/>
        <p:cNvGrpSpPr/>
        <p:nvPr/>
      </p:nvGrpSpPr>
      <p:grpSpPr>
        <a:xfrm>
          <a:off x="0" y="0"/>
          <a:ext cx="0" cy="0"/>
          <a:chOff x="0" y="0"/>
          <a:chExt cx="0" cy="0"/>
        </a:xfrm>
      </p:grpSpPr>
      <p:sp>
        <p:nvSpPr>
          <p:cNvPr id="5276" name="Google Shape;5276;g8f9b979809_0_136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7" name="Google Shape;5277;g8f9b979809_0_136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0"/>
        <p:cNvGrpSpPr/>
        <p:nvPr/>
      </p:nvGrpSpPr>
      <p:grpSpPr>
        <a:xfrm>
          <a:off x="0" y="0"/>
          <a:ext cx="0" cy="0"/>
          <a:chOff x="0" y="0"/>
          <a:chExt cx="0" cy="0"/>
        </a:xfrm>
      </p:grpSpPr>
      <p:sp>
        <p:nvSpPr>
          <p:cNvPr id="5681" name="Google Shape;5681;g8f9b979809_0_140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2" name="Google Shape;5682;g8f9b979809_0_14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60"/>
        <p:cNvGrpSpPr/>
        <p:nvPr/>
      </p:nvGrpSpPr>
      <p:grpSpPr>
        <a:xfrm>
          <a:off x="0" y="0"/>
          <a:ext cx="0" cy="0"/>
          <a:chOff x="0" y="0"/>
          <a:chExt cx="0" cy="0"/>
        </a:xfrm>
      </p:grpSpPr>
      <p:sp>
        <p:nvSpPr>
          <p:cNvPr id="6061" name="Google Shape;6061;g8f9b979809_0_14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2" name="Google Shape;6062;g8f9b979809_0_14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2"/>
        <p:cNvGrpSpPr/>
        <p:nvPr/>
      </p:nvGrpSpPr>
      <p:grpSpPr>
        <a:xfrm>
          <a:off x="0" y="0"/>
          <a:ext cx="0" cy="0"/>
          <a:chOff x="0" y="0"/>
          <a:chExt cx="0" cy="0"/>
        </a:xfrm>
      </p:grpSpPr>
      <p:sp>
        <p:nvSpPr>
          <p:cNvPr id="6363" name="Google Shape;6363;g8f9b979809_0_147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4" name="Google Shape;6364;g8f9b979809_0_14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54"/>
        <p:cNvGrpSpPr/>
        <p:nvPr/>
      </p:nvGrpSpPr>
      <p:grpSpPr>
        <a:xfrm>
          <a:off x="0" y="0"/>
          <a:ext cx="0" cy="0"/>
          <a:chOff x="0" y="0"/>
          <a:chExt cx="0" cy="0"/>
        </a:xfrm>
      </p:grpSpPr>
      <p:sp>
        <p:nvSpPr>
          <p:cNvPr id="6655" name="Google Shape;6655;g8f9b979809_0_150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6" name="Google Shape;6656;g8f9b979809_0_15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2</a:t>
            </a:fld>
            <a:endParaRPr lang="en-US"/>
          </a:p>
        </p:txBody>
      </p:sp>
    </p:spTree>
    <p:extLst>
      <p:ext uri="{BB962C8B-B14F-4D97-AF65-F5344CB8AC3E}">
        <p14:creationId xmlns:p14="http://schemas.microsoft.com/office/powerpoint/2010/main" val="88808816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3"/>
        <p:cNvGrpSpPr/>
        <p:nvPr/>
      </p:nvGrpSpPr>
      <p:grpSpPr>
        <a:xfrm>
          <a:off x="0" y="0"/>
          <a:ext cx="0" cy="0"/>
          <a:chOff x="0" y="0"/>
          <a:chExt cx="0" cy="0"/>
        </a:xfrm>
      </p:grpSpPr>
      <p:sp>
        <p:nvSpPr>
          <p:cNvPr id="7014" name="Google Shape;7014;g8f9b979809_0_15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5" name="Google Shape;7015;g8f9b979809_0_15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0"/>
        <p:cNvGrpSpPr/>
        <p:nvPr/>
      </p:nvGrpSpPr>
      <p:grpSpPr>
        <a:xfrm>
          <a:off x="0" y="0"/>
          <a:ext cx="0" cy="0"/>
          <a:chOff x="0" y="0"/>
          <a:chExt cx="0" cy="0"/>
        </a:xfrm>
      </p:grpSpPr>
      <p:sp>
        <p:nvSpPr>
          <p:cNvPr id="7431" name="Google Shape;7431;g8f9b979809_0_157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2" name="Google Shape;7432;g8f9b979809_0_157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9"/>
        <p:cNvGrpSpPr/>
        <p:nvPr/>
      </p:nvGrpSpPr>
      <p:grpSpPr>
        <a:xfrm>
          <a:off x="0" y="0"/>
          <a:ext cx="0" cy="0"/>
          <a:chOff x="0" y="0"/>
          <a:chExt cx="0" cy="0"/>
        </a:xfrm>
      </p:grpSpPr>
      <p:sp>
        <p:nvSpPr>
          <p:cNvPr id="7770" name="Google Shape;7770;g8f9b979809_0_161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1" name="Google Shape;7771;g8f9b979809_0_16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7"/>
        <p:cNvGrpSpPr/>
        <p:nvPr/>
      </p:nvGrpSpPr>
      <p:grpSpPr>
        <a:xfrm>
          <a:off x="0" y="0"/>
          <a:ext cx="0" cy="0"/>
          <a:chOff x="0" y="0"/>
          <a:chExt cx="0" cy="0"/>
        </a:xfrm>
      </p:grpSpPr>
      <p:sp>
        <p:nvSpPr>
          <p:cNvPr id="7958" name="Google Shape;7958;g8f9b979809_0_163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9" name="Google Shape;7959;g8f9b979809_0_16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3</a:t>
            </a:fld>
            <a:endParaRPr lang="en-US"/>
          </a:p>
        </p:txBody>
      </p:sp>
    </p:spTree>
    <p:extLst>
      <p:ext uri="{BB962C8B-B14F-4D97-AF65-F5344CB8AC3E}">
        <p14:creationId xmlns:p14="http://schemas.microsoft.com/office/powerpoint/2010/main" val="31023975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4</a:t>
            </a:fld>
            <a:endParaRPr lang="en-US"/>
          </a:p>
        </p:txBody>
      </p:sp>
    </p:spTree>
    <p:extLst>
      <p:ext uri="{BB962C8B-B14F-4D97-AF65-F5344CB8AC3E}">
        <p14:creationId xmlns:p14="http://schemas.microsoft.com/office/powerpoint/2010/main" val="19956644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5</a:t>
            </a:fld>
            <a:endParaRPr lang="en-US"/>
          </a:p>
        </p:txBody>
      </p:sp>
    </p:spTree>
    <p:extLst>
      <p:ext uri="{BB962C8B-B14F-4D97-AF65-F5344CB8AC3E}">
        <p14:creationId xmlns:p14="http://schemas.microsoft.com/office/powerpoint/2010/main" val="15554777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6</a:t>
            </a:fld>
            <a:endParaRPr lang="en-US"/>
          </a:p>
        </p:txBody>
      </p:sp>
    </p:spTree>
    <p:extLst>
      <p:ext uri="{BB962C8B-B14F-4D97-AF65-F5344CB8AC3E}">
        <p14:creationId xmlns:p14="http://schemas.microsoft.com/office/powerpoint/2010/main" val="20397316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7</a:t>
            </a:fld>
            <a:endParaRPr lang="en-US"/>
          </a:p>
        </p:txBody>
      </p:sp>
    </p:spTree>
    <p:extLst>
      <p:ext uri="{BB962C8B-B14F-4D97-AF65-F5344CB8AC3E}">
        <p14:creationId xmlns:p14="http://schemas.microsoft.com/office/powerpoint/2010/main" val="36308165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8</a:t>
            </a:fld>
            <a:endParaRPr lang="en-US"/>
          </a:p>
        </p:txBody>
      </p:sp>
    </p:spTree>
    <p:extLst>
      <p:ext uri="{BB962C8B-B14F-4D97-AF65-F5344CB8AC3E}">
        <p14:creationId xmlns:p14="http://schemas.microsoft.com/office/powerpoint/2010/main" val="963143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4A27D15-CF02-4BFE-A33D-E9B513CB8945}" type="slidenum">
              <a:rPr lang="en-US" smtClean="0"/>
              <a:t>9</a:t>
            </a:fld>
            <a:endParaRPr lang="en-US"/>
          </a:p>
        </p:txBody>
      </p:sp>
    </p:spTree>
    <p:extLst>
      <p:ext uri="{BB962C8B-B14F-4D97-AF65-F5344CB8AC3E}">
        <p14:creationId xmlns:p14="http://schemas.microsoft.com/office/powerpoint/2010/main" val="93168811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BEA012-0D46-49D2-AA02-6759FAC8B86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E1F51AF-3967-4CC8-8A98-F286AEDBB6B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3AA5C1A-7759-49E4-ADF5-7BAF9935D592}"/>
              </a:ext>
            </a:extLst>
          </p:cNvPr>
          <p:cNvSpPr>
            <a:spLocks noGrp="1"/>
          </p:cNvSpPr>
          <p:nvPr>
            <p:ph type="dt" sz="half" idx="10"/>
          </p:nvPr>
        </p:nvSpPr>
        <p:spPr/>
        <p:txBody>
          <a:bodyPr/>
          <a:lstStyle/>
          <a:p>
            <a:fld id="{9385C76F-3CD9-4152-A9B4-3E0739EBC7D1}" type="datetime1">
              <a:rPr lang="en-US" smtClean="0"/>
              <a:t>8/16/2020</a:t>
            </a:fld>
            <a:endParaRPr lang="en-US"/>
          </a:p>
        </p:txBody>
      </p:sp>
      <p:sp>
        <p:nvSpPr>
          <p:cNvPr id="5" name="Footer Placeholder 4">
            <a:extLst>
              <a:ext uri="{FF2B5EF4-FFF2-40B4-BE49-F238E27FC236}">
                <a16:creationId xmlns:a16="http://schemas.microsoft.com/office/drawing/2014/main" id="{29CB6318-A2BB-4184-81B9-8505A79A2B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15977B5-771A-4DDD-AD7C-29E4C0CB825B}"/>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13708283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ED1503-69F4-4516-A8C7-7E4BA5AC6BF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C1D57D4-1B9F-4E4A-B1BF-F58040B5E97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C7D629C-11E2-4214-8D8B-DCF51EDA879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DCD5D3-4E2D-49AB-92BB-DDBB8C95773C}"/>
              </a:ext>
            </a:extLst>
          </p:cNvPr>
          <p:cNvSpPr>
            <a:spLocks noGrp="1"/>
          </p:cNvSpPr>
          <p:nvPr>
            <p:ph type="dt" sz="half" idx="10"/>
          </p:nvPr>
        </p:nvSpPr>
        <p:spPr/>
        <p:txBody>
          <a:bodyPr/>
          <a:lstStyle/>
          <a:p>
            <a:fld id="{0E1BFF3B-53FD-4093-A274-6FCA77E874A6}" type="datetime1">
              <a:rPr lang="en-US" smtClean="0"/>
              <a:t>8/16/2020</a:t>
            </a:fld>
            <a:endParaRPr lang="en-US"/>
          </a:p>
        </p:txBody>
      </p:sp>
      <p:sp>
        <p:nvSpPr>
          <p:cNvPr id="6" name="Footer Placeholder 5">
            <a:extLst>
              <a:ext uri="{FF2B5EF4-FFF2-40B4-BE49-F238E27FC236}">
                <a16:creationId xmlns:a16="http://schemas.microsoft.com/office/drawing/2014/main" id="{A109B9B6-A14E-4520-8D94-CF2F2BB3DC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1F81B6-B2B4-4C67-BFFE-6FFACCC56063}"/>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40990887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9C44AB-DEE0-4B1B-93B2-6B19007F892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6C23977-C0D3-42EF-AA0F-40D168E010B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F334EFA-41A8-44D4-8583-4122CE4EA141}"/>
              </a:ext>
            </a:extLst>
          </p:cNvPr>
          <p:cNvSpPr>
            <a:spLocks noGrp="1"/>
          </p:cNvSpPr>
          <p:nvPr>
            <p:ph type="dt" sz="half" idx="10"/>
          </p:nvPr>
        </p:nvSpPr>
        <p:spPr/>
        <p:txBody>
          <a:bodyPr/>
          <a:lstStyle/>
          <a:p>
            <a:fld id="{1F3FB822-FC0B-432A-B6A5-E0F70B87F452}" type="datetime1">
              <a:rPr lang="en-US" smtClean="0"/>
              <a:t>8/16/2020</a:t>
            </a:fld>
            <a:endParaRPr lang="en-US"/>
          </a:p>
        </p:txBody>
      </p:sp>
      <p:sp>
        <p:nvSpPr>
          <p:cNvPr id="5" name="Footer Placeholder 4">
            <a:extLst>
              <a:ext uri="{FF2B5EF4-FFF2-40B4-BE49-F238E27FC236}">
                <a16:creationId xmlns:a16="http://schemas.microsoft.com/office/drawing/2014/main" id="{84ACDCDA-0998-4F2F-BDC3-C505E26788F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A8C3F6B-21C4-4179-AE7A-1DC2D1E9E184}"/>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8146562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6D5D668-FD6F-4207-B01D-AE21C654670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8272C10-2DF7-4175-AA44-244C2023396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241A221-877F-450E-B546-16CAF4680F20}"/>
              </a:ext>
            </a:extLst>
          </p:cNvPr>
          <p:cNvSpPr>
            <a:spLocks noGrp="1"/>
          </p:cNvSpPr>
          <p:nvPr>
            <p:ph type="dt" sz="half" idx="10"/>
          </p:nvPr>
        </p:nvSpPr>
        <p:spPr/>
        <p:txBody>
          <a:bodyPr/>
          <a:lstStyle/>
          <a:p>
            <a:fld id="{CF12A728-7D29-4CF2-9762-11659C662F35}" type="datetime1">
              <a:rPr lang="en-US" smtClean="0"/>
              <a:t>8/16/2020</a:t>
            </a:fld>
            <a:endParaRPr lang="en-US"/>
          </a:p>
        </p:txBody>
      </p:sp>
      <p:sp>
        <p:nvSpPr>
          <p:cNvPr id="5" name="Footer Placeholder 4">
            <a:extLst>
              <a:ext uri="{FF2B5EF4-FFF2-40B4-BE49-F238E27FC236}">
                <a16:creationId xmlns:a16="http://schemas.microsoft.com/office/drawing/2014/main" id="{4EBDD66E-804A-49BF-8892-C47EFCFFA98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B40CF6F-03EE-4250-A7B0-89E1F74A896F}"/>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30374805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64"/>
        <p:cNvGrpSpPr/>
        <p:nvPr/>
      </p:nvGrpSpPr>
      <p:grpSpPr>
        <a:xfrm>
          <a:off x="0" y="0"/>
          <a:ext cx="0" cy="0"/>
          <a:chOff x="0" y="0"/>
          <a:chExt cx="0" cy="0"/>
        </a:xfrm>
      </p:grpSpPr>
    </p:spTree>
    <p:extLst>
      <p:ext uri="{BB962C8B-B14F-4D97-AF65-F5344CB8AC3E}">
        <p14:creationId xmlns:p14="http://schemas.microsoft.com/office/powerpoint/2010/main" val="36954996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ADDC2FDA-9A13-4383-A5E8-D45EEB4865E5}"/>
              </a:ext>
            </a:extLst>
          </p:cNvPr>
          <p:cNvGrpSpPr/>
          <p:nvPr userDrawn="1"/>
        </p:nvGrpSpPr>
        <p:grpSpPr>
          <a:xfrm>
            <a:off x="0" y="0"/>
            <a:ext cx="12192000" cy="6858000"/>
            <a:chOff x="0" y="0"/>
            <a:chExt cx="12192000" cy="6858000"/>
          </a:xfrm>
        </p:grpSpPr>
        <p:pic>
          <p:nvPicPr>
            <p:cNvPr id="8" name="Picture 7" descr="A close up of a garden&#10;&#10;Description automatically generated">
              <a:extLst>
                <a:ext uri="{FF2B5EF4-FFF2-40B4-BE49-F238E27FC236}">
                  <a16:creationId xmlns:a16="http://schemas.microsoft.com/office/drawing/2014/main" id="{63036F7D-6EA7-4940-942D-922321DA81D2}"/>
                </a:ext>
              </a:extLst>
            </p:cNvPr>
            <p:cNvPicPr>
              <a:picLocks noChangeAspect="1"/>
            </p:cNvPicPr>
            <p:nvPr/>
          </p:nvPicPr>
          <p:blipFill rotWithShape="1">
            <a:blip r:embed="rId2" cstate="email">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a:stretch/>
          </p:blipFill>
          <p:spPr>
            <a:xfrm>
              <a:off x="0" y="0"/>
              <a:ext cx="12191999" cy="6858000"/>
            </a:xfrm>
            <a:prstGeom prst="rect">
              <a:avLst/>
            </a:prstGeom>
          </p:spPr>
        </p:pic>
        <p:sp>
          <p:nvSpPr>
            <p:cNvPr id="9" name="Rectangle 8">
              <a:extLst>
                <a:ext uri="{FF2B5EF4-FFF2-40B4-BE49-F238E27FC236}">
                  <a16:creationId xmlns:a16="http://schemas.microsoft.com/office/drawing/2014/main" id="{6D0117A7-A926-43F8-BE20-9701F8F172BA}"/>
                </a:ext>
              </a:extLst>
            </p:cNvPr>
            <p:cNvSpPr/>
            <p:nvPr/>
          </p:nvSpPr>
          <p:spPr>
            <a:xfrm>
              <a:off x="0" y="0"/>
              <a:ext cx="12192000" cy="6858000"/>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BAEC81F7-7C09-474E-833C-32F061A7485A}"/>
              </a:ext>
            </a:extLst>
          </p:cNvPr>
          <p:cNvSpPr>
            <a:spLocks noGrp="1"/>
          </p:cNvSpPr>
          <p:nvPr>
            <p:ph type="title"/>
          </p:nvPr>
        </p:nvSpPr>
        <p:spPr>
          <a:xfrm>
            <a:off x="482600" y="261143"/>
            <a:ext cx="11226800" cy="839788"/>
          </a:xfrm>
        </p:spPr>
        <p:txBody>
          <a:bodyPr>
            <a:normAutofit/>
          </a:bodyPr>
          <a:lstStyle>
            <a:lvl1pPr algn="ctr">
              <a:defRPr sz="4000" b="1">
                <a:solidFill>
                  <a:srgbClr val="223F99"/>
                </a:solidFill>
                <a:latin typeface="Century Gothic" panose="020B0502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F88F0BE2-6C8E-4A55-A9EA-B066E640F377}"/>
              </a:ext>
            </a:extLst>
          </p:cNvPr>
          <p:cNvSpPr>
            <a:spLocks noGrp="1"/>
          </p:cNvSpPr>
          <p:nvPr>
            <p:ph idx="1"/>
          </p:nvPr>
        </p:nvSpPr>
        <p:spPr>
          <a:xfrm>
            <a:off x="482600" y="1422400"/>
            <a:ext cx="11226800" cy="47545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7C16E07F-8416-4257-A3E4-A8AEFA8A1DD4}"/>
              </a:ext>
            </a:extLst>
          </p:cNvPr>
          <p:cNvSpPr>
            <a:spLocks noGrp="1"/>
          </p:cNvSpPr>
          <p:nvPr>
            <p:ph type="dt" sz="half" idx="10"/>
          </p:nvPr>
        </p:nvSpPr>
        <p:spPr>
          <a:xfrm>
            <a:off x="482600" y="6356350"/>
            <a:ext cx="2743200" cy="365125"/>
          </a:xfrm>
        </p:spPr>
        <p:txBody>
          <a:bodyPr/>
          <a:lstStyle/>
          <a:p>
            <a:fld id="{5C294523-3C72-434D-8D54-4B2ABE119B70}" type="datetime1">
              <a:rPr lang="en-US" smtClean="0"/>
              <a:t>8/16/2020</a:t>
            </a:fld>
            <a:endParaRPr lang="en-US"/>
          </a:p>
        </p:txBody>
      </p:sp>
      <p:sp>
        <p:nvSpPr>
          <p:cNvPr id="5" name="Footer Placeholder 4">
            <a:extLst>
              <a:ext uri="{FF2B5EF4-FFF2-40B4-BE49-F238E27FC236}">
                <a16:creationId xmlns:a16="http://schemas.microsoft.com/office/drawing/2014/main" id="{4A57E52B-64E9-49D0-BF59-8A124BAF120C}"/>
              </a:ext>
            </a:extLst>
          </p:cNvPr>
          <p:cNvSpPr>
            <a:spLocks noGrp="1"/>
          </p:cNvSpPr>
          <p:nvPr>
            <p:ph type="ftr" sz="quarter" idx="11"/>
          </p:nvPr>
        </p:nvSpPr>
        <p:spPr/>
        <p:txBody>
          <a:bodyPr/>
          <a:lstStyle/>
          <a:p>
            <a:endParaRPr lang="en-US"/>
          </a:p>
        </p:txBody>
      </p:sp>
      <p:sp>
        <p:nvSpPr>
          <p:cNvPr id="11" name="Freeform: Shape 10">
            <a:extLst>
              <a:ext uri="{FF2B5EF4-FFF2-40B4-BE49-F238E27FC236}">
                <a16:creationId xmlns:a16="http://schemas.microsoft.com/office/drawing/2014/main" id="{E2DD51CF-843D-48D4-9058-9C757FD5CC3B}"/>
              </a:ext>
            </a:extLst>
          </p:cNvPr>
          <p:cNvSpPr/>
          <p:nvPr userDrawn="1"/>
        </p:nvSpPr>
        <p:spPr>
          <a:xfrm>
            <a:off x="11487150" y="-1"/>
            <a:ext cx="704850" cy="477469"/>
          </a:xfrm>
          <a:custGeom>
            <a:avLst/>
            <a:gdLst>
              <a:gd name="connsiteX0" fmla="*/ 0 w 584288"/>
              <a:gd name="connsiteY0" fmla="*/ 0 h 395800"/>
              <a:gd name="connsiteX1" fmla="*/ 584288 w 584288"/>
              <a:gd name="connsiteY1" fmla="*/ 0 h 395800"/>
              <a:gd name="connsiteX2" fmla="*/ 584288 w 584288"/>
              <a:gd name="connsiteY2" fmla="*/ 346011 h 395800"/>
              <a:gd name="connsiteX3" fmla="*/ 549863 w 584288"/>
              <a:gd name="connsiteY3" fmla="*/ 364696 h 395800"/>
              <a:gd name="connsiteX4" fmla="*/ 395800 w 584288"/>
              <a:gd name="connsiteY4" fmla="*/ 395800 h 395800"/>
              <a:gd name="connsiteX5" fmla="*/ 0 w 584288"/>
              <a:gd name="connsiteY5" fmla="*/ 0 h 3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288" h="395800">
                <a:moveTo>
                  <a:pt x="0" y="0"/>
                </a:moveTo>
                <a:lnTo>
                  <a:pt x="584288" y="0"/>
                </a:lnTo>
                <a:lnTo>
                  <a:pt x="584288" y="346011"/>
                </a:lnTo>
                <a:lnTo>
                  <a:pt x="549863" y="364696"/>
                </a:lnTo>
                <a:cubicBezTo>
                  <a:pt x="502510" y="384725"/>
                  <a:pt x="450449" y="395800"/>
                  <a:pt x="395800" y="395800"/>
                </a:cubicBezTo>
                <a:cubicBezTo>
                  <a:pt x="177206" y="395800"/>
                  <a:pt x="0" y="218594"/>
                  <a:pt x="0" y="0"/>
                </a:cubicBezTo>
                <a:close/>
              </a:path>
            </a:pathLst>
          </a:cu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a:extLst>
              <a:ext uri="{FF2B5EF4-FFF2-40B4-BE49-F238E27FC236}">
                <a16:creationId xmlns:a16="http://schemas.microsoft.com/office/drawing/2014/main" id="{BC4FD894-1BF8-49DB-B89A-69111C8215C1}"/>
              </a:ext>
            </a:extLst>
          </p:cNvPr>
          <p:cNvSpPr>
            <a:spLocks noGrp="1"/>
          </p:cNvSpPr>
          <p:nvPr>
            <p:ph type="sldNum" sz="quarter" idx="12"/>
          </p:nvPr>
        </p:nvSpPr>
        <p:spPr>
          <a:xfrm>
            <a:off x="11715750" y="56171"/>
            <a:ext cx="353219" cy="365125"/>
          </a:xfrm>
        </p:spPr>
        <p:txBody>
          <a:bodyPr/>
          <a:lstStyle>
            <a:lvl1pPr algn="ctr">
              <a:defRPr sz="1100">
                <a:solidFill>
                  <a:schemeClr val="bg1"/>
                </a:solidFill>
              </a:defRPr>
            </a:lvl1pPr>
          </a:lstStyle>
          <a:p>
            <a:fld id="{B31ECF42-ACCC-4DC0-AC91-117E3A0ACECD}" type="slidenum">
              <a:rPr lang="en-US" smtClean="0"/>
              <a:pPr/>
              <a:t>‹#›</a:t>
            </a:fld>
            <a:endParaRPr lang="en-US" dirty="0"/>
          </a:p>
        </p:txBody>
      </p:sp>
    </p:spTree>
    <p:extLst>
      <p:ext uri="{BB962C8B-B14F-4D97-AF65-F5344CB8AC3E}">
        <p14:creationId xmlns:p14="http://schemas.microsoft.com/office/powerpoint/2010/main" val="268699313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EC81F7-7C09-474E-833C-32F061A7485A}"/>
              </a:ext>
            </a:extLst>
          </p:cNvPr>
          <p:cNvSpPr>
            <a:spLocks noGrp="1"/>
          </p:cNvSpPr>
          <p:nvPr>
            <p:ph type="title"/>
          </p:nvPr>
        </p:nvSpPr>
        <p:spPr>
          <a:xfrm>
            <a:off x="482600" y="261143"/>
            <a:ext cx="11226800" cy="839788"/>
          </a:xfrm>
        </p:spPr>
        <p:txBody>
          <a:bodyPr>
            <a:normAutofit/>
          </a:bodyPr>
          <a:lstStyle>
            <a:lvl1pPr algn="ctr">
              <a:defRPr sz="4000" b="1">
                <a:solidFill>
                  <a:srgbClr val="223F99"/>
                </a:solidFill>
                <a:latin typeface="Century Gothic" panose="020B0502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F88F0BE2-6C8E-4A55-A9EA-B066E640F377}"/>
              </a:ext>
            </a:extLst>
          </p:cNvPr>
          <p:cNvSpPr>
            <a:spLocks noGrp="1"/>
          </p:cNvSpPr>
          <p:nvPr>
            <p:ph idx="1"/>
          </p:nvPr>
        </p:nvSpPr>
        <p:spPr>
          <a:xfrm>
            <a:off x="482600" y="1422400"/>
            <a:ext cx="11226800" cy="47545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7C16E07F-8416-4257-A3E4-A8AEFA8A1DD4}"/>
              </a:ext>
            </a:extLst>
          </p:cNvPr>
          <p:cNvSpPr>
            <a:spLocks noGrp="1"/>
          </p:cNvSpPr>
          <p:nvPr>
            <p:ph type="dt" sz="half" idx="10"/>
          </p:nvPr>
        </p:nvSpPr>
        <p:spPr>
          <a:xfrm>
            <a:off x="482600" y="6356350"/>
            <a:ext cx="2743200" cy="365125"/>
          </a:xfrm>
        </p:spPr>
        <p:txBody>
          <a:bodyPr/>
          <a:lstStyle/>
          <a:p>
            <a:fld id="{87097D73-6A14-470C-87FA-463D4E4F35DE}" type="datetime1">
              <a:rPr lang="en-US" smtClean="0"/>
              <a:t>8/16/2020</a:t>
            </a:fld>
            <a:endParaRPr lang="en-US"/>
          </a:p>
        </p:txBody>
      </p:sp>
      <p:sp>
        <p:nvSpPr>
          <p:cNvPr id="5" name="Footer Placeholder 4">
            <a:extLst>
              <a:ext uri="{FF2B5EF4-FFF2-40B4-BE49-F238E27FC236}">
                <a16:creationId xmlns:a16="http://schemas.microsoft.com/office/drawing/2014/main" id="{4A57E52B-64E9-49D0-BF59-8A124BAF120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C4FD894-1BF8-49DB-B89A-69111C8215C1}"/>
              </a:ext>
            </a:extLst>
          </p:cNvPr>
          <p:cNvSpPr>
            <a:spLocks noGrp="1"/>
          </p:cNvSpPr>
          <p:nvPr>
            <p:ph type="sldNum" sz="quarter" idx="12"/>
          </p:nvPr>
        </p:nvSpPr>
        <p:spPr>
          <a:xfrm>
            <a:off x="8966200" y="6356350"/>
            <a:ext cx="2743200" cy="365125"/>
          </a:xfrm>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32531286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95D62D-D1EB-47B3-AAF5-22096C1AA891}"/>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6F8046C-CD0B-4F4D-B103-7B7D4E81958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C2B8544-157B-4A5A-93B5-22999159D1AC}"/>
              </a:ext>
            </a:extLst>
          </p:cNvPr>
          <p:cNvSpPr>
            <a:spLocks noGrp="1"/>
          </p:cNvSpPr>
          <p:nvPr>
            <p:ph type="dt" sz="half" idx="10"/>
          </p:nvPr>
        </p:nvSpPr>
        <p:spPr/>
        <p:txBody>
          <a:bodyPr/>
          <a:lstStyle/>
          <a:p>
            <a:fld id="{7AE56509-6DB0-478E-ABEB-5974D75DE87F}" type="datetime1">
              <a:rPr lang="en-US" smtClean="0"/>
              <a:t>8/16/2020</a:t>
            </a:fld>
            <a:endParaRPr lang="en-US"/>
          </a:p>
        </p:txBody>
      </p:sp>
      <p:sp>
        <p:nvSpPr>
          <p:cNvPr id="5" name="Footer Placeholder 4">
            <a:extLst>
              <a:ext uri="{FF2B5EF4-FFF2-40B4-BE49-F238E27FC236}">
                <a16:creationId xmlns:a16="http://schemas.microsoft.com/office/drawing/2014/main" id="{32EF617C-7AAC-45CE-990E-E9F1758D24E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8FE861A-F0DF-4283-8FF0-EF05CAFFE939}"/>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799742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78DC7D-0420-4F3C-9B65-999672015F7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FE8B5D-CC8E-488E-8DEE-D7F8E1120C70}"/>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49DA5AE-6B94-4386-B4D5-156F16B16CA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885059E-792E-4CFF-806F-4F2C6DE9F3E4}"/>
              </a:ext>
            </a:extLst>
          </p:cNvPr>
          <p:cNvSpPr>
            <a:spLocks noGrp="1"/>
          </p:cNvSpPr>
          <p:nvPr>
            <p:ph type="dt" sz="half" idx="10"/>
          </p:nvPr>
        </p:nvSpPr>
        <p:spPr/>
        <p:txBody>
          <a:bodyPr/>
          <a:lstStyle/>
          <a:p>
            <a:fld id="{78F7F74F-97AF-4244-9424-FBCEE6BAC734}" type="datetime1">
              <a:rPr lang="en-US" smtClean="0"/>
              <a:t>8/16/2020</a:t>
            </a:fld>
            <a:endParaRPr lang="en-US"/>
          </a:p>
        </p:txBody>
      </p:sp>
      <p:sp>
        <p:nvSpPr>
          <p:cNvPr id="6" name="Footer Placeholder 5">
            <a:extLst>
              <a:ext uri="{FF2B5EF4-FFF2-40B4-BE49-F238E27FC236}">
                <a16:creationId xmlns:a16="http://schemas.microsoft.com/office/drawing/2014/main" id="{29C81D54-D7EE-46CC-B13B-C1F1DF64416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BE5D5A0-85A5-4682-BEDF-7755EF7E178B}"/>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36119917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D5491A-2C69-4DB1-9F24-9F74CA0BE03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C7472E0-D188-4A98-B9C1-289FCFC9340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93CCF27-9F27-4F48-B5D3-70FA29FCCC1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002B658-9C0A-46A3-9DF9-3F4CC83379A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CE7F317-B831-4616-9231-4CAB62BE101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53B4E00-7FB1-46FC-B73D-187D39CEF236}"/>
              </a:ext>
            </a:extLst>
          </p:cNvPr>
          <p:cNvSpPr>
            <a:spLocks noGrp="1"/>
          </p:cNvSpPr>
          <p:nvPr>
            <p:ph type="dt" sz="half" idx="10"/>
          </p:nvPr>
        </p:nvSpPr>
        <p:spPr/>
        <p:txBody>
          <a:bodyPr/>
          <a:lstStyle/>
          <a:p>
            <a:fld id="{432BF90F-2FCC-4C15-8ABF-DE8D84E0B62D}" type="datetime1">
              <a:rPr lang="en-US" smtClean="0"/>
              <a:t>8/16/2020</a:t>
            </a:fld>
            <a:endParaRPr lang="en-US"/>
          </a:p>
        </p:txBody>
      </p:sp>
      <p:sp>
        <p:nvSpPr>
          <p:cNvPr id="8" name="Footer Placeholder 7">
            <a:extLst>
              <a:ext uri="{FF2B5EF4-FFF2-40B4-BE49-F238E27FC236}">
                <a16:creationId xmlns:a16="http://schemas.microsoft.com/office/drawing/2014/main" id="{B2ABDF1D-76CB-40B3-A3D7-E4E31220004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4D15BB9-DBBF-47FB-9841-950287E3BD13}"/>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31928361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BD8838-F14B-4C3F-9D83-67540C5F1E9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9D6A613-4023-42BF-A691-F901E1A7B9EC}"/>
              </a:ext>
            </a:extLst>
          </p:cNvPr>
          <p:cNvSpPr>
            <a:spLocks noGrp="1"/>
          </p:cNvSpPr>
          <p:nvPr>
            <p:ph type="dt" sz="half" idx="10"/>
          </p:nvPr>
        </p:nvSpPr>
        <p:spPr/>
        <p:txBody>
          <a:bodyPr/>
          <a:lstStyle/>
          <a:p>
            <a:fld id="{9D45D9DD-1B67-414B-853A-391E0D5EE4BE}" type="datetime1">
              <a:rPr lang="en-US" smtClean="0"/>
              <a:t>8/16/2020</a:t>
            </a:fld>
            <a:endParaRPr lang="en-US"/>
          </a:p>
        </p:txBody>
      </p:sp>
      <p:sp>
        <p:nvSpPr>
          <p:cNvPr id="4" name="Footer Placeholder 3">
            <a:extLst>
              <a:ext uri="{FF2B5EF4-FFF2-40B4-BE49-F238E27FC236}">
                <a16:creationId xmlns:a16="http://schemas.microsoft.com/office/drawing/2014/main" id="{265CD3B6-31C2-4A26-900C-721657494D1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D4CE3574-FA76-4C24-B1C8-DF1AF3EABDA9}"/>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745830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618A4CC-C094-40D0-9D9A-E22321116D0B}"/>
              </a:ext>
            </a:extLst>
          </p:cNvPr>
          <p:cNvSpPr>
            <a:spLocks noGrp="1"/>
          </p:cNvSpPr>
          <p:nvPr>
            <p:ph type="dt" sz="half" idx="10"/>
          </p:nvPr>
        </p:nvSpPr>
        <p:spPr/>
        <p:txBody>
          <a:bodyPr/>
          <a:lstStyle/>
          <a:p>
            <a:fld id="{C3B6A87C-5C0E-46BC-9774-42B4117B7433}" type="datetime1">
              <a:rPr lang="en-US" smtClean="0"/>
              <a:t>8/16/2020</a:t>
            </a:fld>
            <a:endParaRPr lang="en-US"/>
          </a:p>
        </p:txBody>
      </p:sp>
      <p:sp>
        <p:nvSpPr>
          <p:cNvPr id="3" name="Footer Placeholder 2">
            <a:extLst>
              <a:ext uri="{FF2B5EF4-FFF2-40B4-BE49-F238E27FC236}">
                <a16:creationId xmlns:a16="http://schemas.microsoft.com/office/drawing/2014/main" id="{196ADFBF-8F56-4BA0-BF40-6785ECD557A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1B2943C-12A9-4B47-9A88-D38DC2C6A2AB}"/>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41939915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5098E1-87C3-47C8-B7A4-56DDBA38596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92F2E24-F75E-484E-97C4-5CDD5D059F9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3EB7098-1CC6-4475-A0CD-EB8C1E6B9AA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8B91FDF-A474-4972-8367-23C9B2B1AC31}"/>
              </a:ext>
            </a:extLst>
          </p:cNvPr>
          <p:cNvSpPr>
            <a:spLocks noGrp="1"/>
          </p:cNvSpPr>
          <p:nvPr>
            <p:ph type="dt" sz="half" idx="10"/>
          </p:nvPr>
        </p:nvSpPr>
        <p:spPr/>
        <p:txBody>
          <a:bodyPr/>
          <a:lstStyle/>
          <a:p>
            <a:fld id="{91A489CC-22B5-4174-AF72-B246A4F70232}" type="datetime1">
              <a:rPr lang="en-US" smtClean="0"/>
              <a:t>8/16/2020</a:t>
            </a:fld>
            <a:endParaRPr lang="en-US"/>
          </a:p>
        </p:txBody>
      </p:sp>
      <p:sp>
        <p:nvSpPr>
          <p:cNvPr id="6" name="Footer Placeholder 5">
            <a:extLst>
              <a:ext uri="{FF2B5EF4-FFF2-40B4-BE49-F238E27FC236}">
                <a16:creationId xmlns:a16="http://schemas.microsoft.com/office/drawing/2014/main" id="{ADC9C052-6DA6-4251-B911-FF2D85549AA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81F9697-667F-4895-B243-C5DFAAC73682}"/>
              </a:ext>
            </a:extLst>
          </p:cNvPr>
          <p:cNvSpPr>
            <a:spLocks noGrp="1"/>
          </p:cNvSpPr>
          <p:nvPr>
            <p:ph type="sldNum" sz="quarter" idx="12"/>
          </p:nvPr>
        </p:nvSpPr>
        <p:spPr/>
        <p:txBody>
          <a:bodyPr/>
          <a:lstStyle/>
          <a:p>
            <a:fld id="{B31ECF42-ACCC-4DC0-AC91-117E3A0ACECD}" type="slidenum">
              <a:rPr lang="en-US" smtClean="0"/>
              <a:t>‹#›</a:t>
            </a:fld>
            <a:endParaRPr lang="en-US"/>
          </a:p>
        </p:txBody>
      </p:sp>
    </p:spTree>
    <p:extLst>
      <p:ext uri="{BB962C8B-B14F-4D97-AF65-F5344CB8AC3E}">
        <p14:creationId xmlns:p14="http://schemas.microsoft.com/office/powerpoint/2010/main" val="28652261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0CDF1BD-B37C-404C-A531-77AB553F46F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10BC106-B344-4405-AC12-1B533B08B2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73030B0-2754-4BB0-BCF1-2D38C0584D9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EF61F2F-463A-4A9E-89BA-9A85D5A80CA4}" type="datetime1">
              <a:rPr lang="en-US" smtClean="0"/>
              <a:t>8/16/2020</a:t>
            </a:fld>
            <a:endParaRPr lang="en-US"/>
          </a:p>
        </p:txBody>
      </p:sp>
      <p:sp>
        <p:nvSpPr>
          <p:cNvPr id="5" name="Footer Placeholder 4">
            <a:extLst>
              <a:ext uri="{FF2B5EF4-FFF2-40B4-BE49-F238E27FC236}">
                <a16:creationId xmlns:a16="http://schemas.microsoft.com/office/drawing/2014/main" id="{1C021F56-7980-4001-B421-6A47503A70B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0EB2C43-8C36-442F-8A31-6EC82FB03C3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1ECF42-ACCC-4DC0-AC91-117E3A0ACECD}" type="slidenum">
              <a:rPr lang="en-US" smtClean="0"/>
              <a:t>‹#›</a:t>
            </a:fld>
            <a:endParaRPr lang="en-US"/>
          </a:p>
        </p:txBody>
      </p:sp>
    </p:spTree>
    <p:extLst>
      <p:ext uri="{BB962C8B-B14F-4D97-AF65-F5344CB8AC3E}">
        <p14:creationId xmlns:p14="http://schemas.microsoft.com/office/powerpoint/2010/main" val="347411676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1"/>
        <p:cNvGrpSpPr/>
        <p:nvPr/>
      </p:nvGrpSpPr>
      <p:grpSpPr>
        <a:xfrm>
          <a:off x="0" y="0"/>
          <a:ext cx="0" cy="0"/>
          <a:chOff x="0" y="0"/>
          <a:chExt cx="0" cy="0"/>
        </a:xfrm>
      </p:grpSpPr>
      <p:sp>
        <p:nvSpPr>
          <p:cNvPr id="462" name="Google Shape;462;p31"/>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63" name="Google Shape;463;p31"/>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232262487"/>
      </p:ext>
    </p:extLst>
  </p:cSld>
  <p:clrMap bg1="lt1" tx1="dk1" bg2="dk2" tx2="lt2" accent1="accent1" accent2="accent2" accent3="accent3" accent4="accent4" accent5="accent5" accent6="accent6" hlink="hlink" folHlink="folHlink"/>
  <p:sldLayoutIdLst>
    <p:sldLayoutId id="214748366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8.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xml"/><Relationship Id="rId1" Type="http://schemas.openxmlformats.org/officeDocument/2006/relationships/slideLayout" Target="../slideLayouts/slideLayout13.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3.png"/><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microsoft.com/office/2007/relationships/hdphoto" Target="../media/hdphoto1.wdp"/></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3" name="Group 412">
            <a:extLst>
              <a:ext uri="{FF2B5EF4-FFF2-40B4-BE49-F238E27FC236}">
                <a16:creationId xmlns:a16="http://schemas.microsoft.com/office/drawing/2014/main" id="{A8170D16-3155-4510-9C61-9C0F4D0610E5}"/>
              </a:ext>
            </a:extLst>
          </p:cNvPr>
          <p:cNvGrpSpPr/>
          <p:nvPr/>
        </p:nvGrpSpPr>
        <p:grpSpPr>
          <a:xfrm>
            <a:off x="0" y="0"/>
            <a:ext cx="12192000" cy="6858000"/>
            <a:chOff x="0" y="0"/>
            <a:chExt cx="12192000" cy="6858000"/>
          </a:xfrm>
        </p:grpSpPr>
        <p:pic>
          <p:nvPicPr>
            <p:cNvPr id="414" name="Picture 413" descr="A close up of a garden&#10;&#10;Description automatically generated">
              <a:extLst>
                <a:ext uri="{FF2B5EF4-FFF2-40B4-BE49-F238E27FC236}">
                  <a16:creationId xmlns:a16="http://schemas.microsoft.com/office/drawing/2014/main" id="{310B0721-0842-403E-9C1E-C50509456F4C}"/>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a:stretch/>
          </p:blipFill>
          <p:spPr>
            <a:xfrm>
              <a:off x="0" y="0"/>
              <a:ext cx="12191999" cy="6858000"/>
            </a:xfrm>
            <a:prstGeom prst="rect">
              <a:avLst/>
            </a:prstGeom>
          </p:spPr>
        </p:pic>
        <p:sp>
          <p:nvSpPr>
            <p:cNvPr id="417" name="Rectangle 416">
              <a:extLst>
                <a:ext uri="{FF2B5EF4-FFF2-40B4-BE49-F238E27FC236}">
                  <a16:creationId xmlns:a16="http://schemas.microsoft.com/office/drawing/2014/main" id="{E287B1F4-6B1B-481F-8C58-933E50A07AC8}"/>
                </a:ext>
              </a:extLst>
            </p:cNvPr>
            <p:cNvSpPr/>
            <p:nvPr/>
          </p:nvSpPr>
          <p:spPr>
            <a:xfrm>
              <a:off x="0" y="0"/>
              <a:ext cx="12192000" cy="6858000"/>
            </a:xfrm>
            <a:prstGeom prst="rect">
              <a:avLst/>
            </a:prstGeom>
            <a:solidFill>
              <a:schemeClr val="bg1">
                <a:alpha val="9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9" name="TextBox 398">
            <a:extLst>
              <a:ext uri="{FF2B5EF4-FFF2-40B4-BE49-F238E27FC236}">
                <a16:creationId xmlns:a16="http://schemas.microsoft.com/office/drawing/2014/main" id="{5180B3CB-9C3E-4DFC-A264-F3C8303A85A6}"/>
              </a:ext>
            </a:extLst>
          </p:cNvPr>
          <p:cNvSpPr txBox="1"/>
          <p:nvPr/>
        </p:nvSpPr>
        <p:spPr>
          <a:xfrm>
            <a:off x="624006" y="1666039"/>
            <a:ext cx="4808150" cy="1661993"/>
          </a:xfrm>
          <a:prstGeom prst="rect">
            <a:avLst/>
          </a:prstGeom>
          <a:noFill/>
        </p:spPr>
        <p:txBody>
          <a:bodyPr wrap="square" lIns="0" tIns="0" rIns="0" bIns="0" rtlCol="0">
            <a:spAutoFit/>
          </a:bodyPr>
          <a:lstStyle/>
          <a:p>
            <a:r>
              <a:rPr lang="en-US" sz="5400" b="1" dirty="0">
                <a:solidFill>
                  <a:srgbClr val="2F56D1"/>
                </a:solidFill>
                <a:latin typeface="Century Gothic" panose="020B0502020202020204" pitchFamily="34" charset="0"/>
              </a:rPr>
              <a:t>SMART CITY PRESENTATION</a:t>
            </a:r>
          </a:p>
        </p:txBody>
      </p:sp>
      <p:sp>
        <p:nvSpPr>
          <p:cNvPr id="400" name="TextBox 399">
            <a:extLst>
              <a:ext uri="{FF2B5EF4-FFF2-40B4-BE49-F238E27FC236}">
                <a16:creationId xmlns:a16="http://schemas.microsoft.com/office/drawing/2014/main" id="{FAAA0EA6-5196-4C82-A307-CCBCB54C2BF2}"/>
              </a:ext>
            </a:extLst>
          </p:cNvPr>
          <p:cNvSpPr txBox="1"/>
          <p:nvPr/>
        </p:nvSpPr>
        <p:spPr>
          <a:xfrm>
            <a:off x="684334" y="3747483"/>
            <a:ext cx="5428451" cy="523220"/>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
                <a:srgbClr val="000000"/>
              </a:buClr>
              <a:buSzPts val="2800"/>
              <a:buFont typeface="Lato"/>
              <a:buNone/>
              <a:tabLst/>
              <a:defRPr/>
            </a:pPr>
            <a:r>
              <a:rPr kumimoji="0" lang="en-US" altLang="zh-CN" sz="2000" b="0" i="0" u="none" strike="noStrike" kern="0" cap="none" spc="0" normalizeH="0" baseline="0" noProof="0" dirty="0">
                <a:ln>
                  <a:noFill/>
                </a:ln>
                <a:solidFill>
                  <a:srgbClr val="2F56D1"/>
                </a:solidFill>
                <a:effectLst/>
                <a:uLnTx/>
                <a:uFillTx/>
                <a:latin typeface="Lato"/>
                <a:sym typeface="Lato"/>
              </a:rPr>
              <a:t>Here is where your presentation begins</a:t>
            </a:r>
          </a:p>
          <a:p>
            <a:endParaRPr lang="en-US" sz="1400" dirty="0">
              <a:latin typeface="+mj-lt"/>
              <a:cs typeface="Calibri" panose="020F0502020204030204" pitchFamily="34" charset="0"/>
            </a:endParaRPr>
          </a:p>
        </p:txBody>
      </p:sp>
      <p:pic>
        <p:nvPicPr>
          <p:cNvPr id="423" name="Picture 422" descr="A close up of a garden&#10;&#10;Description automatically generated">
            <a:extLst>
              <a:ext uri="{FF2B5EF4-FFF2-40B4-BE49-F238E27FC236}">
                <a16:creationId xmlns:a16="http://schemas.microsoft.com/office/drawing/2014/main" id="{6ABCA238-DD6E-488E-B500-A30B1FA38E6B}"/>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l="22820" t="8477"/>
          <a:stretch/>
        </p:blipFill>
        <p:spPr>
          <a:xfrm>
            <a:off x="2782157" y="581348"/>
            <a:ext cx="9409842" cy="6276652"/>
          </a:xfrm>
          <a:custGeom>
            <a:avLst/>
            <a:gdLst>
              <a:gd name="connsiteX0" fmla="*/ 9409842 w 9409842"/>
              <a:gd name="connsiteY0" fmla="*/ 0 h 6276652"/>
              <a:gd name="connsiteX1" fmla="*/ 9409842 w 9409842"/>
              <a:gd name="connsiteY1" fmla="*/ 6276652 h 6276652"/>
              <a:gd name="connsiteX2" fmla="*/ 0 w 9409842"/>
              <a:gd name="connsiteY2" fmla="*/ 6272291 h 6276652"/>
              <a:gd name="connsiteX3" fmla="*/ 2245164 w 9409842"/>
              <a:gd name="connsiteY3" fmla="*/ 4857905 h 6276652"/>
              <a:gd name="connsiteX4" fmla="*/ 4709510 w 9409842"/>
              <a:gd name="connsiteY4" fmla="*/ 4392072 h 6276652"/>
              <a:gd name="connsiteX5" fmla="*/ 6313661 w 9409842"/>
              <a:gd name="connsiteY5" fmla="*/ 3372254 h 6276652"/>
              <a:gd name="connsiteX6" fmla="*/ 7533590 w 9409842"/>
              <a:gd name="connsiteY6" fmla="*/ 1288854 h 6276652"/>
              <a:gd name="connsiteX7" fmla="*/ 9273330 w 9409842"/>
              <a:gd name="connsiteY7" fmla="*/ 59695 h 627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09842" h="6276652">
                <a:moveTo>
                  <a:pt x="9409842" y="0"/>
                </a:moveTo>
                <a:lnTo>
                  <a:pt x="9409842" y="6276652"/>
                </a:lnTo>
                <a:lnTo>
                  <a:pt x="0" y="6272291"/>
                </a:lnTo>
                <a:cubicBezTo>
                  <a:pt x="185696" y="5087442"/>
                  <a:pt x="1415523" y="5019133"/>
                  <a:pt x="2245164" y="4857905"/>
                </a:cubicBezTo>
                <a:cubicBezTo>
                  <a:pt x="3334882" y="4646136"/>
                  <a:pt x="4031428" y="4639681"/>
                  <a:pt x="4709510" y="4392072"/>
                </a:cubicBezTo>
                <a:cubicBezTo>
                  <a:pt x="5387593" y="4144463"/>
                  <a:pt x="5831259" y="3882758"/>
                  <a:pt x="6313661" y="3372254"/>
                </a:cubicBezTo>
                <a:cubicBezTo>
                  <a:pt x="6796065" y="2861751"/>
                  <a:pt x="6995072" y="2004414"/>
                  <a:pt x="7533590" y="1288854"/>
                </a:cubicBezTo>
                <a:cubicBezTo>
                  <a:pt x="8070395" y="619406"/>
                  <a:pt x="8790159" y="272751"/>
                  <a:pt x="9273330" y="59695"/>
                </a:cubicBezTo>
                <a:close/>
              </a:path>
            </a:pathLst>
          </a:custGeom>
        </p:spPr>
      </p:pic>
      <p:sp>
        <p:nvSpPr>
          <p:cNvPr id="432" name="Freeform: Shape 431">
            <a:extLst>
              <a:ext uri="{FF2B5EF4-FFF2-40B4-BE49-F238E27FC236}">
                <a16:creationId xmlns:a16="http://schemas.microsoft.com/office/drawing/2014/main" id="{2D2BCEA1-3937-49E6-93CB-D6E2A3FAE9A1}"/>
              </a:ext>
            </a:extLst>
          </p:cNvPr>
          <p:cNvSpPr/>
          <p:nvPr/>
        </p:nvSpPr>
        <p:spPr>
          <a:xfrm>
            <a:off x="2782157" y="581347"/>
            <a:ext cx="9409843" cy="6276653"/>
          </a:xfrm>
          <a:custGeom>
            <a:avLst/>
            <a:gdLst>
              <a:gd name="connsiteX0" fmla="*/ 9409843 w 9409843"/>
              <a:gd name="connsiteY0" fmla="*/ 0 h 6276653"/>
              <a:gd name="connsiteX1" fmla="*/ 9409843 w 9409843"/>
              <a:gd name="connsiteY1" fmla="*/ 6276653 h 6276653"/>
              <a:gd name="connsiteX2" fmla="*/ 0 w 9409843"/>
              <a:gd name="connsiteY2" fmla="*/ 6272292 h 6276653"/>
              <a:gd name="connsiteX3" fmla="*/ 2245164 w 9409843"/>
              <a:gd name="connsiteY3" fmla="*/ 4857906 h 6276653"/>
              <a:gd name="connsiteX4" fmla="*/ 4709510 w 9409843"/>
              <a:gd name="connsiteY4" fmla="*/ 4392073 h 6276653"/>
              <a:gd name="connsiteX5" fmla="*/ 6313661 w 9409843"/>
              <a:gd name="connsiteY5" fmla="*/ 3372255 h 6276653"/>
              <a:gd name="connsiteX6" fmla="*/ 7533590 w 9409843"/>
              <a:gd name="connsiteY6" fmla="*/ 1288855 h 6276653"/>
              <a:gd name="connsiteX7" fmla="*/ 9273330 w 9409843"/>
              <a:gd name="connsiteY7" fmla="*/ 59696 h 627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09843" h="6276653">
                <a:moveTo>
                  <a:pt x="9409843" y="0"/>
                </a:moveTo>
                <a:lnTo>
                  <a:pt x="9409843" y="6276653"/>
                </a:lnTo>
                <a:lnTo>
                  <a:pt x="0" y="6272292"/>
                </a:lnTo>
                <a:cubicBezTo>
                  <a:pt x="185696" y="5087443"/>
                  <a:pt x="1415523" y="5019134"/>
                  <a:pt x="2245164" y="4857906"/>
                </a:cubicBezTo>
                <a:cubicBezTo>
                  <a:pt x="3334882" y="4646137"/>
                  <a:pt x="4031428" y="4639682"/>
                  <a:pt x="4709510" y="4392073"/>
                </a:cubicBezTo>
                <a:cubicBezTo>
                  <a:pt x="5387593" y="4144464"/>
                  <a:pt x="5831259" y="3882759"/>
                  <a:pt x="6313661" y="3372255"/>
                </a:cubicBezTo>
                <a:cubicBezTo>
                  <a:pt x="6796065" y="2861752"/>
                  <a:pt x="6995072" y="2004415"/>
                  <a:pt x="7533590" y="1288855"/>
                </a:cubicBezTo>
                <a:cubicBezTo>
                  <a:pt x="8070395" y="619407"/>
                  <a:pt x="8790159" y="272752"/>
                  <a:pt x="9273330" y="59696"/>
                </a:cubicBezTo>
                <a:close/>
              </a:path>
            </a:pathLst>
          </a:custGeom>
          <a:gradFill>
            <a:gsLst>
              <a:gs pos="0">
                <a:srgbClr val="2F56D1">
                  <a:alpha val="87000"/>
                </a:srgbClr>
              </a:gs>
              <a:gs pos="100000">
                <a:srgbClr val="223F99">
                  <a:alpha val="96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5" name="Oval 424">
            <a:extLst>
              <a:ext uri="{FF2B5EF4-FFF2-40B4-BE49-F238E27FC236}">
                <a16:creationId xmlns:a16="http://schemas.microsoft.com/office/drawing/2014/main" id="{41A2C426-44EA-4F99-A801-E7D9FAB9043C}"/>
              </a:ext>
            </a:extLst>
          </p:cNvPr>
          <p:cNvSpPr/>
          <p:nvPr/>
        </p:nvSpPr>
        <p:spPr>
          <a:xfrm>
            <a:off x="5500794" y="358172"/>
            <a:ext cx="460322" cy="460322"/>
          </a:xfrm>
          <a:prstGeom prst="ellipse">
            <a:avLst/>
          </a:prstGeom>
          <a:solidFill>
            <a:srgbClr val="FF3B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8" name="Freeform: Shape 417">
            <a:extLst>
              <a:ext uri="{FF2B5EF4-FFF2-40B4-BE49-F238E27FC236}">
                <a16:creationId xmlns:a16="http://schemas.microsoft.com/office/drawing/2014/main" id="{B3DFADC2-3835-4441-8100-06FCB4A48B3A}"/>
              </a:ext>
            </a:extLst>
          </p:cNvPr>
          <p:cNvSpPr/>
          <p:nvPr/>
        </p:nvSpPr>
        <p:spPr>
          <a:xfrm>
            <a:off x="3003795" y="-7475"/>
            <a:ext cx="2017888" cy="551015"/>
          </a:xfrm>
          <a:custGeom>
            <a:avLst/>
            <a:gdLst>
              <a:gd name="connsiteX0" fmla="*/ 0 w 2017888"/>
              <a:gd name="connsiteY0" fmla="*/ 0 h 551015"/>
              <a:gd name="connsiteX1" fmla="*/ 2017888 w 2017888"/>
              <a:gd name="connsiteY1" fmla="*/ 0 h 551015"/>
              <a:gd name="connsiteX2" fmla="*/ 2006777 w 2017888"/>
              <a:gd name="connsiteY2" fmla="*/ 20472 h 551015"/>
              <a:gd name="connsiteX3" fmla="*/ 1008944 w 2017888"/>
              <a:gd name="connsiteY3" fmla="*/ 551015 h 551015"/>
              <a:gd name="connsiteX4" fmla="*/ 11112 w 2017888"/>
              <a:gd name="connsiteY4" fmla="*/ 20472 h 55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7888" h="551015">
                <a:moveTo>
                  <a:pt x="0" y="0"/>
                </a:moveTo>
                <a:lnTo>
                  <a:pt x="2017888" y="0"/>
                </a:lnTo>
                <a:lnTo>
                  <a:pt x="2006777" y="20472"/>
                </a:lnTo>
                <a:cubicBezTo>
                  <a:pt x="1790527" y="340563"/>
                  <a:pt x="1424312" y="551015"/>
                  <a:pt x="1008944" y="551015"/>
                </a:cubicBezTo>
                <a:cubicBezTo>
                  <a:pt x="593576" y="551015"/>
                  <a:pt x="227361" y="340563"/>
                  <a:pt x="11112" y="20472"/>
                </a:cubicBezTo>
                <a:close/>
              </a:path>
            </a:pathLst>
          </a:cu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1" name="Freeform: Shape 420">
            <a:extLst>
              <a:ext uri="{FF2B5EF4-FFF2-40B4-BE49-F238E27FC236}">
                <a16:creationId xmlns:a16="http://schemas.microsoft.com/office/drawing/2014/main" id="{C810C6D3-D668-427A-B52E-BE421F645AB5}"/>
              </a:ext>
            </a:extLst>
          </p:cNvPr>
          <p:cNvSpPr/>
          <p:nvPr/>
        </p:nvSpPr>
        <p:spPr>
          <a:xfrm>
            <a:off x="10478394" y="5334669"/>
            <a:ext cx="1713607" cy="1523331"/>
          </a:xfrm>
          <a:custGeom>
            <a:avLst/>
            <a:gdLst>
              <a:gd name="connsiteX0" fmla="*/ 1517204 w 1713607"/>
              <a:gd name="connsiteY0" fmla="*/ 0 h 1523331"/>
              <a:gd name="connsiteX1" fmla="*/ 1672329 w 1713607"/>
              <a:gd name="connsiteY1" fmla="*/ 7833 h 1523331"/>
              <a:gd name="connsiteX2" fmla="*/ 1713607 w 1713607"/>
              <a:gd name="connsiteY2" fmla="*/ 14133 h 1523331"/>
              <a:gd name="connsiteX3" fmla="*/ 1713607 w 1713607"/>
              <a:gd name="connsiteY3" fmla="*/ 1523331 h 1523331"/>
              <a:gd name="connsiteX4" fmla="*/ 309 w 1713607"/>
              <a:gd name="connsiteY4" fmla="*/ 1523331 h 1523331"/>
              <a:gd name="connsiteX5" fmla="*/ 0 w 1713607"/>
              <a:gd name="connsiteY5" fmla="*/ 1517203 h 1523331"/>
              <a:gd name="connsiteX6" fmla="*/ 1517204 w 1713607"/>
              <a:gd name="connsiteY6" fmla="*/ 0 h 152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3607" h="1523331">
                <a:moveTo>
                  <a:pt x="1517204" y="0"/>
                </a:moveTo>
                <a:cubicBezTo>
                  <a:pt x="1569575" y="0"/>
                  <a:pt x="1621325" y="2654"/>
                  <a:pt x="1672329" y="7833"/>
                </a:cubicBezTo>
                <a:lnTo>
                  <a:pt x="1713607" y="14133"/>
                </a:lnTo>
                <a:lnTo>
                  <a:pt x="1713607" y="1523331"/>
                </a:lnTo>
                <a:lnTo>
                  <a:pt x="309" y="1523331"/>
                </a:lnTo>
                <a:lnTo>
                  <a:pt x="0" y="1517203"/>
                </a:lnTo>
                <a:cubicBezTo>
                  <a:pt x="0" y="679275"/>
                  <a:pt x="679275" y="0"/>
                  <a:pt x="1517204" y="0"/>
                </a:cubicBezTo>
                <a:close/>
              </a:path>
            </a:pathLst>
          </a:cu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34" name="Group 433">
            <a:extLst>
              <a:ext uri="{FF2B5EF4-FFF2-40B4-BE49-F238E27FC236}">
                <a16:creationId xmlns:a16="http://schemas.microsoft.com/office/drawing/2014/main" id="{376F71C0-D584-431C-9DBC-61B2F76FB9FC}"/>
              </a:ext>
            </a:extLst>
          </p:cNvPr>
          <p:cNvGrpSpPr/>
          <p:nvPr/>
        </p:nvGrpSpPr>
        <p:grpSpPr>
          <a:xfrm>
            <a:off x="5011722" y="996117"/>
            <a:ext cx="6666084" cy="5351708"/>
            <a:chOff x="-9732963" y="603251"/>
            <a:chExt cx="7077075" cy="5681663"/>
          </a:xfrm>
        </p:grpSpPr>
        <p:sp>
          <p:nvSpPr>
            <p:cNvPr id="435" name="Freeform 5">
              <a:extLst>
                <a:ext uri="{FF2B5EF4-FFF2-40B4-BE49-F238E27FC236}">
                  <a16:creationId xmlns:a16="http://schemas.microsoft.com/office/drawing/2014/main" id="{4BEDDAD5-A90A-4989-9356-3B555BB20E88}"/>
                </a:ext>
              </a:extLst>
            </p:cNvPr>
            <p:cNvSpPr>
              <a:spLocks/>
            </p:cNvSpPr>
            <p:nvPr/>
          </p:nvSpPr>
          <p:spPr bwMode="auto">
            <a:xfrm>
              <a:off x="-9732963" y="2030413"/>
              <a:ext cx="7077075" cy="4105275"/>
            </a:xfrm>
            <a:custGeom>
              <a:avLst/>
              <a:gdLst>
                <a:gd name="T0" fmla="*/ 1693 w 1711"/>
                <a:gd name="T1" fmla="*/ 328 h 992"/>
                <a:gd name="T2" fmla="*/ 1693 w 1711"/>
                <a:gd name="T3" fmla="*/ 366 h 992"/>
                <a:gd name="T4" fmla="*/ 636 w 1711"/>
                <a:gd name="T5" fmla="*/ 981 h 992"/>
                <a:gd name="T6" fmla="*/ 569 w 1711"/>
                <a:gd name="T7" fmla="*/ 981 h 992"/>
                <a:gd name="T8" fmla="*/ 19 w 1711"/>
                <a:gd name="T9" fmla="*/ 663 h 992"/>
                <a:gd name="T10" fmla="*/ 19 w 1711"/>
                <a:gd name="T11" fmla="*/ 625 h 992"/>
                <a:gd name="T12" fmla="*/ 1076 w 1711"/>
                <a:gd name="T13" fmla="*/ 10 h 992"/>
                <a:gd name="T14" fmla="*/ 1143 w 1711"/>
                <a:gd name="T15" fmla="*/ 10 h 992"/>
                <a:gd name="T16" fmla="*/ 1693 w 1711"/>
                <a:gd name="T17" fmla="*/ 328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1" h="992">
                  <a:moveTo>
                    <a:pt x="1693" y="328"/>
                  </a:moveTo>
                  <a:cubicBezTo>
                    <a:pt x="1711" y="338"/>
                    <a:pt x="1711" y="356"/>
                    <a:pt x="1693" y="366"/>
                  </a:cubicBezTo>
                  <a:cubicBezTo>
                    <a:pt x="636" y="981"/>
                    <a:pt x="636" y="981"/>
                    <a:pt x="636" y="981"/>
                  </a:cubicBezTo>
                  <a:cubicBezTo>
                    <a:pt x="618" y="992"/>
                    <a:pt x="588" y="992"/>
                    <a:pt x="569" y="981"/>
                  </a:cubicBezTo>
                  <a:cubicBezTo>
                    <a:pt x="19" y="663"/>
                    <a:pt x="19" y="663"/>
                    <a:pt x="19" y="663"/>
                  </a:cubicBezTo>
                  <a:cubicBezTo>
                    <a:pt x="0" y="653"/>
                    <a:pt x="0" y="635"/>
                    <a:pt x="19" y="625"/>
                  </a:cubicBezTo>
                  <a:cubicBezTo>
                    <a:pt x="1076" y="10"/>
                    <a:pt x="1076" y="10"/>
                    <a:pt x="1076" y="10"/>
                  </a:cubicBezTo>
                  <a:cubicBezTo>
                    <a:pt x="1095" y="0"/>
                    <a:pt x="1124" y="0"/>
                    <a:pt x="1143" y="10"/>
                  </a:cubicBezTo>
                  <a:lnTo>
                    <a:pt x="1693" y="328"/>
                  </a:lnTo>
                  <a:close/>
                </a:path>
              </a:pathLst>
            </a:custGeom>
            <a:solidFill>
              <a:srgbClr val="F0F7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6">
              <a:extLst>
                <a:ext uri="{FF2B5EF4-FFF2-40B4-BE49-F238E27FC236}">
                  <a16:creationId xmlns:a16="http://schemas.microsoft.com/office/drawing/2014/main" id="{5DABA6CE-4466-4824-8B3D-942FF6322436}"/>
                </a:ext>
              </a:extLst>
            </p:cNvPr>
            <p:cNvSpPr>
              <a:spLocks/>
            </p:cNvSpPr>
            <p:nvPr/>
          </p:nvSpPr>
          <p:spPr bwMode="auto">
            <a:xfrm>
              <a:off x="-9132888" y="2332038"/>
              <a:ext cx="5919788" cy="3435350"/>
            </a:xfrm>
            <a:custGeom>
              <a:avLst/>
              <a:gdLst>
                <a:gd name="T0" fmla="*/ 3729 w 3729"/>
                <a:gd name="T1" fmla="*/ 863 h 2164"/>
                <a:gd name="T2" fmla="*/ 1491 w 3729"/>
                <a:gd name="T3" fmla="*/ 2164 h 2164"/>
                <a:gd name="T4" fmla="*/ 0 w 3729"/>
                <a:gd name="T5" fmla="*/ 1301 h 2164"/>
                <a:gd name="T6" fmla="*/ 2238 w 3729"/>
                <a:gd name="T7" fmla="*/ 0 h 2164"/>
                <a:gd name="T8" fmla="*/ 3729 w 3729"/>
                <a:gd name="T9" fmla="*/ 863 h 2164"/>
              </a:gdLst>
              <a:ahLst/>
              <a:cxnLst>
                <a:cxn ang="0">
                  <a:pos x="T0" y="T1"/>
                </a:cxn>
                <a:cxn ang="0">
                  <a:pos x="T2" y="T3"/>
                </a:cxn>
                <a:cxn ang="0">
                  <a:pos x="T4" y="T5"/>
                </a:cxn>
                <a:cxn ang="0">
                  <a:pos x="T6" y="T7"/>
                </a:cxn>
                <a:cxn ang="0">
                  <a:pos x="T8" y="T9"/>
                </a:cxn>
              </a:cxnLst>
              <a:rect l="0" t="0" r="r" b="b"/>
              <a:pathLst>
                <a:path w="3729" h="2164">
                  <a:moveTo>
                    <a:pt x="3729" y="863"/>
                  </a:moveTo>
                  <a:lnTo>
                    <a:pt x="1491" y="2164"/>
                  </a:lnTo>
                  <a:lnTo>
                    <a:pt x="0" y="1301"/>
                  </a:lnTo>
                  <a:lnTo>
                    <a:pt x="2238" y="0"/>
                  </a:lnTo>
                  <a:lnTo>
                    <a:pt x="3729" y="863"/>
                  </a:lnTo>
                  <a:close/>
                </a:path>
              </a:pathLst>
            </a:custGeom>
            <a:solidFill>
              <a:srgbClr val="D8E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7">
              <a:extLst>
                <a:ext uri="{FF2B5EF4-FFF2-40B4-BE49-F238E27FC236}">
                  <a16:creationId xmlns:a16="http://schemas.microsoft.com/office/drawing/2014/main" id="{B8616C5F-6F9E-45AC-B665-C4AB7581132F}"/>
                </a:ext>
              </a:extLst>
            </p:cNvPr>
            <p:cNvSpPr>
              <a:spLocks/>
            </p:cNvSpPr>
            <p:nvPr/>
          </p:nvSpPr>
          <p:spPr bwMode="auto">
            <a:xfrm>
              <a:off x="-4019551" y="2957513"/>
              <a:ext cx="111125" cy="66675"/>
            </a:xfrm>
            <a:custGeom>
              <a:avLst/>
              <a:gdLst>
                <a:gd name="T0" fmla="*/ 22 w 27"/>
                <a:gd name="T1" fmla="*/ 13 h 16"/>
                <a:gd name="T2" fmla="*/ 4 w 27"/>
                <a:gd name="T3" fmla="*/ 13 h 16"/>
                <a:gd name="T4" fmla="*/ 4 w 27"/>
                <a:gd name="T5" fmla="*/ 3 h 16"/>
                <a:gd name="T6" fmla="*/ 22 w 27"/>
                <a:gd name="T7" fmla="*/ 3 h 16"/>
                <a:gd name="T8" fmla="*/ 22 w 27"/>
                <a:gd name="T9" fmla="*/ 13 h 16"/>
              </a:gdLst>
              <a:ahLst/>
              <a:cxnLst>
                <a:cxn ang="0">
                  <a:pos x="T0" y="T1"/>
                </a:cxn>
                <a:cxn ang="0">
                  <a:pos x="T2" y="T3"/>
                </a:cxn>
                <a:cxn ang="0">
                  <a:pos x="T4" y="T5"/>
                </a:cxn>
                <a:cxn ang="0">
                  <a:pos x="T6" y="T7"/>
                </a:cxn>
                <a:cxn ang="0">
                  <a:pos x="T8" y="T9"/>
                </a:cxn>
              </a:cxnLst>
              <a:rect l="0" t="0" r="r" b="b"/>
              <a:pathLst>
                <a:path w="27" h="16">
                  <a:moveTo>
                    <a:pt x="22" y="13"/>
                  </a:moveTo>
                  <a:cubicBezTo>
                    <a:pt x="17" y="16"/>
                    <a:pt x="9" y="16"/>
                    <a:pt x="4" y="13"/>
                  </a:cubicBezTo>
                  <a:cubicBezTo>
                    <a:pt x="0" y="10"/>
                    <a:pt x="0" y="5"/>
                    <a:pt x="4" y="3"/>
                  </a:cubicBezTo>
                  <a:cubicBezTo>
                    <a:pt x="9" y="0"/>
                    <a:pt x="17" y="0"/>
                    <a:pt x="22" y="3"/>
                  </a:cubicBezTo>
                  <a:cubicBezTo>
                    <a:pt x="27" y="5"/>
                    <a:pt x="27" y="10"/>
                    <a:pt x="22" y="13"/>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8">
              <a:extLst>
                <a:ext uri="{FF2B5EF4-FFF2-40B4-BE49-F238E27FC236}">
                  <a16:creationId xmlns:a16="http://schemas.microsoft.com/office/drawing/2014/main" id="{0FA8F2A3-613F-42B0-8C6A-7314079820CB}"/>
                </a:ext>
              </a:extLst>
            </p:cNvPr>
            <p:cNvSpPr>
              <a:spLocks/>
            </p:cNvSpPr>
            <p:nvPr/>
          </p:nvSpPr>
          <p:spPr bwMode="auto">
            <a:xfrm>
              <a:off x="-4470401" y="2697163"/>
              <a:ext cx="392113" cy="227013"/>
            </a:xfrm>
            <a:custGeom>
              <a:avLst/>
              <a:gdLst>
                <a:gd name="T0" fmla="*/ 92 w 95"/>
                <a:gd name="T1" fmla="*/ 45 h 55"/>
                <a:gd name="T2" fmla="*/ 92 w 95"/>
                <a:gd name="T3" fmla="*/ 53 h 55"/>
                <a:gd name="T4" fmla="*/ 79 w 95"/>
                <a:gd name="T5" fmla="*/ 53 h 55"/>
                <a:gd name="T6" fmla="*/ 4 w 95"/>
                <a:gd name="T7" fmla="*/ 9 h 55"/>
                <a:gd name="T8" fmla="*/ 4 w 95"/>
                <a:gd name="T9" fmla="*/ 2 h 55"/>
                <a:gd name="T10" fmla="*/ 17 w 95"/>
                <a:gd name="T11" fmla="*/ 2 h 55"/>
                <a:gd name="T12" fmla="*/ 92 w 95"/>
                <a:gd name="T13" fmla="*/ 45 h 55"/>
              </a:gdLst>
              <a:ahLst/>
              <a:cxnLst>
                <a:cxn ang="0">
                  <a:pos x="T0" y="T1"/>
                </a:cxn>
                <a:cxn ang="0">
                  <a:pos x="T2" y="T3"/>
                </a:cxn>
                <a:cxn ang="0">
                  <a:pos x="T4" y="T5"/>
                </a:cxn>
                <a:cxn ang="0">
                  <a:pos x="T6" y="T7"/>
                </a:cxn>
                <a:cxn ang="0">
                  <a:pos x="T8" y="T9"/>
                </a:cxn>
                <a:cxn ang="0">
                  <a:pos x="T10" y="T11"/>
                </a:cxn>
                <a:cxn ang="0">
                  <a:pos x="T12" y="T13"/>
                </a:cxn>
              </a:cxnLst>
              <a:rect l="0" t="0" r="r" b="b"/>
              <a:pathLst>
                <a:path w="95" h="55">
                  <a:moveTo>
                    <a:pt x="92" y="45"/>
                  </a:moveTo>
                  <a:cubicBezTo>
                    <a:pt x="95" y="48"/>
                    <a:pt x="95" y="51"/>
                    <a:pt x="92" y="53"/>
                  </a:cubicBezTo>
                  <a:cubicBezTo>
                    <a:pt x="88" y="55"/>
                    <a:pt x="83" y="55"/>
                    <a:pt x="79" y="53"/>
                  </a:cubicBezTo>
                  <a:cubicBezTo>
                    <a:pt x="4" y="9"/>
                    <a:pt x="4" y="9"/>
                    <a:pt x="4" y="9"/>
                  </a:cubicBezTo>
                  <a:cubicBezTo>
                    <a:pt x="0" y="7"/>
                    <a:pt x="0" y="4"/>
                    <a:pt x="4" y="2"/>
                  </a:cubicBezTo>
                  <a:cubicBezTo>
                    <a:pt x="8" y="0"/>
                    <a:pt x="13" y="0"/>
                    <a:pt x="17" y="2"/>
                  </a:cubicBezTo>
                  <a:lnTo>
                    <a:pt x="92" y="45"/>
                  </a:ln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9">
              <a:extLst>
                <a:ext uri="{FF2B5EF4-FFF2-40B4-BE49-F238E27FC236}">
                  <a16:creationId xmlns:a16="http://schemas.microsoft.com/office/drawing/2014/main" id="{1834FACC-7636-4F7C-A865-3098401F7F96}"/>
                </a:ext>
              </a:extLst>
            </p:cNvPr>
            <p:cNvSpPr>
              <a:spLocks/>
            </p:cNvSpPr>
            <p:nvPr/>
          </p:nvSpPr>
          <p:spPr bwMode="auto">
            <a:xfrm>
              <a:off x="-8478838" y="5097463"/>
              <a:ext cx="520700" cy="301625"/>
            </a:xfrm>
            <a:custGeom>
              <a:avLst/>
              <a:gdLst>
                <a:gd name="T0" fmla="*/ 23 w 126"/>
                <a:gd name="T1" fmla="*/ 60 h 73"/>
                <a:gd name="T2" fmla="*/ 103 w 126"/>
                <a:gd name="T3" fmla="*/ 60 h 73"/>
                <a:gd name="T4" fmla="*/ 103 w 126"/>
                <a:gd name="T5" fmla="*/ 13 h 73"/>
                <a:gd name="T6" fmla="*/ 22 w 126"/>
                <a:gd name="T7" fmla="*/ 14 h 73"/>
                <a:gd name="T8" fmla="*/ 23 w 126"/>
                <a:gd name="T9" fmla="*/ 60 h 73"/>
              </a:gdLst>
              <a:ahLst/>
              <a:cxnLst>
                <a:cxn ang="0">
                  <a:pos x="T0" y="T1"/>
                </a:cxn>
                <a:cxn ang="0">
                  <a:pos x="T2" y="T3"/>
                </a:cxn>
                <a:cxn ang="0">
                  <a:pos x="T4" y="T5"/>
                </a:cxn>
                <a:cxn ang="0">
                  <a:pos x="T6" y="T7"/>
                </a:cxn>
                <a:cxn ang="0">
                  <a:pos x="T8" y="T9"/>
                </a:cxn>
              </a:cxnLst>
              <a:rect l="0" t="0" r="r" b="b"/>
              <a:pathLst>
                <a:path w="126" h="73">
                  <a:moveTo>
                    <a:pt x="23" y="60"/>
                  </a:moveTo>
                  <a:cubicBezTo>
                    <a:pt x="45" y="73"/>
                    <a:pt x="81" y="73"/>
                    <a:pt x="103" y="60"/>
                  </a:cubicBezTo>
                  <a:cubicBezTo>
                    <a:pt x="126" y="47"/>
                    <a:pt x="126" y="26"/>
                    <a:pt x="103" y="13"/>
                  </a:cubicBezTo>
                  <a:cubicBezTo>
                    <a:pt x="81" y="0"/>
                    <a:pt x="45" y="1"/>
                    <a:pt x="22" y="14"/>
                  </a:cubicBezTo>
                  <a:cubicBezTo>
                    <a:pt x="0" y="26"/>
                    <a:pt x="1" y="47"/>
                    <a:pt x="23" y="60"/>
                  </a:cubicBezTo>
                  <a:close/>
                </a:path>
              </a:pathLst>
            </a:custGeom>
            <a:solidFill>
              <a:srgbClr val="BC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10">
              <a:extLst>
                <a:ext uri="{FF2B5EF4-FFF2-40B4-BE49-F238E27FC236}">
                  <a16:creationId xmlns:a16="http://schemas.microsoft.com/office/drawing/2014/main" id="{1DD6A7B2-0342-4FFA-85D5-C5EF55EDB917}"/>
                </a:ext>
              </a:extLst>
            </p:cNvPr>
            <p:cNvSpPr>
              <a:spLocks/>
            </p:cNvSpPr>
            <p:nvPr/>
          </p:nvSpPr>
          <p:spPr bwMode="auto">
            <a:xfrm>
              <a:off x="-8432801" y="5146676"/>
              <a:ext cx="430213" cy="247650"/>
            </a:xfrm>
            <a:custGeom>
              <a:avLst/>
              <a:gdLst>
                <a:gd name="T0" fmla="*/ 18 w 104"/>
                <a:gd name="T1" fmla="*/ 50 h 60"/>
                <a:gd name="T2" fmla="*/ 86 w 104"/>
                <a:gd name="T3" fmla="*/ 50 h 60"/>
                <a:gd name="T4" fmla="*/ 86 w 104"/>
                <a:gd name="T5" fmla="*/ 11 h 60"/>
                <a:gd name="T6" fmla="*/ 18 w 104"/>
                <a:gd name="T7" fmla="*/ 11 h 60"/>
                <a:gd name="T8" fmla="*/ 18 w 104"/>
                <a:gd name="T9" fmla="*/ 50 h 60"/>
              </a:gdLst>
              <a:ahLst/>
              <a:cxnLst>
                <a:cxn ang="0">
                  <a:pos x="T0" y="T1"/>
                </a:cxn>
                <a:cxn ang="0">
                  <a:pos x="T2" y="T3"/>
                </a:cxn>
                <a:cxn ang="0">
                  <a:pos x="T4" y="T5"/>
                </a:cxn>
                <a:cxn ang="0">
                  <a:pos x="T6" y="T7"/>
                </a:cxn>
                <a:cxn ang="0">
                  <a:pos x="T8" y="T9"/>
                </a:cxn>
              </a:cxnLst>
              <a:rect l="0" t="0" r="r" b="b"/>
              <a:pathLst>
                <a:path w="104" h="60">
                  <a:moveTo>
                    <a:pt x="18" y="50"/>
                  </a:moveTo>
                  <a:cubicBezTo>
                    <a:pt x="37" y="60"/>
                    <a:pt x="67" y="60"/>
                    <a:pt x="86" y="50"/>
                  </a:cubicBezTo>
                  <a:cubicBezTo>
                    <a:pt x="104" y="39"/>
                    <a:pt x="104" y="21"/>
                    <a:pt x="86" y="11"/>
                  </a:cubicBezTo>
                  <a:cubicBezTo>
                    <a:pt x="67" y="0"/>
                    <a:pt x="37" y="0"/>
                    <a:pt x="18" y="11"/>
                  </a:cubicBezTo>
                  <a:cubicBezTo>
                    <a:pt x="0" y="22"/>
                    <a:pt x="0" y="39"/>
                    <a:pt x="18" y="50"/>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1">
              <a:extLst>
                <a:ext uri="{FF2B5EF4-FFF2-40B4-BE49-F238E27FC236}">
                  <a16:creationId xmlns:a16="http://schemas.microsoft.com/office/drawing/2014/main" id="{FBADAACF-B06A-46DB-9823-B1C526D7DBA2}"/>
                </a:ext>
              </a:extLst>
            </p:cNvPr>
            <p:cNvSpPr>
              <a:spLocks/>
            </p:cNvSpPr>
            <p:nvPr/>
          </p:nvSpPr>
          <p:spPr bwMode="auto">
            <a:xfrm>
              <a:off x="-5153026" y="2171701"/>
              <a:ext cx="115888" cy="69850"/>
            </a:xfrm>
            <a:custGeom>
              <a:avLst/>
              <a:gdLst>
                <a:gd name="T0" fmla="*/ 73 w 73"/>
                <a:gd name="T1" fmla="*/ 15 h 44"/>
                <a:gd name="T2" fmla="*/ 49 w 73"/>
                <a:gd name="T3" fmla="*/ 0 h 44"/>
                <a:gd name="T4" fmla="*/ 0 w 73"/>
                <a:gd name="T5" fmla="*/ 31 h 44"/>
                <a:gd name="T6" fmla="*/ 23 w 73"/>
                <a:gd name="T7" fmla="*/ 44 h 44"/>
                <a:gd name="T8" fmla="*/ 73 w 73"/>
                <a:gd name="T9" fmla="*/ 15 h 44"/>
              </a:gdLst>
              <a:ahLst/>
              <a:cxnLst>
                <a:cxn ang="0">
                  <a:pos x="T0" y="T1"/>
                </a:cxn>
                <a:cxn ang="0">
                  <a:pos x="T2" y="T3"/>
                </a:cxn>
                <a:cxn ang="0">
                  <a:pos x="T4" y="T5"/>
                </a:cxn>
                <a:cxn ang="0">
                  <a:pos x="T6" y="T7"/>
                </a:cxn>
                <a:cxn ang="0">
                  <a:pos x="T8" y="T9"/>
                </a:cxn>
              </a:cxnLst>
              <a:rect l="0" t="0" r="r" b="b"/>
              <a:pathLst>
                <a:path w="73" h="44">
                  <a:moveTo>
                    <a:pt x="73" y="15"/>
                  </a:moveTo>
                  <a:lnTo>
                    <a:pt x="49" y="0"/>
                  </a:lnTo>
                  <a:lnTo>
                    <a:pt x="0" y="31"/>
                  </a:lnTo>
                  <a:lnTo>
                    <a:pt x="23" y="44"/>
                  </a:lnTo>
                  <a:lnTo>
                    <a:pt x="7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12">
              <a:extLst>
                <a:ext uri="{FF2B5EF4-FFF2-40B4-BE49-F238E27FC236}">
                  <a16:creationId xmlns:a16="http://schemas.microsoft.com/office/drawing/2014/main" id="{D1FF9873-7A2C-4FDE-B405-7C315ED0FFDD}"/>
                </a:ext>
              </a:extLst>
            </p:cNvPr>
            <p:cNvSpPr>
              <a:spLocks/>
            </p:cNvSpPr>
            <p:nvPr/>
          </p:nvSpPr>
          <p:spPr bwMode="auto">
            <a:xfrm>
              <a:off x="-5356226" y="2290763"/>
              <a:ext cx="115888" cy="66675"/>
            </a:xfrm>
            <a:custGeom>
              <a:avLst/>
              <a:gdLst>
                <a:gd name="T0" fmla="*/ 73 w 73"/>
                <a:gd name="T1" fmla="*/ 13 h 42"/>
                <a:gd name="T2" fmla="*/ 50 w 73"/>
                <a:gd name="T3" fmla="*/ 0 h 42"/>
                <a:gd name="T4" fmla="*/ 0 w 73"/>
                <a:gd name="T5" fmla="*/ 29 h 42"/>
                <a:gd name="T6" fmla="*/ 24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50" y="0"/>
                  </a:lnTo>
                  <a:lnTo>
                    <a:pt x="0" y="29"/>
                  </a:lnTo>
                  <a:lnTo>
                    <a:pt x="24"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3">
              <a:extLst>
                <a:ext uri="{FF2B5EF4-FFF2-40B4-BE49-F238E27FC236}">
                  <a16:creationId xmlns:a16="http://schemas.microsoft.com/office/drawing/2014/main" id="{6C006007-67AE-43CE-B7BB-2D3BBF3EAE61}"/>
                </a:ext>
              </a:extLst>
            </p:cNvPr>
            <p:cNvSpPr>
              <a:spLocks/>
            </p:cNvSpPr>
            <p:nvPr/>
          </p:nvSpPr>
          <p:spPr bwMode="auto">
            <a:xfrm>
              <a:off x="-5554663" y="2406651"/>
              <a:ext cx="115888" cy="66675"/>
            </a:xfrm>
            <a:custGeom>
              <a:avLst/>
              <a:gdLst>
                <a:gd name="T0" fmla="*/ 73 w 73"/>
                <a:gd name="T1" fmla="*/ 13 h 42"/>
                <a:gd name="T2" fmla="*/ 50 w 73"/>
                <a:gd name="T3" fmla="*/ 0 h 42"/>
                <a:gd name="T4" fmla="*/ 0 w 73"/>
                <a:gd name="T5" fmla="*/ 29 h 42"/>
                <a:gd name="T6" fmla="*/ 23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50" y="0"/>
                  </a:lnTo>
                  <a:lnTo>
                    <a:pt x="0" y="29"/>
                  </a:lnTo>
                  <a:lnTo>
                    <a:pt x="23"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4">
              <a:extLst>
                <a:ext uri="{FF2B5EF4-FFF2-40B4-BE49-F238E27FC236}">
                  <a16:creationId xmlns:a16="http://schemas.microsoft.com/office/drawing/2014/main" id="{AA9A9239-65B7-4DC4-AB8F-9B20447CCB45}"/>
                </a:ext>
              </a:extLst>
            </p:cNvPr>
            <p:cNvSpPr>
              <a:spLocks/>
            </p:cNvSpPr>
            <p:nvPr/>
          </p:nvSpPr>
          <p:spPr bwMode="auto">
            <a:xfrm>
              <a:off x="-5757863" y="2522538"/>
              <a:ext cx="115888" cy="66675"/>
            </a:xfrm>
            <a:custGeom>
              <a:avLst/>
              <a:gdLst>
                <a:gd name="T0" fmla="*/ 73 w 73"/>
                <a:gd name="T1" fmla="*/ 13 h 42"/>
                <a:gd name="T2" fmla="*/ 50 w 73"/>
                <a:gd name="T3" fmla="*/ 0 h 42"/>
                <a:gd name="T4" fmla="*/ 0 w 73"/>
                <a:gd name="T5" fmla="*/ 29 h 42"/>
                <a:gd name="T6" fmla="*/ 24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50" y="0"/>
                  </a:lnTo>
                  <a:lnTo>
                    <a:pt x="0" y="29"/>
                  </a:lnTo>
                  <a:lnTo>
                    <a:pt x="24"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5">
              <a:extLst>
                <a:ext uri="{FF2B5EF4-FFF2-40B4-BE49-F238E27FC236}">
                  <a16:creationId xmlns:a16="http://schemas.microsoft.com/office/drawing/2014/main" id="{559E05A0-3FEF-409D-A23A-0F7E92B34726}"/>
                </a:ext>
              </a:extLst>
            </p:cNvPr>
            <p:cNvSpPr>
              <a:spLocks/>
            </p:cNvSpPr>
            <p:nvPr/>
          </p:nvSpPr>
          <p:spPr bwMode="auto">
            <a:xfrm>
              <a:off x="-5956301" y="2638426"/>
              <a:ext cx="115888" cy="66675"/>
            </a:xfrm>
            <a:custGeom>
              <a:avLst/>
              <a:gdLst>
                <a:gd name="T0" fmla="*/ 73 w 73"/>
                <a:gd name="T1" fmla="*/ 13 h 42"/>
                <a:gd name="T2" fmla="*/ 50 w 73"/>
                <a:gd name="T3" fmla="*/ 0 h 42"/>
                <a:gd name="T4" fmla="*/ 0 w 73"/>
                <a:gd name="T5" fmla="*/ 29 h 42"/>
                <a:gd name="T6" fmla="*/ 24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50" y="0"/>
                  </a:lnTo>
                  <a:lnTo>
                    <a:pt x="0" y="29"/>
                  </a:lnTo>
                  <a:lnTo>
                    <a:pt x="24"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16">
              <a:extLst>
                <a:ext uri="{FF2B5EF4-FFF2-40B4-BE49-F238E27FC236}">
                  <a16:creationId xmlns:a16="http://schemas.microsoft.com/office/drawing/2014/main" id="{52926545-FA1B-4DE4-9325-57D38201C456}"/>
                </a:ext>
              </a:extLst>
            </p:cNvPr>
            <p:cNvSpPr>
              <a:spLocks/>
            </p:cNvSpPr>
            <p:nvPr/>
          </p:nvSpPr>
          <p:spPr bwMode="auto">
            <a:xfrm>
              <a:off x="-6157913" y="2754313"/>
              <a:ext cx="115888" cy="66675"/>
            </a:xfrm>
            <a:custGeom>
              <a:avLst/>
              <a:gdLst>
                <a:gd name="T0" fmla="*/ 73 w 73"/>
                <a:gd name="T1" fmla="*/ 13 h 42"/>
                <a:gd name="T2" fmla="*/ 49 w 73"/>
                <a:gd name="T3" fmla="*/ 0 h 42"/>
                <a:gd name="T4" fmla="*/ 0 w 73"/>
                <a:gd name="T5" fmla="*/ 29 h 42"/>
                <a:gd name="T6" fmla="*/ 23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49" y="0"/>
                  </a:lnTo>
                  <a:lnTo>
                    <a:pt x="0" y="29"/>
                  </a:lnTo>
                  <a:lnTo>
                    <a:pt x="23"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17">
              <a:extLst>
                <a:ext uri="{FF2B5EF4-FFF2-40B4-BE49-F238E27FC236}">
                  <a16:creationId xmlns:a16="http://schemas.microsoft.com/office/drawing/2014/main" id="{EC2B386F-D80C-42C3-80D4-4527B88C2C48}"/>
                </a:ext>
              </a:extLst>
            </p:cNvPr>
            <p:cNvSpPr>
              <a:spLocks/>
            </p:cNvSpPr>
            <p:nvPr/>
          </p:nvSpPr>
          <p:spPr bwMode="auto">
            <a:xfrm>
              <a:off x="-6356351" y="2870201"/>
              <a:ext cx="115888" cy="66675"/>
            </a:xfrm>
            <a:custGeom>
              <a:avLst/>
              <a:gdLst>
                <a:gd name="T0" fmla="*/ 73 w 73"/>
                <a:gd name="T1" fmla="*/ 13 h 42"/>
                <a:gd name="T2" fmla="*/ 49 w 73"/>
                <a:gd name="T3" fmla="*/ 0 h 42"/>
                <a:gd name="T4" fmla="*/ 0 w 73"/>
                <a:gd name="T5" fmla="*/ 31 h 42"/>
                <a:gd name="T6" fmla="*/ 23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49" y="0"/>
                  </a:lnTo>
                  <a:lnTo>
                    <a:pt x="0" y="31"/>
                  </a:lnTo>
                  <a:lnTo>
                    <a:pt x="23"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18">
              <a:extLst>
                <a:ext uri="{FF2B5EF4-FFF2-40B4-BE49-F238E27FC236}">
                  <a16:creationId xmlns:a16="http://schemas.microsoft.com/office/drawing/2014/main" id="{9C0C9DE9-603A-402D-ABE2-06BA8E4731B3}"/>
                </a:ext>
              </a:extLst>
            </p:cNvPr>
            <p:cNvSpPr>
              <a:spLocks/>
            </p:cNvSpPr>
            <p:nvPr/>
          </p:nvSpPr>
          <p:spPr bwMode="auto">
            <a:xfrm>
              <a:off x="-6559551" y="2986088"/>
              <a:ext cx="115888" cy="71438"/>
            </a:xfrm>
            <a:custGeom>
              <a:avLst/>
              <a:gdLst>
                <a:gd name="T0" fmla="*/ 73 w 73"/>
                <a:gd name="T1" fmla="*/ 16 h 45"/>
                <a:gd name="T2" fmla="*/ 49 w 73"/>
                <a:gd name="T3" fmla="*/ 0 h 45"/>
                <a:gd name="T4" fmla="*/ 0 w 73"/>
                <a:gd name="T5" fmla="*/ 31 h 45"/>
                <a:gd name="T6" fmla="*/ 23 w 73"/>
                <a:gd name="T7" fmla="*/ 45 h 45"/>
                <a:gd name="T8" fmla="*/ 73 w 73"/>
                <a:gd name="T9" fmla="*/ 16 h 45"/>
              </a:gdLst>
              <a:ahLst/>
              <a:cxnLst>
                <a:cxn ang="0">
                  <a:pos x="T0" y="T1"/>
                </a:cxn>
                <a:cxn ang="0">
                  <a:pos x="T2" y="T3"/>
                </a:cxn>
                <a:cxn ang="0">
                  <a:pos x="T4" y="T5"/>
                </a:cxn>
                <a:cxn ang="0">
                  <a:pos x="T6" y="T7"/>
                </a:cxn>
                <a:cxn ang="0">
                  <a:pos x="T8" y="T9"/>
                </a:cxn>
              </a:cxnLst>
              <a:rect l="0" t="0" r="r" b="b"/>
              <a:pathLst>
                <a:path w="73" h="45">
                  <a:moveTo>
                    <a:pt x="73" y="16"/>
                  </a:moveTo>
                  <a:lnTo>
                    <a:pt x="49" y="0"/>
                  </a:lnTo>
                  <a:lnTo>
                    <a:pt x="0" y="31"/>
                  </a:lnTo>
                  <a:lnTo>
                    <a:pt x="23" y="45"/>
                  </a:lnTo>
                  <a:lnTo>
                    <a:pt x="7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9">
              <a:extLst>
                <a:ext uri="{FF2B5EF4-FFF2-40B4-BE49-F238E27FC236}">
                  <a16:creationId xmlns:a16="http://schemas.microsoft.com/office/drawing/2014/main" id="{07B72AB2-A525-4690-BF55-E47CCB9D7134}"/>
                </a:ext>
              </a:extLst>
            </p:cNvPr>
            <p:cNvSpPr>
              <a:spLocks/>
            </p:cNvSpPr>
            <p:nvPr/>
          </p:nvSpPr>
          <p:spPr bwMode="auto">
            <a:xfrm>
              <a:off x="-6757988" y="3101976"/>
              <a:ext cx="115888" cy="71438"/>
            </a:xfrm>
            <a:custGeom>
              <a:avLst/>
              <a:gdLst>
                <a:gd name="T0" fmla="*/ 73 w 73"/>
                <a:gd name="T1" fmla="*/ 16 h 45"/>
                <a:gd name="T2" fmla="*/ 49 w 73"/>
                <a:gd name="T3" fmla="*/ 0 h 45"/>
                <a:gd name="T4" fmla="*/ 0 w 73"/>
                <a:gd name="T5" fmla="*/ 31 h 45"/>
                <a:gd name="T6" fmla="*/ 23 w 73"/>
                <a:gd name="T7" fmla="*/ 45 h 45"/>
                <a:gd name="T8" fmla="*/ 73 w 73"/>
                <a:gd name="T9" fmla="*/ 16 h 45"/>
              </a:gdLst>
              <a:ahLst/>
              <a:cxnLst>
                <a:cxn ang="0">
                  <a:pos x="T0" y="T1"/>
                </a:cxn>
                <a:cxn ang="0">
                  <a:pos x="T2" y="T3"/>
                </a:cxn>
                <a:cxn ang="0">
                  <a:pos x="T4" y="T5"/>
                </a:cxn>
                <a:cxn ang="0">
                  <a:pos x="T6" y="T7"/>
                </a:cxn>
                <a:cxn ang="0">
                  <a:pos x="T8" y="T9"/>
                </a:cxn>
              </a:cxnLst>
              <a:rect l="0" t="0" r="r" b="b"/>
              <a:pathLst>
                <a:path w="73" h="45">
                  <a:moveTo>
                    <a:pt x="73" y="16"/>
                  </a:moveTo>
                  <a:lnTo>
                    <a:pt x="49" y="0"/>
                  </a:lnTo>
                  <a:lnTo>
                    <a:pt x="0" y="31"/>
                  </a:lnTo>
                  <a:lnTo>
                    <a:pt x="23" y="45"/>
                  </a:lnTo>
                  <a:lnTo>
                    <a:pt x="7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20">
              <a:extLst>
                <a:ext uri="{FF2B5EF4-FFF2-40B4-BE49-F238E27FC236}">
                  <a16:creationId xmlns:a16="http://schemas.microsoft.com/office/drawing/2014/main" id="{8C0275E7-2430-4F99-B158-EE5C4C08E06F}"/>
                </a:ext>
              </a:extLst>
            </p:cNvPr>
            <p:cNvSpPr>
              <a:spLocks/>
            </p:cNvSpPr>
            <p:nvPr/>
          </p:nvSpPr>
          <p:spPr bwMode="auto">
            <a:xfrm>
              <a:off x="-9710738" y="3467101"/>
              <a:ext cx="7038975" cy="2817813"/>
            </a:xfrm>
            <a:custGeom>
              <a:avLst/>
              <a:gdLst>
                <a:gd name="T0" fmla="*/ 566 w 1702"/>
                <a:gd name="T1" fmla="*/ 667 h 681"/>
                <a:gd name="T2" fmla="*/ 14 w 1702"/>
                <a:gd name="T3" fmla="*/ 348 h 681"/>
                <a:gd name="T4" fmla="*/ 14 w 1702"/>
                <a:gd name="T5" fmla="*/ 348 h 681"/>
                <a:gd name="T6" fmla="*/ 14 w 1702"/>
                <a:gd name="T7" fmla="*/ 348 h 681"/>
                <a:gd name="T8" fmla="*/ 14 w 1702"/>
                <a:gd name="T9" fmla="*/ 348 h 681"/>
                <a:gd name="T10" fmla="*/ 2 w 1702"/>
                <a:gd name="T11" fmla="*/ 336 h 681"/>
                <a:gd name="T12" fmla="*/ 1 w 1702"/>
                <a:gd name="T13" fmla="*/ 335 h 681"/>
                <a:gd name="T14" fmla="*/ 0 w 1702"/>
                <a:gd name="T15" fmla="*/ 333 h 681"/>
                <a:gd name="T16" fmla="*/ 0 w 1702"/>
                <a:gd name="T17" fmla="*/ 332 h 681"/>
                <a:gd name="T18" fmla="*/ 0 w 1702"/>
                <a:gd name="T19" fmla="*/ 329 h 681"/>
                <a:gd name="T20" fmla="*/ 0 w 1702"/>
                <a:gd name="T21" fmla="*/ 329 h 681"/>
                <a:gd name="T22" fmla="*/ 0 w 1702"/>
                <a:gd name="T23" fmla="*/ 297 h 681"/>
                <a:gd name="T24" fmla="*/ 0 w 1702"/>
                <a:gd name="T25" fmla="*/ 297 h 681"/>
                <a:gd name="T26" fmla="*/ 0 w 1702"/>
                <a:gd name="T27" fmla="*/ 297 h 681"/>
                <a:gd name="T28" fmla="*/ 0 w 1702"/>
                <a:gd name="T29" fmla="*/ 300 h 681"/>
                <a:gd name="T30" fmla="*/ 0 w 1702"/>
                <a:gd name="T31" fmla="*/ 301 h 681"/>
                <a:gd name="T32" fmla="*/ 1 w 1702"/>
                <a:gd name="T33" fmla="*/ 303 h 681"/>
                <a:gd name="T34" fmla="*/ 2 w 1702"/>
                <a:gd name="T35" fmla="*/ 304 h 681"/>
                <a:gd name="T36" fmla="*/ 6 w 1702"/>
                <a:gd name="T37" fmla="*/ 310 h 681"/>
                <a:gd name="T38" fmla="*/ 14 w 1702"/>
                <a:gd name="T39" fmla="*/ 316 h 681"/>
                <a:gd name="T40" fmla="*/ 14 w 1702"/>
                <a:gd name="T41" fmla="*/ 316 h 681"/>
                <a:gd name="T42" fmla="*/ 564 w 1702"/>
                <a:gd name="T43" fmla="*/ 634 h 681"/>
                <a:gd name="T44" fmla="*/ 566 w 1702"/>
                <a:gd name="T45" fmla="*/ 635 h 681"/>
                <a:gd name="T46" fmla="*/ 566 w 1702"/>
                <a:gd name="T47" fmla="*/ 635 h 681"/>
                <a:gd name="T48" fmla="*/ 631 w 1702"/>
                <a:gd name="T49" fmla="*/ 634 h 681"/>
                <a:gd name="T50" fmla="*/ 631 w 1702"/>
                <a:gd name="T51" fmla="*/ 634 h 681"/>
                <a:gd name="T52" fmla="*/ 1688 w 1702"/>
                <a:gd name="T53" fmla="*/ 19 h 681"/>
                <a:gd name="T54" fmla="*/ 1702 w 1702"/>
                <a:gd name="T55" fmla="*/ 0 h 681"/>
                <a:gd name="T56" fmla="*/ 1702 w 1702"/>
                <a:gd name="T57" fmla="*/ 32 h 681"/>
                <a:gd name="T58" fmla="*/ 1702 w 1702"/>
                <a:gd name="T59" fmla="*/ 34 h 681"/>
                <a:gd name="T60" fmla="*/ 1702 w 1702"/>
                <a:gd name="T61" fmla="*/ 35 h 681"/>
                <a:gd name="T62" fmla="*/ 1698 w 1702"/>
                <a:gd name="T63" fmla="*/ 42 h 681"/>
                <a:gd name="T64" fmla="*/ 1698 w 1702"/>
                <a:gd name="T65" fmla="*/ 42 h 681"/>
                <a:gd name="T66" fmla="*/ 1697 w 1702"/>
                <a:gd name="T67" fmla="*/ 44 h 681"/>
                <a:gd name="T68" fmla="*/ 1696 w 1702"/>
                <a:gd name="T69" fmla="*/ 45 h 681"/>
                <a:gd name="T70" fmla="*/ 1695 w 1702"/>
                <a:gd name="T71" fmla="*/ 46 h 681"/>
                <a:gd name="T72" fmla="*/ 1694 w 1702"/>
                <a:gd name="T73" fmla="*/ 47 h 681"/>
                <a:gd name="T74" fmla="*/ 1692 w 1702"/>
                <a:gd name="T75" fmla="*/ 49 h 681"/>
                <a:gd name="T76" fmla="*/ 1691 w 1702"/>
                <a:gd name="T77" fmla="*/ 49 h 681"/>
                <a:gd name="T78" fmla="*/ 1690 w 1702"/>
                <a:gd name="T79" fmla="*/ 50 h 681"/>
                <a:gd name="T80" fmla="*/ 694 w 1702"/>
                <a:gd name="T81" fmla="*/ 629 h 681"/>
                <a:gd name="T82" fmla="*/ 620 w 1702"/>
                <a:gd name="T83" fmla="*/ 671 h 681"/>
                <a:gd name="T84" fmla="*/ 566 w 1702"/>
                <a:gd name="T85" fmla="*/ 667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02" h="681">
                  <a:moveTo>
                    <a:pt x="566" y="667"/>
                  </a:moveTo>
                  <a:cubicBezTo>
                    <a:pt x="14" y="348"/>
                    <a:pt x="14" y="348"/>
                    <a:pt x="14" y="348"/>
                  </a:cubicBezTo>
                  <a:cubicBezTo>
                    <a:pt x="14" y="348"/>
                    <a:pt x="14" y="348"/>
                    <a:pt x="14" y="348"/>
                  </a:cubicBezTo>
                  <a:cubicBezTo>
                    <a:pt x="14" y="348"/>
                    <a:pt x="14" y="348"/>
                    <a:pt x="14" y="348"/>
                  </a:cubicBezTo>
                  <a:cubicBezTo>
                    <a:pt x="14" y="348"/>
                    <a:pt x="14" y="348"/>
                    <a:pt x="14" y="348"/>
                  </a:cubicBezTo>
                  <a:cubicBezTo>
                    <a:pt x="8" y="345"/>
                    <a:pt x="4" y="341"/>
                    <a:pt x="2" y="336"/>
                  </a:cubicBezTo>
                  <a:cubicBezTo>
                    <a:pt x="1" y="336"/>
                    <a:pt x="1" y="335"/>
                    <a:pt x="1" y="335"/>
                  </a:cubicBezTo>
                  <a:cubicBezTo>
                    <a:pt x="1" y="334"/>
                    <a:pt x="1" y="334"/>
                    <a:pt x="0" y="333"/>
                  </a:cubicBezTo>
                  <a:cubicBezTo>
                    <a:pt x="0" y="333"/>
                    <a:pt x="0" y="332"/>
                    <a:pt x="0" y="332"/>
                  </a:cubicBezTo>
                  <a:cubicBezTo>
                    <a:pt x="0" y="331"/>
                    <a:pt x="0" y="330"/>
                    <a:pt x="0" y="329"/>
                  </a:cubicBezTo>
                  <a:cubicBezTo>
                    <a:pt x="0" y="329"/>
                    <a:pt x="0" y="329"/>
                    <a:pt x="0" y="329"/>
                  </a:cubicBezTo>
                  <a:cubicBezTo>
                    <a:pt x="0" y="297"/>
                    <a:pt x="0" y="297"/>
                    <a:pt x="0" y="297"/>
                  </a:cubicBezTo>
                  <a:cubicBezTo>
                    <a:pt x="0" y="297"/>
                    <a:pt x="0" y="297"/>
                    <a:pt x="0" y="297"/>
                  </a:cubicBezTo>
                  <a:cubicBezTo>
                    <a:pt x="0" y="297"/>
                    <a:pt x="0" y="297"/>
                    <a:pt x="0" y="297"/>
                  </a:cubicBezTo>
                  <a:cubicBezTo>
                    <a:pt x="0" y="298"/>
                    <a:pt x="0" y="299"/>
                    <a:pt x="0" y="300"/>
                  </a:cubicBezTo>
                  <a:cubicBezTo>
                    <a:pt x="0" y="301"/>
                    <a:pt x="0" y="301"/>
                    <a:pt x="0" y="301"/>
                  </a:cubicBezTo>
                  <a:cubicBezTo>
                    <a:pt x="1" y="302"/>
                    <a:pt x="1" y="303"/>
                    <a:pt x="1" y="303"/>
                  </a:cubicBezTo>
                  <a:cubicBezTo>
                    <a:pt x="1" y="304"/>
                    <a:pt x="1" y="304"/>
                    <a:pt x="2" y="304"/>
                  </a:cubicBezTo>
                  <a:cubicBezTo>
                    <a:pt x="3" y="307"/>
                    <a:pt x="4" y="309"/>
                    <a:pt x="6" y="310"/>
                  </a:cubicBezTo>
                  <a:cubicBezTo>
                    <a:pt x="7" y="312"/>
                    <a:pt x="11" y="314"/>
                    <a:pt x="14" y="316"/>
                  </a:cubicBezTo>
                  <a:cubicBezTo>
                    <a:pt x="14" y="316"/>
                    <a:pt x="14" y="316"/>
                    <a:pt x="14" y="316"/>
                  </a:cubicBezTo>
                  <a:cubicBezTo>
                    <a:pt x="564" y="634"/>
                    <a:pt x="564" y="634"/>
                    <a:pt x="564" y="634"/>
                  </a:cubicBezTo>
                  <a:cubicBezTo>
                    <a:pt x="565" y="634"/>
                    <a:pt x="566" y="635"/>
                    <a:pt x="566" y="635"/>
                  </a:cubicBezTo>
                  <a:cubicBezTo>
                    <a:pt x="566" y="635"/>
                    <a:pt x="566" y="635"/>
                    <a:pt x="566" y="635"/>
                  </a:cubicBezTo>
                  <a:cubicBezTo>
                    <a:pt x="585" y="645"/>
                    <a:pt x="613" y="644"/>
                    <a:pt x="631" y="634"/>
                  </a:cubicBezTo>
                  <a:cubicBezTo>
                    <a:pt x="631" y="634"/>
                    <a:pt x="631" y="634"/>
                    <a:pt x="631" y="634"/>
                  </a:cubicBezTo>
                  <a:cubicBezTo>
                    <a:pt x="1688" y="19"/>
                    <a:pt x="1688" y="19"/>
                    <a:pt x="1688" y="19"/>
                  </a:cubicBezTo>
                  <a:cubicBezTo>
                    <a:pt x="1697" y="14"/>
                    <a:pt x="1702" y="7"/>
                    <a:pt x="1702" y="0"/>
                  </a:cubicBezTo>
                  <a:cubicBezTo>
                    <a:pt x="1702" y="32"/>
                    <a:pt x="1702" y="32"/>
                    <a:pt x="1702" y="32"/>
                  </a:cubicBezTo>
                  <a:cubicBezTo>
                    <a:pt x="1702" y="33"/>
                    <a:pt x="1702" y="34"/>
                    <a:pt x="1702" y="34"/>
                  </a:cubicBezTo>
                  <a:cubicBezTo>
                    <a:pt x="1702" y="35"/>
                    <a:pt x="1702" y="35"/>
                    <a:pt x="1702" y="35"/>
                  </a:cubicBezTo>
                  <a:cubicBezTo>
                    <a:pt x="1701" y="37"/>
                    <a:pt x="1700" y="40"/>
                    <a:pt x="1698" y="42"/>
                  </a:cubicBezTo>
                  <a:cubicBezTo>
                    <a:pt x="1698" y="42"/>
                    <a:pt x="1698" y="42"/>
                    <a:pt x="1698" y="42"/>
                  </a:cubicBezTo>
                  <a:cubicBezTo>
                    <a:pt x="1698" y="43"/>
                    <a:pt x="1697" y="44"/>
                    <a:pt x="1697" y="44"/>
                  </a:cubicBezTo>
                  <a:cubicBezTo>
                    <a:pt x="1697" y="45"/>
                    <a:pt x="1696" y="45"/>
                    <a:pt x="1696" y="45"/>
                  </a:cubicBezTo>
                  <a:cubicBezTo>
                    <a:pt x="1696" y="45"/>
                    <a:pt x="1695" y="46"/>
                    <a:pt x="1695" y="46"/>
                  </a:cubicBezTo>
                  <a:cubicBezTo>
                    <a:pt x="1694" y="47"/>
                    <a:pt x="1694" y="47"/>
                    <a:pt x="1694" y="47"/>
                  </a:cubicBezTo>
                  <a:cubicBezTo>
                    <a:pt x="1693" y="48"/>
                    <a:pt x="1693" y="48"/>
                    <a:pt x="1692" y="49"/>
                  </a:cubicBezTo>
                  <a:cubicBezTo>
                    <a:pt x="1692" y="49"/>
                    <a:pt x="1691" y="49"/>
                    <a:pt x="1691" y="49"/>
                  </a:cubicBezTo>
                  <a:cubicBezTo>
                    <a:pt x="1691" y="50"/>
                    <a:pt x="1690" y="50"/>
                    <a:pt x="1690" y="50"/>
                  </a:cubicBezTo>
                  <a:cubicBezTo>
                    <a:pt x="1689" y="50"/>
                    <a:pt x="694" y="629"/>
                    <a:pt x="694" y="629"/>
                  </a:cubicBezTo>
                  <a:cubicBezTo>
                    <a:pt x="628" y="668"/>
                    <a:pt x="624" y="669"/>
                    <a:pt x="620" y="671"/>
                  </a:cubicBezTo>
                  <a:cubicBezTo>
                    <a:pt x="620" y="671"/>
                    <a:pt x="599" y="681"/>
                    <a:pt x="566" y="667"/>
                  </a:cubicBezTo>
                  <a:close/>
                </a:path>
              </a:pathLst>
            </a:custGeom>
            <a:solidFill>
              <a:srgbClr val="D8E1F3"/>
            </a:solidFill>
            <a:ln>
              <a:noFill/>
            </a:ln>
            <a:effectLst>
              <a:outerShdw blurRad="50800" dist="38100" dir="2700000" algn="tl" rotWithShape="0">
                <a:prstClr val="black">
                  <a:alpha val="14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21">
              <a:extLst>
                <a:ext uri="{FF2B5EF4-FFF2-40B4-BE49-F238E27FC236}">
                  <a16:creationId xmlns:a16="http://schemas.microsoft.com/office/drawing/2014/main" id="{A49F003C-FDB6-4D8E-8E00-5C67F048E577}"/>
                </a:ext>
              </a:extLst>
            </p:cNvPr>
            <p:cNvSpPr>
              <a:spLocks/>
            </p:cNvSpPr>
            <p:nvPr/>
          </p:nvSpPr>
          <p:spPr bwMode="auto">
            <a:xfrm>
              <a:off x="-6072188" y="2601913"/>
              <a:ext cx="2444750" cy="1419225"/>
            </a:xfrm>
            <a:custGeom>
              <a:avLst/>
              <a:gdLst>
                <a:gd name="T0" fmla="*/ 3 w 591"/>
                <a:gd name="T1" fmla="*/ 80 h 343"/>
                <a:gd name="T2" fmla="*/ 3 w 591"/>
                <a:gd name="T3" fmla="*/ 86 h 343"/>
                <a:gd name="T4" fmla="*/ 442 w 591"/>
                <a:gd name="T5" fmla="*/ 342 h 343"/>
                <a:gd name="T6" fmla="*/ 452 w 591"/>
                <a:gd name="T7" fmla="*/ 342 h 343"/>
                <a:gd name="T8" fmla="*/ 588 w 591"/>
                <a:gd name="T9" fmla="*/ 262 h 343"/>
                <a:gd name="T10" fmla="*/ 588 w 591"/>
                <a:gd name="T11" fmla="*/ 257 h 343"/>
                <a:gd name="T12" fmla="*/ 149 w 591"/>
                <a:gd name="T13" fmla="*/ 1 h 343"/>
                <a:gd name="T14" fmla="*/ 139 w 591"/>
                <a:gd name="T15" fmla="*/ 1 h 343"/>
                <a:gd name="T16" fmla="*/ 3 w 591"/>
                <a:gd name="T17" fmla="*/ 8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1" h="343">
                  <a:moveTo>
                    <a:pt x="3" y="80"/>
                  </a:moveTo>
                  <a:cubicBezTo>
                    <a:pt x="0" y="82"/>
                    <a:pt x="0" y="84"/>
                    <a:pt x="3" y="86"/>
                  </a:cubicBezTo>
                  <a:cubicBezTo>
                    <a:pt x="442" y="342"/>
                    <a:pt x="442" y="342"/>
                    <a:pt x="442" y="342"/>
                  </a:cubicBezTo>
                  <a:cubicBezTo>
                    <a:pt x="445" y="343"/>
                    <a:pt x="449" y="343"/>
                    <a:pt x="452" y="342"/>
                  </a:cubicBezTo>
                  <a:cubicBezTo>
                    <a:pt x="588" y="262"/>
                    <a:pt x="588" y="262"/>
                    <a:pt x="588" y="262"/>
                  </a:cubicBezTo>
                  <a:cubicBezTo>
                    <a:pt x="591" y="261"/>
                    <a:pt x="591" y="258"/>
                    <a:pt x="588" y="257"/>
                  </a:cubicBezTo>
                  <a:cubicBezTo>
                    <a:pt x="149" y="1"/>
                    <a:pt x="149" y="1"/>
                    <a:pt x="149" y="1"/>
                  </a:cubicBezTo>
                  <a:cubicBezTo>
                    <a:pt x="146" y="0"/>
                    <a:pt x="142" y="0"/>
                    <a:pt x="139" y="1"/>
                  </a:cubicBezTo>
                  <a:lnTo>
                    <a:pt x="3" y="80"/>
                  </a:lnTo>
                  <a:close/>
                </a:path>
              </a:pathLst>
            </a:custGeom>
            <a:solidFill>
              <a:srgbClr val="B3C5E6">
                <a:alpha val="69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22">
              <a:extLst>
                <a:ext uri="{FF2B5EF4-FFF2-40B4-BE49-F238E27FC236}">
                  <a16:creationId xmlns:a16="http://schemas.microsoft.com/office/drawing/2014/main" id="{572D33FB-BDCB-429C-B4FB-48E2980407AE}"/>
                </a:ext>
              </a:extLst>
            </p:cNvPr>
            <p:cNvSpPr>
              <a:spLocks/>
            </p:cNvSpPr>
            <p:nvPr/>
          </p:nvSpPr>
          <p:spPr bwMode="auto">
            <a:xfrm>
              <a:off x="-5943601" y="3962401"/>
              <a:ext cx="1360488" cy="782638"/>
            </a:xfrm>
            <a:custGeom>
              <a:avLst/>
              <a:gdLst>
                <a:gd name="T0" fmla="*/ 326 w 329"/>
                <a:gd name="T1" fmla="*/ 87 h 189"/>
                <a:gd name="T2" fmla="*/ 326 w 329"/>
                <a:gd name="T3" fmla="*/ 93 h 189"/>
                <a:gd name="T4" fmla="*/ 161 w 329"/>
                <a:gd name="T5" fmla="*/ 188 h 189"/>
                <a:gd name="T6" fmla="*/ 152 w 329"/>
                <a:gd name="T7" fmla="*/ 188 h 189"/>
                <a:gd name="T8" fmla="*/ 3 w 329"/>
                <a:gd name="T9" fmla="*/ 101 h 189"/>
                <a:gd name="T10" fmla="*/ 3 w 329"/>
                <a:gd name="T11" fmla="*/ 96 h 189"/>
                <a:gd name="T12" fmla="*/ 167 w 329"/>
                <a:gd name="T13" fmla="*/ 1 h 189"/>
                <a:gd name="T14" fmla="*/ 177 w 329"/>
                <a:gd name="T15" fmla="*/ 1 h 189"/>
                <a:gd name="T16" fmla="*/ 326 w 329"/>
                <a:gd name="T17" fmla="*/ 8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9" h="189">
                  <a:moveTo>
                    <a:pt x="326" y="87"/>
                  </a:moveTo>
                  <a:cubicBezTo>
                    <a:pt x="329" y="89"/>
                    <a:pt x="329" y="91"/>
                    <a:pt x="326" y="93"/>
                  </a:cubicBezTo>
                  <a:cubicBezTo>
                    <a:pt x="161" y="188"/>
                    <a:pt x="161" y="188"/>
                    <a:pt x="161" y="188"/>
                  </a:cubicBezTo>
                  <a:cubicBezTo>
                    <a:pt x="159" y="189"/>
                    <a:pt x="154" y="189"/>
                    <a:pt x="152" y="188"/>
                  </a:cubicBezTo>
                  <a:cubicBezTo>
                    <a:pt x="3" y="101"/>
                    <a:pt x="3" y="101"/>
                    <a:pt x="3" y="101"/>
                  </a:cubicBezTo>
                  <a:cubicBezTo>
                    <a:pt x="0" y="100"/>
                    <a:pt x="0" y="97"/>
                    <a:pt x="3" y="96"/>
                  </a:cubicBezTo>
                  <a:cubicBezTo>
                    <a:pt x="167" y="1"/>
                    <a:pt x="167" y="1"/>
                    <a:pt x="167" y="1"/>
                  </a:cubicBezTo>
                  <a:cubicBezTo>
                    <a:pt x="170" y="0"/>
                    <a:pt x="174" y="0"/>
                    <a:pt x="177" y="1"/>
                  </a:cubicBezTo>
                  <a:lnTo>
                    <a:pt x="326" y="87"/>
                  </a:lnTo>
                  <a:close/>
                </a:path>
              </a:pathLst>
            </a:custGeom>
            <a:solidFill>
              <a:srgbClr val="B3C5E6">
                <a:alpha val="69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23">
              <a:extLst>
                <a:ext uri="{FF2B5EF4-FFF2-40B4-BE49-F238E27FC236}">
                  <a16:creationId xmlns:a16="http://schemas.microsoft.com/office/drawing/2014/main" id="{852C04BE-C01F-4BDA-B2A9-C3D4AE353BC2}"/>
                </a:ext>
              </a:extLst>
            </p:cNvPr>
            <p:cNvSpPr>
              <a:spLocks/>
            </p:cNvSpPr>
            <p:nvPr/>
          </p:nvSpPr>
          <p:spPr bwMode="auto">
            <a:xfrm>
              <a:off x="-7226301" y="4484688"/>
              <a:ext cx="1609725" cy="935038"/>
            </a:xfrm>
            <a:custGeom>
              <a:avLst/>
              <a:gdLst>
                <a:gd name="T0" fmla="*/ 387 w 389"/>
                <a:gd name="T1" fmla="*/ 88 h 226"/>
                <a:gd name="T2" fmla="*/ 387 w 389"/>
                <a:gd name="T3" fmla="*/ 94 h 226"/>
                <a:gd name="T4" fmla="*/ 163 w 389"/>
                <a:gd name="T5" fmla="*/ 224 h 226"/>
                <a:gd name="T6" fmla="*/ 154 w 389"/>
                <a:gd name="T7" fmla="*/ 224 h 226"/>
                <a:gd name="T8" fmla="*/ 3 w 389"/>
                <a:gd name="T9" fmla="*/ 137 h 226"/>
                <a:gd name="T10" fmla="*/ 3 w 389"/>
                <a:gd name="T11" fmla="*/ 131 h 226"/>
                <a:gd name="T12" fmla="*/ 226 w 389"/>
                <a:gd name="T13" fmla="*/ 1 h 226"/>
                <a:gd name="T14" fmla="*/ 236 w 389"/>
                <a:gd name="T15" fmla="*/ 1 h 226"/>
                <a:gd name="T16" fmla="*/ 387 w 389"/>
                <a:gd name="T17" fmla="*/ 8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226">
                  <a:moveTo>
                    <a:pt x="387" y="88"/>
                  </a:moveTo>
                  <a:cubicBezTo>
                    <a:pt x="389" y="90"/>
                    <a:pt x="389" y="92"/>
                    <a:pt x="387" y="94"/>
                  </a:cubicBezTo>
                  <a:cubicBezTo>
                    <a:pt x="163" y="224"/>
                    <a:pt x="163" y="224"/>
                    <a:pt x="163" y="224"/>
                  </a:cubicBezTo>
                  <a:cubicBezTo>
                    <a:pt x="161" y="226"/>
                    <a:pt x="156" y="226"/>
                    <a:pt x="154" y="224"/>
                  </a:cubicBezTo>
                  <a:cubicBezTo>
                    <a:pt x="3" y="137"/>
                    <a:pt x="3" y="137"/>
                    <a:pt x="3" y="137"/>
                  </a:cubicBezTo>
                  <a:cubicBezTo>
                    <a:pt x="0" y="135"/>
                    <a:pt x="0" y="133"/>
                    <a:pt x="3" y="131"/>
                  </a:cubicBezTo>
                  <a:cubicBezTo>
                    <a:pt x="226" y="1"/>
                    <a:pt x="226" y="1"/>
                    <a:pt x="226" y="1"/>
                  </a:cubicBezTo>
                  <a:cubicBezTo>
                    <a:pt x="229" y="0"/>
                    <a:pt x="233" y="0"/>
                    <a:pt x="236" y="1"/>
                  </a:cubicBezTo>
                  <a:lnTo>
                    <a:pt x="387" y="88"/>
                  </a:lnTo>
                  <a:close/>
                </a:path>
              </a:pathLst>
            </a:custGeom>
            <a:solidFill>
              <a:srgbClr val="B3C5E6">
                <a:alpha val="69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24">
              <a:extLst>
                <a:ext uri="{FF2B5EF4-FFF2-40B4-BE49-F238E27FC236}">
                  <a16:creationId xmlns:a16="http://schemas.microsoft.com/office/drawing/2014/main" id="{0F4B8389-7F6E-42B7-87F1-052EC5F1CC68}"/>
                </a:ext>
              </a:extLst>
            </p:cNvPr>
            <p:cNvSpPr>
              <a:spLocks/>
            </p:cNvSpPr>
            <p:nvPr/>
          </p:nvSpPr>
          <p:spPr bwMode="auto">
            <a:xfrm>
              <a:off x="-8429626" y="3235326"/>
              <a:ext cx="2743200" cy="1589088"/>
            </a:xfrm>
            <a:custGeom>
              <a:avLst/>
              <a:gdLst>
                <a:gd name="T0" fmla="*/ 660 w 663"/>
                <a:gd name="T1" fmla="*/ 109 h 384"/>
                <a:gd name="T2" fmla="*/ 660 w 663"/>
                <a:gd name="T3" fmla="*/ 115 h 384"/>
                <a:gd name="T4" fmla="*/ 198 w 663"/>
                <a:gd name="T5" fmla="*/ 382 h 384"/>
                <a:gd name="T6" fmla="*/ 188 w 663"/>
                <a:gd name="T7" fmla="*/ 382 h 384"/>
                <a:gd name="T8" fmla="*/ 2 w 663"/>
                <a:gd name="T9" fmla="*/ 275 h 384"/>
                <a:gd name="T10" fmla="*/ 2 w 663"/>
                <a:gd name="T11" fmla="*/ 269 h 384"/>
                <a:gd name="T12" fmla="*/ 464 w 663"/>
                <a:gd name="T13" fmla="*/ 2 h 384"/>
                <a:gd name="T14" fmla="*/ 474 w 663"/>
                <a:gd name="T15" fmla="*/ 2 h 384"/>
                <a:gd name="T16" fmla="*/ 660 w 663"/>
                <a:gd name="T17"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3" h="384">
                  <a:moveTo>
                    <a:pt x="660" y="109"/>
                  </a:moveTo>
                  <a:cubicBezTo>
                    <a:pt x="663" y="111"/>
                    <a:pt x="663" y="114"/>
                    <a:pt x="660" y="115"/>
                  </a:cubicBezTo>
                  <a:cubicBezTo>
                    <a:pt x="198" y="382"/>
                    <a:pt x="198" y="382"/>
                    <a:pt x="198" y="382"/>
                  </a:cubicBezTo>
                  <a:cubicBezTo>
                    <a:pt x="195" y="384"/>
                    <a:pt x="191" y="384"/>
                    <a:pt x="188" y="382"/>
                  </a:cubicBezTo>
                  <a:cubicBezTo>
                    <a:pt x="2" y="275"/>
                    <a:pt x="2" y="275"/>
                    <a:pt x="2" y="275"/>
                  </a:cubicBezTo>
                  <a:cubicBezTo>
                    <a:pt x="0" y="273"/>
                    <a:pt x="0" y="271"/>
                    <a:pt x="2" y="269"/>
                  </a:cubicBezTo>
                  <a:cubicBezTo>
                    <a:pt x="464" y="2"/>
                    <a:pt x="464" y="2"/>
                    <a:pt x="464" y="2"/>
                  </a:cubicBezTo>
                  <a:cubicBezTo>
                    <a:pt x="467" y="0"/>
                    <a:pt x="471" y="0"/>
                    <a:pt x="474" y="2"/>
                  </a:cubicBezTo>
                  <a:lnTo>
                    <a:pt x="660" y="109"/>
                  </a:lnTo>
                  <a:close/>
                </a:path>
              </a:pathLst>
            </a:custGeom>
            <a:solidFill>
              <a:srgbClr val="B3C5E6">
                <a:alpha val="69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25">
              <a:extLst>
                <a:ext uri="{FF2B5EF4-FFF2-40B4-BE49-F238E27FC236}">
                  <a16:creationId xmlns:a16="http://schemas.microsoft.com/office/drawing/2014/main" id="{7ABDB34F-676D-44C7-9BC5-DBA485E51CE8}"/>
                </a:ext>
              </a:extLst>
            </p:cNvPr>
            <p:cNvSpPr>
              <a:spLocks/>
            </p:cNvSpPr>
            <p:nvPr/>
          </p:nvSpPr>
          <p:spPr bwMode="auto">
            <a:xfrm>
              <a:off x="-5318126" y="1450976"/>
              <a:ext cx="474663" cy="1812925"/>
            </a:xfrm>
            <a:custGeom>
              <a:avLst/>
              <a:gdLst>
                <a:gd name="T0" fmla="*/ 297 w 299"/>
                <a:gd name="T1" fmla="*/ 0 h 1142"/>
                <a:gd name="T2" fmla="*/ 299 w 299"/>
                <a:gd name="T3" fmla="*/ 975 h 1142"/>
                <a:gd name="T4" fmla="*/ 2 w 299"/>
                <a:gd name="T5" fmla="*/ 1142 h 1142"/>
                <a:gd name="T6" fmla="*/ 0 w 299"/>
                <a:gd name="T7" fmla="*/ 170 h 1142"/>
                <a:gd name="T8" fmla="*/ 297 w 299"/>
                <a:gd name="T9" fmla="*/ 0 h 1142"/>
              </a:gdLst>
              <a:ahLst/>
              <a:cxnLst>
                <a:cxn ang="0">
                  <a:pos x="T0" y="T1"/>
                </a:cxn>
                <a:cxn ang="0">
                  <a:pos x="T2" y="T3"/>
                </a:cxn>
                <a:cxn ang="0">
                  <a:pos x="T4" y="T5"/>
                </a:cxn>
                <a:cxn ang="0">
                  <a:pos x="T6" y="T7"/>
                </a:cxn>
                <a:cxn ang="0">
                  <a:pos x="T8" y="T9"/>
                </a:cxn>
              </a:cxnLst>
              <a:rect l="0" t="0" r="r" b="b"/>
              <a:pathLst>
                <a:path w="299" h="1142">
                  <a:moveTo>
                    <a:pt x="297" y="0"/>
                  </a:moveTo>
                  <a:lnTo>
                    <a:pt x="299" y="975"/>
                  </a:lnTo>
                  <a:lnTo>
                    <a:pt x="2" y="1142"/>
                  </a:lnTo>
                  <a:lnTo>
                    <a:pt x="0" y="170"/>
                  </a:lnTo>
                  <a:lnTo>
                    <a:pt x="297" y="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26">
              <a:extLst>
                <a:ext uri="{FF2B5EF4-FFF2-40B4-BE49-F238E27FC236}">
                  <a16:creationId xmlns:a16="http://schemas.microsoft.com/office/drawing/2014/main" id="{1DFA7005-E72B-4D6B-89BC-1803584F983A}"/>
                </a:ext>
              </a:extLst>
            </p:cNvPr>
            <p:cNvSpPr>
              <a:spLocks/>
            </p:cNvSpPr>
            <p:nvPr/>
          </p:nvSpPr>
          <p:spPr bwMode="auto">
            <a:xfrm>
              <a:off x="-5802313" y="1443038"/>
              <a:ext cx="487363" cy="1820863"/>
            </a:xfrm>
            <a:custGeom>
              <a:avLst/>
              <a:gdLst>
                <a:gd name="T0" fmla="*/ 307 w 307"/>
                <a:gd name="T1" fmla="*/ 1147 h 1147"/>
                <a:gd name="T2" fmla="*/ 2 w 307"/>
                <a:gd name="T3" fmla="*/ 975 h 1147"/>
                <a:gd name="T4" fmla="*/ 0 w 307"/>
                <a:gd name="T5" fmla="*/ 0 h 1147"/>
                <a:gd name="T6" fmla="*/ 305 w 307"/>
                <a:gd name="T7" fmla="*/ 175 h 1147"/>
                <a:gd name="T8" fmla="*/ 307 w 307"/>
                <a:gd name="T9" fmla="*/ 1147 h 1147"/>
              </a:gdLst>
              <a:ahLst/>
              <a:cxnLst>
                <a:cxn ang="0">
                  <a:pos x="T0" y="T1"/>
                </a:cxn>
                <a:cxn ang="0">
                  <a:pos x="T2" y="T3"/>
                </a:cxn>
                <a:cxn ang="0">
                  <a:pos x="T4" y="T5"/>
                </a:cxn>
                <a:cxn ang="0">
                  <a:pos x="T6" y="T7"/>
                </a:cxn>
                <a:cxn ang="0">
                  <a:pos x="T8" y="T9"/>
                </a:cxn>
              </a:cxnLst>
              <a:rect l="0" t="0" r="r" b="b"/>
              <a:pathLst>
                <a:path w="307" h="1147">
                  <a:moveTo>
                    <a:pt x="307" y="1147"/>
                  </a:moveTo>
                  <a:lnTo>
                    <a:pt x="2" y="975"/>
                  </a:lnTo>
                  <a:lnTo>
                    <a:pt x="0" y="0"/>
                  </a:lnTo>
                  <a:lnTo>
                    <a:pt x="305" y="175"/>
                  </a:lnTo>
                  <a:lnTo>
                    <a:pt x="307" y="1147"/>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27">
              <a:extLst>
                <a:ext uri="{FF2B5EF4-FFF2-40B4-BE49-F238E27FC236}">
                  <a16:creationId xmlns:a16="http://schemas.microsoft.com/office/drawing/2014/main" id="{99A36E27-F2C1-49E0-8F3E-48086F44DEDC}"/>
                </a:ext>
              </a:extLst>
            </p:cNvPr>
            <p:cNvSpPr>
              <a:spLocks/>
            </p:cNvSpPr>
            <p:nvPr/>
          </p:nvSpPr>
          <p:spPr bwMode="auto">
            <a:xfrm>
              <a:off x="-5802313" y="1173163"/>
              <a:ext cx="955675" cy="547688"/>
            </a:xfrm>
            <a:custGeom>
              <a:avLst/>
              <a:gdLst>
                <a:gd name="T0" fmla="*/ 305 w 602"/>
                <a:gd name="T1" fmla="*/ 345 h 345"/>
                <a:gd name="T2" fmla="*/ 0 w 602"/>
                <a:gd name="T3" fmla="*/ 170 h 345"/>
                <a:gd name="T4" fmla="*/ 297 w 602"/>
                <a:gd name="T5" fmla="*/ 0 h 345"/>
                <a:gd name="T6" fmla="*/ 602 w 602"/>
                <a:gd name="T7" fmla="*/ 175 h 345"/>
                <a:gd name="T8" fmla="*/ 305 w 602"/>
                <a:gd name="T9" fmla="*/ 345 h 345"/>
              </a:gdLst>
              <a:ahLst/>
              <a:cxnLst>
                <a:cxn ang="0">
                  <a:pos x="T0" y="T1"/>
                </a:cxn>
                <a:cxn ang="0">
                  <a:pos x="T2" y="T3"/>
                </a:cxn>
                <a:cxn ang="0">
                  <a:pos x="T4" y="T5"/>
                </a:cxn>
                <a:cxn ang="0">
                  <a:pos x="T6" y="T7"/>
                </a:cxn>
                <a:cxn ang="0">
                  <a:pos x="T8" y="T9"/>
                </a:cxn>
              </a:cxnLst>
              <a:rect l="0" t="0" r="r" b="b"/>
              <a:pathLst>
                <a:path w="602" h="345">
                  <a:moveTo>
                    <a:pt x="305" y="345"/>
                  </a:moveTo>
                  <a:lnTo>
                    <a:pt x="0" y="170"/>
                  </a:lnTo>
                  <a:lnTo>
                    <a:pt x="297" y="0"/>
                  </a:lnTo>
                  <a:lnTo>
                    <a:pt x="602" y="175"/>
                  </a:lnTo>
                  <a:lnTo>
                    <a:pt x="305" y="345"/>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28">
              <a:extLst>
                <a:ext uri="{FF2B5EF4-FFF2-40B4-BE49-F238E27FC236}">
                  <a16:creationId xmlns:a16="http://schemas.microsoft.com/office/drawing/2014/main" id="{39418BFB-3074-4306-A168-07662B493691}"/>
                </a:ext>
              </a:extLst>
            </p:cNvPr>
            <p:cNvSpPr>
              <a:spLocks/>
            </p:cNvSpPr>
            <p:nvPr/>
          </p:nvSpPr>
          <p:spPr bwMode="auto">
            <a:xfrm>
              <a:off x="-5737226" y="1592263"/>
              <a:ext cx="92075" cy="1203325"/>
            </a:xfrm>
            <a:custGeom>
              <a:avLst/>
              <a:gdLst>
                <a:gd name="T0" fmla="*/ 16 w 58"/>
                <a:gd name="T1" fmla="*/ 8 h 758"/>
                <a:gd name="T2" fmla="*/ 3 w 58"/>
                <a:gd name="T3" fmla="*/ 0 h 758"/>
                <a:gd name="T4" fmla="*/ 0 w 58"/>
                <a:gd name="T5" fmla="*/ 727 h 758"/>
                <a:gd name="T6" fmla="*/ 58 w 58"/>
                <a:gd name="T7" fmla="*/ 758 h 758"/>
                <a:gd name="T8" fmla="*/ 58 w 58"/>
                <a:gd name="T9" fmla="*/ 78 h 758"/>
                <a:gd name="T10" fmla="*/ 58 w 58"/>
                <a:gd name="T11" fmla="*/ 31 h 758"/>
                <a:gd name="T12" fmla="*/ 16 w 58"/>
                <a:gd name="T13" fmla="*/ 8 h 758"/>
              </a:gdLst>
              <a:ahLst/>
              <a:cxnLst>
                <a:cxn ang="0">
                  <a:pos x="T0" y="T1"/>
                </a:cxn>
                <a:cxn ang="0">
                  <a:pos x="T2" y="T3"/>
                </a:cxn>
                <a:cxn ang="0">
                  <a:pos x="T4" y="T5"/>
                </a:cxn>
                <a:cxn ang="0">
                  <a:pos x="T6" y="T7"/>
                </a:cxn>
                <a:cxn ang="0">
                  <a:pos x="T8" y="T9"/>
                </a:cxn>
                <a:cxn ang="0">
                  <a:pos x="T10" y="T11"/>
                </a:cxn>
                <a:cxn ang="0">
                  <a:pos x="T12" y="T13"/>
                </a:cxn>
              </a:cxnLst>
              <a:rect l="0" t="0" r="r" b="b"/>
              <a:pathLst>
                <a:path w="58" h="758">
                  <a:moveTo>
                    <a:pt x="16" y="8"/>
                  </a:moveTo>
                  <a:lnTo>
                    <a:pt x="3" y="0"/>
                  </a:lnTo>
                  <a:lnTo>
                    <a:pt x="0" y="727"/>
                  </a:lnTo>
                  <a:lnTo>
                    <a:pt x="58" y="758"/>
                  </a:lnTo>
                  <a:lnTo>
                    <a:pt x="58" y="78"/>
                  </a:lnTo>
                  <a:lnTo>
                    <a:pt x="58" y="31"/>
                  </a:lnTo>
                  <a:lnTo>
                    <a:pt x="16" y="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29">
              <a:extLst>
                <a:ext uri="{FF2B5EF4-FFF2-40B4-BE49-F238E27FC236}">
                  <a16:creationId xmlns:a16="http://schemas.microsoft.com/office/drawing/2014/main" id="{C6562B78-DF92-4837-AAE6-6C2CAEA54F83}"/>
                </a:ext>
              </a:extLst>
            </p:cNvPr>
            <p:cNvSpPr>
              <a:spLocks/>
            </p:cNvSpPr>
            <p:nvPr/>
          </p:nvSpPr>
          <p:spPr bwMode="auto">
            <a:xfrm>
              <a:off x="-5595938" y="1670051"/>
              <a:ext cx="87313" cy="1204913"/>
            </a:xfrm>
            <a:custGeom>
              <a:avLst/>
              <a:gdLst>
                <a:gd name="T0" fmla="*/ 16 w 55"/>
                <a:gd name="T1" fmla="*/ 8 h 759"/>
                <a:gd name="T2" fmla="*/ 0 w 55"/>
                <a:gd name="T3" fmla="*/ 0 h 759"/>
                <a:gd name="T4" fmla="*/ 0 w 55"/>
                <a:gd name="T5" fmla="*/ 728 h 759"/>
                <a:gd name="T6" fmla="*/ 55 w 55"/>
                <a:gd name="T7" fmla="*/ 759 h 759"/>
                <a:gd name="T8" fmla="*/ 55 w 55"/>
                <a:gd name="T9" fmla="*/ 78 h 759"/>
                <a:gd name="T10" fmla="*/ 55 w 55"/>
                <a:gd name="T11" fmla="*/ 32 h 759"/>
                <a:gd name="T12" fmla="*/ 16 w 55"/>
                <a:gd name="T13" fmla="*/ 8 h 759"/>
              </a:gdLst>
              <a:ahLst/>
              <a:cxnLst>
                <a:cxn ang="0">
                  <a:pos x="T0" y="T1"/>
                </a:cxn>
                <a:cxn ang="0">
                  <a:pos x="T2" y="T3"/>
                </a:cxn>
                <a:cxn ang="0">
                  <a:pos x="T4" y="T5"/>
                </a:cxn>
                <a:cxn ang="0">
                  <a:pos x="T6" y="T7"/>
                </a:cxn>
                <a:cxn ang="0">
                  <a:pos x="T8" y="T9"/>
                </a:cxn>
                <a:cxn ang="0">
                  <a:pos x="T10" y="T11"/>
                </a:cxn>
                <a:cxn ang="0">
                  <a:pos x="T12" y="T13"/>
                </a:cxn>
              </a:cxnLst>
              <a:rect l="0" t="0" r="r" b="b"/>
              <a:pathLst>
                <a:path w="55" h="759">
                  <a:moveTo>
                    <a:pt x="16" y="8"/>
                  </a:moveTo>
                  <a:lnTo>
                    <a:pt x="0" y="0"/>
                  </a:lnTo>
                  <a:lnTo>
                    <a:pt x="0" y="728"/>
                  </a:lnTo>
                  <a:lnTo>
                    <a:pt x="55" y="759"/>
                  </a:lnTo>
                  <a:lnTo>
                    <a:pt x="55" y="78"/>
                  </a:lnTo>
                  <a:lnTo>
                    <a:pt x="55" y="32"/>
                  </a:lnTo>
                  <a:lnTo>
                    <a:pt x="16" y="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30">
              <a:extLst>
                <a:ext uri="{FF2B5EF4-FFF2-40B4-BE49-F238E27FC236}">
                  <a16:creationId xmlns:a16="http://schemas.microsoft.com/office/drawing/2014/main" id="{C040BE39-DD94-45F9-A32A-B691BA6365D9}"/>
                </a:ext>
              </a:extLst>
            </p:cNvPr>
            <p:cNvSpPr>
              <a:spLocks/>
            </p:cNvSpPr>
            <p:nvPr/>
          </p:nvSpPr>
          <p:spPr bwMode="auto">
            <a:xfrm>
              <a:off x="-5459413" y="1749426"/>
              <a:ext cx="90488" cy="1203325"/>
            </a:xfrm>
            <a:custGeom>
              <a:avLst/>
              <a:gdLst>
                <a:gd name="T0" fmla="*/ 16 w 57"/>
                <a:gd name="T1" fmla="*/ 8 h 758"/>
                <a:gd name="T2" fmla="*/ 0 w 57"/>
                <a:gd name="T3" fmla="*/ 0 h 758"/>
                <a:gd name="T4" fmla="*/ 0 w 57"/>
                <a:gd name="T5" fmla="*/ 727 h 758"/>
                <a:gd name="T6" fmla="*/ 57 w 57"/>
                <a:gd name="T7" fmla="*/ 758 h 758"/>
                <a:gd name="T8" fmla="*/ 57 w 57"/>
                <a:gd name="T9" fmla="*/ 78 h 758"/>
                <a:gd name="T10" fmla="*/ 57 w 57"/>
                <a:gd name="T11" fmla="*/ 31 h 758"/>
                <a:gd name="T12" fmla="*/ 16 w 57"/>
                <a:gd name="T13" fmla="*/ 8 h 758"/>
              </a:gdLst>
              <a:ahLst/>
              <a:cxnLst>
                <a:cxn ang="0">
                  <a:pos x="T0" y="T1"/>
                </a:cxn>
                <a:cxn ang="0">
                  <a:pos x="T2" y="T3"/>
                </a:cxn>
                <a:cxn ang="0">
                  <a:pos x="T4" y="T5"/>
                </a:cxn>
                <a:cxn ang="0">
                  <a:pos x="T6" y="T7"/>
                </a:cxn>
                <a:cxn ang="0">
                  <a:pos x="T8" y="T9"/>
                </a:cxn>
                <a:cxn ang="0">
                  <a:pos x="T10" y="T11"/>
                </a:cxn>
                <a:cxn ang="0">
                  <a:pos x="T12" y="T13"/>
                </a:cxn>
              </a:cxnLst>
              <a:rect l="0" t="0" r="r" b="b"/>
              <a:pathLst>
                <a:path w="57" h="758">
                  <a:moveTo>
                    <a:pt x="16" y="8"/>
                  </a:moveTo>
                  <a:lnTo>
                    <a:pt x="0" y="0"/>
                  </a:lnTo>
                  <a:lnTo>
                    <a:pt x="0" y="727"/>
                  </a:lnTo>
                  <a:lnTo>
                    <a:pt x="57" y="758"/>
                  </a:lnTo>
                  <a:lnTo>
                    <a:pt x="57" y="78"/>
                  </a:lnTo>
                  <a:lnTo>
                    <a:pt x="57" y="31"/>
                  </a:lnTo>
                  <a:lnTo>
                    <a:pt x="16" y="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31">
              <a:extLst>
                <a:ext uri="{FF2B5EF4-FFF2-40B4-BE49-F238E27FC236}">
                  <a16:creationId xmlns:a16="http://schemas.microsoft.com/office/drawing/2014/main" id="{451BD386-C748-4DCD-A58C-DCD1F1AED798}"/>
                </a:ext>
              </a:extLst>
            </p:cNvPr>
            <p:cNvSpPr>
              <a:spLocks/>
            </p:cNvSpPr>
            <p:nvPr/>
          </p:nvSpPr>
          <p:spPr bwMode="auto">
            <a:xfrm>
              <a:off x="-4992688" y="1592263"/>
              <a:ext cx="92075" cy="1203325"/>
            </a:xfrm>
            <a:custGeom>
              <a:avLst/>
              <a:gdLst>
                <a:gd name="T0" fmla="*/ 42 w 58"/>
                <a:gd name="T1" fmla="*/ 8 h 758"/>
                <a:gd name="T2" fmla="*/ 58 w 58"/>
                <a:gd name="T3" fmla="*/ 0 h 758"/>
                <a:gd name="T4" fmla="*/ 58 w 58"/>
                <a:gd name="T5" fmla="*/ 727 h 758"/>
                <a:gd name="T6" fmla="*/ 0 w 58"/>
                <a:gd name="T7" fmla="*/ 758 h 758"/>
                <a:gd name="T8" fmla="*/ 0 w 58"/>
                <a:gd name="T9" fmla="*/ 78 h 758"/>
                <a:gd name="T10" fmla="*/ 0 w 58"/>
                <a:gd name="T11" fmla="*/ 31 h 758"/>
                <a:gd name="T12" fmla="*/ 42 w 58"/>
                <a:gd name="T13" fmla="*/ 8 h 758"/>
              </a:gdLst>
              <a:ahLst/>
              <a:cxnLst>
                <a:cxn ang="0">
                  <a:pos x="T0" y="T1"/>
                </a:cxn>
                <a:cxn ang="0">
                  <a:pos x="T2" y="T3"/>
                </a:cxn>
                <a:cxn ang="0">
                  <a:pos x="T4" y="T5"/>
                </a:cxn>
                <a:cxn ang="0">
                  <a:pos x="T6" y="T7"/>
                </a:cxn>
                <a:cxn ang="0">
                  <a:pos x="T8" y="T9"/>
                </a:cxn>
                <a:cxn ang="0">
                  <a:pos x="T10" y="T11"/>
                </a:cxn>
                <a:cxn ang="0">
                  <a:pos x="T12" y="T13"/>
                </a:cxn>
              </a:cxnLst>
              <a:rect l="0" t="0" r="r" b="b"/>
              <a:pathLst>
                <a:path w="58" h="758">
                  <a:moveTo>
                    <a:pt x="42" y="8"/>
                  </a:moveTo>
                  <a:lnTo>
                    <a:pt x="58" y="0"/>
                  </a:lnTo>
                  <a:lnTo>
                    <a:pt x="58" y="727"/>
                  </a:lnTo>
                  <a:lnTo>
                    <a:pt x="0" y="758"/>
                  </a:lnTo>
                  <a:lnTo>
                    <a:pt x="0" y="78"/>
                  </a:lnTo>
                  <a:lnTo>
                    <a:pt x="0" y="31"/>
                  </a:lnTo>
                  <a:lnTo>
                    <a:pt x="42" y="8"/>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32">
              <a:extLst>
                <a:ext uri="{FF2B5EF4-FFF2-40B4-BE49-F238E27FC236}">
                  <a16:creationId xmlns:a16="http://schemas.microsoft.com/office/drawing/2014/main" id="{88C27BDA-E43D-4C78-8CB5-32E85148DB55}"/>
                </a:ext>
              </a:extLst>
            </p:cNvPr>
            <p:cNvSpPr>
              <a:spLocks/>
            </p:cNvSpPr>
            <p:nvPr/>
          </p:nvSpPr>
          <p:spPr bwMode="auto">
            <a:xfrm>
              <a:off x="-5129213" y="1670051"/>
              <a:ext cx="92075" cy="1204913"/>
            </a:xfrm>
            <a:custGeom>
              <a:avLst/>
              <a:gdLst>
                <a:gd name="T0" fmla="*/ 42 w 58"/>
                <a:gd name="T1" fmla="*/ 8 h 759"/>
                <a:gd name="T2" fmla="*/ 58 w 58"/>
                <a:gd name="T3" fmla="*/ 0 h 759"/>
                <a:gd name="T4" fmla="*/ 58 w 58"/>
                <a:gd name="T5" fmla="*/ 728 h 759"/>
                <a:gd name="T6" fmla="*/ 0 w 58"/>
                <a:gd name="T7" fmla="*/ 759 h 759"/>
                <a:gd name="T8" fmla="*/ 0 w 58"/>
                <a:gd name="T9" fmla="*/ 78 h 759"/>
                <a:gd name="T10" fmla="*/ 0 w 58"/>
                <a:gd name="T11" fmla="*/ 32 h 759"/>
                <a:gd name="T12" fmla="*/ 42 w 58"/>
                <a:gd name="T13" fmla="*/ 8 h 759"/>
              </a:gdLst>
              <a:ahLst/>
              <a:cxnLst>
                <a:cxn ang="0">
                  <a:pos x="T0" y="T1"/>
                </a:cxn>
                <a:cxn ang="0">
                  <a:pos x="T2" y="T3"/>
                </a:cxn>
                <a:cxn ang="0">
                  <a:pos x="T4" y="T5"/>
                </a:cxn>
                <a:cxn ang="0">
                  <a:pos x="T6" y="T7"/>
                </a:cxn>
                <a:cxn ang="0">
                  <a:pos x="T8" y="T9"/>
                </a:cxn>
                <a:cxn ang="0">
                  <a:pos x="T10" y="T11"/>
                </a:cxn>
                <a:cxn ang="0">
                  <a:pos x="T12" y="T13"/>
                </a:cxn>
              </a:cxnLst>
              <a:rect l="0" t="0" r="r" b="b"/>
              <a:pathLst>
                <a:path w="58" h="759">
                  <a:moveTo>
                    <a:pt x="42" y="8"/>
                  </a:moveTo>
                  <a:lnTo>
                    <a:pt x="58" y="0"/>
                  </a:lnTo>
                  <a:lnTo>
                    <a:pt x="58" y="728"/>
                  </a:lnTo>
                  <a:lnTo>
                    <a:pt x="0" y="759"/>
                  </a:lnTo>
                  <a:lnTo>
                    <a:pt x="0" y="78"/>
                  </a:lnTo>
                  <a:lnTo>
                    <a:pt x="0" y="32"/>
                  </a:lnTo>
                  <a:lnTo>
                    <a:pt x="42" y="8"/>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33">
              <a:extLst>
                <a:ext uri="{FF2B5EF4-FFF2-40B4-BE49-F238E27FC236}">
                  <a16:creationId xmlns:a16="http://schemas.microsoft.com/office/drawing/2014/main" id="{1A20E2AB-D1CA-45EE-B885-7F23D1781C50}"/>
                </a:ext>
              </a:extLst>
            </p:cNvPr>
            <p:cNvSpPr>
              <a:spLocks/>
            </p:cNvSpPr>
            <p:nvPr/>
          </p:nvSpPr>
          <p:spPr bwMode="auto">
            <a:xfrm>
              <a:off x="-5265738" y="1749426"/>
              <a:ext cx="92075" cy="1203325"/>
            </a:xfrm>
            <a:custGeom>
              <a:avLst/>
              <a:gdLst>
                <a:gd name="T0" fmla="*/ 42 w 58"/>
                <a:gd name="T1" fmla="*/ 8 h 758"/>
                <a:gd name="T2" fmla="*/ 58 w 58"/>
                <a:gd name="T3" fmla="*/ 0 h 758"/>
                <a:gd name="T4" fmla="*/ 58 w 58"/>
                <a:gd name="T5" fmla="*/ 727 h 758"/>
                <a:gd name="T6" fmla="*/ 0 w 58"/>
                <a:gd name="T7" fmla="*/ 758 h 758"/>
                <a:gd name="T8" fmla="*/ 0 w 58"/>
                <a:gd name="T9" fmla="*/ 78 h 758"/>
                <a:gd name="T10" fmla="*/ 0 w 58"/>
                <a:gd name="T11" fmla="*/ 31 h 758"/>
                <a:gd name="T12" fmla="*/ 42 w 58"/>
                <a:gd name="T13" fmla="*/ 8 h 758"/>
              </a:gdLst>
              <a:ahLst/>
              <a:cxnLst>
                <a:cxn ang="0">
                  <a:pos x="T0" y="T1"/>
                </a:cxn>
                <a:cxn ang="0">
                  <a:pos x="T2" y="T3"/>
                </a:cxn>
                <a:cxn ang="0">
                  <a:pos x="T4" y="T5"/>
                </a:cxn>
                <a:cxn ang="0">
                  <a:pos x="T6" y="T7"/>
                </a:cxn>
                <a:cxn ang="0">
                  <a:pos x="T8" y="T9"/>
                </a:cxn>
                <a:cxn ang="0">
                  <a:pos x="T10" y="T11"/>
                </a:cxn>
                <a:cxn ang="0">
                  <a:pos x="T12" y="T13"/>
                </a:cxn>
              </a:cxnLst>
              <a:rect l="0" t="0" r="r" b="b"/>
              <a:pathLst>
                <a:path w="58" h="758">
                  <a:moveTo>
                    <a:pt x="42" y="8"/>
                  </a:moveTo>
                  <a:lnTo>
                    <a:pt x="58" y="0"/>
                  </a:lnTo>
                  <a:lnTo>
                    <a:pt x="58" y="727"/>
                  </a:lnTo>
                  <a:lnTo>
                    <a:pt x="0" y="758"/>
                  </a:lnTo>
                  <a:lnTo>
                    <a:pt x="0" y="78"/>
                  </a:lnTo>
                  <a:lnTo>
                    <a:pt x="0" y="31"/>
                  </a:lnTo>
                  <a:lnTo>
                    <a:pt x="42" y="8"/>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34">
              <a:extLst>
                <a:ext uri="{FF2B5EF4-FFF2-40B4-BE49-F238E27FC236}">
                  <a16:creationId xmlns:a16="http://schemas.microsoft.com/office/drawing/2014/main" id="{82CE9EA0-EE1E-43BE-B36F-4C43F5F22D0E}"/>
                </a:ext>
              </a:extLst>
            </p:cNvPr>
            <p:cNvSpPr>
              <a:spLocks/>
            </p:cNvSpPr>
            <p:nvPr/>
          </p:nvSpPr>
          <p:spPr bwMode="auto">
            <a:xfrm>
              <a:off x="-6191251" y="4551363"/>
              <a:ext cx="36513" cy="139700"/>
            </a:xfrm>
            <a:custGeom>
              <a:avLst/>
              <a:gdLst>
                <a:gd name="T0" fmla="*/ 0 w 9"/>
                <a:gd name="T1" fmla="*/ 0 h 34"/>
                <a:gd name="T2" fmla="*/ 2 w 9"/>
                <a:gd name="T3" fmla="*/ 1 h 34"/>
                <a:gd name="T4" fmla="*/ 8 w 9"/>
                <a:gd name="T5" fmla="*/ 1 h 34"/>
                <a:gd name="T6" fmla="*/ 9 w 9"/>
                <a:gd name="T7" fmla="*/ 0 h 34"/>
                <a:gd name="T8" fmla="*/ 9 w 9"/>
                <a:gd name="T9" fmla="*/ 31 h 34"/>
                <a:gd name="T10" fmla="*/ 8 w 9"/>
                <a:gd name="T11" fmla="*/ 33 h 34"/>
                <a:gd name="T12" fmla="*/ 2 w 9"/>
                <a:gd name="T13" fmla="*/ 33 h 34"/>
                <a:gd name="T14" fmla="*/ 0 w 9"/>
                <a:gd name="T15" fmla="*/ 31 h 34"/>
                <a:gd name="T16" fmla="*/ 0 w 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4">
                  <a:moveTo>
                    <a:pt x="0" y="0"/>
                  </a:moveTo>
                  <a:cubicBezTo>
                    <a:pt x="0" y="0"/>
                    <a:pt x="1" y="1"/>
                    <a:pt x="2" y="1"/>
                  </a:cubicBezTo>
                  <a:cubicBezTo>
                    <a:pt x="3" y="2"/>
                    <a:pt x="6" y="2"/>
                    <a:pt x="8" y="1"/>
                  </a:cubicBezTo>
                  <a:cubicBezTo>
                    <a:pt x="9" y="1"/>
                    <a:pt x="9" y="0"/>
                    <a:pt x="9" y="0"/>
                  </a:cubicBezTo>
                  <a:cubicBezTo>
                    <a:pt x="9" y="31"/>
                    <a:pt x="9" y="31"/>
                    <a:pt x="9" y="31"/>
                  </a:cubicBezTo>
                  <a:cubicBezTo>
                    <a:pt x="9" y="31"/>
                    <a:pt x="8" y="32"/>
                    <a:pt x="8" y="33"/>
                  </a:cubicBezTo>
                  <a:cubicBezTo>
                    <a:pt x="6" y="34"/>
                    <a:pt x="3" y="34"/>
                    <a:pt x="2" y="33"/>
                  </a:cubicBezTo>
                  <a:cubicBezTo>
                    <a:pt x="1" y="32"/>
                    <a:pt x="0" y="31"/>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Oval 35">
              <a:extLst>
                <a:ext uri="{FF2B5EF4-FFF2-40B4-BE49-F238E27FC236}">
                  <a16:creationId xmlns:a16="http://schemas.microsoft.com/office/drawing/2014/main" id="{1266EC17-1775-4577-AB95-3EDCE689393A}"/>
                </a:ext>
              </a:extLst>
            </p:cNvPr>
            <p:cNvSpPr>
              <a:spLocks noChangeArrowheads="1"/>
            </p:cNvSpPr>
            <p:nvPr/>
          </p:nvSpPr>
          <p:spPr bwMode="auto">
            <a:xfrm>
              <a:off x="-6299201" y="4322763"/>
              <a:ext cx="252413" cy="252413"/>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36">
              <a:extLst>
                <a:ext uri="{FF2B5EF4-FFF2-40B4-BE49-F238E27FC236}">
                  <a16:creationId xmlns:a16="http://schemas.microsoft.com/office/drawing/2014/main" id="{0625DFB1-445E-4ED2-B442-435B5A87715A}"/>
                </a:ext>
              </a:extLst>
            </p:cNvPr>
            <p:cNvSpPr>
              <a:spLocks/>
            </p:cNvSpPr>
            <p:nvPr/>
          </p:nvSpPr>
          <p:spPr bwMode="auto">
            <a:xfrm>
              <a:off x="-6010276" y="4667251"/>
              <a:ext cx="38100" cy="139700"/>
            </a:xfrm>
            <a:custGeom>
              <a:avLst/>
              <a:gdLst>
                <a:gd name="T0" fmla="*/ 0 w 9"/>
                <a:gd name="T1" fmla="*/ 0 h 34"/>
                <a:gd name="T2" fmla="*/ 2 w 9"/>
                <a:gd name="T3" fmla="*/ 1 h 34"/>
                <a:gd name="T4" fmla="*/ 8 w 9"/>
                <a:gd name="T5" fmla="*/ 1 h 34"/>
                <a:gd name="T6" fmla="*/ 9 w 9"/>
                <a:gd name="T7" fmla="*/ 0 h 34"/>
                <a:gd name="T8" fmla="*/ 9 w 9"/>
                <a:gd name="T9" fmla="*/ 31 h 34"/>
                <a:gd name="T10" fmla="*/ 8 w 9"/>
                <a:gd name="T11" fmla="*/ 33 h 34"/>
                <a:gd name="T12" fmla="*/ 2 w 9"/>
                <a:gd name="T13" fmla="*/ 33 h 34"/>
                <a:gd name="T14" fmla="*/ 0 w 9"/>
                <a:gd name="T15" fmla="*/ 31 h 34"/>
                <a:gd name="T16" fmla="*/ 0 w 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4">
                  <a:moveTo>
                    <a:pt x="0" y="0"/>
                  </a:moveTo>
                  <a:cubicBezTo>
                    <a:pt x="0" y="0"/>
                    <a:pt x="1" y="1"/>
                    <a:pt x="2" y="1"/>
                  </a:cubicBezTo>
                  <a:cubicBezTo>
                    <a:pt x="3" y="2"/>
                    <a:pt x="6" y="2"/>
                    <a:pt x="8" y="1"/>
                  </a:cubicBezTo>
                  <a:cubicBezTo>
                    <a:pt x="9" y="1"/>
                    <a:pt x="9" y="0"/>
                    <a:pt x="9" y="0"/>
                  </a:cubicBezTo>
                  <a:cubicBezTo>
                    <a:pt x="9" y="31"/>
                    <a:pt x="9" y="31"/>
                    <a:pt x="9" y="31"/>
                  </a:cubicBezTo>
                  <a:cubicBezTo>
                    <a:pt x="9" y="31"/>
                    <a:pt x="9" y="32"/>
                    <a:pt x="8" y="33"/>
                  </a:cubicBezTo>
                  <a:cubicBezTo>
                    <a:pt x="6" y="34"/>
                    <a:pt x="3" y="34"/>
                    <a:pt x="2" y="33"/>
                  </a:cubicBezTo>
                  <a:cubicBezTo>
                    <a:pt x="1" y="32"/>
                    <a:pt x="0" y="31"/>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Oval 37">
              <a:extLst>
                <a:ext uri="{FF2B5EF4-FFF2-40B4-BE49-F238E27FC236}">
                  <a16:creationId xmlns:a16="http://schemas.microsoft.com/office/drawing/2014/main" id="{3F6D8B83-DD88-4061-BDC8-FD839120DCF6}"/>
                </a:ext>
              </a:extLst>
            </p:cNvPr>
            <p:cNvSpPr>
              <a:spLocks noChangeArrowheads="1"/>
            </p:cNvSpPr>
            <p:nvPr/>
          </p:nvSpPr>
          <p:spPr bwMode="auto">
            <a:xfrm>
              <a:off x="-6116638" y="4438651"/>
              <a:ext cx="252413" cy="252413"/>
            </a:xfrm>
            <a:prstGeom prst="ellipse">
              <a:avLst/>
            </a:prstGeom>
            <a:solidFill>
              <a:srgbClr val="27E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38">
              <a:extLst>
                <a:ext uri="{FF2B5EF4-FFF2-40B4-BE49-F238E27FC236}">
                  <a16:creationId xmlns:a16="http://schemas.microsoft.com/office/drawing/2014/main" id="{207DF47B-50EF-492A-875C-56182736723C}"/>
                </a:ext>
              </a:extLst>
            </p:cNvPr>
            <p:cNvSpPr>
              <a:spLocks/>
            </p:cNvSpPr>
            <p:nvPr/>
          </p:nvSpPr>
          <p:spPr bwMode="auto">
            <a:xfrm>
              <a:off x="-5832476" y="4770438"/>
              <a:ext cx="38100" cy="139700"/>
            </a:xfrm>
            <a:custGeom>
              <a:avLst/>
              <a:gdLst>
                <a:gd name="T0" fmla="*/ 0 w 9"/>
                <a:gd name="T1" fmla="*/ 0 h 34"/>
                <a:gd name="T2" fmla="*/ 1 w 9"/>
                <a:gd name="T3" fmla="*/ 1 h 34"/>
                <a:gd name="T4" fmla="*/ 7 w 9"/>
                <a:gd name="T5" fmla="*/ 1 h 34"/>
                <a:gd name="T6" fmla="*/ 9 w 9"/>
                <a:gd name="T7" fmla="*/ 0 h 34"/>
                <a:gd name="T8" fmla="*/ 8 w 9"/>
                <a:gd name="T9" fmla="*/ 31 h 34"/>
                <a:gd name="T10" fmla="*/ 7 w 9"/>
                <a:gd name="T11" fmla="*/ 33 h 34"/>
                <a:gd name="T12" fmla="*/ 1 w 9"/>
                <a:gd name="T13" fmla="*/ 33 h 34"/>
                <a:gd name="T14" fmla="*/ 0 w 9"/>
                <a:gd name="T15" fmla="*/ 31 h 34"/>
                <a:gd name="T16" fmla="*/ 0 w 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4">
                  <a:moveTo>
                    <a:pt x="0" y="0"/>
                  </a:moveTo>
                  <a:cubicBezTo>
                    <a:pt x="0" y="0"/>
                    <a:pt x="0" y="1"/>
                    <a:pt x="1" y="1"/>
                  </a:cubicBezTo>
                  <a:cubicBezTo>
                    <a:pt x="3" y="2"/>
                    <a:pt x="6" y="2"/>
                    <a:pt x="7" y="1"/>
                  </a:cubicBezTo>
                  <a:cubicBezTo>
                    <a:pt x="8" y="1"/>
                    <a:pt x="9" y="0"/>
                    <a:pt x="9" y="0"/>
                  </a:cubicBezTo>
                  <a:cubicBezTo>
                    <a:pt x="8" y="31"/>
                    <a:pt x="8" y="31"/>
                    <a:pt x="8" y="31"/>
                  </a:cubicBezTo>
                  <a:cubicBezTo>
                    <a:pt x="8" y="31"/>
                    <a:pt x="8" y="32"/>
                    <a:pt x="7" y="33"/>
                  </a:cubicBezTo>
                  <a:cubicBezTo>
                    <a:pt x="6" y="34"/>
                    <a:pt x="3" y="34"/>
                    <a:pt x="1" y="33"/>
                  </a:cubicBezTo>
                  <a:cubicBezTo>
                    <a:pt x="0" y="32"/>
                    <a:pt x="0" y="31"/>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Oval 39">
              <a:extLst>
                <a:ext uri="{FF2B5EF4-FFF2-40B4-BE49-F238E27FC236}">
                  <a16:creationId xmlns:a16="http://schemas.microsoft.com/office/drawing/2014/main" id="{F3924B1C-9A53-43AF-B39E-10270E5092F8}"/>
                </a:ext>
              </a:extLst>
            </p:cNvPr>
            <p:cNvSpPr>
              <a:spLocks noChangeArrowheads="1"/>
            </p:cNvSpPr>
            <p:nvPr/>
          </p:nvSpPr>
          <p:spPr bwMode="auto">
            <a:xfrm>
              <a:off x="-5938838" y="4541838"/>
              <a:ext cx="252413" cy="252413"/>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40">
              <a:extLst>
                <a:ext uri="{FF2B5EF4-FFF2-40B4-BE49-F238E27FC236}">
                  <a16:creationId xmlns:a16="http://schemas.microsoft.com/office/drawing/2014/main" id="{E1895E76-8C21-439F-8346-13515665A34B}"/>
                </a:ext>
              </a:extLst>
            </p:cNvPr>
            <p:cNvSpPr>
              <a:spLocks/>
            </p:cNvSpPr>
            <p:nvPr/>
          </p:nvSpPr>
          <p:spPr bwMode="auto">
            <a:xfrm>
              <a:off x="-6191251" y="3148013"/>
              <a:ext cx="115888" cy="66675"/>
            </a:xfrm>
            <a:custGeom>
              <a:avLst/>
              <a:gdLst>
                <a:gd name="T0" fmla="*/ 0 w 73"/>
                <a:gd name="T1" fmla="*/ 13 h 42"/>
                <a:gd name="T2" fmla="*/ 23 w 73"/>
                <a:gd name="T3" fmla="*/ 0 h 42"/>
                <a:gd name="T4" fmla="*/ 73 w 73"/>
                <a:gd name="T5" fmla="*/ 29 h 42"/>
                <a:gd name="T6" fmla="*/ 49 w 73"/>
                <a:gd name="T7" fmla="*/ 42 h 42"/>
                <a:gd name="T8" fmla="*/ 0 w 73"/>
                <a:gd name="T9" fmla="*/ 13 h 42"/>
              </a:gdLst>
              <a:ahLst/>
              <a:cxnLst>
                <a:cxn ang="0">
                  <a:pos x="T0" y="T1"/>
                </a:cxn>
                <a:cxn ang="0">
                  <a:pos x="T2" y="T3"/>
                </a:cxn>
                <a:cxn ang="0">
                  <a:pos x="T4" y="T5"/>
                </a:cxn>
                <a:cxn ang="0">
                  <a:pos x="T6" y="T7"/>
                </a:cxn>
                <a:cxn ang="0">
                  <a:pos x="T8" y="T9"/>
                </a:cxn>
              </a:cxnLst>
              <a:rect l="0" t="0" r="r" b="b"/>
              <a:pathLst>
                <a:path w="73" h="42">
                  <a:moveTo>
                    <a:pt x="0" y="13"/>
                  </a:moveTo>
                  <a:lnTo>
                    <a:pt x="23" y="0"/>
                  </a:lnTo>
                  <a:lnTo>
                    <a:pt x="73" y="29"/>
                  </a:lnTo>
                  <a:lnTo>
                    <a:pt x="49" y="42"/>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41">
              <a:extLst>
                <a:ext uri="{FF2B5EF4-FFF2-40B4-BE49-F238E27FC236}">
                  <a16:creationId xmlns:a16="http://schemas.microsoft.com/office/drawing/2014/main" id="{0C87A2FD-8B97-4E8A-ADC0-477DCD39D042}"/>
                </a:ext>
              </a:extLst>
            </p:cNvPr>
            <p:cNvSpPr>
              <a:spLocks/>
            </p:cNvSpPr>
            <p:nvPr/>
          </p:nvSpPr>
          <p:spPr bwMode="auto">
            <a:xfrm>
              <a:off x="-5989638" y="3259138"/>
              <a:ext cx="115888" cy="66675"/>
            </a:xfrm>
            <a:custGeom>
              <a:avLst/>
              <a:gdLst>
                <a:gd name="T0" fmla="*/ 0 w 73"/>
                <a:gd name="T1" fmla="*/ 16 h 42"/>
                <a:gd name="T2" fmla="*/ 24 w 73"/>
                <a:gd name="T3" fmla="*/ 0 h 42"/>
                <a:gd name="T4" fmla="*/ 73 w 73"/>
                <a:gd name="T5" fmla="*/ 29 h 42"/>
                <a:gd name="T6" fmla="*/ 50 w 73"/>
                <a:gd name="T7" fmla="*/ 42 h 42"/>
                <a:gd name="T8" fmla="*/ 0 w 73"/>
                <a:gd name="T9" fmla="*/ 16 h 42"/>
              </a:gdLst>
              <a:ahLst/>
              <a:cxnLst>
                <a:cxn ang="0">
                  <a:pos x="T0" y="T1"/>
                </a:cxn>
                <a:cxn ang="0">
                  <a:pos x="T2" y="T3"/>
                </a:cxn>
                <a:cxn ang="0">
                  <a:pos x="T4" y="T5"/>
                </a:cxn>
                <a:cxn ang="0">
                  <a:pos x="T6" y="T7"/>
                </a:cxn>
                <a:cxn ang="0">
                  <a:pos x="T8" y="T9"/>
                </a:cxn>
              </a:cxnLst>
              <a:rect l="0" t="0" r="r" b="b"/>
              <a:pathLst>
                <a:path w="73" h="42">
                  <a:moveTo>
                    <a:pt x="0" y="16"/>
                  </a:moveTo>
                  <a:lnTo>
                    <a:pt x="24" y="0"/>
                  </a:lnTo>
                  <a:lnTo>
                    <a:pt x="73" y="29"/>
                  </a:lnTo>
                  <a:lnTo>
                    <a:pt x="50" y="42"/>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42">
              <a:extLst>
                <a:ext uri="{FF2B5EF4-FFF2-40B4-BE49-F238E27FC236}">
                  <a16:creationId xmlns:a16="http://schemas.microsoft.com/office/drawing/2014/main" id="{237C8DB0-763F-4D09-B565-E4F68BF220CF}"/>
                </a:ext>
              </a:extLst>
            </p:cNvPr>
            <p:cNvSpPr>
              <a:spLocks/>
            </p:cNvSpPr>
            <p:nvPr/>
          </p:nvSpPr>
          <p:spPr bwMode="auto">
            <a:xfrm>
              <a:off x="-5789613" y="3375026"/>
              <a:ext cx="114300" cy="66675"/>
            </a:xfrm>
            <a:custGeom>
              <a:avLst/>
              <a:gdLst>
                <a:gd name="T0" fmla="*/ 0 w 72"/>
                <a:gd name="T1" fmla="*/ 13 h 42"/>
                <a:gd name="T2" fmla="*/ 23 w 72"/>
                <a:gd name="T3" fmla="*/ 0 h 42"/>
                <a:gd name="T4" fmla="*/ 72 w 72"/>
                <a:gd name="T5" fmla="*/ 29 h 42"/>
                <a:gd name="T6" fmla="*/ 49 w 72"/>
                <a:gd name="T7" fmla="*/ 42 h 42"/>
                <a:gd name="T8" fmla="*/ 0 w 72"/>
                <a:gd name="T9" fmla="*/ 13 h 42"/>
              </a:gdLst>
              <a:ahLst/>
              <a:cxnLst>
                <a:cxn ang="0">
                  <a:pos x="T0" y="T1"/>
                </a:cxn>
                <a:cxn ang="0">
                  <a:pos x="T2" y="T3"/>
                </a:cxn>
                <a:cxn ang="0">
                  <a:pos x="T4" y="T5"/>
                </a:cxn>
                <a:cxn ang="0">
                  <a:pos x="T6" y="T7"/>
                </a:cxn>
                <a:cxn ang="0">
                  <a:pos x="T8" y="T9"/>
                </a:cxn>
              </a:cxnLst>
              <a:rect l="0" t="0" r="r" b="b"/>
              <a:pathLst>
                <a:path w="72" h="42">
                  <a:moveTo>
                    <a:pt x="0" y="13"/>
                  </a:moveTo>
                  <a:lnTo>
                    <a:pt x="23" y="0"/>
                  </a:lnTo>
                  <a:lnTo>
                    <a:pt x="72" y="29"/>
                  </a:lnTo>
                  <a:lnTo>
                    <a:pt x="49" y="42"/>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43">
              <a:extLst>
                <a:ext uri="{FF2B5EF4-FFF2-40B4-BE49-F238E27FC236}">
                  <a16:creationId xmlns:a16="http://schemas.microsoft.com/office/drawing/2014/main" id="{8540C17A-917D-4B31-898F-C00509E61174}"/>
                </a:ext>
              </a:extLst>
            </p:cNvPr>
            <p:cNvSpPr>
              <a:spLocks/>
            </p:cNvSpPr>
            <p:nvPr/>
          </p:nvSpPr>
          <p:spPr bwMode="auto">
            <a:xfrm>
              <a:off x="-5588001" y="3490913"/>
              <a:ext cx="115888" cy="61913"/>
            </a:xfrm>
            <a:custGeom>
              <a:avLst/>
              <a:gdLst>
                <a:gd name="T0" fmla="*/ 0 w 73"/>
                <a:gd name="T1" fmla="*/ 13 h 39"/>
                <a:gd name="T2" fmla="*/ 24 w 73"/>
                <a:gd name="T3" fmla="*/ 0 h 39"/>
                <a:gd name="T4" fmla="*/ 73 w 73"/>
                <a:gd name="T5" fmla="*/ 29 h 39"/>
                <a:gd name="T6" fmla="*/ 50 w 73"/>
                <a:gd name="T7" fmla="*/ 39 h 39"/>
                <a:gd name="T8" fmla="*/ 0 w 73"/>
                <a:gd name="T9" fmla="*/ 13 h 39"/>
              </a:gdLst>
              <a:ahLst/>
              <a:cxnLst>
                <a:cxn ang="0">
                  <a:pos x="T0" y="T1"/>
                </a:cxn>
                <a:cxn ang="0">
                  <a:pos x="T2" y="T3"/>
                </a:cxn>
                <a:cxn ang="0">
                  <a:pos x="T4" y="T5"/>
                </a:cxn>
                <a:cxn ang="0">
                  <a:pos x="T6" y="T7"/>
                </a:cxn>
                <a:cxn ang="0">
                  <a:pos x="T8" y="T9"/>
                </a:cxn>
              </a:cxnLst>
              <a:rect l="0" t="0" r="r" b="b"/>
              <a:pathLst>
                <a:path w="73" h="39">
                  <a:moveTo>
                    <a:pt x="0" y="13"/>
                  </a:moveTo>
                  <a:lnTo>
                    <a:pt x="24" y="0"/>
                  </a:lnTo>
                  <a:lnTo>
                    <a:pt x="73" y="29"/>
                  </a:lnTo>
                  <a:lnTo>
                    <a:pt x="50" y="39"/>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44">
              <a:extLst>
                <a:ext uri="{FF2B5EF4-FFF2-40B4-BE49-F238E27FC236}">
                  <a16:creationId xmlns:a16="http://schemas.microsoft.com/office/drawing/2014/main" id="{4074394D-EF9B-49BB-B211-439ED2F594DF}"/>
                </a:ext>
              </a:extLst>
            </p:cNvPr>
            <p:cNvSpPr>
              <a:spLocks/>
            </p:cNvSpPr>
            <p:nvPr/>
          </p:nvSpPr>
          <p:spPr bwMode="auto">
            <a:xfrm>
              <a:off x="-5389563" y="3603626"/>
              <a:ext cx="115888" cy="65088"/>
            </a:xfrm>
            <a:custGeom>
              <a:avLst/>
              <a:gdLst>
                <a:gd name="T0" fmla="*/ 0 w 73"/>
                <a:gd name="T1" fmla="*/ 13 h 41"/>
                <a:gd name="T2" fmla="*/ 24 w 73"/>
                <a:gd name="T3" fmla="*/ 0 h 41"/>
                <a:gd name="T4" fmla="*/ 73 w 73"/>
                <a:gd name="T5" fmla="*/ 28 h 41"/>
                <a:gd name="T6" fmla="*/ 50 w 73"/>
                <a:gd name="T7" fmla="*/ 41 h 41"/>
                <a:gd name="T8" fmla="*/ 0 w 73"/>
                <a:gd name="T9" fmla="*/ 13 h 41"/>
              </a:gdLst>
              <a:ahLst/>
              <a:cxnLst>
                <a:cxn ang="0">
                  <a:pos x="T0" y="T1"/>
                </a:cxn>
                <a:cxn ang="0">
                  <a:pos x="T2" y="T3"/>
                </a:cxn>
                <a:cxn ang="0">
                  <a:pos x="T4" y="T5"/>
                </a:cxn>
                <a:cxn ang="0">
                  <a:pos x="T6" y="T7"/>
                </a:cxn>
                <a:cxn ang="0">
                  <a:pos x="T8" y="T9"/>
                </a:cxn>
              </a:cxnLst>
              <a:rect l="0" t="0" r="r" b="b"/>
              <a:pathLst>
                <a:path w="73" h="41">
                  <a:moveTo>
                    <a:pt x="0" y="13"/>
                  </a:moveTo>
                  <a:lnTo>
                    <a:pt x="24" y="0"/>
                  </a:lnTo>
                  <a:lnTo>
                    <a:pt x="73" y="28"/>
                  </a:lnTo>
                  <a:lnTo>
                    <a:pt x="50" y="41"/>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45">
              <a:extLst>
                <a:ext uri="{FF2B5EF4-FFF2-40B4-BE49-F238E27FC236}">
                  <a16:creationId xmlns:a16="http://schemas.microsoft.com/office/drawing/2014/main" id="{5C50B7F5-4478-4D45-A2D9-B9261DB7D067}"/>
                </a:ext>
              </a:extLst>
            </p:cNvPr>
            <p:cNvSpPr>
              <a:spLocks/>
            </p:cNvSpPr>
            <p:nvPr/>
          </p:nvSpPr>
          <p:spPr bwMode="auto">
            <a:xfrm>
              <a:off x="-5186363" y="3719513"/>
              <a:ext cx="115888" cy="65088"/>
            </a:xfrm>
            <a:custGeom>
              <a:avLst/>
              <a:gdLst>
                <a:gd name="T0" fmla="*/ 0 w 73"/>
                <a:gd name="T1" fmla="*/ 13 h 41"/>
                <a:gd name="T2" fmla="*/ 23 w 73"/>
                <a:gd name="T3" fmla="*/ 0 h 41"/>
                <a:gd name="T4" fmla="*/ 73 w 73"/>
                <a:gd name="T5" fmla="*/ 28 h 41"/>
                <a:gd name="T6" fmla="*/ 49 w 73"/>
                <a:gd name="T7" fmla="*/ 41 h 41"/>
                <a:gd name="T8" fmla="*/ 0 w 73"/>
                <a:gd name="T9" fmla="*/ 13 h 41"/>
              </a:gdLst>
              <a:ahLst/>
              <a:cxnLst>
                <a:cxn ang="0">
                  <a:pos x="T0" y="T1"/>
                </a:cxn>
                <a:cxn ang="0">
                  <a:pos x="T2" y="T3"/>
                </a:cxn>
                <a:cxn ang="0">
                  <a:pos x="T4" y="T5"/>
                </a:cxn>
                <a:cxn ang="0">
                  <a:pos x="T6" y="T7"/>
                </a:cxn>
                <a:cxn ang="0">
                  <a:pos x="T8" y="T9"/>
                </a:cxn>
              </a:cxnLst>
              <a:rect l="0" t="0" r="r" b="b"/>
              <a:pathLst>
                <a:path w="73" h="41">
                  <a:moveTo>
                    <a:pt x="0" y="13"/>
                  </a:moveTo>
                  <a:lnTo>
                    <a:pt x="23" y="0"/>
                  </a:lnTo>
                  <a:lnTo>
                    <a:pt x="73" y="28"/>
                  </a:lnTo>
                  <a:lnTo>
                    <a:pt x="49" y="41"/>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46">
              <a:extLst>
                <a:ext uri="{FF2B5EF4-FFF2-40B4-BE49-F238E27FC236}">
                  <a16:creationId xmlns:a16="http://schemas.microsoft.com/office/drawing/2014/main" id="{F8A2E40A-641B-454C-9208-EBAB28F14EF7}"/>
                </a:ext>
              </a:extLst>
            </p:cNvPr>
            <p:cNvSpPr>
              <a:spLocks/>
            </p:cNvSpPr>
            <p:nvPr/>
          </p:nvSpPr>
          <p:spPr bwMode="auto">
            <a:xfrm>
              <a:off x="-4987926" y="3830638"/>
              <a:ext cx="115888" cy="66675"/>
            </a:xfrm>
            <a:custGeom>
              <a:avLst/>
              <a:gdLst>
                <a:gd name="T0" fmla="*/ 0 w 73"/>
                <a:gd name="T1" fmla="*/ 13 h 42"/>
                <a:gd name="T2" fmla="*/ 23 w 73"/>
                <a:gd name="T3" fmla="*/ 0 h 42"/>
                <a:gd name="T4" fmla="*/ 73 w 73"/>
                <a:gd name="T5" fmla="*/ 29 h 42"/>
                <a:gd name="T6" fmla="*/ 49 w 73"/>
                <a:gd name="T7" fmla="*/ 42 h 42"/>
                <a:gd name="T8" fmla="*/ 0 w 73"/>
                <a:gd name="T9" fmla="*/ 13 h 42"/>
              </a:gdLst>
              <a:ahLst/>
              <a:cxnLst>
                <a:cxn ang="0">
                  <a:pos x="T0" y="T1"/>
                </a:cxn>
                <a:cxn ang="0">
                  <a:pos x="T2" y="T3"/>
                </a:cxn>
                <a:cxn ang="0">
                  <a:pos x="T4" y="T5"/>
                </a:cxn>
                <a:cxn ang="0">
                  <a:pos x="T6" y="T7"/>
                </a:cxn>
                <a:cxn ang="0">
                  <a:pos x="T8" y="T9"/>
                </a:cxn>
              </a:cxnLst>
              <a:rect l="0" t="0" r="r" b="b"/>
              <a:pathLst>
                <a:path w="73" h="42">
                  <a:moveTo>
                    <a:pt x="0" y="13"/>
                  </a:moveTo>
                  <a:lnTo>
                    <a:pt x="23" y="0"/>
                  </a:lnTo>
                  <a:lnTo>
                    <a:pt x="73" y="29"/>
                  </a:lnTo>
                  <a:lnTo>
                    <a:pt x="49" y="42"/>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47">
              <a:extLst>
                <a:ext uri="{FF2B5EF4-FFF2-40B4-BE49-F238E27FC236}">
                  <a16:creationId xmlns:a16="http://schemas.microsoft.com/office/drawing/2014/main" id="{6A63A496-7BF1-46CC-AEDF-016F91FBD159}"/>
                </a:ext>
              </a:extLst>
            </p:cNvPr>
            <p:cNvSpPr>
              <a:spLocks/>
            </p:cNvSpPr>
            <p:nvPr/>
          </p:nvSpPr>
          <p:spPr bwMode="auto">
            <a:xfrm>
              <a:off x="-4784726" y="3946526"/>
              <a:ext cx="115888" cy="66675"/>
            </a:xfrm>
            <a:custGeom>
              <a:avLst/>
              <a:gdLst>
                <a:gd name="T0" fmla="*/ 0 w 73"/>
                <a:gd name="T1" fmla="*/ 13 h 42"/>
                <a:gd name="T2" fmla="*/ 23 w 73"/>
                <a:gd name="T3" fmla="*/ 0 h 42"/>
                <a:gd name="T4" fmla="*/ 73 w 73"/>
                <a:gd name="T5" fmla="*/ 29 h 42"/>
                <a:gd name="T6" fmla="*/ 49 w 73"/>
                <a:gd name="T7" fmla="*/ 42 h 42"/>
                <a:gd name="T8" fmla="*/ 0 w 73"/>
                <a:gd name="T9" fmla="*/ 13 h 42"/>
              </a:gdLst>
              <a:ahLst/>
              <a:cxnLst>
                <a:cxn ang="0">
                  <a:pos x="T0" y="T1"/>
                </a:cxn>
                <a:cxn ang="0">
                  <a:pos x="T2" y="T3"/>
                </a:cxn>
                <a:cxn ang="0">
                  <a:pos x="T4" y="T5"/>
                </a:cxn>
                <a:cxn ang="0">
                  <a:pos x="T6" y="T7"/>
                </a:cxn>
                <a:cxn ang="0">
                  <a:pos x="T8" y="T9"/>
                </a:cxn>
              </a:cxnLst>
              <a:rect l="0" t="0" r="r" b="b"/>
              <a:pathLst>
                <a:path w="73" h="42">
                  <a:moveTo>
                    <a:pt x="0" y="13"/>
                  </a:moveTo>
                  <a:lnTo>
                    <a:pt x="23" y="0"/>
                  </a:lnTo>
                  <a:lnTo>
                    <a:pt x="73" y="29"/>
                  </a:lnTo>
                  <a:lnTo>
                    <a:pt x="49" y="42"/>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48">
              <a:extLst>
                <a:ext uri="{FF2B5EF4-FFF2-40B4-BE49-F238E27FC236}">
                  <a16:creationId xmlns:a16="http://schemas.microsoft.com/office/drawing/2014/main" id="{3309AF64-459E-4DEE-A88C-FFAA0BBA7ABA}"/>
                </a:ext>
              </a:extLst>
            </p:cNvPr>
            <p:cNvSpPr>
              <a:spLocks/>
            </p:cNvSpPr>
            <p:nvPr/>
          </p:nvSpPr>
          <p:spPr bwMode="auto">
            <a:xfrm>
              <a:off x="-4586288" y="4057651"/>
              <a:ext cx="115888" cy="66675"/>
            </a:xfrm>
            <a:custGeom>
              <a:avLst/>
              <a:gdLst>
                <a:gd name="T0" fmla="*/ 0 w 73"/>
                <a:gd name="T1" fmla="*/ 13 h 42"/>
                <a:gd name="T2" fmla="*/ 23 w 73"/>
                <a:gd name="T3" fmla="*/ 0 h 42"/>
                <a:gd name="T4" fmla="*/ 73 w 73"/>
                <a:gd name="T5" fmla="*/ 29 h 42"/>
                <a:gd name="T6" fmla="*/ 49 w 73"/>
                <a:gd name="T7" fmla="*/ 42 h 42"/>
                <a:gd name="T8" fmla="*/ 0 w 73"/>
                <a:gd name="T9" fmla="*/ 13 h 42"/>
              </a:gdLst>
              <a:ahLst/>
              <a:cxnLst>
                <a:cxn ang="0">
                  <a:pos x="T0" y="T1"/>
                </a:cxn>
                <a:cxn ang="0">
                  <a:pos x="T2" y="T3"/>
                </a:cxn>
                <a:cxn ang="0">
                  <a:pos x="T4" y="T5"/>
                </a:cxn>
                <a:cxn ang="0">
                  <a:pos x="T6" y="T7"/>
                </a:cxn>
                <a:cxn ang="0">
                  <a:pos x="T8" y="T9"/>
                </a:cxn>
              </a:cxnLst>
              <a:rect l="0" t="0" r="r" b="b"/>
              <a:pathLst>
                <a:path w="73" h="42">
                  <a:moveTo>
                    <a:pt x="0" y="13"/>
                  </a:moveTo>
                  <a:lnTo>
                    <a:pt x="23" y="0"/>
                  </a:lnTo>
                  <a:lnTo>
                    <a:pt x="73" y="29"/>
                  </a:lnTo>
                  <a:lnTo>
                    <a:pt x="49" y="42"/>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49">
              <a:extLst>
                <a:ext uri="{FF2B5EF4-FFF2-40B4-BE49-F238E27FC236}">
                  <a16:creationId xmlns:a16="http://schemas.microsoft.com/office/drawing/2014/main" id="{657B8419-BFC7-4F89-9F5B-429968778C8F}"/>
                </a:ext>
              </a:extLst>
            </p:cNvPr>
            <p:cNvSpPr>
              <a:spLocks/>
            </p:cNvSpPr>
            <p:nvPr/>
          </p:nvSpPr>
          <p:spPr bwMode="auto">
            <a:xfrm>
              <a:off x="-5815013" y="3946526"/>
              <a:ext cx="115888" cy="66675"/>
            </a:xfrm>
            <a:custGeom>
              <a:avLst/>
              <a:gdLst>
                <a:gd name="T0" fmla="*/ 73 w 73"/>
                <a:gd name="T1" fmla="*/ 13 h 42"/>
                <a:gd name="T2" fmla="*/ 49 w 73"/>
                <a:gd name="T3" fmla="*/ 0 h 42"/>
                <a:gd name="T4" fmla="*/ 0 w 73"/>
                <a:gd name="T5" fmla="*/ 29 h 42"/>
                <a:gd name="T6" fmla="*/ 23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49" y="0"/>
                  </a:lnTo>
                  <a:lnTo>
                    <a:pt x="0" y="29"/>
                  </a:lnTo>
                  <a:lnTo>
                    <a:pt x="23"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50">
              <a:extLst>
                <a:ext uri="{FF2B5EF4-FFF2-40B4-BE49-F238E27FC236}">
                  <a16:creationId xmlns:a16="http://schemas.microsoft.com/office/drawing/2014/main" id="{C1DFE414-8550-4AE4-A881-4EBB3CE1A436}"/>
                </a:ext>
              </a:extLst>
            </p:cNvPr>
            <p:cNvSpPr>
              <a:spLocks/>
            </p:cNvSpPr>
            <p:nvPr/>
          </p:nvSpPr>
          <p:spPr bwMode="auto">
            <a:xfrm>
              <a:off x="-6013451" y="4062413"/>
              <a:ext cx="115888" cy="66675"/>
            </a:xfrm>
            <a:custGeom>
              <a:avLst/>
              <a:gdLst>
                <a:gd name="T0" fmla="*/ 73 w 73"/>
                <a:gd name="T1" fmla="*/ 13 h 42"/>
                <a:gd name="T2" fmla="*/ 49 w 73"/>
                <a:gd name="T3" fmla="*/ 0 h 42"/>
                <a:gd name="T4" fmla="*/ 0 w 73"/>
                <a:gd name="T5" fmla="*/ 29 h 42"/>
                <a:gd name="T6" fmla="*/ 23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49" y="0"/>
                  </a:lnTo>
                  <a:lnTo>
                    <a:pt x="0" y="29"/>
                  </a:lnTo>
                  <a:lnTo>
                    <a:pt x="23"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51">
              <a:extLst>
                <a:ext uri="{FF2B5EF4-FFF2-40B4-BE49-F238E27FC236}">
                  <a16:creationId xmlns:a16="http://schemas.microsoft.com/office/drawing/2014/main" id="{9051D9F1-917B-40E8-8833-B890F8B96DD3}"/>
                </a:ext>
              </a:extLst>
            </p:cNvPr>
            <p:cNvSpPr>
              <a:spLocks/>
            </p:cNvSpPr>
            <p:nvPr/>
          </p:nvSpPr>
          <p:spPr bwMode="auto">
            <a:xfrm>
              <a:off x="-6216651" y="4178301"/>
              <a:ext cx="115888" cy="69850"/>
            </a:xfrm>
            <a:custGeom>
              <a:avLst/>
              <a:gdLst>
                <a:gd name="T0" fmla="*/ 73 w 73"/>
                <a:gd name="T1" fmla="*/ 13 h 44"/>
                <a:gd name="T2" fmla="*/ 50 w 73"/>
                <a:gd name="T3" fmla="*/ 0 h 44"/>
                <a:gd name="T4" fmla="*/ 0 w 73"/>
                <a:gd name="T5" fmla="*/ 31 h 44"/>
                <a:gd name="T6" fmla="*/ 24 w 73"/>
                <a:gd name="T7" fmla="*/ 44 h 44"/>
                <a:gd name="T8" fmla="*/ 73 w 73"/>
                <a:gd name="T9" fmla="*/ 13 h 44"/>
              </a:gdLst>
              <a:ahLst/>
              <a:cxnLst>
                <a:cxn ang="0">
                  <a:pos x="T0" y="T1"/>
                </a:cxn>
                <a:cxn ang="0">
                  <a:pos x="T2" y="T3"/>
                </a:cxn>
                <a:cxn ang="0">
                  <a:pos x="T4" y="T5"/>
                </a:cxn>
                <a:cxn ang="0">
                  <a:pos x="T6" y="T7"/>
                </a:cxn>
                <a:cxn ang="0">
                  <a:pos x="T8" y="T9"/>
                </a:cxn>
              </a:cxnLst>
              <a:rect l="0" t="0" r="r" b="b"/>
              <a:pathLst>
                <a:path w="73" h="44">
                  <a:moveTo>
                    <a:pt x="73" y="13"/>
                  </a:moveTo>
                  <a:lnTo>
                    <a:pt x="50" y="0"/>
                  </a:lnTo>
                  <a:lnTo>
                    <a:pt x="0" y="31"/>
                  </a:lnTo>
                  <a:lnTo>
                    <a:pt x="24" y="44"/>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52">
              <a:extLst>
                <a:ext uri="{FF2B5EF4-FFF2-40B4-BE49-F238E27FC236}">
                  <a16:creationId xmlns:a16="http://schemas.microsoft.com/office/drawing/2014/main" id="{ABB543EC-2EE4-43B3-8440-A9F27D2AD397}"/>
                </a:ext>
              </a:extLst>
            </p:cNvPr>
            <p:cNvSpPr>
              <a:spLocks/>
            </p:cNvSpPr>
            <p:nvPr/>
          </p:nvSpPr>
          <p:spPr bwMode="auto">
            <a:xfrm>
              <a:off x="-6415088" y="4294188"/>
              <a:ext cx="115888" cy="69850"/>
            </a:xfrm>
            <a:custGeom>
              <a:avLst/>
              <a:gdLst>
                <a:gd name="T0" fmla="*/ 73 w 73"/>
                <a:gd name="T1" fmla="*/ 16 h 44"/>
                <a:gd name="T2" fmla="*/ 50 w 73"/>
                <a:gd name="T3" fmla="*/ 0 h 44"/>
                <a:gd name="T4" fmla="*/ 0 w 73"/>
                <a:gd name="T5" fmla="*/ 31 h 44"/>
                <a:gd name="T6" fmla="*/ 24 w 73"/>
                <a:gd name="T7" fmla="*/ 44 h 44"/>
                <a:gd name="T8" fmla="*/ 73 w 73"/>
                <a:gd name="T9" fmla="*/ 16 h 44"/>
              </a:gdLst>
              <a:ahLst/>
              <a:cxnLst>
                <a:cxn ang="0">
                  <a:pos x="T0" y="T1"/>
                </a:cxn>
                <a:cxn ang="0">
                  <a:pos x="T2" y="T3"/>
                </a:cxn>
                <a:cxn ang="0">
                  <a:pos x="T4" y="T5"/>
                </a:cxn>
                <a:cxn ang="0">
                  <a:pos x="T6" y="T7"/>
                </a:cxn>
                <a:cxn ang="0">
                  <a:pos x="T8" y="T9"/>
                </a:cxn>
              </a:cxnLst>
              <a:rect l="0" t="0" r="r" b="b"/>
              <a:pathLst>
                <a:path w="73" h="44">
                  <a:moveTo>
                    <a:pt x="73" y="16"/>
                  </a:moveTo>
                  <a:lnTo>
                    <a:pt x="50" y="0"/>
                  </a:lnTo>
                  <a:lnTo>
                    <a:pt x="0" y="31"/>
                  </a:lnTo>
                  <a:lnTo>
                    <a:pt x="24" y="44"/>
                  </a:lnTo>
                  <a:lnTo>
                    <a:pt x="7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53">
              <a:extLst>
                <a:ext uri="{FF2B5EF4-FFF2-40B4-BE49-F238E27FC236}">
                  <a16:creationId xmlns:a16="http://schemas.microsoft.com/office/drawing/2014/main" id="{CC73EADC-70FC-42A6-A03C-95E5F8D9EEC4}"/>
                </a:ext>
              </a:extLst>
            </p:cNvPr>
            <p:cNvSpPr>
              <a:spLocks/>
            </p:cNvSpPr>
            <p:nvPr/>
          </p:nvSpPr>
          <p:spPr bwMode="auto">
            <a:xfrm>
              <a:off x="-6618288" y="4414838"/>
              <a:ext cx="115888" cy="65088"/>
            </a:xfrm>
            <a:custGeom>
              <a:avLst/>
              <a:gdLst>
                <a:gd name="T0" fmla="*/ 73 w 73"/>
                <a:gd name="T1" fmla="*/ 13 h 41"/>
                <a:gd name="T2" fmla="*/ 50 w 73"/>
                <a:gd name="T3" fmla="*/ 0 h 41"/>
                <a:gd name="T4" fmla="*/ 0 w 73"/>
                <a:gd name="T5" fmla="*/ 28 h 41"/>
                <a:gd name="T6" fmla="*/ 24 w 73"/>
                <a:gd name="T7" fmla="*/ 41 h 41"/>
                <a:gd name="T8" fmla="*/ 73 w 73"/>
                <a:gd name="T9" fmla="*/ 13 h 41"/>
              </a:gdLst>
              <a:ahLst/>
              <a:cxnLst>
                <a:cxn ang="0">
                  <a:pos x="T0" y="T1"/>
                </a:cxn>
                <a:cxn ang="0">
                  <a:pos x="T2" y="T3"/>
                </a:cxn>
                <a:cxn ang="0">
                  <a:pos x="T4" y="T5"/>
                </a:cxn>
                <a:cxn ang="0">
                  <a:pos x="T6" y="T7"/>
                </a:cxn>
                <a:cxn ang="0">
                  <a:pos x="T8" y="T9"/>
                </a:cxn>
              </a:cxnLst>
              <a:rect l="0" t="0" r="r" b="b"/>
              <a:pathLst>
                <a:path w="73" h="41">
                  <a:moveTo>
                    <a:pt x="73" y="13"/>
                  </a:moveTo>
                  <a:lnTo>
                    <a:pt x="50" y="0"/>
                  </a:lnTo>
                  <a:lnTo>
                    <a:pt x="0" y="28"/>
                  </a:lnTo>
                  <a:lnTo>
                    <a:pt x="24" y="41"/>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54">
              <a:extLst>
                <a:ext uri="{FF2B5EF4-FFF2-40B4-BE49-F238E27FC236}">
                  <a16:creationId xmlns:a16="http://schemas.microsoft.com/office/drawing/2014/main" id="{99DB82E3-BCE4-45B9-A758-39BC2F9A85A6}"/>
                </a:ext>
              </a:extLst>
            </p:cNvPr>
            <p:cNvSpPr>
              <a:spLocks/>
            </p:cNvSpPr>
            <p:nvPr/>
          </p:nvSpPr>
          <p:spPr bwMode="auto">
            <a:xfrm>
              <a:off x="-6816726" y="4530726"/>
              <a:ext cx="115888" cy="65088"/>
            </a:xfrm>
            <a:custGeom>
              <a:avLst/>
              <a:gdLst>
                <a:gd name="T0" fmla="*/ 73 w 73"/>
                <a:gd name="T1" fmla="*/ 13 h 41"/>
                <a:gd name="T2" fmla="*/ 50 w 73"/>
                <a:gd name="T3" fmla="*/ 0 h 41"/>
                <a:gd name="T4" fmla="*/ 0 w 73"/>
                <a:gd name="T5" fmla="*/ 28 h 41"/>
                <a:gd name="T6" fmla="*/ 24 w 73"/>
                <a:gd name="T7" fmla="*/ 41 h 41"/>
                <a:gd name="T8" fmla="*/ 73 w 73"/>
                <a:gd name="T9" fmla="*/ 13 h 41"/>
              </a:gdLst>
              <a:ahLst/>
              <a:cxnLst>
                <a:cxn ang="0">
                  <a:pos x="T0" y="T1"/>
                </a:cxn>
                <a:cxn ang="0">
                  <a:pos x="T2" y="T3"/>
                </a:cxn>
                <a:cxn ang="0">
                  <a:pos x="T4" y="T5"/>
                </a:cxn>
                <a:cxn ang="0">
                  <a:pos x="T6" y="T7"/>
                </a:cxn>
                <a:cxn ang="0">
                  <a:pos x="T8" y="T9"/>
                </a:cxn>
              </a:cxnLst>
              <a:rect l="0" t="0" r="r" b="b"/>
              <a:pathLst>
                <a:path w="73" h="41">
                  <a:moveTo>
                    <a:pt x="73" y="13"/>
                  </a:moveTo>
                  <a:lnTo>
                    <a:pt x="50" y="0"/>
                  </a:lnTo>
                  <a:lnTo>
                    <a:pt x="0" y="28"/>
                  </a:lnTo>
                  <a:lnTo>
                    <a:pt x="24" y="41"/>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55">
              <a:extLst>
                <a:ext uri="{FF2B5EF4-FFF2-40B4-BE49-F238E27FC236}">
                  <a16:creationId xmlns:a16="http://schemas.microsoft.com/office/drawing/2014/main" id="{82DB63C2-6E9E-416D-BBF0-AA55452D0D45}"/>
                </a:ext>
              </a:extLst>
            </p:cNvPr>
            <p:cNvSpPr>
              <a:spLocks/>
            </p:cNvSpPr>
            <p:nvPr/>
          </p:nvSpPr>
          <p:spPr bwMode="auto">
            <a:xfrm>
              <a:off x="-7018338" y="4645026"/>
              <a:ext cx="115888" cy="66675"/>
            </a:xfrm>
            <a:custGeom>
              <a:avLst/>
              <a:gdLst>
                <a:gd name="T0" fmla="*/ 73 w 73"/>
                <a:gd name="T1" fmla="*/ 14 h 42"/>
                <a:gd name="T2" fmla="*/ 49 w 73"/>
                <a:gd name="T3" fmla="*/ 0 h 42"/>
                <a:gd name="T4" fmla="*/ 0 w 73"/>
                <a:gd name="T5" fmla="*/ 29 h 42"/>
                <a:gd name="T6" fmla="*/ 23 w 73"/>
                <a:gd name="T7" fmla="*/ 42 h 42"/>
                <a:gd name="T8" fmla="*/ 73 w 73"/>
                <a:gd name="T9" fmla="*/ 14 h 42"/>
              </a:gdLst>
              <a:ahLst/>
              <a:cxnLst>
                <a:cxn ang="0">
                  <a:pos x="T0" y="T1"/>
                </a:cxn>
                <a:cxn ang="0">
                  <a:pos x="T2" y="T3"/>
                </a:cxn>
                <a:cxn ang="0">
                  <a:pos x="T4" y="T5"/>
                </a:cxn>
                <a:cxn ang="0">
                  <a:pos x="T6" y="T7"/>
                </a:cxn>
                <a:cxn ang="0">
                  <a:pos x="T8" y="T9"/>
                </a:cxn>
              </a:cxnLst>
              <a:rect l="0" t="0" r="r" b="b"/>
              <a:pathLst>
                <a:path w="73" h="42">
                  <a:moveTo>
                    <a:pt x="73" y="14"/>
                  </a:moveTo>
                  <a:lnTo>
                    <a:pt x="49" y="0"/>
                  </a:lnTo>
                  <a:lnTo>
                    <a:pt x="0" y="29"/>
                  </a:lnTo>
                  <a:lnTo>
                    <a:pt x="23" y="42"/>
                  </a:lnTo>
                  <a:lnTo>
                    <a:pt x="7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56">
              <a:extLst>
                <a:ext uri="{FF2B5EF4-FFF2-40B4-BE49-F238E27FC236}">
                  <a16:creationId xmlns:a16="http://schemas.microsoft.com/office/drawing/2014/main" id="{08F826D9-2905-4162-B5C8-F64C4758B98C}"/>
                </a:ext>
              </a:extLst>
            </p:cNvPr>
            <p:cNvSpPr>
              <a:spLocks/>
            </p:cNvSpPr>
            <p:nvPr/>
          </p:nvSpPr>
          <p:spPr bwMode="auto">
            <a:xfrm>
              <a:off x="-7216776" y="4760913"/>
              <a:ext cx="115888" cy="66675"/>
            </a:xfrm>
            <a:custGeom>
              <a:avLst/>
              <a:gdLst>
                <a:gd name="T0" fmla="*/ 73 w 73"/>
                <a:gd name="T1" fmla="*/ 14 h 42"/>
                <a:gd name="T2" fmla="*/ 49 w 73"/>
                <a:gd name="T3" fmla="*/ 0 h 42"/>
                <a:gd name="T4" fmla="*/ 0 w 73"/>
                <a:gd name="T5" fmla="*/ 29 h 42"/>
                <a:gd name="T6" fmla="*/ 23 w 73"/>
                <a:gd name="T7" fmla="*/ 42 h 42"/>
                <a:gd name="T8" fmla="*/ 73 w 73"/>
                <a:gd name="T9" fmla="*/ 14 h 42"/>
              </a:gdLst>
              <a:ahLst/>
              <a:cxnLst>
                <a:cxn ang="0">
                  <a:pos x="T0" y="T1"/>
                </a:cxn>
                <a:cxn ang="0">
                  <a:pos x="T2" y="T3"/>
                </a:cxn>
                <a:cxn ang="0">
                  <a:pos x="T4" y="T5"/>
                </a:cxn>
                <a:cxn ang="0">
                  <a:pos x="T6" y="T7"/>
                </a:cxn>
                <a:cxn ang="0">
                  <a:pos x="T8" y="T9"/>
                </a:cxn>
              </a:cxnLst>
              <a:rect l="0" t="0" r="r" b="b"/>
              <a:pathLst>
                <a:path w="73" h="42">
                  <a:moveTo>
                    <a:pt x="73" y="14"/>
                  </a:moveTo>
                  <a:lnTo>
                    <a:pt x="49" y="0"/>
                  </a:lnTo>
                  <a:lnTo>
                    <a:pt x="0" y="29"/>
                  </a:lnTo>
                  <a:lnTo>
                    <a:pt x="23" y="42"/>
                  </a:lnTo>
                  <a:lnTo>
                    <a:pt x="7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57">
              <a:extLst>
                <a:ext uri="{FF2B5EF4-FFF2-40B4-BE49-F238E27FC236}">
                  <a16:creationId xmlns:a16="http://schemas.microsoft.com/office/drawing/2014/main" id="{047F39FF-9EB0-4CD9-B575-2F3A40372856}"/>
                </a:ext>
              </a:extLst>
            </p:cNvPr>
            <p:cNvSpPr>
              <a:spLocks/>
            </p:cNvSpPr>
            <p:nvPr/>
          </p:nvSpPr>
          <p:spPr bwMode="auto">
            <a:xfrm>
              <a:off x="-7419976" y="4876801"/>
              <a:ext cx="115888" cy="66675"/>
            </a:xfrm>
            <a:custGeom>
              <a:avLst/>
              <a:gdLst>
                <a:gd name="T0" fmla="*/ 73 w 73"/>
                <a:gd name="T1" fmla="*/ 14 h 42"/>
                <a:gd name="T2" fmla="*/ 49 w 73"/>
                <a:gd name="T3" fmla="*/ 0 h 42"/>
                <a:gd name="T4" fmla="*/ 0 w 73"/>
                <a:gd name="T5" fmla="*/ 29 h 42"/>
                <a:gd name="T6" fmla="*/ 23 w 73"/>
                <a:gd name="T7" fmla="*/ 42 h 42"/>
                <a:gd name="T8" fmla="*/ 73 w 73"/>
                <a:gd name="T9" fmla="*/ 14 h 42"/>
              </a:gdLst>
              <a:ahLst/>
              <a:cxnLst>
                <a:cxn ang="0">
                  <a:pos x="T0" y="T1"/>
                </a:cxn>
                <a:cxn ang="0">
                  <a:pos x="T2" y="T3"/>
                </a:cxn>
                <a:cxn ang="0">
                  <a:pos x="T4" y="T5"/>
                </a:cxn>
                <a:cxn ang="0">
                  <a:pos x="T6" y="T7"/>
                </a:cxn>
                <a:cxn ang="0">
                  <a:pos x="T8" y="T9"/>
                </a:cxn>
              </a:cxnLst>
              <a:rect l="0" t="0" r="r" b="b"/>
              <a:pathLst>
                <a:path w="73" h="42">
                  <a:moveTo>
                    <a:pt x="73" y="14"/>
                  </a:moveTo>
                  <a:lnTo>
                    <a:pt x="49" y="0"/>
                  </a:lnTo>
                  <a:lnTo>
                    <a:pt x="0" y="29"/>
                  </a:lnTo>
                  <a:lnTo>
                    <a:pt x="23" y="42"/>
                  </a:lnTo>
                  <a:lnTo>
                    <a:pt x="7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58">
              <a:extLst>
                <a:ext uri="{FF2B5EF4-FFF2-40B4-BE49-F238E27FC236}">
                  <a16:creationId xmlns:a16="http://schemas.microsoft.com/office/drawing/2014/main" id="{3D2B89E6-BE3B-4A97-A748-E1AA16340580}"/>
                </a:ext>
              </a:extLst>
            </p:cNvPr>
            <p:cNvSpPr>
              <a:spLocks/>
            </p:cNvSpPr>
            <p:nvPr/>
          </p:nvSpPr>
          <p:spPr bwMode="auto">
            <a:xfrm>
              <a:off x="-6948488" y="3243263"/>
              <a:ext cx="115888" cy="69850"/>
            </a:xfrm>
            <a:custGeom>
              <a:avLst/>
              <a:gdLst>
                <a:gd name="T0" fmla="*/ 73 w 73"/>
                <a:gd name="T1" fmla="*/ 15 h 44"/>
                <a:gd name="T2" fmla="*/ 52 w 73"/>
                <a:gd name="T3" fmla="*/ 0 h 44"/>
                <a:gd name="T4" fmla="*/ 0 w 73"/>
                <a:gd name="T5" fmla="*/ 31 h 44"/>
                <a:gd name="T6" fmla="*/ 23 w 73"/>
                <a:gd name="T7" fmla="*/ 44 h 44"/>
                <a:gd name="T8" fmla="*/ 73 w 73"/>
                <a:gd name="T9" fmla="*/ 15 h 44"/>
              </a:gdLst>
              <a:ahLst/>
              <a:cxnLst>
                <a:cxn ang="0">
                  <a:pos x="T0" y="T1"/>
                </a:cxn>
                <a:cxn ang="0">
                  <a:pos x="T2" y="T3"/>
                </a:cxn>
                <a:cxn ang="0">
                  <a:pos x="T4" y="T5"/>
                </a:cxn>
                <a:cxn ang="0">
                  <a:pos x="T6" y="T7"/>
                </a:cxn>
                <a:cxn ang="0">
                  <a:pos x="T8" y="T9"/>
                </a:cxn>
              </a:cxnLst>
              <a:rect l="0" t="0" r="r" b="b"/>
              <a:pathLst>
                <a:path w="73" h="44">
                  <a:moveTo>
                    <a:pt x="73" y="15"/>
                  </a:moveTo>
                  <a:lnTo>
                    <a:pt x="52" y="0"/>
                  </a:lnTo>
                  <a:lnTo>
                    <a:pt x="0" y="31"/>
                  </a:lnTo>
                  <a:lnTo>
                    <a:pt x="23" y="44"/>
                  </a:lnTo>
                  <a:lnTo>
                    <a:pt x="7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9">
              <a:extLst>
                <a:ext uri="{FF2B5EF4-FFF2-40B4-BE49-F238E27FC236}">
                  <a16:creationId xmlns:a16="http://schemas.microsoft.com/office/drawing/2014/main" id="{F9444296-AAEE-436C-9E0F-C5BE00982CCC}"/>
                </a:ext>
              </a:extLst>
            </p:cNvPr>
            <p:cNvSpPr>
              <a:spLocks/>
            </p:cNvSpPr>
            <p:nvPr/>
          </p:nvSpPr>
          <p:spPr bwMode="auto">
            <a:xfrm>
              <a:off x="-7146926" y="3362326"/>
              <a:ext cx="115888" cy="66675"/>
            </a:xfrm>
            <a:custGeom>
              <a:avLst/>
              <a:gdLst>
                <a:gd name="T0" fmla="*/ 73 w 73"/>
                <a:gd name="T1" fmla="*/ 13 h 42"/>
                <a:gd name="T2" fmla="*/ 49 w 73"/>
                <a:gd name="T3" fmla="*/ 0 h 42"/>
                <a:gd name="T4" fmla="*/ 0 w 73"/>
                <a:gd name="T5" fmla="*/ 29 h 42"/>
                <a:gd name="T6" fmla="*/ 23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49" y="0"/>
                  </a:lnTo>
                  <a:lnTo>
                    <a:pt x="0" y="29"/>
                  </a:lnTo>
                  <a:lnTo>
                    <a:pt x="23"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60">
              <a:extLst>
                <a:ext uri="{FF2B5EF4-FFF2-40B4-BE49-F238E27FC236}">
                  <a16:creationId xmlns:a16="http://schemas.microsoft.com/office/drawing/2014/main" id="{922A427B-F240-47EA-8BFA-4F7E706092D4}"/>
                </a:ext>
              </a:extLst>
            </p:cNvPr>
            <p:cNvSpPr>
              <a:spLocks/>
            </p:cNvSpPr>
            <p:nvPr/>
          </p:nvSpPr>
          <p:spPr bwMode="auto">
            <a:xfrm>
              <a:off x="-7350126" y="3478213"/>
              <a:ext cx="115888" cy="66675"/>
            </a:xfrm>
            <a:custGeom>
              <a:avLst/>
              <a:gdLst>
                <a:gd name="T0" fmla="*/ 73 w 73"/>
                <a:gd name="T1" fmla="*/ 13 h 42"/>
                <a:gd name="T2" fmla="*/ 52 w 73"/>
                <a:gd name="T3" fmla="*/ 0 h 42"/>
                <a:gd name="T4" fmla="*/ 0 w 73"/>
                <a:gd name="T5" fmla="*/ 29 h 42"/>
                <a:gd name="T6" fmla="*/ 24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52" y="0"/>
                  </a:lnTo>
                  <a:lnTo>
                    <a:pt x="0" y="29"/>
                  </a:lnTo>
                  <a:lnTo>
                    <a:pt x="24"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61">
              <a:extLst>
                <a:ext uri="{FF2B5EF4-FFF2-40B4-BE49-F238E27FC236}">
                  <a16:creationId xmlns:a16="http://schemas.microsoft.com/office/drawing/2014/main" id="{4D9FBF45-BBD4-48E6-92FF-73EF8D318B4A}"/>
                </a:ext>
              </a:extLst>
            </p:cNvPr>
            <p:cNvSpPr>
              <a:spLocks/>
            </p:cNvSpPr>
            <p:nvPr/>
          </p:nvSpPr>
          <p:spPr bwMode="auto">
            <a:xfrm>
              <a:off x="-7548563" y="3594101"/>
              <a:ext cx="115888" cy="66675"/>
            </a:xfrm>
            <a:custGeom>
              <a:avLst/>
              <a:gdLst>
                <a:gd name="T0" fmla="*/ 73 w 73"/>
                <a:gd name="T1" fmla="*/ 13 h 42"/>
                <a:gd name="T2" fmla="*/ 50 w 73"/>
                <a:gd name="T3" fmla="*/ 0 h 42"/>
                <a:gd name="T4" fmla="*/ 0 w 73"/>
                <a:gd name="T5" fmla="*/ 29 h 42"/>
                <a:gd name="T6" fmla="*/ 24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50" y="0"/>
                  </a:lnTo>
                  <a:lnTo>
                    <a:pt x="0" y="29"/>
                  </a:lnTo>
                  <a:lnTo>
                    <a:pt x="24"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62">
              <a:extLst>
                <a:ext uri="{FF2B5EF4-FFF2-40B4-BE49-F238E27FC236}">
                  <a16:creationId xmlns:a16="http://schemas.microsoft.com/office/drawing/2014/main" id="{0DD6C010-74B7-4277-B3C8-35B0700BEF90}"/>
                </a:ext>
              </a:extLst>
            </p:cNvPr>
            <p:cNvSpPr>
              <a:spLocks/>
            </p:cNvSpPr>
            <p:nvPr/>
          </p:nvSpPr>
          <p:spPr bwMode="auto">
            <a:xfrm>
              <a:off x="-7750176" y="3709988"/>
              <a:ext cx="114300" cy="66675"/>
            </a:xfrm>
            <a:custGeom>
              <a:avLst/>
              <a:gdLst>
                <a:gd name="T0" fmla="*/ 72 w 72"/>
                <a:gd name="T1" fmla="*/ 13 h 42"/>
                <a:gd name="T2" fmla="*/ 52 w 72"/>
                <a:gd name="T3" fmla="*/ 0 h 42"/>
                <a:gd name="T4" fmla="*/ 0 w 72"/>
                <a:gd name="T5" fmla="*/ 29 h 42"/>
                <a:gd name="T6" fmla="*/ 23 w 72"/>
                <a:gd name="T7" fmla="*/ 42 h 42"/>
                <a:gd name="T8" fmla="*/ 72 w 72"/>
                <a:gd name="T9" fmla="*/ 13 h 42"/>
              </a:gdLst>
              <a:ahLst/>
              <a:cxnLst>
                <a:cxn ang="0">
                  <a:pos x="T0" y="T1"/>
                </a:cxn>
                <a:cxn ang="0">
                  <a:pos x="T2" y="T3"/>
                </a:cxn>
                <a:cxn ang="0">
                  <a:pos x="T4" y="T5"/>
                </a:cxn>
                <a:cxn ang="0">
                  <a:pos x="T6" y="T7"/>
                </a:cxn>
                <a:cxn ang="0">
                  <a:pos x="T8" y="T9"/>
                </a:cxn>
              </a:cxnLst>
              <a:rect l="0" t="0" r="r" b="b"/>
              <a:pathLst>
                <a:path w="72" h="42">
                  <a:moveTo>
                    <a:pt x="72" y="13"/>
                  </a:moveTo>
                  <a:lnTo>
                    <a:pt x="52" y="0"/>
                  </a:lnTo>
                  <a:lnTo>
                    <a:pt x="0" y="29"/>
                  </a:lnTo>
                  <a:lnTo>
                    <a:pt x="23" y="42"/>
                  </a:lnTo>
                  <a:lnTo>
                    <a:pt x="72"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63">
              <a:extLst>
                <a:ext uri="{FF2B5EF4-FFF2-40B4-BE49-F238E27FC236}">
                  <a16:creationId xmlns:a16="http://schemas.microsoft.com/office/drawing/2014/main" id="{76A0B58E-41FE-4E88-861E-7F5A4722EE50}"/>
                </a:ext>
              </a:extLst>
            </p:cNvPr>
            <p:cNvSpPr>
              <a:spLocks/>
            </p:cNvSpPr>
            <p:nvPr/>
          </p:nvSpPr>
          <p:spPr bwMode="auto">
            <a:xfrm>
              <a:off x="-7950201" y="3825876"/>
              <a:ext cx="115888" cy="66675"/>
            </a:xfrm>
            <a:custGeom>
              <a:avLst/>
              <a:gdLst>
                <a:gd name="T0" fmla="*/ 73 w 73"/>
                <a:gd name="T1" fmla="*/ 13 h 42"/>
                <a:gd name="T2" fmla="*/ 50 w 73"/>
                <a:gd name="T3" fmla="*/ 0 h 42"/>
                <a:gd name="T4" fmla="*/ 0 w 73"/>
                <a:gd name="T5" fmla="*/ 29 h 42"/>
                <a:gd name="T6" fmla="*/ 24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50" y="0"/>
                  </a:lnTo>
                  <a:lnTo>
                    <a:pt x="0" y="29"/>
                  </a:lnTo>
                  <a:lnTo>
                    <a:pt x="24"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4">
              <a:extLst>
                <a:ext uri="{FF2B5EF4-FFF2-40B4-BE49-F238E27FC236}">
                  <a16:creationId xmlns:a16="http://schemas.microsoft.com/office/drawing/2014/main" id="{76103A11-2230-4FC6-8675-85AFA06A3050}"/>
                </a:ext>
              </a:extLst>
            </p:cNvPr>
            <p:cNvSpPr>
              <a:spLocks/>
            </p:cNvSpPr>
            <p:nvPr/>
          </p:nvSpPr>
          <p:spPr bwMode="auto">
            <a:xfrm>
              <a:off x="-8151813" y="3941763"/>
              <a:ext cx="115888" cy="66675"/>
            </a:xfrm>
            <a:custGeom>
              <a:avLst/>
              <a:gdLst>
                <a:gd name="T0" fmla="*/ 73 w 73"/>
                <a:gd name="T1" fmla="*/ 13 h 42"/>
                <a:gd name="T2" fmla="*/ 52 w 73"/>
                <a:gd name="T3" fmla="*/ 0 h 42"/>
                <a:gd name="T4" fmla="*/ 0 w 73"/>
                <a:gd name="T5" fmla="*/ 32 h 42"/>
                <a:gd name="T6" fmla="*/ 23 w 73"/>
                <a:gd name="T7" fmla="*/ 42 h 42"/>
                <a:gd name="T8" fmla="*/ 73 w 73"/>
                <a:gd name="T9" fmla="*/ 13 h 42"/>
              </a:gdLst>
              <a:ahLst/>
              <a:cxnLst>
                <a:cxn ang="0">
                  <a:pos x="T0" y="T1"/>
                </a:cxn>
                <a:cxn ang="0">
                  <a:pos x="T2" y="T3"/>
                </a:cxn>
                <a:cxn ang="0">
                  <a:pos x="T4" y="T5"/>
                </a:cxn>
                <a:cxn ang="0">
                  <a:pos x="T6" y="T7"/>
                </a:cxn>
                <a:cxn ang="0">
                  <a:pos x="T8" y="T9"/>
                </a:cxn>
              </a:cxnLst>
              <a:rect l="0" t="0" r="r" b="b"/>
              <a:pathLst>
                <a:path w="73" h="42">
                  <a:moveTo>
                    <a:pt x="73" y="13"/>
                  </a:moveTo>
                  <a:lnTo>
                    <a:pt x="52" y="0"/>
                  </a:lnTo>
                  <a:lnTo>
                    <a:pt x="0" y="32"/>
                  </a:lnTo>
                  <a:lnTo>
                    <a:pt x="23" y="42"/>
                  </a:lnTo>
                  <a:lnTo>
                    <a:pt x="73"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5">
              <a:extLst>
                <a:ext uri="{FF2B5EF4-FFF2-40B4-BE49-F238E27FC236}">
                  <a16:creationId xmlns:a16="http://schemas.microsoft.com/office/drawing/2014/main" id="{3EFF7C9D-6803-45A9-925C-A54D9F2C4414}"/>
                </a:ext>
              </a:extLst>
            </p:cNvPr>
            <p:cNvSpPr>
              <a:spLocks/>
            </p:cNvSpPr>
            <p:nvPr/>
          </p:nvSpPr>
          <p:spPr bwMode="auto">
            <a:xfrm>
              <a:off x="-8350251" y="4057651"/>
              <a:ext cx="115888" cy="71438"/>
            </a:xfrm>
            <a:custGeom>
              <a:avLst/>
              <a:gdLst>
                <a:gd name="T0" fmla="*/ 73 w 73"/>
                <a:gd name="T1" fmla="*/ 16 h 45"/>
                <a:gd name="T2" fmla="*/ 49 w 73"/>
                <a:gd name="T3" fmla="*/ 0 h 45"/>
                <a:gd name="T4" fmla="*/ 0 w 73"/>
                <a:gd name="T5" fmla="*/ 32 h 45"/>
                <a:gd name="T6" fmla="*/ 23 w 73"/>
                <a:gd name="T7" fmla="*/ 45 h 45"/>
                <a:gd name="T8" fmla="*/ 73 w 73"/>
                <a:gd name="T9" fmla="*/ 16 h 45"/>
              </a:gdLst>
              <a:ahLst/>
              <a:cxnLst>
                <a:cxn ang="0">
                  <a:pos x="T0" y="T1"/>
                </a:cxn>
                <a:cxn ang="0">
                  <a:pos x="T2" y="T3"/>
                </a:cxn>
                <a:cxn ang="0">
                  <a:pos x="T4" y="T5"/>
                </a:cxn>
                <a:cxn ang="0">
                  <a:pos x="T6" y="T7"/>
                </a:cxn>
                <a:cxn ang="0">
                  <a:pos x="T8" y="T9"/>
                </a:cxn>
              </a:cxnLst>
              <a:rect l="0" t="0" r="r" b="b"/>
              <a:pathLst>
                <a:path w="73" h="45">
                  <a:moveTo>
                    <a:pt x="73" y="16"/>
                  </a:moveTo>
                  <a:lnTo>
                    <a:pt x="49" y="0"/>
                  </a:lnTo>
                  <a:lnTo>
                    <a:pt x="0" y="32"/>
                  </a:lnTo>
                  <a:lnTo>
                    <a:pt x="23" y="45"/>
                  </a:lnTo>
                  <a:lnTo>
                    <a:pt x="7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66">
              <a:extLst>
                <a:ext uri="{FF2B5EF4-FFF2-40B4-BE49-F238E27FC236}">
                  <a16:creationId xmlns:a16="http://schemas.microsoft.com/office/drawing/2014/main" id="{A589F79E-D782-4846-9BE8-4943961EDDC2}"/>
                </a:ext>
              </a:extLst>
            </p:cNvPr>
            <p:cNvSpPr>
              <a:spLocks/>
            </p:cNvSpPr>
            <p:nvPr/>
          </p:nvSpPr>
          <p:spPr bwMode="auto">
            <a:xfrm>
              <a:off x="-8553451" y="4173538"/>
              <a:ext cx="115888" cy="71438"/>
            </a:xfrm>
            <a:custGeom>
              <a:avLst/>
              <a:gdLst>
                <a:gd name="T0" fmla="*/ 73 w 73"/>
                <a:gd name="T1" fmla="*/ 16 h 45"/>
                <a:gd name="T2" fmla="*/ 52 w 73"/>
                <a:gd name="T3" fmla="*/ 0 h 45"/>
                <a:gd name="T4" fmla="*/ 0 w 73"/>
                <a:gd name="T5" fmla="*/ 32 h 45"/>
                <a:gd name="T6" fmla="*/ 23 w 73"/>
                <a:gd name="T7" fmla="*/ 45 h 45"/>
                <a:gd name="T8" fmla="*/ 73 w 73"/>
                <a:gd name="T9" fmla="*/ 16 h 45"/>
              </a:gdLst>
              <a:ahLst/>
              <a:cxnLst>
                <a:cxn ang="0">
                  <a:pos x="T0" y="T1"/>
                </a:cxn>
                <a:cxn ang="0">
                  <a:pos x="T2" y="T3"/>
                </a:cxn>
                <a:cxn ang="0">
                  <a:pos x="T4" y="T5"/>
                </a:cxn>
                <a:cxn ang="0">
                  <a:pos x="T6" y="T7"/>
                </a:cxn>
                <a:cxn ang="0">
                  <a:pos x="T8" y="T9"/>
                </a:cxn>
              </a:cxnLst>
              <a:rect l="0" t="0" r="r" b="b"/>
              <a:pathLst>
                <a:path w="73" h="45">
                  <a:moveTo>
                    <a:pt x="73" y="16"/>
                  </a:moveTo>
                  <a:lnTo>
                    <a:pt x="52" y="0"/>
                  </a:lnTo>
                  <a:lnTo>
                    <a:pt x="0" y="32"/>
                  </a:lnTo>
                  <a:lnTo>
                    <a:pt x="23" y="45"/>
                  </a:lnTo>
                  <a:lnTo>
                    <a:pt x="7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67">
              <a:extLst>
                <a:ext uri="{FF2B5EF4-FFF2-40B4-BE49-F238E27FC236}">
                  <a16:creationId xmlns:a16="http://schemas.microsoft.com/office/drawing/2014/main" id="{B0017738-04DD-4AE6-A47E-BF1FF2AF3E00}"/>
                </a:ext>
              </a:extLst>
            </p:cNvPr>
            <p:cNvSpPr>
              <a:spLocks/>
            </p:cNvSpPr>
            <p:nvPr/>
          </p:nvSpPr>
          <p:spPr bwMode="auto">
            <a:xfrm>
              <a:off x="-6953251" y="1149351"/>
              <a:ext cx="484187" cy="2536825"/>
            </a:xfrm>
            <a:custGeom>
              <a:avLst/>
              <a:gdLst>
                <a:gd name="T0" fmla="*/ 3 w 305"/>
                <a:gd name="T1" fmla="*/ 1598 h 1598"/>
                <a:gd name="T2" fmla="*/ 303 w 305"/>
                <a:gd name="T3" fmla="*/ 1426 h 1598"/>
                <a:gd name="T4" fmla="*/ 305 w 305"/>
                <a:gd name="T5" fmla="*/ 0 h 1598"/>
                <a:gd name="T6" fmla="*/ 0 w 305"/>
                <a:gd name="T7" fmla="*/ 174 h 1598"/>
                <a:gd name="T8" fmla="*/ 3 w 305"/>
                <a:gd name="T9" fmla="*/ 1598 h 1598"/>
              </a:gdLst>
              <a:ahLst/>
              <a:cxnLst>
                <a:cxn ang="0">
                  <a:pos x="T0" y="T1"/>
                </a:cxn>
                <a:cxn ang="0">
                  <a:pos x="T2" y="T3"/>
                </a:cxn>
                <a:cxn ang="0">
                  <a:pos x="T4" y="T5"/>
                </a:cxn>
                <a:cxn ang="0">
                  <a:pos x="T6" y="T7"/>
                </a:cxn>
                <a:cxn ang="0">
                  <a:pos x="T8" y="T9"/>
                </a:cxn>
              </a:cxnLst>
              <a:rect l="0" t="0" r="r" b="b"/>
              <a:pathLst>
                <a:path w="305" h="1598">
                  <a:moveTo>
                    <a:pt x="3" y="1598"/>
                  </a:moveTo>
                  <a:lnTo>
                    <a:pt x="303" y="1426"/>
                  </a:lnTo>
                  <a:lnTo>
                    <a:pt x="305" y="0"/>
                  </a:lnTo>
                  <a:lnTo>
                    <a:pt x="0" y="174"/>
                  </a:lnTo>
                  <a:lnTo>
                    <a:pt x="3" y="1598"/>
                  </a:lnTo>
                  <a:close/>
                </a:path>
              </a:pathLst>
            </a:custGeom>
            <a:solidFill>
              <a:srgbClr val="D2E7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8">
              <a:extLst>
                <a:ext uri="{FF2B5EF4-FFF2-40B4-BE49-F238E27FC236}">
                  <a16:creationId xmlns:a16="http://schemas.microsoft.com/office/drawing/2014/main" id="{662AFC1F-A557-470F-9812-D93406F12E67}"/>
                </a:ext>
              </a:extLst>
            </p:cNvPr>
            <p:cNvSpPr>
              <a:spLocks/>
            </p:cNvSpPr>
            <p:nvPr/>
          </p:nvSpPr>
          <p:spPr bwMode="auto">
            <a:xfrm>
              <a:off x="-6456363" y="1435101"/>
              <a:ext cx="492125" cy="2536825"/>
            </a:xfrm>
            <a:custGeom>
              <a:avLst/>
              <a:gdLst>
                <a:gd name="T0" fmla="*/ 307 w 310"/>
                <a:gd name="T1" fmla="*/ 0 h 1598"/>
                <a:gd name="T2" fmla="*/ 310 w 310"/>
                <a:gd name="T3" fmla="*/ 1426 h 1598"/>
                <a:gd name="T4" fmla="*/ 5 w 310"/>
                <a:gd name="T5" fmla="*/ 1598 h 1598"/>
                <a:gd name="T6" fmla="*/ 0 w 310"/>
                <a:gd name="T7" fmla="*/ 174 h 1598"/>
                <a:gd name="T8" fmla="*/ 307 w 310"/>
                <a:gd name="T9" fmla="*/ 0 h 1598"/>
              </a:gdLst>
              <a:ahLst/>
              <a:cxnLst>
                <a:cxn ang="0">
                  <a:pos x="T0" y="T1"/>
                </a:cxn>
                <a:cxn ang="0">
                  <a:pos x="T2" y="T3"/>
                </a:cxn>
                <a:cxn ang="0">
                  <a:pos x="T4" y="T5"/>
                </a:cxn>
                <a:cxn ang="0">
                  <a:pos x="T6" y="T7"/>
                </a:cxn>
                <a:cxn ang="0">
                  <a:pos x="T8" y="T9"/>
                </a:cxn>
              </a:cxnLst>
              <a:rect l="0" t="0" r="r" b="b"/>
              <a:pathLst>
                <a:path w="310" h="1598">
                  <a:moveTo>
                    <a:pt x="307" y="0"/>
                  </a:moveTo>
                  <a:lnTo>
                    <a:pt x="310" y="1426"/>
                  </a:lnTo>
                  <a:lnTo>
                    <a:pt x="5" y="1598"/>
                  </a:lnTo>
                  <a:lnTo>
                    <a:pt x="0" y="174"/>
                  </a:lnTo>
                  <a:lnTo>
                    <a:pt x="307"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9">
              <a:extLst>
                <a:ext uri="{FF2B5EF4-FFF2-40B4-BE49-F238E27FC236}">
                  <a16:creationId xmlns:a16="http://schemas.microsoft.com/office/drawing/2014/main" id="{AB9C79EA-B09A-401D-8F4A-ABAC8092EDC6}"/>
                </a:ext>
              </a:extLst>
            </p:cNvPr>
            <p:cNvSpPr>
              <a:spLocks/>
            </p:cNvSpPr>
            <p:nvPr/>
          </p:nvSpPr>
          <p:spPr bwMode="auto">
            <a:xfrm>
              <a:off x="-6953251" y="1425576"/>
              <a:ext cx="504825" cy="2546350"/>
            </a:xfrm>
            <a:custGeom>
              <a:avLst/>
              <a:gdLst>
                <a:gd name="T0" fmla="*/ 318 w 318"/>
                <a:gd name="T1" fmla="*/ 1604 h 1604"/>
                <a:gd name="T2" fmla="*/ 3 w 318"/>
                <a:gd name="T3" fmla="*/ 1424 h 1604"/>
                <a:gd name="T4" fmla="*/ 0 w 318"/>
                <a:gd name="T5" fmla="*/ 0 h 1604"/>
                <a:gd name="T6" fmla="*/ 313 w 318"/>
                <a:gd name="T7" fmla="*/ 180 h 1604"/>
                <a:gd name="T8" fmla="*/ 318 w 318"/>
                <a:gd name="T9" fmla="*/ 1604 h 1604"/>
              </a:gdLst>
              <a:ahLst/>
              <a:cxnLst>
                <a:cxn ang="0">
                  <a:pos x="T0" y="T1"/>
                </a:cxn>
                <a:cxn ang="0">
                  <a:pos x="T2" y="T3"/>
                </a:cxn>
                <a:cxn ang="0">
                  <a:pos x="T4" y="T5"/>
                </a:cxn>
                <a:cxn ang="0">
                  <a:pos x="T6" y="T7"/>
                </a:cxn>
                <a:cxn ang="0">
                  <a:pos x="T8" y="T9"/>
                </a:cxn>
              </a:cxnLst>
              <a:rect l="0" t="0" r="r" b="b"/>
              <a:pathLst>
                <a:path w="318" h="1604">
                  <a:moveTo>
                    <a:pt x="318" y="1604"/>
                  </a:moveTo>
                  <a:lnTo>
                    <a:pt x="3" y="1424"/>
                  </a:lnTo>
                  <a:lnTo>
                    <a:pt x="0" y="0"/>
                  </a:lnTo>
                  <a:lnTo>
                    <a:pt x="313" y="180"/>
                  </a:lnTo>
                  <a:lnTo>
                    <a:pt x="318" y="1604"/>
                  </a:ln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70">
              <a:extLst>
                <a:ext uri="{FF2B5EF4-FFF2-40B4-BE49-F238E27FC236}">
                  <a16:creationId xmlns:a16="http://schemas.microsoft.com/office/drawing/2014/main" id="{18E2E12F-AAEB-4614-879F-1DD35672FCDE}"/>
                </a:ext>
              </a:extLst>
            </p:cNvPr>
            <p:cNvSpPr>
              <a:spLocks/>
            </p:cNvSpPr>
            <p:nvPr/>
          </p:nvSpPr>
          <p:spPr bwMode="auto">
            <a:xfrm>
              <a:off x="-6953251" y="1152526"/>
              <a:ext cx="984250" cy="558800"/>
            </a:xfrm>
            <a:custGeom>
              <a:avLst/>
              <a:gdLst>
                <a:gd name="T0" fmla="*/ 313 w 620"/>
                <a:gd name="T1" fmla="*/ 352 h 352"/>
                <a:gd name="T2" fmla="*/ 0 w 620"/>
                <a:gd name="T3" fmla="*/ 172 h 352"/>
                <a:gd name="T4" fmla="*/ 305 w 620"/>
                <a:gd name="T5" fmla="*/ 0 h 352"/>
                <a:gd name="T6" fmla="*/ 620 w 620"/>
                <a:gd name="T7" fmla="*/ 178 h 352"/>
                <a:gd name="T8" fmla="*/ 313 w 620"/>
                <a:gd name="T9" fmla="*/ 352 h 352"/>
              </a:gdLst>
              <a:ahLst/>
              <a:cxnLst>
                <a:cxn ang="0">
                  <a:pos x="T0" y="T1"/>
                </a:cxn>
                <a:cxn ang="0">
                  <a:pos x="T2" y="T3"/>
                </a:cxn>
                <a:cxn ang="0">
                  <a:pos x="T4" y="T5"/>
                </a:cxn>
                <a:cxn ang="0">
                  <a:pos x="T6" y="T7"/>
                </a:cxn>
                <a:cxn ang="0">
                  <a:pos x="T8" y="T9"/>
                </a:cxn>
              </a:cxnLst>
              <a:rect l="0" t="0" r="r" b="b"/>
              <a:pathLst>
                <a:path w="620" h="352">
                  <a:moveTo>
                    <a:pt x="313" y="352"/>
                  </a:moveTo>
                  <a:lnTo>
                    <a:pt x="0" y="172"/>
                  </a:lnTo>
                  <a:lnTo>
                    <a:pt x="305" y="0"/>
                  </a:lnTo>
                  <a:lnTo>
                    <a:pt x="620" y="178"/>
                  </a:lnTo>
                  <a:lnTo>
                    <a:pt x="313" y="352"/>
                  </a:lnTo>
                  <a:close/>
                </a:path>
              </a:pathLst>
            </a:custGeom>
            <a:solidFill>
              <a:srgbClr val="F0F7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01" name="Freeform 71">
              <a:extLst>
                <a:ext uri="{FF2B5EF4-FFF2-40B4-BE49-F238E27FC236}">
                  <a16:creationId xmlns:a16="http://schemas.microsoft.com/office/drawing/2014/main" id="{A9574C7C-1A03-4567-B9B7-D13B70D2343C}"/>
                </a:ext>
              </a:extLst>
            </p:cNvPr>
            <p:cNvSpPr>
              <a:spLocks/>
            </p:cNvSpPr>
            <p:nvPr/>
          </p:nvSpPr>
          <p:spPr bwMode="auto">
            <a:xfrm>
              <a:off x="-6786563" y="1604963"/>
              <a:ext cx="69850" cy="119063"/>
            </a:xfrm>
            <a:custGeom>
              <a:avLst/>
              <a:gdLst>
                <a:gd name="T0" fmla="*/ 10 w 44"/>
                <a:gd name="T1" fmla="*/ 5 h 75"/>
                <a:gd name="T2" fmla="*/ 0 w 44"/>
                <a:gd name="T3" fmla="*/ 0 h 75"/>
                <a:gd name="T4" fmla="*/ 0 w 44"/>
                <a:gd name="T5" fmla="*/ 49 h 75"/>
                <a:gd name="T6" fmla="*/ 44 w 44"/>
                <a:gd name="T7" fmla="*/ 75 h 75"/>
                <a:gd name="T8" fmla="*/ 44 w 44"/>
                <a:gd name="T9" fmla="*/ 62 h 75"/>
                <a:gd name="T10" fmla="*/ 44 w 44"/>
                <a:gd name="T11" fmla="*/ 26 h 75"/>
                <a:gd name="T12" fmla="*/ 10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10" y="5"/>
                  </a:moveTo>
                  <a:lnTo>
                    <a:pt x="0" y="0"/>
                  </a:lnTo>
                  <a:lnTo>
                    <a:pt x="0" y="49"/>
                  </a:lnTo>
                  <a:lnTo>
                    <a:pt x="44" y="75"/>
                  </a:lnTo>
                  <a:lnTo>
                    <a:pt x="44" y="62"/>
                  </a:lnTo>
                  <a:lnTo>
                    <a:pt x="44" y="26"/>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72">
              <a:extLst>
                <a:ext uri="{FF2B5EF4-FFF2-40B4-BE49-F238E27FC236}">
                  <a16:creationId xmlns:a16="http://schemas.microsoft.com/office/drawing/2014/main" id="{C6DED2E2-52E8-4E8E-A22C-3516E45D3C34}"/>
                </a:ext>
              </a:extLst>
            </p:cNvPr>
            <p:cNvSpPr>
              <a:spLocks/>
            </p:cNvSpPr>
            <p:nvPr/>
          </p:nvSpPr>
          <p:spPr bwMode="auto">
            <a:xfrm>
              <a:off x="-6894513" y="1550988"/>
              <a:ext cx="66675" cy="119063"/>
            </a:xfrm>
            <a:custGeom>
              <a:avLst/>
              <a:gdLst>
                <a:gd name="T0" fmla="*/ 10 w 42"/>
                <a:gd name="T1" fmla="*/ 5 h 75"/>
                <a:gd name="T2" fmla="*/ 0 w 42"/>
                <a:gd name="T3" fmla="*/ 0 h 75"/>
                <a:gd name="T4" fmla="*/ 0 w 42"/>
                <a:gd name="T5" fmla="*/ 49 h 75"/>
                <a:gd name="T6" fmla="*/ 42 w 42"/>
                <a:gd name="T7" fmla="*/ 75 h 75"/>
                <a:gd name="T8" fmla="*/ 42 w 42"/>
                <a:gd name="T9" fmla="*/ 60 h 75"/>
                <a:gd name="T10" fmla="*/ 42 w 42"/>
                <a:gd name="T11" fmla="*/ 23 h 75"/>
                <a:gd name="T12" fmla="*/ 10 w 42"/>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0" y="5"/>
                  </a:moveTo>
                  <a:lnTo>
                    <a:pt x="0" y="0"/>
                  </a:lnTo>
                  <a:lnTo>
                    <a:pt x="0" y="49"/>
                  </a:lnTo>
                  <a:lnTo>
                    <a:pt x="42" y="75"/>
                  </a:lnTo>
                  <a:lnTo>
                    <a:pt x="42" y="60"/>
                  </a:lnTo>
                  <a:lnTo>
                    <a:pt x="42" y="23"/>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73">
              <a:extLst>
                <a:ext uri="{FF2B5EF4-FFF2-40B4-BE49-F238E27FC236}">
                  <a16:creationId xmlns:a16="http://schemas.microsoft.com/office/drawing/2014/main" id="{27B5EE60-3E0E-4189-A06E-A55009E7ED3C}"/>
                </a:ext>
              </a:extLst>
            </p:cNvPr>
            <p:cNvSpPr>
              <a:spLocks/>
            </p:cNvSpPr>
            <p:nvPr/>
          </p:nvSpPr>
          <p:spPr bwMode="auto">
            <a:xfrm>
              <a:off x="-6680201" y="1666876"/>
              <a:ext cx="66675" cy="119063"/>
            </a:xfrm>
            <a:custGeom>
              <a:avLst/>
              <a:gdLst>
                <a:gd name="T0" fmla="*/ 11 w 42"/>
                <a:gd name="T1" fmla="*/ 5 h 75"/>
                <a:gd name="T2" fmla="*/ 0 w 42"/>
                <a:gd name="T3" fmla="*/ 0 h 75"/>
                <a:gd name="T4" fmla="*/ 0 w 42"/>
                <a:gd name="T5" fmla="*/ 49 h 75"/>
                <a:gd name="T6" fmla="*/ 42 w 42"/>
                <a:gd name="T7" fmla="*/ 75 h 75"/>
                <a:gd name="T8" fmla="*/ 42 w 42"/>
                <a:gd name="T9" fmla="*/ 60 h 75"/>
                <a:gd name="T10" fmla="*/ 42 w 42"/>
                <a:gd name="T11" fmla="*/ 23 h 75"/>
                <a:gd name="T12" fmla="*/ 11 w 42"/>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1" y="5"/>
                  </a:moveTo>
                  <a:lnTo>
                    <a:pt x="0" y="0"/>
                  </a:lnTo>
                  <a:lnTo>
                    <a:pt x="0" y="49"/>
                  </a:lnTo>
                  <a:lnTo>
                    <a:pt x="42" y="75"/>
                  </a:lnTo>
                  <a:lnTo>
                    <a:pt x="42" y="60"/>
                  </a:lnTo>
                  <a:lnTo>
                    <a:pt x="42" y="23"/>
                  </a:lnTo>
                  <a:lnTo>
                    <a:pt x="1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74">
              <a:extLst>
                <a:ext uri="{FF2B5EF4-FFF2-40B4-BE49-F238E27FC236}">
                  <a16:creationId xmlns:a16="http://schemas.microsoft.com/office/drawing/2014/main" id="{C2EE314B-A080-4165-9640-97888A1B9094}"/>
                </a:ext>
              </a:extLst>
            </p:cNvPr>
            <p:cNvSpPr>
              <a:spLocks/>
            </p:cNvSpPr>
            <p:nvPr/>
          </p:nvSpPr>
          <p:spPr bwMode="auto">
            <a:xfrm>
              <a:off x="-6577013" y="1724026"/>
              <a:ext cx="71438" cy="120650"/>
            </a:xfrm>
            <a:custGeom>
              <a:avLst/>
              <a:gdLst>
                <a:gd name="T0" fmla="*/ 13 w 45"/>
                <a:gd name="T1" fmla="*/ 8 h 76"/>
                <a:gd name="T2" fmla="*/ 0 w 45"/>
                <a:gd name="T3" fmla="*/ 0 h 76"/>
                <a:gd name="T4" fmla="*/ 0 w 45"/>
                <a:gd name="T5" fmla="*/ 52 h 76"/>
                <a:gd name="T6" fmla="*/ 45 w 45"/>
                <a:gd name="T7" fmla="*/ 76 h 76"/>
                <a:gd name="T8" fmla="*/ 45 w 45"/>
                <a:gd name="T9" fmla="*/ 63 h 76"/>
                <a:gd name="T10" fmla="*/ 45 w 45"/>
                <a:gd name="T11" fmla="*/ 26 h 76"/>
                <a:gd name="T12" fmla="*/ 13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8"/>
                  </a:moveTo>
                  <a:lnTo>
                    <a:pt x="0" y="0"/>
                  </a:lnTo>
                  <a:lnTo>
                    <a:pt x="0" y="52"/>
                  </a:lnTo>
                  <a:lnTo>
                    <a:pt x="45" y="76"/>
                  </a:lnTo>
                  <a:lnTo>
                    <a:pt x="45" y="63"/>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75">
              <a:extLst>
                <a:ext uri="{FF2B5EF4-FFF2-40B4-BE49-F238E27FC236}">
                  <a16:creationId xmlns:a16="http://schemas.microsoft.com/office/drawing/2014/main" id="{AACDBF24-2E02-4A07-BC77-033186DA4277}"/>
                </a:ext>
              </a:extLst>
            </p:cNvPr>
            <p:cNvSpPr>
              <a:spLocks/>
            </p:cNvSpPr>
            <p:nvPr/>
          </p:nvSpPr>
          <p:spPr bwMode="auto">
            <a:xfrm>
              <a:off x="-6191251" y="1600201"/>
              <a:ext cx="69850" cy="120650"/>
            </a:xfrm>
            <a:custGeom>
              <a:avLst/>
              <a:gdLst>
                <a:gd name="T0" fmla="*/ 31 w 44"/>
                <a:gd name="T1" fmla="*/ 8 h 76"/>
                <a:gd name="T2" fmla="*/ 44 w 44"/>
                <a:gd name="T3" fmla="*/ 0 h 76"/>
                <a:gd name="T4" fmla="*/ 44 w 44"/>
                <a:gd name="T5" fmla="*/ 49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49"/>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76">
              <a:extLst>
                <a:ext uri="{FF2B5EF4-FFF2-40B4-BE49-F238E27FC236}">
                  <a16:creationId xmlns:a16="http://schemas.microsoft.com/office/drawing/2014/main" id="{95F476C6-619F-451A-B106-5F4D7AFA2F07}"/>
                </a:ext>
              </a:extLst>
            </p:cNvPr>
            <p:cNvSpPr>
              <a:spLocks/>
            </p:cNvSpPr>
            <p:nvPr/>
          </p:nvSpPr>
          <p:spPr bwMode="auto">
            <a:xfrm>
              <a:off x="-6299201" y="1662113"/>
              <a:ext cx="69850" cy="120650"/>
            </a:xfrm>
            <a:custGeom>
              <a:avLst/>
              <a:gdLst>
                <a:gd name="T0" fmla="*/ 31 w 44"/>
                <a:gd name="T1" fmla="*/ 8 h 76"/>
                <a:gd name="T2" fmla="*/ 44 w 44"/>
                <a:gd name="T3" fmla="*/ 0 h 76"/>
                <a:gd name="T4" fmla="*/ 44 w 44"/>
                <a:gd name="T5" fmla="*/ 50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0"/>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7">
              <a:extLst>
                <a:ext uri="{FF2B5EF4-FFF2-40B4-BE49-F238E27FC236}">
                  <a16:creationId xmlns:a16="http://schemas.microsoft.com/office/drawing/2014/main" id="{004208F7-3DAB-4D7F-BFC7-E99DED67634E}"/>
                </a:ext>
              </a:extLst>
            </p:cNvPr>
            <p:cNvSpPr>
              <a:spLocks/>
            </p:cNvSpPr>
            <p:nvPr/>
          </p:nvSpPr>
          <p:spPr bwMode="auto">
            <a:xfrm>
              <a:off x="-6407151" y="1724026"/>
              <a:ext cx="71438" cy="120650"/>
            </a:xfrm>
            <a:custGeom>
              <a:avLst/>
              <a:gdLst>
                <a:gd name="T0" fmla="*/ 32 w 45"/>
                <a:gd name="T1" fmla="*/ 5 h 76"/>
                <a:gd name="T2" fmla="*/ 45 w 45"/>
                <a:gd name="T3" fmla="*/ 0 h 76"/>
                <a:gd name="T4" fmla="*/ 45 w 45"/>
                <a:gd name="T5" fmla="*/ 50 h 76"/>
                <a:gd name="T6" fmla="*/ 0 w 45"/>
                <a:gd name="T7" fmla="*/ 76 h 76"/>
                <a:gd name="T8" fmla="*/ 0 w 45"/>
                <a:gd name="T9" fmla="*/ 60 h 76"/>
                <a:gd name="T10" fmla="*/ 0 w 45"/>
                <a:gd name="T11" fmla="*/ 24 h 76"/>
                <a:gd name="T12" fmla="*/ 32 w 45"/>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5"/>
                  </a:moveTo>
                  <a:lnTo>
                    <a:pt x="45" y="0"/>
                  </a:lnTo>
                  <a:lnTo>
                    <a:pt x="45" y="50"/>
                  </a:lnTo>
                  <a:lnTo>
                    <a:pt x="0" y="76"/>
                  </a:lnTo>
                  <a:lnTo>
                    <a:pt x="0" y="60"/>
                  </a:lnTo>
                  <a:lnTo>
                    <a:pt x="0" y="24"/>
                  </a:lnTo>
                  <a:lnTo>
                    <a:pt x="32"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78">
              <a:extLst>
                <a:ext uri="{FF2B5EF4-FFF2-40B4-BE49-F238E27FC236}">
                  <a16:creationId xmlns:a16="http://schemas.microsoft.com/office/drawing/2014/main" id="{3CDEA68F-4A2B-45E8-A18E-4042B9361227}"/>
                </a:ext>
              </a:extLst>
            </p:cNvPr>
            <p:cNvSpPr>
              <a:spLocks/>
            </p:cNvSpPr>
            <p:nvPr/>
          </p:nvSpPr>
          <p:spPr bwMode="auto">
            <a:xfrm>
              <a:off x="-6083301" y="1541463"/>
              <a:ext cx="69850" cy="120650"/>
            </a:xfrm>
            <a:custGeom>
              <a:avLst/>
              <a:gdLst>
                <a:gd name="T0" fmla="*/ 31 w 44"/>
                <a:gd name="T1" fmla="*/ 6 h 76"/>
                <a:gd name="T2" fmla="*/ 44 w 44"/>
                <a:gd name="T3" fmla="*/ 0 h 76"/>
                <a:gd name="T4" fmla="*/ 44 w 44"/>
                <a:gd name="T5" fmla="*/ 50 h 76"/>
                <a:gd name="T6" fmla="*/ 0 w 44"/>
                <a:gd name="T7" fmla="*/ 76 h 76"/>
                <a:gd name="T8" fmla="*/ 0 w 44"/>
                <a:gd name="T9" fmla="*/ 63 h 76"/>
                <a:gd name="T10" fmla="*/ 0 w 44"/>
                <a:gd name="T11" fmla="*/ 24 h 76"/>
                <a:gd name="T12" fmla="*/ 31 w 44"/>
                <a:gd name="T13" fmla="*/ 6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6"/>
                  </a:moveTo>
                  <a:lnTo>
                    <a:pt x="44" y="0"/>
                  </a:lnTo>
                  <a:lnTo>
                    <a:pt x="44" y="50"/>
                  </a:lnTo>
                  <a:lnTo>
                    <a:pt x="0" y="76"/>
                  </a:lnTo>
                  <a:lnTo>
                    <a:pt x="0" y="63"/>
                  </a:lnTo>
                  <a:lnTo>
                    <a:pt x="0" y="24"/>
                  </a:lnTo>
                  <a:lnTo>
                    <a:pt x="31"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79">
              <a:extLst>
                <a:ext uri="{FF2B5EF4-FFF2-40B4-BE49-F238E27FC236}">
                  <a16:creationId xmlns:a16="http://schemas.microsoft.com/office/drawing/2014/main" id="{7AECE40F-554B-4372-988A-8D515DD4FFD6}"/>
                </a:ext>
              </a:extLst>
            </p:cNvPr>
            <p:cNvSpPr>
              <a:spLocks/>
            </p:cNvSpPr>
            <p:nvPr/>
          </p:nvSpPr>
          <p:spPr bwMode="auto">
            <a:xfrm>
              <a:off x="-6786563" y="1731963"/>
              <a:ext cx="69850" cy="120650"/>
            </a:xfrm>
            <a:custGeom>
              <a:avLst/>
              <a:gdLst>
                <a:gd name="T0" fmla="*/ 10 w 44"/>
                <a:gd name="T1" fmla="*/ 6 h 76"/>
                <a:gd name="T2" fmla="*/ 0 w 44"/>
                <a:gd name="T3" fmla="*/ 0 h 76"/>
                <a:gd name="T4" fmla="*/ 0 w 44"/>
                <a:gd name="T5" fmla="*/ 50 h 76"/>
                <a:gd name="T6" fmla="*/ 44 w 44"/>
                <a:gd name="T7" fmla="*/ 76 h 76"/>
                <a:gd name="T8" fmla="*/ 44 w 44"/>
                <a:gd name="T9" fmla="*/ 60 h 76"/>
                <a:gd name="T10" fmla="*/ 44 w 44"/>
                <a:gd name="T11" fmla="*/ 24 h 76"/>
                <a:gd name="T12" fmla="*/ 10 w 44"/>
                <a:gd name="T13" fmla="*/ 6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10" y="6"/>
                  </a:moveTo>
                  <a:lnTo>
                    <a:pt x="0" y="0"/>
                  </a:lnTo>
                  <a:lnTo>
                    <a:pt x="0" y="50"/>
                  </a:lnTo>
                  <a:lnTo>
                    <a:pt x="44" y="76"/>
                  </a:lnTo>
                  <a:lnTo>
                    <a:pt x="44" y="60"/>
                  </a:lnTo>
                  <a:lnTo>
                    <a:pt x="44" y="24"/>
                  </a:lnTo>
                  <a:lnTo>
                    <a:pt x="10"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80">
              <a:extLst>
                <a:ext uri="{FF2B5EF4-FFF2-40B4-BE49-F238E27FC236}">
                  <a16:creationId xmlns:a16="http://schemas.microsoft.com/office/drawing/2014/main" id="{4DFAA406-13E4-4223-A1F1-12A80E020479}"/>
                </a:ext>
              </a:extLst>
            </p:cNvPr>
            <p:cNvSpPr>
              <a:spLocks/>
            </p:cNvSpPr>
            <p:nvPr/>
          </p:nvSpPr>
          <p:spPr bwMode="auto">
            <a:xfrm>
              <a:off x="-6894513" y="1674813"/>
              <a:ext cx="66675" cy="119063"/>
            </a:xfrm>
            <a:custGeom>
              <a:avLst/>
              <a:gdLst>
                <a:gd name="T0" fmla="*/ 10 w 42"/>
                <a:gd name="T1" fmla="*/ 8 h 75"/>
                <a:gd name="T2" fmla="*/ 0 w 42"/>
                <a:gd name="T3" fmla="*/ 0 h 75"/>
                <a:gd name="T4" fmla="*/ 0 w 42"/>
                <a:gd name="T5" fmla="*/ 52 h 75"/>
                <a:gd name="T6" fmla="*/ 42 w 42"/>
                <a:gd name="T7" fmla="*/ 75 h 75"/>
                <a:gd name="T8" fmla="*/ 42 w 42"/>
                <a:gd name="T9" fmla="*/ 62 h 75"/>
                <a:gd name="T10" fmla="*/ 42 w 42"/>
                <a:gd name="T11" fmla="*/ 26 h 75"/>
                <a:gd name="T12" fmla="*/ 10 w 42"/>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0" y="8"/>
                  </a:moveTo>
                  <a:lnTo>
                    <a:pt x="0" y="0"/>
                  </a:lnTo>
                  <a:lnTo>
                    <a:pt x="0" y="52"/>
                  </a:lnTo>
                  <a:lnTo>
                    <a:pt x="42" y="75"/>
                  </a:lnTo>
                  <a:lnTo>
                    <a:pt x="42" y="62"/>
                  </a:lnTo>
                  <a:lnTo>
                    <a:pt x="42"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81">
              <a:extLst>
                <a:ext uri="{FF2B5EF4-FFF2-40B4-BE49-F238E27FC236}">
                  <a16:creationId xmlns:a16="http://schemas.microsoft.com/office/drawing/2014/main" id="{64BECBD9-1ED1-4226-BE68-049A17E0C96D}"/>
                </a:ext>
              </a:extLst>
            </p:cNvPr>
            <p:cNvSpPr>
              <a:spLocks/>
            </p:cNvSpPr>
            <p:nvPr/>
          </p:nvSpPr>
          <p:spPr bwMode="auto">
            <a:xfrm>
              <a:off x="-6680201" y="1790701"/>
              <a:ext cx="66675" cy="119063"/>
            </a:xfrm>
            <a:custGeom>
              <a:avLst/>
              <a:gdLst>
                <a:gd name="T0" fmla="*/ 11 w 42"/>
                <a:gd name="T1" fmla="*/ 8 h 75"/>
                <a:gd name="T2" fmla="*/ 0 w 42"/>
                <a:gd name="T3" fmla="*/ 0 h 75"/>
                <a:gd name="T4" fmla="*/ 0 w 42"/>
                <a:gd name="T5" fmla="*/ 52 h 75"/>
                <a:gd name="T6" fmla="*/ 42 w 42"/>
                <a:gd name="T7" fmla="*/ 75 h 75"/>
                <a:gd name="T8" fmla="*/ 42 w 42"/>
                <a:gd name="T9" fmla="*/ 62 h 75"/>
                <a:gd name="T10" fmla="*/ 42 w 42"/>
                <a:gd name="T11" fmla="*/ 26 h 75"/>
                <a:gd name="T12" fmla="*/ 11 w 42"/>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1" y="8"/>
                  </a:moveTo>
                  <a:lnTo>
                    <a:pt x="0" y="0"/>
                  </a:lnTo>
                  <a:lnTo>
                    <a:pt x="0" y="52"/>
                  </a:lnTo>
                  <a:lnTo>
                    <a:pt x="42" y="75"/>
                  </a:lnTo>
                  <a:lnTo>
                    <a:pt x="42" y="62"/>
                  </a:lnTo>
                  <a:lnTo>
                    <a:pt x="42" y="26"/>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82">
              <a:extLst>
                <a:ext uri="{FF2B5EF4-FFF2-40B4-BE49-F238E27FC236}">
                  <a16:creationId xmlns:a16="http://schemas.microsoft.com/office/drawing/2014/main" id="{9E198690-2BF6-47E8-84CE-C7F11BDA9774}"/>
                </a:ext>
              </a:extLst>
            </p:cNvPr>
            <p:cNvSpPr>
              <a:spLocks/>
            </p:cNvSpPr>
            <p:nvPr/>
          </p:nvSpPr>
          <p:spPr bwMode="auto">
            <a:xfrm>
              <a:off x="-6577013" y="1852613"/>
              <a:ext cx="71438" cy="120650"/>
            </a:xfrm>
            <a:custGeom>
              <a:avLst/>
              <a:gdLst>
                <a:gd name="T0" fmla="*/ 13 w 45"/>
                <a:gd name="T1" fmla="*/ 8 h 76"/>
                <a:gd name="T2" fmla="*/ 0 w 45"/>
                <a:gd name="T3" fmla="*/ 0 h 76"/>
                <a:gd name="T4" fmla="*/ 0 w 45"/>
                <a:gd name="T5" fmla="*/ 49 h 76"/>
                <a:gd name="T6" fmla="*/ 45 w 45"/>
                <a:gd name="T7" fmla="*/ 76 h 76"/>
                <a:gd name="T8" fmla="*/ 45 w 45"/>
                <a:gd name="T9" fmla="*/ 63 h 76"/>
                <a:gd name="T10" fmla="*/ 45 w 45"/>
                <a:gd name="T11" fmla="*/ 26 h 76"/>
                <a:gd name="T12" fmla="*/ 13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8"/>
                  </a:moveTo>
                  <a:lnTo>
                    <a:pt x="0" y="0"/>
                  </a:lnTo>
                  <a:lnTo>
                    <a:pt x="0" y="49"/>
                  </a:lnTo>
                  <a:lnTo>
                    <a:pt x="45" y="76"/>
                  </a:lnTo>
                  <a:lnTo>
                    <a:pt x="45" y="63"/>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83">
              <a:extLst>
                <a:ext uri="{FF2B5EF4-FFF2-40B4-BE49-F238E27FC236}">
                  <a16:creationId xmlns:a16="http://schemas.microsoft.com/office/drawing/2014/main" id="{DEA4F2C9-8F31-4166-ADBC-3B5616B0E4A6}"/>
                </a:ext>
              </a:extLst>
            </p:cNvPr>
            <p:cNvSpPr>
              <a:spLocks/>
            </p:cNvSpPr>
            <p:nvPr/>
          </p:nvSpPr>
          <p:spPr bwMode="auto">
            <a:xfrm>
              <a:off x="-6191251" y="1728788"/>
              <a:ext cx="69850" cy="119063"/>
            </a:xfrm>
            <a:custGeom>
              <a:avLst/>
              <a:gdLst>
                <a:gd name="T0" fmla="*/ 31 w 44"/>
                <a:gd name="T1" fmla="*/ 8 h 75"/>
                <a:gd name="T2" fmla="*/ 44 w 44"/>
                <a:gd name="T3" fmla="*/ 0 h 75"/>
                <a:gd name="T4" fmla="*/ 44 w 44"/>
                <a:gd name="T5" fmla="*/ 49 h 75"/>
                <a:gd name="T6" fmla="*/ 0 w 44"/>
                <a:gd name="T7" fmla="*/ 75 h 75"/>
                <a:gd name="T8" fmla="*/ 0 w 44"/>
                <a:gd name="T9" fmla="*/ 62 h 75"/>
                <a:gd name="T10" fmla="*/ 0 w 44"/>
                <a:gd name="T11" fmla="*/ 26 h 75"/>
                <a:gd name="T12" fmla="*/ 31 w 44"/>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8"/>
                  </a:moveTo>
                  <a:lnTo>
                    <a:pt x="44" y="0"/>
                  </a:lnTo>
                  <a:lnTo>
                    <a:pt x="44" y="49"/>
                  </a:lnTo>
                  <a:lnTo>
                    <a:pt x="0" y="75"/>
                  </a:lnTo>
                  <a:lnTo>
                    <a:pt x="0" y="62"/>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84">
              <a:extLst>
                <a:ext uri="{FF2B5EF4-FFF2-40B4-BE49-F238E27FC236}">
                  <a16:creationId xmlns:a16="http://schemas.microsoft.com/office/drawing/2014/main" id="{4ED2B7C8-C27A-4C9C-BDA5-7D78BDB97F12}"/>
                </a:ext>
              </a:extLst>
            </p:cNvPr>
            <p:cNvSpPr>
              <a:spLocks/>
            </p:cNvSpPr>
            <p:nvPr/>
          </p:nvSpPr>
          <p:spPr bwMode="auto">
            <a:xfrm>
              <a:off x="-6299201" y="1790701"/>
              <a:ext cx="69850" cy="119063"/>
            </a:xfrm>
            <a:custGeom>
              <a:avLst/>
              <a:gdLst>
                <a:gd name="T0" fmla="*/ 31 w 44"/>
                <a:gd name="T1" fmla="*/ 5 h 75"/>
                <a:gd name="T2" fmla="*/ 44 w 44"/>
                <a:gd name="T3" fmla="*/ 0 h 75"/>
                <a:gd name="T4" fmla="*/ 44 w 44"/>
                <a:gd name="T5" fmla="*/ 49 h 75"/>
                <a:gd name="T6" fmla="*/ 0 w 44"/>
                <a:gd name="T7" fmla="*/ 75 h 75"/>
                <a:gd name="T8" fmla="*/ 0 w 44"/>
                <a:gd name="T9" fmla="*/ 60 h 75"/>
                <a:gd name="T10" fmla="*/ 0 w 44"/>
                <a:gd name="T11" fmla="*/ 23 h 75"/>
                <a:gd name="T12" fmla="*/ 31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5"/>
                  </a:moveTo>
                  <a:lnTo>
                    <a:pt x="44" y="0"/>
                  </a:lnTo>
                  <a:lnTo>
                    <a:pt x="44" y="49"/>
                  </a:lnTo>
                  <a:lnTo>
                    <a:pt x="0" y="75"/>
                  </a:lnTo>
                  <a:lnTo>
                    <a:pt x="0" y="60"/>
                  </a:lnTo>
                  <a:lnTo>
                    <a:pt x="0" y="23"/>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85">
              <a:extLst>
                <a:ext uri="{FF2B5EF4-FFF2-40B4-BE49-F238E27FC236}">
                  <a16:creationId xmlns:a16="http://schemas.microsoft.com/office/drawing/2014/main" id="{92EB32BB-18D6-412E-8359-B40A9CF6188E}"/>
                </a:ext>
              </a:extLst>
            </p:cNvPr>
            <p:cNvSpPr>
              <a:spLocks/>
            </p:cNvSpPr>
            <p:nvPr/>
          </p:nvSpPr>
          <p:spPr bwMode="auto">
            <a:xfrm>
              <a:off x="-6407151" y="1847851"/>
              <a:ext cx="71438" cy="120650"/>
            </a:xfrm>
            <a:custGeom>
              <a:avLst/>
              <a:gdLst>
                <a:gd name="T0" fmla="*/ 32 w 45"/>
                <a:gd name="T1" fmla="*/ 8 h 76"/>
                <a:gd name="T2" fmla="*/ 45 w 45"/>
                <a:gd name="T3" fmla="*/ 0 h 76"/>
                <a:gd name="T4" fmla="*/ 45 w 45"/>
                <a:gd name="T5" fmla="*/ 52 h 76"/>
                <a:gd name="T6" fmla="*/ 0 w 45"/>
                <a:gd name="T7" fmla="*/ 76 h 76"/>
                <a:gd name="T8" fmla="*/ 0 w 45"/>
                <a:gd name="T9" fmla="*/ 63 h 76"/>
                <a:gd name="T10" fmla="*/ 0 w 45"/>
                <a:gd name="T11" fmla="*/ 26 h 76"/>
                <a:gd name="T12" fmla="*/ 32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8"/>
                  </a:moveTo>
                  <a:lnTo>
                    <a:pt x="45" y="0"/>
                  </a:lnTo>
                  <a:lnTo>
                    <a:pt x="45" y="52"/>
                  </a:lnTo>
                  <a:lnTo>
                    <a:pt x="0" y="76"/>
                  </a:lnTo>
                  <a:lnTo>
                    <a:pt x="0" y="63"/>
                  </a:lnTo>
                  <a:lnTo>
                    <a:pt x="0" y="26"/>
                  </a:lnTo>
                  <a:lnTo>
                    <a:pt x="32"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86">
              <a:extLst>
                <a:ext uri="{FF2B5EF4-FFF2-40B4-BE49-F238E27FC236}">
                  <a16:creationId xmlns:a16="http://schemas.microsoft.com/office/drawing/2014/main" id="{77F5B76A-5C53-41C2-892D-ECEAB1550DAC}"/>
                </a:ext>
              </a:extLst>
            </p:cNvPr>
            <p:cNvSpPr>
              <a:spLocks/>
            </p:cNvSpPr>
            <p:nvPr/>
          </p:nvSpPr>
          <p:spPr bwMode="auto">
            <a:xfrm>
              <a:off x="-6083301" y="1670051"/>
              <a:ext cx="69850" cy="120650"/>
            </a:xfrm>
            <a:custGeom>
              <a:avLst/>
              <a:gdLst>
                <a:gd name="T0" fmla="*/ 31 w 44"/>
                <a:gd name="T1" fmla="*/ 5 h 76"/>
                <a:gd name="T2" fmla="*/ 44 w 44"/>
                <a:gd name="T3" fmla="*/ 0 h 76"/>
                <a:gd name="T4" fmla="*/ 44 w 44"/>
                <a:gd name="T5" fmla="*/ 50 h 76"/>
                <a:gd name="T6" fmla="*/ 0 w 44"/>
                <a:gd name="T7" fmla="*/ 76 h 76"/>
                <a:gd name="T8" fmla="*/ 0 w 44"/>
                <a:gd name="T9" fmla="*/ 60 h 76"/>
                <a:gd name="T10" fmla="*/ 0 w 44"/>
                <a:gd name="T11" fmla="*/ 24 h 76"/>
                <a:gd name="T12" fmla="*/ 31 w 44"/>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5"/>
                  </a:moveTo>
                  <a:lnTo>
                    <a:pt x="44" y="0"/>
                  </a:lnTo>
                  <a:lnTo>
                    <a:pt x="44" y="50"/>
                  </a:lnTo>
                  <a:lnTo>
                    <a:pt x="0" y="76"/>
                  </a:lnTo>
                  <a:lnTo>
                    <a:pt x="0" y="60"/>
                  </a:lnTo>
                  <a:lnTo>
                    <a:pt x="0" y="24"/>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87">
              <a:extLst>
                <a:ext uri="{FF2B5EF4-FFF2-40B4-BE49-F238E27FC236}">
                  <a16:creationId xmlns:a16="http://schemas.microsoft.com/office/drawing/2014/main" id="{1AAEA0BE-0640-4900-AC6E-6D268FA46909}"/>
                </a:ext>
              </a:extLst>
            </p:cNvPr>
            <p:cNvSpPr>
              <a:spLocks/>
            </p:cNvSpPr>
            <p:nvPr/>
          </p:nvSpPr>
          <p:spPr bwMode="auto">
            <a:xfrm>
              <a:off x="-6786563" y="1857376"/>
              <a:ext cx="69850" cy="119063"/>
            </a:xfrm>
            <a:custGeom>
              <a:avLst/>
              <a:gdLst>
                <a:gd name="T0" fmla="*/ 10 w 44"/>
                <a:gd name="T1" fmla="*/ 7 h 75"/>
                <a:gd name="T2" fmla="*/ 0 w 44"/>
                <a:gd name="T3" fmla="*/ 0 h 75"/>
                <a:gd name="T4" fmla="*/ 0 w 44"/>
                <a:gd name="T5" fmla="*/ 52 h 75"/>
                <a:gd name="T6" fmla="*/ 44 w 44"/>
                <a:gd name="T7" fmla="*/ 75 h 75"/>
                <a:gd name="T8" fmla="*/ 44 w 44"/>
                <a:gd name="T9" fmla="*/ 62 h 75"/>
                <a:gd name="T10" fmla="*/ 44 w 44"/>
                <a:gd name="T11" fmla="*/ 26 h 75"/>
                <a:gd name="T12" fmla="*/ 10 w 44"/>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10" y="7"/>
                  </a:moveTo>
                  <a:lnTo>
                    <a:pt x="0" y="0"/>
                  </a:lnTo>
                  <a:lnTo>
                    <a:pt x="0" y="52"/>
                  </a:lnTo>
                  <a:lnTo>
                    <a:pt x="44" y="75"/>
                  </a:lnTo>
                  <a:lnTo>
                    <a:pt x="44" y="62"/>
                  </a:lnTo>
                  <a:lnTo>
                    <a:pt x="44" y="26"/>
                  </a:lnTo>
                  <a:lnTo>
                    <a:pt x="10"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8">
              <a:extLst>
                <a:ext uri="{FF2B5EF4-FFF2-40B4-BE49-F238E27FC236}">
                  <a16:creationId xmlns:a16="http://schemas.microsoft.com/office/drawing/2014/main" id="{D6198EF9-D197-4A5C-B533-26C5609B2DF8}"/>
                </a:ext>
              </a:extLst>
            </p:cNvPr>
            <p:cNvSpPr>
              <a:spLocks/>
            </p:cNvSpPr>
            <p:nvPr/>
          </p:nvSpPr>
          <p:spPr bwMode="auto">
            <a:xfrm>
              <a:off x="-6894513" y="1803401"/>
              <a:ext cx="66675" cy="119063"/>
            </a:xfrm>
            <a:custGeom>
              <a:avLst/>
              <a:gdLst>
                <a:gd name="T0" fmla="*/ 10 w 42"/>
                <a:gd name="T1" fmla="*/ 7 h 75"/>
                <a:gd name="T2" fmla="*/ 0 w 42"/>
                <a:gd name="T3" fmla="*/ 0 h 75"/>
                <a:gd name="T4" fmla="*/ 0 w 42"/>
                <a:gd name="T5" fmla="*/ 49 h 75"/>
                <a:gd name="T6" fmla="*/ 42 w 42"/>
                <a:gd name="T7" fmla="*/ 75 h 75"/>
                <a:gd name="T8" fmla="*/ 42 w 42"/>
                <a:gd name="T9" fmla="*/ 62 h 75"/>
                <a:gd name="T10" fmla="*/ 42 w 42"/>
                <a:gd name="T11" fmla="*/ 26 h 75"/>
                <a:gd name="T12" fmla="*/ 10 w 42"/>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0" y="7"/>
                  </a:moveTo>
                  <a:lnTo>
                    <a:pt x="0" y="0"/>
                  </a:lnTo>
                  <a:lnTo>
                    <a:pt x="0" y="49"/>
                  </a:lnTo>
                  <a:lnTo>
                    <a:pt x="42" y="75"/>
                  </a:lnTo>
                  <a:lnTo>
                    <a:pt x="42" y="62"/>
                  </a:lnTo>
                  <a:lnTo>
                    <a:pt x="42" y="26"/>
                  </a:lnTo>
                  <a:lnTo>
                    <a:pt x="10"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9">
              <a:extLst>
                <a:ext uri="{FF2B5EF4-FFF2-40B4-BE49-F238E27FC236}">
                  <a16:creationId xmlns:a16="http://schemas.microsoft.com/office/drawing/2014/main" id="{9A16A661-3F81-4481-8BCD-1B8373C3E7D2}"/>
                </a:ext>
              </a:extLst>
            </p:cNvPr>
            <p:cNvSpPr>
              <a:spLocks/>
            </p:cNvSpPr>
            <p:nvPr/>
          </p:nvSpPr>
          <p:spPr bwMode="auto">
            <a:xfrm>
              <a:off x="-6680201" y="1919288"/>
              <a:ext cx="66675" cy="119063"/>
            </a:xfrm>
            <a:custGeom>
              <a:avLst/>
              <a:gdLst>
                <a:gd name="T0" fmla="*/ 11 w 42"/>
                <a:gd name="T1" fmla="*/ 7 h 75"/>
                <a:gd name="T2" fmla="*/ 0 w 42"/>
                <a:gd name="T3" fmla="*/ 0 h 75"/>
                <a:gd name="T4" fmla="*/ 0 w 42"/>
                <a:gd name="T5" fmla="*/ 49 h 75"/>
                <a:gd name="T6" fmla="*/ 42 w 42"/>
                <a:gd name="T7" fmla="*/ 75 h 75"/>
                <a:gd name="T8" fmla="*/ 42 w 42"/>
                <a:gd name="T9" fmla="*/ 62 h 75"/>
                <a:gd name="T10" fmla="*/ 42 w 42"/>
                <a:gd name="T11" fmla="*/ 26 h 75"/>
                <a:gd name="T12" fmla="*/ 11 w 42"/>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1" y="7"/>
                  </a:moveTo>
                  <a:lnTo>
                    <a:pt x="0" y="0"/>
                  </a:lnTo>
                  <a:lnTo>
                    <a:pt x="0" y="49"/>
                  </a:lnTo>
                  <a:lnTo>
                    <a:pt x="42" y="75"/>
                  </a:lnTo>
                  <a:lnTo>
                    <a:pt x="42" y="62"/>
                  </a:lnTo>
                  <a:lnTo>
                    <a:pt x="42" y="26"/>
                  </a:lnTo>
                  <a:lnTo>
                    <a:pt x="11"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90">
              <a:extLst>
                <a:ext uri="{FF2B5EF4-FFF2-40B4-BE49-F238E27FC236}">
                  <a16:creationId xmlns:a16="http://schemas.microsoft.com/office/drawing/2014/main" id="{D4F4F869-7A4E-4ABB-B216-8D0CCF9D4077}"/>
                </a:ext>
              </a:extLst>
            </p:cNvPr>
            <p:cNvSpPr>
              <a:spLocks/>
            </p:cNvSpPr>
            <p:nvPr/>
          </p:nvSpPr>
          <p:spPr bwMode="auto">
            <a:xfrm>
              <a:off x="-6577013" y="1981201"/>
              <a:ext cx="71438" cy="119063"/>
            </a:xfrm>
            <a:custGeom>
              <a:avLst/>
              <a:gdLst>
                <a:gd name="T0" fmla="*/ 13 w 45"/>
                <a:gd name="T1" fmla="*/ 8 h 75"/>
                <a:gd name="T2" fmla="*/ 0 w 45"/>
                <a:gd name="T3" fmla="*/ 0 h 75"/>
                <a:gd name="T4" fmla="*/ 0 w 45"/>
                <a:gd name="T5" fmla="*/ 49 h 75"/>
                <a:gd name="T6" fmla="*/ 45 w 45"/>
                <a:gd name="T7" fmla="*/ 75 h 75"/>
                <a:gd name="T8" fmla="*/ 45 w 45"/>
                <a:gd name="T9" fmla="*/ 62 h 75"/>
                <a:gd name="T10" fmla="*/ 45 w 45"/>
                <a:gd name="T11" fmla="*/ 26 h 75"/>
                <a:gd name="T12" fmla="*/ 13 w 45"/>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13" y="8"/>
                  </a:moveTo>
                  <a:lnTo>
                    <a:pt x="0" y="0"/>
                  </a:lnTo>
                  <a:lnTo>
                    <a:pt x="0" y="49"/>
                  </a:lnTo>
                  <a:lnTo>
                    <a:pt x="45" y="75"/>
                  </a:lnTo>
                  <a:lnTo>
                    <a:pt x="45" y="62"/>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91">
              <a:extLst>
                <a:ext uri="{FF2B5EF4-FFF2-40B4-BE49-F238E27FC236}">
                  <a16:creationId xmlns:a16="http://schemas.microsoft.com/office/drawing/2014/main" id="{2155DDE7-6CCD-4CFD-BD3C-274C4778C7E9}"/>
                </a:ext>
              </a:extLst>
            </p:cNvPr>
            <p:cNvSpPr>
              <a:spLocks/>
            </p:cNvSpPr>
            <p:nvPr/>
          </p:nvSpPr>
          <p:spPr bwMode="auto">
            <a:xfrm>
              <a:off x="-6191251" y="1857376"/>
              <a:ext cx="69850" cy="119063"/>
            </a:xfrm>
            <a:custGeom>
              <a:avLst/>
              <a:gdLst>
                <a:gd name="T0" fmla="*/ 31 w 44"/>
                <a:gd name="T1" fmla="*/ 5 h 75"/>
                <a:gd name="T2" fmla="*/ 44 w 44"/>
                <a:gd name="T3" fmla="*/ 0 h 75"/>
                <a:gd name="T4" fmla="*/ 44 w 44"/>
                <a:gd name="T5" fmla="*/ 49 h 75"/>
                <a:gd name="T6" fmla="*/ 0 w 44"/>
                <a:gd name="T7" fmla="*/ 75 h 75"/>
                <a:gd name="T8" fmla="*/ 0 w 44"/>
                <a:gd name="T9" fmla="*/ 60 h 75"/>
                <a:gd name="T10" fmla="*/ 0 w 44"/>
                <a:gd name="T11" fmla="*/ 23 h 75"/>
                <a:gd name="T12" fmla="*/ 31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5"/>
                  </a:moveTo>
                  <a:lnTo>
                    <a:pt x="44" y="0"/>
                  </a:lnTo>
                  <a:lnTo>
                    <a:pt x="44" y="49"/>
                  </a:lnTo>
                  <a:lnTo>
                    <a:pt x="0" y="75"/>
                  </a:lnTo>
                  <a:lnTo>
                    <a:pt x="0" y="60"/>
                  </a:lnTo>
                  <a:lnTo>
                    <a:pt x="0" y="23"/>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92">
              <a:extLst>
                <a:ext uri="{FF2B5EF4-FFF2-40B4-BE49-F238E27FC236}">
                  <a16:creationId xmlns:a16="http://schemas.microsoft.com/office/drawing/2014/main" id="{DA9D5B4A-E9A1-40B6-B28B-5FACD26C3CC4}"/>
                </a:ext>
              </a:extLst>
            </p:cNvPr>
            <p:cNvSpPr>
              <a:spLocks/>
            </p:cNvSpPr>
            <p:nvPr/>
          </p:nvSpPr>
          <p:spPr bwMode="auto">
            <a:xfrm>
              <a:off x="-6299201" y="1914526"/>
              <a:ext cx="69850" cy="120650"/>
            </a:xfrm>
            <a:custGeom>
              <a:avLst/>
              <a:gdLst>
                <a:gd name="T0" fmla="*/ 31 w 44"/>
                <a:gd name="T1" fmla="*/ 8 h 76"/>
                <a:gd name="T2" fmla="*/ 44 w 44"/>
                <a:gd name="T3" fmla="*/ 0 h 76"/>
                <a:gd name="T4" fmla="*/ 44 w 44"/>
                <a:gd name="T5" fmla="*/ 52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2"/>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93">
              <a:extLst>
                <a:ext uri="{FF2B5EF4-FFF2-40B4-BE49-F238E27FC236}">
                  <a16:creationId xmlns:a16="http://schemas.microsoft.com/office/drawing/2014/main" id="{628D61B2-25BE-45E4-9DC7-022E34EE30C8}"/>
                </a:ext>
              </a:extLst>
            </p:cNvPr>
            <p:cNvSpPr>
              <a:spLocks/>
            </p:cNvSpPr>
            <p:nvPr/>
          </p:nvSpPr>
          <p:spPr bwMode="auto">
            <a:xfrm>
              <a:off x="-6407151" y="1976438"/>
              <a:ext cx="71438" cy="120650"/>
            </a:xfrm>
            <a:custGeom>
              <a:avLst/>
              <a:gdLst>
                <a:gd name="T0" fmla="*/ 32 w 45"/>
                <a:gd name="T1" fmla="*/ 8 h 76"/>
                <a:gd name="T2" fmla="*/ 45 w 45"/>
                <a:gd name="T3" fmla="*/ 0 h 76"/>
                <a:gd name="T4" fmla="*/ 45 w 45"/>
                <a:gd name="T5" fmla="*/ 52 h 76"/>
                <a:gd name="T6" fmla="*/ 0 w 45"/>
                <a:gd name="T7" fmla="*/ 76 h 76"/>
                <a:gd name="T8" fmla="*/ 0 w 45"/>
                <a:gd name="T9" fmla="*/ 63 h 76"/>
                <a:gd name="T10" fmla="*/ 0 w 45"/>
                <a:gd name="T11" fmla="*/ 26 h 76"/>
                <a:gd name="T12" fmla="*/ 32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8"/>
                  </a:moveTo>
                  <a:lnTo>
                    <a:pt x="45" y="0"/>
                  </a:lnTo>
                  <a:lnTo>
                    <a:pt x="45" y="52"/>
                  </a:lnTo>
                  <a:lnTo>
                    <a:pt x="0" y="76"/>
                  </a:lnTo>
                  <a:lnTo>
                    <a:pt x="0" y="63"/>
                  </a:lnTo>
                  <a:lnTo>
                    <a:pt x="0" y="26"/>
                  </a:lnTo>
                  <a:lnTo>
                    <a:pt x="32"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94">
              <a:extLst>
                <a:ext uri="{FF2B5EF4-FFF2-40B4-BE49-F238E27FC236}">
                  <a16:creationId xmlns:a16="http://schemas.microsoft.com/office/drawing/2014/main" id="{EBD7EBE7-9106-4E4A-82E7-B9E874DE3A4A}"/>
                </a:ext>
              </a:extLst>
            </p:cNvPr>
            <p:cNvSpPr>
              <a:spLocks/>
            </p:cNvSpPr>
            <p:nvPr/>
          </p:nvSpPr>
          <p:spPr bwMode="auto">
            <a:xfrm>
              <a:off x="-6083301" y="1793876"/>
              <a:ext cx="69850" cy="120650"/>
            </a:xfrm>
            <a:custGeom>
              <a:avLst/>
              <a:gdLst>
                <a:gd name="T0" fmla="*/ 31 w 44"/>
                <a:gd name="T1" fmla="*/ 8 h 76"/>
                <a:gd name="T2" fmla="*/ 44 w 44"/>
                <a:gd name="T3" fmla="*/ 0 h 76"/>
                <a:gd name="T4" fmla="*/ 44 w 44"/>
                <a:gd name="T5" fmla="*/ 53 h 76"/>
                <a:gd name="T6" fmla="*/ 0 w 44"/>
                <a:gd name="T7" fmla="*/ 76 h 76"/>
                <a:gd name="T8" fmla="*/ 0 w 44"/>
                <a:gd name="T9" fmla="*/ 63 h 76"/>
                <a:gd name="T10" fmla="*/ 0 w 44"/>
                <a:gd name="T11" fmla="*/ 27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3"/>
                  </a:lnTo>
                  <a:lnTo>
                    <a:pt x="0" y="76"/>
                  </a:lnTo>
                  <a:lnTo>
                    <a:pt x="0" y="63"/>
                  </a:lnTo>
                  <a:lnTo>
                    <a:pt x="0" y="27"/>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95">
              <a:extLst>
                <a:ext uri="{FF2B5EF4-FFF2-40B4-BE49-F238E27FC236}">
                  <a16:creationId xmlns:a16="http://schemas.microsoft.com/office/drawing/2014/main" id="{A72AD754-A9A2-43B1-BD7B-D94C1F956595}"/>
                </a:ext>
              </a:extLst>
            </p:cNvPr>
            <p:cNvSpPr>
              <a:spLocks/>
            </p:cNvSpPr>
            <p:nvPr/>
          </p:nvSpPr>
          <p:spPr bwMode="auto">
            <a:xfrm>
              <a:off x="-6786563" y="1984376"/>
              <a:ext cx="69850" cy="120650"/>
            </a:xfrm>
            <a:custGeom>
              <a:avLst/>
              <a:gdLst>
                <a:gd name="T0" fmla="*/ 10 w 44"/>
                <a:gd name="T1" fmla="*/ 8 h 76"/>
                <a:gd name="T2" fmla="*/ 0 w 44"/>
                <a:gd name="T3" fmla="*/ 0 h 76"/>
                <a:gd name="T4" fmla="*/ 0 w 44"/>
                <a:gd name="T5" fmla="*/ 50 h 76"/>
                <a:gd name="T6" fmla="*/ 44 w 44"/>
                <a:gd name="T7" fmla="*/ 76 h 76"/>
                <a:gd name="T8" fmla="*/ 44 w 44"/>
                <a:gd name="T9" fmla="*/ 63 h 76"/>
                <a:gd name="T10" fmla="*/ 44 w 44"/>
                <a:gd name="T11" fmla="*/ 26 h 76"/>
                <a:gd name="T12" fmla="*/ 10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10" y="8"/>
                  </a:moveTo>
                  <a:lnTo>
                    <a:pt x="0" y="0"/>
                  </a:lnTo>
                  <a:lnTo>
                    <a:pt x="0" y="50"/>
                  </a:lnTo>
                  <a:lnTo>
                    <a:pt x="44" y="76"/>
                  </a:lnTo>
                  <a:lnTo>
                    <a:pt x="44" y="63"/>
                  </a:lnTo>
                  <a:lnTo>
                    <a:pt x="44"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96">
              <a:extLst>
                <a:ext uri="{FF2B5EF4-FFF2-40B4-BE49-F238E27FC236}">
                  <a16:creationId xmlns:a16="http://schemas.microsoft.com/office/drawing/2014/main" id="{EF68853C-0933-45FB-B1F4-F70BC2D25866}"/>
                </a:ext>
              </a:extLst>
            </p:cNvPr>
            <p:cNvSpPr>
              <a:spLocks/>
            </p:cNvSpPr>
            <p:nvPr/>
          </p:nvSpPr>
          <p:spPr bwMode="auto">
            <a:xfrm>
              <a:off x="-6894513" y="1930401"/>
              <a:ext cx="66675" cy="120650"/>
            </a:xfrm>
            <a:custGeom>
              <a:avLst/>
              <a:gdLst>
                <a:gd name="T0" fmla="*/ 10 w 42"/>
                <a:gd name="T1" fmla="*/ 6 h 76"/>
                <a:gd name="T2" fmla="*/ 0 w 42"/>
                <a:gd name="T3" fmla="*/ 0 h 76"/>
                <a:gd name="T4" fmla="*/ 0 w 42"/>
                <a:gd name="T5" fmla="*/ 50 h 76"/>
                <a:gd name="T6" fmla="*/ 42 w 42"/>
                <a:gd name="T7" fmla="*/ 76 h 76"/>
                <a:gd name="T8" fmla="*/ 42 w 42"/>
                <a:gd name="T9" fmla="*/ 63 h 76"/>
                <a:gd name="T10" fmla="*/ 42 w 42"/>
                <a:gd name="T11" fmla="*/ 24 h 76"/>
                <a:gd name="T12" fmla="*/ 10 w 42"/>
                <a:gd name="T13" fmla="*/ 6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0" y="6"/>
                  </a:moveTo>
                  <a:lnTo>
                    <a:pt x="0" y="0"/>
                  </a:lnTo>
                  <a:lnTo>
                    <a:pt x="0" y="50"/>
                  </a:lnTo>
                  <a:lnTo>
                    <a:pt x="42" y="76"/>
                  </a:lnTo>
                  <a:lnTo>
                    <a:pt x="42" y="63"/>
                  </a:lnTo>
                  <a:lnTo>
                    <a:pt x="42" y="24"/>
                  </a:lnTo>
                  <a:lnTo>
                    <a:pt x="10"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97">
              <a:extLst>
                <a:ext uri="{FF2B5EF4-FFF2-40B4-BE49-F238E27FC236}">
                  <a16:creationId xmlns:a16="http://schemas.microsoft.com/office/drawing/2014/main" id="{6CB355ED-8FBE-4002-8A72-93901B58C5F7}"/>
                </a:ext>
              </a:extLst>
            </p:cNvPr>
            <p:cNvSpPr>
              <a:spLocks/>
            </p:cNvSpPr>
            <p:nvPr/>
          </p:nvSpPr>
          <p:spPr bwMode="auto">
            <a:xfrm>
              <a:off x="-6680201" y="2046288"/>
              <a:ext cx="66675" cy="120650"/>
            </a:xfrm>
            <a:custGeom>
              <a:avLst/>
              <a:gdLst>
                <a:gd name="T0" fmla="*/ 11 w 42"/>
                <a:gd name="T1" fmla="*/ 8 h 76"/>
                <a:gd name="T2" fmla="*/ 0 w 42"/>
                <a:gd name="T3" fmla="*/ 0 h 76"/>
                <a:gd name="T4" fmla="*/ 0 w 42"/>
                <a:gd name="T5" fmla="*/ 50 h 76"/>
                <a:gd name="T6" fmla="*/ 42 w 42"/>
                <a:gd name="T7" fmla="*/ 76 h 76"/>
                <a:gd name="T8" fmla="*/ 42 w 42"/>
                <a:gd name="T9" fmla="*/ 63 h 76"/>
                <a:gd name="T10" fmla="*/ 42 w 42"/>
                <a:gd name="T11" fmla="*/ 27 h 76"/>
                <a:gd name="T12" fmla="*/ 11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1" y="8"/>
                  </a:moveTo>
                  <a:lnTo>
                    <a:pt x="0" y="0"/>
                  </a:lnTo>
                  <a:lnTo>
                    <a:pt x="0" y="50"/>
                  </a:lnTo>
                  <a:lnTo>
                    <a:pt x="42" y="76"/>
                  </a:lnTo>
                  <a:lnTo>
                    <a:pt x="42" y="63"/>
                  </a:lnTo>
                  <a:lnTo>
                    <a:pt x="42" y="27"/>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98">
              <a:extLst>
                <a:ext uri="{FF2B5EF4-FFF2-40B4-BE49-F238E27FC236}">
                  <a16:creationId xmlns:a16="http://schemas.microsoft.com/office/drawing/2014/main" id="{47B593AF-058D-448F-9DBD-D689CC1AE7F6}"/>
                </a:ext>
              </a:extLst>
            </p:cNvPr>
            <p:cNvSpPr>
              <a:spLocks/>
            </p:cNvSpPr>
            <p:nvPr/>
          </p:nvSpPr>
          <p:spPr bwMode="auto">
            <a:xfrm>
              <a:off x="-6577013" y="2109788"/>
              <a:ext cx="71438" cy="119063"/>
            </a:xfrm>
            <a:custGeom>
              <a:avLst/>
              <a:gdLst>
                <a:gd name="T0" fmla="*/ 13 w 45"/>
                <a:gd name="T1" fmla="*/ 5 h 75"/>
                <a:gd name="T2" fmla="*/ 0 w 45"/>
                <a:gd name="T3" fmla="*/ 0 h 75"/>
                <a:gd name="T4" fmla="*/ 0 w 45"/>
                <a:gd name="T5" fmla="*/ 49 h 75"/>
                <a:gd name="T6" fmla="*/ 45 w 45"/>
                <a:gd name="T7" fmla="*/ 75 h 75"/>
                <a:gd name="T8" fmla="*/ 45 w 45"/>
                <a:gd name="T9" fmla="*/ 60 h 75"/>
                <a:gd name="T10" fmla="*/ 45 w 45"/>
                <a:gd name="T11" fmla="*/ 23 h 75"/>
                <a:gd name="T12" fmla="*/ 13 w 45"/>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13" y="5"/>
                  </a:moveTo>
                  <a:lnTo>
                    <a:pt x="0" y="0"/>
                  </a:lnTo>
                  <a:lnTo>
                    <a:pt x="0" y="49"/>
                  </a:lnTo>
                  <a:lnTo>
                    <a:pt x="45" y="75"/>
                  </a:lnTo>
                  <a:lnTo>
                    <a:pt x="45" y="60"/>
                  </a:lnTo>
                  <a:lnTo>
                    <a:pt x="45" y="23"/>
                  </a:lnTo>
                  <a:lnTo>
                    <a:pt x="1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99">
              <a:extLst>
                <a:ext uri="{FF2B5EF4-FFF2-40B4-BE49-F238E27FC236}">
                  <a16:creationId xmlns:a16="http://schemas.microsoft.com/office/drawing/2014/main" id="{F9B23C0B-29AB-492B-8827-E9F410618420}"/>
                </a:ext>
              </a:extLst>
            </p:cNvPr>
            <p:cNvSpPr>
              <a:spLocks/>
            </p:cNvSpPr>
            <p:nvPr/>
          </p:nvSpPr>
          <p:spPr bwMode="auto">
            <a:xfrm>
              <a:off x="-6191251" y="1981201"/>
              <a:ext cx="69850" cy="119063"/>
            </a:xfrm>
            <a:custGeom>
              <a:avLst/>
              <a:gdLst>
                <a:gd name="T0" fmla="*/ 31 w 44"/>
                <a:gd name="T1" fmla="*/ 8 h 75"/>
                <a:gd name="T2" fmla="*/ 44 w 44"/>
                <a:gd name="T3" fmla="*/ 0 h 75"/>
                <a:gd name="T4" fmla="*/ 44 w 44"/>
                <a:gd name="T5" fmla="*/ 52 h 75"/>
                <a:gd name="T6" fmla="*/ 0 w 44"/>
                <a:gd name="T7" fmla="*/ 75 h 75"/>
                <a:gd name="T8" fmla="*/ 0 w 44"/>
                <a:gd name="T9" fmla="*/ 62 h 75"/>
                <a:gd name="T10" fmla="*/ 0 w 44"/>
                <a:gd name="T11" fmla="*/ 26 h 75"/>
                <a:gd name="T12" fmla="*/ 31 w 44"/>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8"/>
                  </a:moveTo>
                  <a:lnTo>
                    <a:pt x="44" y="0"/>
                  </a:lnTo>
                  <a:lnTo>
                    <a:pt x="44" y="52"/>
                  </a:lnTo>
                  <a:lnTo>
                    <a:pt x="0" y="75"/>
                  </a:lnTo>
                  <a:lnTo>
                    <a:pt x="0" y="62"/>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00">
              <a:extLst>
                <a:ext uri="{FF2B5EF4-FFF2-40B4-BE49-F238E27FC236}">
                  <a16:creationId xmlns:a16="http://schemas.microsoft.com/office/drawing/2014/main" id="{36C51D94-8550-4F09-B838-E04190741ACC}"/>
                </a:ext>
              </a:extLst>
            </p:cNvPr>
            <p:cNvSpPr>
              <a:spLocks/>
            </p:cNvSpPr>
            <p:nvPr/>
          </p:nvSpPr>
          <p:spPr bwMode="auto">
            <a:xfrm>
              <a:off x="-6299201" y="2043113"/>
              <a:ext cx="69850" cy="119063"/>
            </a:xfrm>
            <a:custGeom>
              <a:avLst/>
              <a:gdLst>
                <a:gd name="T0" fmla="*/ 31 w 44"/>
                <a:gd name="T1" fmla="*/ 8 h 75"/>
                <a:gd name="T2" fmla="*/ 44 w 44"/>
                <a:gd name="T3" fmla="*/ 0 h 75"/>
                <a:gd name="T4" fmla="*/ 44 w 44"/>
                <a:gd name="T5" fmla="*/ 52 h 75"/>
                <a:gd name="T6" fmla="*/ 0 w 44"/>
                <a:gd name="T7" fmla="*/ 75 h 75"/>
                <a:gd name="T8" fmla="*/ 0 w 44"/>
                <a:gd name="T9" fmla="*/ 62 h 75"/>
                <a:gd name="T10" fmla="*/ 0 w 44"/>
                <a:gd name="T11" fmla="*/ 26 h 75"/>
                <a:gd name="T12" fmla="*/ 31 w 44"/>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8"/>
                  </a:moveTo>
                  <a:lnTo>
                    <a:pt x="44" y="0"/>
                  </a:lnTo>
                  <a:lnTo>
                    <a:pt x="44" y="52"/>
                  </a:lnTo>
                  <a:lnTo>
                    <a:pt x="0" y="75"/>
                  </a:lnTo>
                  <a:lnTo>
                    <a:pt x="0" y="62"/>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01">
              <a:extLst>
                <a:ext uri="{FF2B5EF4-FFF2-40B4-BE49-F238E27FC236}">
                  <a16:creationId xmlns:a16="http://schemas.microsoft.com/office/drawing/2014/main" id="{4A129869-BFF3-40F0-9D58-9DD4D1A1E661}"/>
                </a:ext>
              </a:extLst>
            </p:cNvPr>
            <p:cNvSpPr>
              <a:spLocks/>
            </p:cNvSpPr>
            <p:nvPr/>
          </p:nvSpPr>
          <p:spPr bwMode="auto">
            <a:xfrm>
              <a:off x="-6407151" y="2105026"/>
              <a:ext cx="71438" cy="120650"/>
            </a:xfrm>
            <a:custGeom>
              <a:avLst/>
              <a:gdLst>
                <a:gd name="T0" fmla="*/ 32 w 45"/>
                <a:gd name="T1" fmla="*/ 8 h 76"/>
                <a:gd name="T2" fmla="*/ 45 w 45"/>
                <a:gd name="T3" fmla="*/ 0 h 76"/>
                <a:gd name="T4" fmla="*/ 45 w 45"/>
                <a:gd name="T5" fmla="*/ 49 h 76"/>
                <a:gd name="T6" fmla="*/ 0 w 45"/>
                <a:gd name="T7" fmla="*/ 76 h 76"/>
                <a:gd name="T8" fmla="*/ 0 w 45"/>
                <a:gd name="T9" fmla="*/ 63 h 76"/>
                <a:gd name="T10" fmla="*/ 0 w 45"/>
                <a:gd name="T11" fmla="*/ 26 h 76"/>
                <a:gd name="T12" fmla="*/ 32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8"/>
                  </a:moveTo>
                  <a:lnTo>
                    <a:pt x="45" y="0"/>
                  </a:lnTo>
                  <a:lnTo>
                    <a:pt x="45" y="49"/>
                  </a:lnTo>
                  <a:lnTo>
                    <a:pt x="0" y="76"/>
                  </a:lnTo>
                  <a:lnTo>
                    <a:pt x="0" y="63"/>
                  </a:lnTo>
                  <a:lnTo>
                    <a:pt x="0" y="26"/>
                  </a:lnTo>
                  <a:lnTo>
                    <a:pt x="32"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02">
              <a:extLst>
                <a:ext uri="{FF2B5EF4-FFF2-40B4-BE49-F238E27FC236}">
                  <a16:creationId xmlns:a16="http://schemas.microsoft.com/office/drawing/2014/main" id="{F1DA4EF4-9D47-42CB-A922-4BBFD4FD9F0C}"/>
                </a:ext>
              </a:extLst>
            </p:cNvPr>
            <p:cNvSpPr>
              <a:spLocks/>
            </p:cNvSpPr>
            <p:nvPr/>
          </p:nvSpPr>
          <p:spPr bwMode="auto">
            <a:xfrm>
              <a:off x="-6083301" y="1922463"/>
              <a:ext cx="69850" cy="120650"/>
            </a:xfrm>
            <a:custGeom>
              <a:avLst/>
              <a:gdLst>
                <a:gd name="T0" fmla="*/ 31 w 44"/>
                <a:gd name="T1" fmla="*/ 8 h 76"/>
                <a:gd name="T2" fmla="*/ 44 w 44"/>
                <a:gd name="T3" fmla="*/ 0 h 76"/>
                <a:gd name="T4" fmla="*/ 44 w 44"/>
                <a:gd name="T5" fmla="*/ 50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0"/>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03">
              <a:extLst>
                <a:ext uri="{FF2B5EF4-FFF2-40B4-BE49-F238E27FC236}">
                  <a16:creationId xmlns:a16="http://schemas.microsoft.com/office/drawing/2014/main" id="{58D97783-4A5A-40A3-9398-B01D10E0F0A9}"/>
                </a:ext>
              </a:extLst>
            </p:cNvPr>
            <p:cNvSpPr>
              <a:spLocks/>
            </p:cNvSpPr>
            <p:nvPr/>
          </p:nvSpPr>
          <p:spPr bwMode="auto">
            <a:xfrm>
              <a:off x="-6786563" y="2112963"/>
              <a:ext cx="69850" cy="120650"/>
            </a:xfrm>
            <a:custGeom>
              <a:avLst/>
              <a:gdLst>
                <a:gd name="T0" fmla="*/ 10 w 44"/>
                <a:gd name="T1" fmla="*/ 8 h 76"/>
                <a:gd name="T2" fmla="*/ 0 w 44"/>
                <a:gd name="T3" fmla="*/ 0 h 76"/>
                <a:gd name="T4" fmla="*/ 0 w 44"/>
                <a:gd name="T5" fmla="*/ 50 h 76"/>
                <a:gd name="T6" fmla="*/ 44 w 44"/>
                <a:gd name="T7" fmla="*/ 76 h 76"/>
                <a:gd name="T8" fmla="*/ 44 w 44"/>
                <a:gd name="T9" fmla="*/ 63 h 76"/>
                <a:gd name="T10" fmla="*/ 44 w 44"/>
                <a:gd name="T11" fmla="*/ 26 h 76"/>
                <a:gd name="T12" fmla="*/ 10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10" y="8"/>
                  </a:moveTo>
                  <a:lnTo>
                    <a:pt x="0" y="0"/>
                  </a:lnTo>
                  <a:lnTo>
                    <a:pt x="0" y="50"/>
                  </a:lnTo>
                  <a:lnTo>
                    <a:pt x="44" y="76"/>
                  </a:lnTo>
                  <a:lnTo>
                    <a:pt x="44" y="63"/>
                  </a:lnTo>
                  <a:lnTo>
                    <a:pt x="44"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04">
              <a:extLst>
                <a:ext uri="{FF2B5EF4-FFF2-40B4-BE49-F238E27FC236}">
                  <a16:creationId xmlns:a16="http://schemas.microsoft.com/office/drawing/2014/main" id="{675D5B0C-E5A0-4E67-A98D-FF092C1AA32F}"/>
                </a:ext>
              </a:extLst>
            </p:cNvPr>
            <p:cNvSpPr>
              <a:spLocks/>
            </p:cNvSpPr>
            <p:nvPr/>
          </p:nvSpPr>
          <p:spPr bwMode="auto">
            <a:xfrm>
              <a:off x="-6894513" y="2058988"/>
              <a:ext cx="66675" cy="120650"/>
            </a:xfrm>
            <a:custGeom>
              <a:avLst/>
              <a:gdLst>
                <a:gd name="T0" fmla="*/ 10 w 42"/>
                <a:gd name="T1" fmla="*/ 6 h 76"/>
                <a:gd name="T2" fmla="*/ 0 w 42"/>
                <a:gd name="T3" fmla="*/ 0 h 76"/>
                <a:gd name="T4" fmla="*/ 0 w 42"/>
                <a:gd name="T5" fmla="*/ 50 h 76"/>
                <a:gd name="T6" fmla="*/ 42 w 42"/>
                <a:gd name="T7" fmla="*/ 76 h 76"/>
                <a:gd name="T8" fmla="*/ 42 w 42"/>
                <a:gd name="T9" fmla="*/ 60 h 76"/>
                <a:gd name="T10" fmla="*/ 42 w 42"/>
                <a:gd name="T11" fmla="*/ 24 h 76"/>
                <a:gd name="T12" fmla="*/ 10 w 42"/>
                <a:gd name="T13" fmla="*/ 6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0" y="6"/>
                  </a:moveTo>
                  <a:lnTo>
                    <a:pt x="0" y="0"/>
                  </a:lnTo>
                  <a:lnTo>
                    <a:pt x="0" y="50"/>
                  </a:lnTo>
                  <a:lnTo>
                    <a:pt x="42" y="76"/>
                  </a:lnTo>
                  <a:lnTo>
                    <a:pt x="42" y="60"/>
                  </a:lnTo>
                  <a:lnTo>
                    <a:pt x="42" y="24"/>
                  </a:lnTo>
                  <a:lnTo>
                    <a:pt x="10"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05">
              <a:extLst>
                <a:ext uri="{FF2B5EF4-FFF2-40B4-BE49-F238E27FC236}">
                  <a16:creationId xmlns:a16="http://schemas.microsoft.com/office/drawing/2014/main" id="{5CEC09D5-278D-4852-A964-3193B5483E3F}"/>
                </a:ext>
              </a:extLst>
            </p:cNvPr>
            <p:cNvSpPr>
              <a:spLocks/>
            </p:cNvSpPr>
            <p:nvPr/>
          </p:nvSpPr>
          <p:spPr bwMode="auto">
            <a:xfrm>
              <a:off x="-6680201" y="2174876"/>
              <a:ext cx="66675" cy="120650"/>
            </a:xfrm>
            <a:custGeom>
              <a:avLst/>
              <a:gdLst>
                <a:gd name="T0" fmla="*/ 11 w 42"/>
                <a:gd name="T1" fmla="*/ 5 h 76"/>
                <a:gd name="T2" fmla="*/ 0 w 42"/>
                <a:gd name="T3" fmla="*/ 0 h 76"/>
                <a:gd name="T4" fmla="*/ 0 w 42"/>
                <a:gd name="T5" fmla="*/ 50 h 76"/>
                <a:gd name="T6" fmla="*/ 42 w 42"/>
                <a:gd name="T7" fmla="*/ 76 h 76"/>
                <a:gd name="T8" fmla="*/ 42 w 42"/>
                <a:gd name="T9" fmla="*/ 60 h 76"/>
                <a:gd name="T10" fmla="*/ 42 w 42"/>
                <a:gd name="T11" fmla="*/ 24 h 76"/>
                <a:gd name="T12" fmla="*/ 11 w 42"/>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1" y="5"/>
                  </a:moveTo>
                  <a:lnTo>
                    <a:pt x="0" y="0"/>
                  </a:lnTo>
                  <a:lnTo>
                    <a:pt x="0" y="50"/>
                  </a:lnTo>
                  <a:lnTo>
                    <a:pt x="42" y="76"/>
                  </a:lnTo>
                  <a:lnTo>
                    <a:pt x="42" y="60"/>
                  </a:lnTo>
                  <a:lnTo>
                    <a:pt x="42" y="24"/>
                  </a:lnTo>
                  <a:lnTo>
                    <a:pt x="1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06">
              <a:extLst>
                <a:ext uri="{FF2B5EF4-FFF2-40B4-BE49-F238E27FC236}">
                  <a16:creationId xmlns:a16="http://schemas.microsoft.com/office/drawing/2014/main" id="{4ABFC554-483A-41FA-A685-6E0E06DECCD6}"/>
                </a:ext>
              </a:extLst>
            </p:cNvPr>
            <p:cNvSpPr>
              <a:spLocks/>
            </p:cNvSpPr>
            <p:nvPr/>
          </p:nvSpPr>
          <p:spPr bwMode="auto">
            <a:xfrm>
              <a:off x="-6577013" y="2233613"/>
              <a:ext cx="71438" cy="119063"/>
            </a:xfrm>
            <a:custGeom>
              <a:avLst/>
              <a:gdLst>
                <a:gd name="T0" fmla="*/ 13 w 45"/>
                <a:gd name="T1" fmla="*/ 8 h 75"/>
                <a:gd name="T2" fmla="*/ 0 w 45"/>
                <a:gd name="T3" fmla="*/ 0 h 75"/>
                <a:gd name="T4" fmla="*/ 0 w 45"/>
                <a:gd name="T5" fmla="*/ 52 h 75"/>
                <a:gd name="T6" fmla="*/ 45 w 45"/>
                <a:gd name="T7" fmla="*/ 75 h 75"/>
                <a:gd name="T8" fmla="*/ 45 w 45"/>
                <a:gd name="T9" fmla="*/ 62 h 75"/>
                <a:gd name="T10" fmla="*/ 45 w 45"/>
                <a:gd name="T11" fmla="*/ 26 h 75"/>
                <a:gd name="T12" fmla="*/ 13 w 45"/>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13" y="8"/>
                  </a:moveTo>
                  <a:lnTo>
                    <a:pt x="0" y="0"/>
                  </a:lnTo>
                  <a:lnTo>
                    <a:pt x="0" y="52"/>
                  </a:lnTo>
                  <a:lnTo>
                    <a:pt x="45" y="75"/>
                  </a:lnTo>
                  <a:lnTo>
                    <a:pt x="45" y="62"/>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07">
              <a:extLst>
                <a:ext uri="{FF2B5EF4-FFF2-40B4-BE49-F238E27FC236}">
                  <a16:creationId xmlns:a16="http://schemas.microsoft.com/office/drawing/2014/main" id="{69B264E2-3028-4D9F-8C56-DB1BAB965127}"/>
                </a:ext>
              </a:extLst>
            </p:cNvPr>
            <p:cNvSpPr>
              <a:spLocks/>
            </p:cNvSpPr>
            <p:nvPr/>
          </p:nvSpPr>
          <p:spPr bwMode="auto">
            <a:xfrm>
              <a:off x="-6191251" y="2109788"/>
              <a:ext cx="69850" cy="119063"/>
            </a:xfrm>
            <a:custGeom>
              <a:avLst/>
              <a:gdLst>
                <a:gd name="T0" fmla="*/ 31 w 44"/>
                <a:gd name="T1" fmla="*/ 7 h 75"/>
                <a:gd name="T2" fmla="*/ 44 w 44"/>
                <a:gd name="T3" fmla="*/ 0 h 75"/>
                <a:gd name="T4" fmla="*/ 44 w 44"/>
                <a:gd name="T5" fmla="*/ 49 h 75"/>
                <a:gd name="T6" fmla="*/ 0 w 44"/>
                <a:gd name="T7" fmla="*/ 75 h 75"/>
                <a:gd name="T8" fmla="*/ 0 w 44"/>
                <a:gd name="T9" fmla="*/ 62 h 75"/>
                <a:gd name="T10" fmla="*/ 0 w 44"/>
                <a:gd name="T11" fmla="*/ 26 h 75"/>
                <a:gd name="T12" fmla="*/ 31 w 44"/>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7"/>
                  </a:moveTo>
                  <a:lnTo>
                    <a:pt x="44" y="0"/>
                  </a:lnTo>
                  <a:lnTo>
                    <a:pt x="44" y="49"/>
                  </a:lnTo>
                  <a:lnTo>
                    <a:pt x="0" y="75"/>
                  </a:lnTo>
                  <a:lnTo>
                    <a:pt x="0" y="62"/>
                  </a:lnTo>
                  <a:lnTo>
                    <a:pt x="0" y="26"/>
                  </a:lnTo>
                  <a:lnTo>
                    <a:pt x="31"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08">
              <a:extLst>
                <a:ext uri="{FF2B5EF4-FFF2-40B4-BE49-F238E27FC236}">
                  <a16:creationId xmlns:a16="http://schemas.microsoft.com/office/drawing/2014/main" id="{C59F8596-BE1B-42AA-B675-AB2BB18E8B72}"/>
                </a:ext>
              </a:extLst>
            </p:cNvPr>
            <p:cNvSpPr>
              <a:spLocks/>
            </p:cNvSpPr>
            <p:nvPr/>
          </p:nvSpPr>
          <p:spPr bwMode="auto">
            <a:xfrm>
              <a:off x="-6299201" y="2171701"/>
              <a:ext cx="69850" cy="119063"/>
            </a:xfrm>
            <a:custGeom>
              <a:avLst/>
              <a:gdLst>
                <a:gd name="T0" fmla="*/ 31 w 44"/>
                <a:gd name="T1" fmla="*/ 7 h 75"/>
                <a:gd name="T2" fmla="*/ 44 w 44"/>
                <a:gd name="T3" fmla="*/ 0 h 75"/>
                <a:gd name="T4" fmla="*/ 44 w 44"/>
                <a:gd name="T5" fmla="*/ 49 h 75"/>
                <a:gd name="T6" fmla="*/ 0 w 44"/>
                <a:gd name="T7" fmla="*/ 75 h 75"/>
                <a:gd name="T8" fmla="*/ 0 w 44"/>
                <a:gd name="T9" fmla="*/ 62 h 75"/>
                <a:gd name="T10" fmla="*/ 0 w 44"/>
                <a:gd name="T11" fmla="*/ 26 h 75"/>
                <a:gd name="T12" fmla="*/ 31 w 44"/>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7"/>
                  </a:moveTo>
                  <a:lnTo>
                    <a:pt x="44" y="0"/>
                  </a:lnTo>
                  <a:lnTo>
                    <a:pt x="44" y="49"/>
                  </a:lnTo>
                  <a:lnTo>
                    <a:pt x="0" y="75"/>
                  </a:lnTo>
                  <a:lnTo>
                    <a:pt x="0" y="62"/>
                  </a:lnTo>
                  <a:lnTo>
                    <a:pt x="0" y="26"/>
                  </a:lnTo>
                  <a:lnTo>
                    <a:pt x="31"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09">
              <a:extLst>
                <a:ext uri="{FF2B5EF4-FFF2-40B4-BE49-F238E27FC236}">
                  <a16:creationId xmlns:a16="http://schemas.microsoft.com/office/drawing/2014/main" id="{1D7E57DA-CFB3-4287-88AD-64F0CCA943BC}"/>
                </a:ext>
              </a:extLst>
            </p:cNvPr>
            <p:cNvSpPr>
              <a:spLocks/>
            </p:cNvSpPr>
            <p:nvPr/>
          </p:nvSpPr>
          <p:spPr bwMode="auto">
            <a:xfrm>
              <a:off x="-6407151" y="2233613"/>
              <a:ext cx="71438" cy="119063"/>
            </a:xfrm>
            <a:custGeom>
              <a:avLst/>
              <a:gdLst>
                <a:gd name="T0" fmla="*/ 32 w 45"/>
                <a:gd name="T1" fmla="*/ 5 h 75"/>
                <a:gd name="T2" fmla="*/ 45 w 45"/>
                <a:gd name="T3" fmla="*/ 0 h 75"/>
                <a:gd name="T4" fmla="*/ 45 w 45"/>
                <a:gd name="T5" fmla="*/ 49 h 75"/>
                <a:gd name="T6" fmla="*/ 0 w 45"/>
                <a:gd name="T7" fmla="*/ 75 h 75"/>
                <a:gd name="T8" fmla="*/ 0 w 45"/>
                <a:gd name="T9" fmla="*/ 60 h 75"/>
                <a:gd name="T10" fmla="*/ 0 w 45"/>
                <a:gd name="T11" fmla="*/ 23 h 75"/>
                <a:gd name="T12" fmla="*/ 32 w 45"/>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32" y="5"/>
                  </a:moveTo>
                  <a:lnTo>
                    <a:pt x="45" y="0"/>
                  </a:lnTo>
                  <a:lnTo>
                    <a:pt x="45" y="49"/>
                  </a:lnTo>
                  <a:lnTo>
                    <a:pt x="0" y="75"/>
                  </a:lnTo>
                  <a:lnTo>
                    <a:pt x="0" y="60"/>
                  </a:lnTo>
                  <a:lnTo>
                    <a:pt x="0" y="23"/>
                  </a:lnTo>
                  <a:lnTo>
                    <a:pt x="32"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10">
              <a:extLst>
                <a:ext uri="{FF2B5EF4-FFF2-40B4-BE49-F238E27FC236}">
                  <a16:creationId xmlns:a16="http://schemas.microsoft.com/office/drawing/2014/main" id="{DA16A85E-CEEA-40F0-A1AD-3B13CF57E6A9}"/>
                </a:ext>
              </a:extLst>
            </p:cNvPr>
            <p:cNvSpPr>
              <a:spLocks/>
            </p:cNvSpPr>
            <p:nvPr/>
          </p:nvSpPr>
          <p:spPr bwMode="auto">
            <a:xfrm>
              <a:off x="-6083301" y="2051051"/>
              <a:ext cx="69850" cy="120650"/>
            </a:xfrm>
            <a:custGeom>
              <a:avLst/>
              <a:gdLst>
                <a:gd name="T0" fmla="*/ 31 w 44"/>
                <a:gd name="T1" fmla="*/ 5 h 76"/>
                <a:gd name="T2" fmla="*/ 44 w 44"/>
                <a:gd name="T3" fmla="*/ 0 h 76"/>
                <a:gd name="T4" fmla="*/ 44 w 44"/>
                <a:gd name="T5" fmla="*/ 50 h 76"/>
                <a:gd name="T6" fmla="*/ 0 w 44"/>
                <a:gd name="T7" fmla="*/ 76 h 76"/>
                <a:gd name="T8" fmla="*/ 0 w 44"/>
                <a:gd name="T9" fmla="*/ 63 h 76"/>
                <a:gd name="T10" fmla="*/ 0 w 44"/>
                <a:gd name="T11" fmla="*/ 26 h 76"/>
                <a:gd name="T12" fmla="*/ 31 w 44"/>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5"/>
                  </a:moveTo>
                  <a:lnTo>
                    <a:pt x="44" y="0"/>
                  </a:lnTo>
                  <a:lnTo>
                    <a:pt x="44" y="50"/>
                  </a:lnTo>
                  <a:lnTo>
                    <a:pt x="0" y="76"/>
                  </a:lnTo>
                  <a:lnTo>
                    <a:pt x="0" y="63"/>
                  </a:lnTo>
                  <a:lnTo>
                    <a:pt x="0" y="26"/>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11">
              <a:extLst>
                <a:ext uri="{FF2B5EF4-FFF2-40B4-BE49-F238E27FC236}">
                  <a16:creationId xmlns:a16="http://schemas.microsoft.com/office/drawing/2014/main" id="{17B9328B-03D0-486D-A904-1901B71E82AE}"/>
                </a:ext>
              </a:extLst>
            </p:cNvPr>
            <p:cNvSpPr>
              <a:spLocks/>
            </p:cNvSpPr>
            <p:nvPr/>
          </p:nvSpPr>
          <p:spPr bwMode="auto">
            <a:xfrm>
              <a:off x="-6786563" y="2241551"/>
              <a:ext cx="69850" cy="120650"/>
            </a:xfrm>
            <a:custGeom>
              <a:avLst/>
              <a:gdLst>
                <a:gd name="T0" fmla="*/ 10 w 44"/>
                <a:gd name="T1" fmla="*/ 5 h 76"/>
                <a:gd name="T2" fmla="*/ 0 w 44"/>
                <a:gd name="T3" fmla="*/ 0 h 76"/>
                <a:gd name="T4" fmla="*/ 0 w 44"/>
                <a:gd name="T5" fmla="*/ 50 h 76"/>
                <a:gd name="T6" fmla="*/ 44 w 44"/>
                <a:gd name="T7" fmla="*/ 76 h 76"/>
                <a:gd name="T8" fmla="*/ 44 w 44"/>
                <a:gd name="T9" fmla="*/ 60 h 76"/>
                <a:gd name="T10" fmla="*/ 44 w 44"/>
                <a:gd name="T11" fmla="*/ 23 h 76"/>
                <a:gd name="T12" fmla="*/ 10 w 44"/>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10" y="5"/>
                  </a:moveTo>
                  <a:lnTo>
                    <a:pt x="0" y="0"/>
                  </a:lnTo>
                  <a:lnTo>
                    <a:pt x="0" y="50"/>
                  </a:lnTo>
                  <a:lnTo>
                    <a:pt x="44" y="76"/>
                  </a:lnTo>
                  <a:lnTo>
                    <a:pt x="44" y="60"/>
                  </a:lnTo>
                  <a:lnTo>
                    <a:pt x="44" y="23"/>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12">
              <a:extLst>
                <a:ext uri="{FF2B5EF4-FFF2-40B4-BE49-F238E27FC236}">
                  <a16:creationId xmlns:a16="http://schemas.microsoft.com/office/drawing/2014/main" id="{D687BC70-E9B6-43BA-B47B-BD837EA6146A}"/>
                </a:ext>
              </a:extLst>
            </p:cNvPr>
            <p:cNvSpPr>
              <a:spLocks/>
            </p:cNvSpPr>
            <p:nvPr/>
          </p:nvSpPr>
          <p:spPr bwMode="auto">
            <a:xfrm>
              <a:off x="-6894513" y="2182813"/>
              <a:ext cx="66675" cy="120650"/>
            </a:xfrm>
            <a:custGeom>
              <a:avLst/>
              <a:gdLst>
                <a:gd name="T0" fmla="*/ 10 w 42"/>
                <a:gd name="T1" fmla="*/ 8 h 76"/>
                <a:gd name="T2" fmla="*/ 0 w 42"/>
                <a:gd name="T3" fmla="*/ 0 h 76"/>
                <a:gd name="T4" fmla="*/ 0 w 42"/>
                <a:gd name="T5" fmla="*/ 53 h 76"/>
                <a:gd name="T6" fmla="*/ 42 w 42"/>
                <a:gd name="T7" fmla="*/ 76 h 76"/>
                <a:gd name="T8" fmla="*/ 42 w 42"/>
                <a:gd name="T9" fmla="*/ 63 h 76"/>
                <a:gd name="T10" fmla="*/ 42 w 42"/>
                <a:gd name="T11" fmla="*/ 27 h 76"/>
                <a:gd name="T12" fmla="*/ 10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0" y="8"/>
                  </a:moveTo>
                  <a:lnTo>
                    <a:pt x="0" y="0"/>
                  </a:lnTo>
                  <a:lnTo>
                    <a:pt x="0" y="53"/>
                  </a:lnTo>
                  <a:lnTo>
                    <a:pt x="42" y="76"/>
                  </a:lnTo>
                  <a:lnTo>
                    <a:pt x="42" y="63"/>
                  </a:lnTo>
                  <a:lnTo>
                    <a:pt x="42" y="27"/>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13">
              <a:extLst>
                <a:ext uri="{FF2B5EF4-FFF2-40B4-BE49-F238E27FC236}">
                  <a16:creationId xmlns:a16="http://schemas.microsoft.com/office/drawing/2014/main" id="{D73B6EBC-2E2E-421A-965A-05C7F498EB87}"/>
                </a:ext>
              </a:extLst>
            </p:cNvPr>
            <p:cNvSpPr>
              <a:spLocks/>
            </p:cNvSpPr>
            <p:nvPr/>
          </p:nvSpPr>
          <p:spPr bwMode="auto">
            <a:xfrm>
              <a:off x="-6680201" y="2298701"/>
              <a:ext cx="66675" cy="120650"/>
            </a:xfrm>
            <a:custGeom>
              <a:avLst/>
              <a:gdLst>
                <a:gd name="T0" fmla="*/ 11 w 42"/>
                <a:gd name="T1" fmla="*/ 8 h 76"/>
                <a:gd name="T2" fmla="*/ 0 w 42"/>
                <a:gd name="T3" fmla="*/ 0 h 76"/>
                <a:gd name="T4" fmla="*/ 0 w 42"/>
                <a:gd name="T5" fmla="*/ 53 h 76"/>
                <a:gd name="T6" fmla="*/ 42 w 42"/>
                <a:gd name="T7" fmla="*/ 76 h 76"/>
                <a:gd name="T8" fmla="*/ 42 w 42"/>
                <a:gd name="T9" fmla="*/ 63 h 76"/>
                <a:gd name="T10" fmla="*/ 42 w 42"/>
                <a:gd name="T11" fmla="*/ 27 h 76"/>
                <a:gd name="T12" fmla="*/ 11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1" y="8"/>
                  </a:moveTo>
                  <a:lnTo>
                    <a:pt x="0" y="0"/>
                  </a:lnTo>
                  <a:lnTo>
                    <a:pt x="0" y="53"/>
                  </a:lnTo>
                  <a:lnTo>
                    <a:pt x="42" y="76"/>
                  </a:lnTo>
                  <a:lnTo>
                    <a:pt x="42" y="63"/>
                  </a:lnTo>
                  <a:lnTo>
                    <a:pt x="42" y="27"/>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14">
              <a:extLst>
                <a:ext uri="{FF2B5EF4-FFF2-40B4-BE49-F238E27FC236}">
                  <a16:creationId xmlns:a16="http://schemas.microsoft.com/office/drawing/2014/main" id="{C52F4DAA-EC7D-4B4D-920D-7BDD1AB6E2EF}"/>
                </a:ext>
              </a:extLst>
            </p:cNvPr>
            <p:cNvSpPr>
              <a:spLocks/>
            </p:cNvSpPr>
            <p:nvPr/>
          </p:nvSpPr>
          <p:spPr bwMode="auto">
            <a:xfrm>
              <a:off x="-6577013" y="2362201"/>
              <a:ext cx="71438" cy="119063"/>
            </a:xfrm>
            <a:custGeom>
              <a:avLst/>
              <a:gdLst>
                <a:gd name="T0" fmla="*/ 13 w 45"/>
                <a:gd name="T1" fmla="*/ 7 h 75"/>
                <a:gd name="T2" fmla="*/ 0 w 45"/>
                <a:gd name="T3" fmla="*/ 0 h 75"/>
                <a:gd name="T4" fmla="*/ 0 w 45"/>
                <a:gd name="T5" fmla="*/ 49 h 75"/>
                <a:gd name="T6" fmla="*/ 45 w 45"/>
                <a:gd name="T7" fmla="*/ 75 h 75"/>
                <a:gd name="T8" fmla="*/ 45 w 45"/>
                <a:gd name="T9" fmla="*/ 62 h 75"/>
                <a:gd name="T10" fmla="*/ 45 w 45"/>
                <a:gd name="T11" fmla="*/ 26 h 75"/>
                <a:gd name="T12" fmla="*/ 13 w 45"/>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13" y="7"/>
                  </a:moveTo>
                  <a:lnTo>
                    <a:pt x="0" y="0"/>
                  </a:lnTo>
                  <a:lnTo>
                    <a:pt x="0" y="49"/>
                  </a:lnTo>
                  <a:lnTo>
                    <a:pt x="45" y="75"/>
                  </a:lnTo>
                  <a:lnTo>
                    <a:pt x="45" y="62"/>
                  </a:lnTo>
                  <a:lnTo>
                    <a:pt x="45" y="26"/>
                  </a:lnTo>
                  <a:lnTo>
                    <a:pt x="13"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15">
              <a:extLst>
                <a:ext uri="{FF2B5EF4-FFF2-40B4-BE49-F238E27FC236}">
                  <a16:creationId xmlns:a16="http://schemas.microsoft.com/office/drawing/2014/main" id="{B4640265-BF01-4536-A914-3B298E766E83}"/>
                </a:ext>
              </a:extLst>
            </p:cNvPr>
            <p:cNvSpPr>
              <a:spLocks/>
            </p:cNvSpPr>
            <p:nvPr/>
          </p:nvSpPr>
          <p:spPr bwMode="auto">
            <a:xfrm>
              <a:off x="-6191251" y="2236788"/>
              <a:ext cx="69850" cy="120650"/>
            </a:xfrm>
            <a:custGeom>
              <a:avLst/>
              <a:gdLst>
                <a:gd name="T0" fmla="*/ 31 w 44"/>
                <a:gd name="T1" fmla="*/ 8 h 76"/>
                <a:gd name="T2" fmla="*/ 44 w 44"/>
                <a:gd name="T3" fmla="*/ 0 h 76"/>
                <a:gd name="T4" fmla="*/ 44 w 44"/>
                <a:gd name="T5" fmla="*/ 50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0"/>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16">
              <a:extLst>
                <a:ext uri="{FF2B5EF4-FFF2-40B4-BE49-F238E27FC236}">
                  <a16:creationId xmlns:a16="http://schemas.microsoft.com/office/drawing/2014/main" id="{82AAA96F-442C-43B2-85F1-37472A9F4869}"/>
                </a:ext>
              </a:extLst>
            </p:cNvPr>
            <p:cNvSpPr>
              <a:spLocks/>
            </p:cNvSpPr>
            <p:nvPr/>
          </p:nvSpPr>
          <p:spPr bwMode="auto">
            <a:xfrm>
              <a:off x="-6299201" y="2298701"/>
              <a:ext cx="69850" cy="120650"/>
            </a:xfrm>
            <a:custGeom>
              <a:avLst/>
              <a:gdLst>
                <a:gd name="T0" fmla="*/ 31 w 44"/>
                <a:gd name="T1" fmla="*/ 6 h 76"/>
                <a:gd name="T2" fmla="*/ 44 w 44"/>
                <a:gd name="T3" fmla="*/ 0 h 76"/>
                <a:gd name="T4" fmla="*/ 44 w 44"/>
                <a:gd name="T5" fmla="*/ 50 h 76"/>
                <a:gd name="T6" fmla="*/ 0 w 44"/>
                <a:gd name="T7" fmla="*/ 76 h 76"/>
                <a:gd name="T8" fmla="*/ 0 w 44"/>
                <a:gd name="T9" fmla="*/ 60 h 76"/>
                <a:gd name="T10" fmla="*/ 0 w 44"/>
                <a:gd name="T11" fmla="*/ 24 h 76"/>
                <a:gd name="T12" fmla="*/ 31 w 44"/>
                <a:gd name="T13" fmla="*/ 6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6"/>
                  </a:moveTo>
                  <a:lnTo>
                    <a:pt x="44" y="0"/>
                  </a:lnTo>
                  <a:lnTo>
                    <a:pt x="44" y="50"/>
                  </a:lnTo>
                  <a:lnTo>
                    <a:pt x="0" y="76"/>
                  </a:lnTo>
                  <a:lnTo>
                    <a:pt x="0" y="60"/>
                  </a:lnTo>
                  <a:lnTo>
                    <a:pt x="0" y="24"/>
                  </a:lnTo>
                  <a:lnTo>
                    <a:pt x="31"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17">
              <a:extLst>
                <a:ext uri="{FF2B5EF4-FFF2-40B4-BE49-F238E27FC236}">
                  <a16:creationId xmlns:a16="http://schemas.microsoft.com/office/drawing/2014/main" id="{BDDD4289-A67C-4ED8-822F-DDC47562755D}"/>
                </a:ext>
              </a:extLst>
            </p:cNvPr>
            <p:cNvSpPr>
              <a:spLocks/>
            </p:cNvSpPr>
            <p:nvPr/>
          </p:nvSpPr>
          <p:spPr bwMode="auto">
            <a:xfrm>
              <a:off x="-6407151" y="2357438"/>
              <a:ext cx="71438" cy="120650"/>
            </a:xfrm>
            <a:custGeom>
              <a:avLst/>
              <a:gdLst>
                <a:gd name="T0" fmla="*/ 32 w 45"/>
                <a:gd name="T1" fmla="*/ 8 h 76"/>
                <a:gd name="T2" fmla="*/ 45 w 45"/>
                <a:gd name="T3" fmla="*/ 0 h 76"/>
                <a:gd name="T4" fmla="*/ 45 w 45"/>
                <a:gd name="T5" fmla="*/ 52 h 76"/>
                <a:gd name="T6" fmla="*/ 0 w 45"/>
                <a:gd name="T7" fmla="*/ 76 h 76"/>
                <a:gd name="T8" fmla="*/ 0 w 45"/>
                <a:gd name="T9" fmla="*/ 63 h 76"/>
                <a:gd name="T10" fmla="*/ 0 w 45"/>
                <a:gd name="T11" fmla="*/ 26 h 76"/>
                <a:gd name="T12" fmla="*/ 32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8"/>
                  </a:moveTo>
                  <a:lnTo>
                    <a:pt x="45" y="0"/>
                  </a:lnTo>
                  <a:lnTo>
                    <a:pt x="45" y="52"/>
                  </a:lnTo>
                  <a:lnTo>
                    <a:pt x="0" y="76"/>
                  </a:lnTo>
                  <a:lnTo>
                    <a:pt x="0" y="63"/>
                  </a:lnTo>
                  <a:lnTo>
                    <a:pt x="0" y="26"/>
                  </a:lnTo>
                  <a:lnTo>
                    <a:pt x="32"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18">
              <a:extLst>
                <a:ext uri="{FF2B5EF4-FFF2-40B4-BE49-F238E27FC236}">
                  <a16:creationId xmlns:a16="http://schemas.microsoft.com/office/drawing/2014/main" id="{D29EE322-9227-4A1E-A847-BA5C6A904D15}"/>
                </a:ext>
              </a:extLst>
            </p:cNvPr>
            <p:cNvSpPr>
              <a:spLocks/>
            </p:cNvSpPr>
            <p:nvPr/>
          </p:nvSpPr>
          <p:spPr bwMode="auto">
            <a:xfrm>
              <a:off x="-6083301" y="2179638"/>
              <a:ext cx="69850" cy="119063"/>
            </a:xfrm>
            <a:custGeom>
              <a:avLst/>
              <a:gdLst>
                <a:gd name="T0" fmla="*/ 31 w 44"/>
                <a:gd name="T1" fmla="*/ 5 h 75"/>
                <a:gd name="T2" fmla="*/ 44 w 44"/>
                <a:gd name="T3" fmla="*/ 0 h 75"/>
                <a:gd name="T4" fmla="*/ 44 w 44"/>
                <a:gd name="T5" fmla="*/ 49 h 75"/>
                <a:gd name="T6" fmla="*/ 0 w 44"/>
                <a:gd name="T7" fmla="*/ 75 h 75"/>
                <a:gd name="T8" fmla="*/ 0 w 44"/>
                <a:gd name="T9" fmla="*/ 60 h 75"/>
                <a:gd name="T10" fmla="*/ 0 w 44"/>
                <a:gd name="T11" fmla="*/ 23 h 75"/>
                <a:gd name="T12" fmla="*/ 31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5"/>
                  </a:moveTo>
                  <a:lnTo>
                    <a:pt x="44" y="0"/>
                  </a:lnTo>
                  <a:lnTo>
                    <a:pt x="44" y="49"/>
                  </a:lnTo>
                  <a:lnTo>
                    <a:pt x="0" y="75"/>
                  </a:lnTo>
                  <a:lnTo>
                    <a:pt x="0" y="60"/>
                  </a:lnTo>
                  <a:lnTo>
                    <a:pt x="0" y="23"/>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19">
              <a:extLst>
                <a:ext uri="{FF2B5EF4-FFF2-40B4-BE49-F238E27FC236}">
                  <a16:creationId xmlns:a16="http://schemas.microsoft.com/office/drawing/2014/main" id="{836E5796-4C72-4DDA-93BB-A3243A12D8E6}"/>
                </a:ext>
              </a:extLst>
            </p:cNvPr>
            <p:cNvSpPr>
              <a:spLocks/>
            </p:cNvSpPr>
            <p:nvPr/>
          </p:nvSpPr>
          <p:spPr bwMode="auto">
            <a:xfrm>
              <a:off x="-6786563" y="2365376"/>
              <a:ext cx="69850" cy="120650"/>
            </a:xfrm>
            <a:custGeom>
              <a:avLst/>
              <a:gdLst>
                <a:gd name="T0" fmla="*/ 10 w 44"/>
                <a:gd name="T1" fmla="*/ 8 h 76"/>
                <a:gd name="T2" fmla="*/ 0 w 44"/>
                <a:gd name="T3" fmla="*/ 0 h 76"/>
                <a:gd name="T4" fmla="*/ 0 w 44"/>
                <a:gd name="T5" fmla="*/ 52 h 76"/>
                <a:gd name="T6" fmla="*/ 44 w 44"/>
                <a:gd name="T7" fmla="*/ 76 h 76"/>
                <a:gd name="T8" fmla="*/ 44 w 44"/>
                <a:gd name="T9" fmla="*/ 63 h 76"/>
                <a:gd name="T10" fmla="*/ 44 w 44"/>
                <a:gd name="T11" fmla="*/ 26 h 76"/>
                <a:gd name="T12" fmla="*/ 10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10" y="8"/>
                  </a:moveTo>
                  <a:lnTo>
                    <a:pt x="0" y="0"/>
                  </a:lnTo>
                  <a:lnTo>
                    <a:pt x="0" y="52"/>
                  </a:lnTo>
                  <a:lnTo>
                    <a:pt x="44" y="76"/>
                  </a:lnTo>
                  <a:lnTo>
                    <a:pt x="44" y="63"/>
                  </a:lnTo>
                  <a:lnTo>
                    <a:pt x="44"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20">
              <a:extLst>
                <a:ext uri="{FF2B5EF4-FFF2-40B4-BE49-F238E27FC236}">
                  <a16:creationId xmlns:a16="http://schemas.microsoft.com/office/drawing/2014/main" id="{ED7CA760-9013-4B10-829F-CB22BBB3B2A3}"/>
                </a:ext>
              </a:extLst>
            </p:cNvPr>
            <p:cNvSpPr>
              <a:spLocks/>
            </p:cNvSpPr>
            <p:nvPr/>
          </p:nvSpPr>
          <p:spPr bwMode="auto">
            <a:xfrm>
              <a:off x="-6894513" y="2311401"/>
              <a:ext cx="66675" cy="120650"/>
            </a:xfrm>
            <a:custGeom>
              <a:avLst/>
              <a:gdLst>
                <a:gd name="T0" fmla="*/ 10 w 42"/>
                <a:gd name="T1" fmla="*/ 8 h 76"/>
                <a:gd name="T2" fmla="*/ 0 w 42"/>
                <a:gd name="T3" fmla="*/ 0 h 76"/>
                <a:gd name="T4" fmla="*/ 0 w 42"/>
                <a:gd name="T5" fmla="*/ 50 h 76"/>
                <a:gd name="T6" fmla="*/ 42 w 42"/>
                <a:gd name="T7" fmla="*/ 76 h 76"/>
                <a:gd name="T8" fmla="*/ 42 w 42"/>
                <a:gd name="T9" fmla="*/ 63 h 76"/>
                <a:gd name="T10" fmla="*/ 42 w 42"/>
                <a:gd name="T11" fmla="*/ 26 h 76"/>
                <a:gd name="T12" fmla="*/ 10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0" y="8"/>
                  </a:moveTo>
                  <a:lnTo>
                    <a:pt x="0" y="0"/>
                  </a:lnTo>
                  <a:lnTo>
                    <a:pt x="0" y="50"/>
                  </a:lnTo>
                  <a:lnTo>
                    <a:pt x="42" y="76"/>
                  </a:lnTo>
                  <a:lnTo>
                    <a:pt x="42" y="63"/>
                  </a:lnTo>
                  <a:lnTo>
                    <a:pt x="42"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21">
              <a:extLst>
                <a:ext uri="{FF2B5EF4-FFF2-40B4-BE49-F238E27FC236}">
                  <a16:creationId xmlns:a16="http://schemas.microsoft.com/office/drawing/2014/main" id="{833AD8E5-E92E-4A2B-B2ED-4B368C7B892E}"/>
                </a:ext>
              </a:extLst>
            </p:cNvPr>
            <p:cNvSpPr>
              <a:spLocks/>
            </p:cNvSpPr>
            <p:nvPr/>
          </p:nvSpPr>
          <p:spPr bwMode="auto">
            <a:xfrm>
              <a:off x="-6680201" y="2427288"/>
              <a:ext cx="66675" cy="120650"/>
            </a:xfrm>
            <a:custGeom>
              <a:avLst/>
              <a:gdLst>
                <a:gd name="T0" fmla="*/ 11 w 42"/>
                <a:gd name="T1" fmla="*/ 8 h 76"/>
                <a:gd name="T2" fmla="*/ 0 w 42"/>
                <a:gd name="T3" fmla="*/ 0 h 76"/>
                <a:gd name="T4" fmla="*/ 0 w 42"/>
                <a:gd name="T5" fmla="*/ 50 h 76"/>
                <a:gd name="T6" fmla="*/ 42 w 42"/>
                <a:gd name="T7" fmla="*/ 76 h 76"/>
                <a:gd name="T8" fmla="*/ 42 w 42"/>
                <a:gd name="T9" fmla="*/ 63 h 76"/>
                <a:gd name="T10" fmla="*/ 42 w 42"/>
                <a:gd name="T11" fmla="*/ 26 h 76"/>
                <a:gd name="T12" fmla="*/ 11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1" y="8"/>
                  </a:moveTo>
                  <a:lnTo>
                    <a:pt x="0" y="0"/>
                  </a:lnTo>
                  <a:lnTo>
                    <a:pt x="0" y="50"/>
                  </a:lnTo>
                  <a:lnTo>
                    <a:pt x="42" y="76"/>
                  </a:lnTo>
                  <a:lnTo>
                    <a:pt x="42" y="63"/>
                  </a:lnTo>
                  <a:lnTo>
                    <a:pt x="42" y="26"/>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22">
              <a:extLst>
                <a:ext uri="{FF2B5EF4-FFF2-40B4-BE49-F238E27FC236}">
                  <a16:creationId xmlns:a16="http://schemas.microsoft.com/office/drawing/2014/main" id="{CDF522CB-85CB-4846-82FE-2820B4778524}"/>
                </a:ext>
              </a:extLst>
            </p:cNvPr>
            <p:cNvSpPr>
              <a:spLocks/>
            </p:cNvSpPr>
            <p:nvPr/>
          </p:nvSpPr>
          <p:spPr bwMode="auto">
            <a:xfrm>
              <a:off x="-6577013" y="2489201"/>
              <a:ext cx="71438" cy="120650"/>
            </a:xfrm>
            <a:custGeom>
              <a:avLst/>
              <a:gdLst>
                <a:gd name="T0" fmla="*/ 13 w 45"/>
                <a:gd name="T1" fmla="*/ 8 h 76"/>
                <a:gd name="T2" fmla="*/ 0 w 45"/>
                <a:gd name="T3" fmla="*/ 0 h 76"/>
                <a:gd name="T4" fmla="*/ 0 w 45"/>
                <a:gd name="T5" fmla="*/ 50 h 76"/>
                <a:gd name="T6" fmla="*/ 45 w 45"/>
                <a:gd name="T7" fmla="*/ 76 h 76"/>
                <a:gd name="T8" fmla="*/ 45 w 45"/>
                <a:gd name="T9" fmla="*/ 63 h 76"/>
                <a:gd name="T10" fmla="*/ 45 w 45"/>
                <a:gd name="T11" fmla="*/ 26 h 76"/>
                <a:gd name="T12" fmla="*/ 13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8"/>
                  </a:moveTo>
                  <a:lnTo>
                    <a:pt x="0" y="0"/>
                  </a:lnTo>
                  <a:lnTo>
                    <a:pt x="0" y="50"/>
                  </a:lnTo>
                  <a:lnTo>
                    <a:pt x="45" y="76"/>
                  </a:lnTo>
                  <a:lnTo>
                    <a:pt x="45" y="63"/>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23">
              <a:extLst>
                <a:ext uri="{FF2B5EF4-FFF2-40B4-BE49-F238E27FC236}">
                  <a16:creationId xmlns:a16="http://schemas.microsoft.com/office/drawing/2014/main" id="{A813DA39-6C9F-464D-9FCC-EC67984134FE}"/>
                </a:ext>
              </a:extLst>
            </p:cNvPr>
            <p:cNvSpPr>
              <a:spLocks/>
            </p:cNvSpPr>
            <p:nvPr/>
          </p:nvSpPr>
          <p:spPr bwMode="auto">
            <a:xfrm>
              <a:off x="-6191251" y="2365376"/>
              <a:ext cx="69850" cy="120650"/>
            </a:xfrm>
            <a:custGeom>
              <a:avLst/>
              <a:gdLst>
                <a:gd name="T0" fmla="*/ 31 w 44"/>
                <a:gd name="T1" fmla="*/ 5 h 76"/>
                <a:gd name="T2" fmla="*/ 44 w 44"/>
                <a:gd name="T3" fmla="*/ 0 h 76"/>
                <a:gd name="T4" fmla="*/ 44 w 44"/>
                <a:gd name="T5" fmla="*/ 50 h 76"/>
                <a:gd name="T6" fmla="*/ 0 w 44"/>
                <a:gd name="T7" fmla="*/ 76 h 76"/>
                <a:gd name="T8" fmla="*/ 0 w 44"/>
                <a:gd name="T9" fmla="*/ 60 h 76"/>
                <a:gd name="T10" fmla="*/ 0 w 44"/>
                <a:gd name="T11" fmla="*/ 24 h 76"/>
                <a:gd name="T12" fmla="*/ 31 w 44"/>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5"/>
                  </a:moveTo>
                  <a:lnTo>
                    <a:pt x="44" y="0"/>
                  </a:lnTo>
                  <a:lnTo>
                    <a:pt x="44" y="50"/>
                  </a:lnTo>
                  <a:lnTo>
                    <a:pt x="0" y="76"/>
                  </a:lnTo>
                  <a:lnTo>
                    <a:pt x="0" y="60"/>
                  </a:lnTo>
                  <a:lnTo>
                    <a:pt x="0" y="24"/>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24">
              <a:extLst>
                <a:ext uri="{FF2B5EF4-FFF2-40B4-BE49-F238E27FC236}">
                  <a16:creationId xmlns:a16="http://schemas.microsoft.com/office/drawing/2014/main" id="{DF39808A-0866-4EC4-BF22-CB641EE28B5E}"/>
                </a:ext>
              </a:extLst>
            </p:cNvPr>
            <p:cNvSpPr>
              <a:spLocks/>
            </p:cNvSpPr>
            <p:nvPr/>
          </p:nvSpPr>
          <p:spPr bwMode="auto">
            <a:xfrm>
              <a:off x="-6299201" y="2427288"/>
              <a:ext cx="69850" cy="120650"/>
            </a:xfrm>
            <a:custGeom>
              <a:avLst/>
              <a:gdLst>
                <a:gd name="T0" fmla="*/ 31 w 44"/>
                <a:gd name="T1" fmla="*/ 6 h 76"/>
                <a:gd name="T2" fmla="*/ 44 w 44"/>
                <a:gd name="T3" fmla="*/ 0 h 76"/>
                <a:gd name="T4" fmla="*/ 44 w 44"/>
                <a:gd name="T5" fmla="*/ 50 h 76"/>
                <a:gd name="T6" fmla="*/ 0 w 44"/>
                <a:gd name="T7" fmla="*/ 76 h 76"/>
                <a:gd name="T8" fmla="*/ 0 w 44"/>
                <a:gd name="T9" fmla="*/ 60 h 76"/>
                <a:gd name="T10" fmla="*/ 0 w 44"/>
                <a:gd name="T11" fmla="*/ 24 h 76"/>
                <a:gd name="T12" fmla="*/ 31 w 44"/>
                <a:gd name="T13" fmla="*/ 6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6"/>
                  </a:moveTo>
                  <a:lnTo>
                    <a:pt x="44" y="0"/>
                  </a:lnTo>
                  <a:lnTo>
                    <a:pt x="44" y="50"/>
                  </a:lnTo>
                  <a:lnTo>
                    <a:pt x="0" y="76"/>
                  </a:lnTo>
                  <a:lnTo>
                    <a:pt x="0" y="60"/>
                  </a:lnTo>
                  <a:lnTo>
                    <a:pt x="0" y="24"/>
                  </a:lnTo>
                  <a:lnTo>
                    <a:pt x="31"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25">
              <a:extLst>
                <a:ext uri="{FF2B5EF4-FFF2-40B4-BE49-F238E27FC236}">
                  <a16:creationId xmlns:a16="http://schemas.microsoft.com/office/drawing/2014/main" id="{38D4ECED-60C5-448D-8A42-C137B0F135B7}"/>
                </a:ext>
              </a:extLst>
            </p:cNvPr>
            <p:cNvSpPr>
              <a:spLocks/>
            </p:cNvSpPr>
            <p:nvPr/>
          </p:nvSpPr>
          <p:spPr bwMode="auto">
            <a:xfrm>
              <a:off x="-6407151" y="2486026"/>
              <a:ext cx="71438" cy="119063"/>
            </a:xfrm>
            <a:custGeom>
              <a:avLst/>
              <a:gdLst>
                <a:gd name="T0" fmla="*/ 32 w 45"/>
                <a:gd name="T1" fmla="*/ 8 h 75"/>
                <a:gd name="T2" fmla="*/ 45 w 45"/>
                <a:gd name="T3" fmla="*/ 0 h 75"/>
                <a:gd name="T4" fmla="*/ 45 w 45"/>
                <a:gd name="T5" fmla="*/ 52 h 75"/>
                <a:gd name="T6" fmla="*/ 0 w 45"/>
                <a:gd name="T7" fmla="*/ 75 h 75"/>
                <a:gd name="T8" fmla="*/ 0 w 45"/>
                <a:gd name="T9" fmla="*/ 62 h 75"/>
                <a:gd name="T10" fmla="*/ 0 w 45"/>
                <a:gd name="T11" fmla="*/ 26 h 75"/>
                <a:gd name="T12" fmla="*/ 32 w 45"/>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32" y="8"/>
                  </a:moveTo>
                  <a:lnTo>
                    <a:pt x="45" y="0"/>
                  </a:lnTo>
                  <a:lnTo>
                    <a:pt x="45" y="52"/>
                  </a:lnTo>
                  <a:lnTo>
                    <a:pt x="0" y="75"/>
                  </a:lnTo>
                  <a:lnTo>
                    <a:pt x="0" y="62"/>
                  </a:lnTo>
                  <a:lnTo>
                    <a:pt x="0" y="26"/>
                  </a:lnTo>
                  <a:lnTo>
                    <a:pt x="32"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26">
              <a:extLst>
                <a:ext uri="{FF2B5EF4-FFF2-40B4-BE49-F238E27FC236}">
                  <a16:creationId xmlns:a16="http://schemas.microsoft.com/office/drawing/2014/main" id="{2E3B2AA8-4C46-45D4-B36D-39D61DF40203}"/>
                </a:ext>
              </a:extLst>
            </p:cNvPr>
            <p:cNvSpPr>
              <a:spLocks/>
            </p:cNvSpPr>
            <p:nvPr/>
          </p:nvSpPr>
          <p:spPr bwMode="auto">
            <a:xfrm>
              <a:off x="-6083301" y="2303463"/>
              <a:ext cx="69850" cy="120650"/>
            </a:xfrm>
            <a:custGeom>
              <a:avLst/>
              <a:gdLst>
                <a:gd name="T0" fmla="*/ 31 w 44"/>
                <a:gd name="T1" fmla="*/ 8 h 76"/>
                <a:gd name="T2" fmla="*/ 44 w 44"/>
                <a:gd name="T3" fmla="*/ 0 h 76"/>
                <a:gd name="T4" fmla="*/ 44 w 44"/>
                <a:gd name="T5" fmla="*/ 52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2"/>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27">
              <a:extLst>
                <a:ext uri="{FF2B5EF4-FFF2-40B4-BE49-F238E27FC236}">
                  <a16:creationId xmlns:a16="http://schemas.microsoft.com/office/drawing/2014/main" id="{EF5A9C28-5AF1-48EA-83E0-4896A9F29584}"/>
                </a:ext>
              </a:extLst>
            </p:cNvPr>
            <p:cNvSpPr>
              <a:spLocks/>
            </p:cNvSpPr>
            <p:nvPr/>
          </p:nvSpPr>
          <p:spPr bwMode="auto">
            <a:xfrm>
              <a:off x="-6786563" y="2493963"/>
              <a:ext cx="69850" cy="120650"/>
            </a:xfrm>
            <a:custGeom>
              <a:avLst/>
              <a:gdLst>
                <a:gd name="T0" fmla="*/ 10 w 44"/>
                <a:gd name="T1" fmla="*/ 8 h 76"/>
                <a:gd name="T2" fmla="*/ 0 w 44"/>
                <a:gd name="T3" fmla="*/ 0 h 76"/>
                <a:gd name="T4" fmla="*/ 0 w 44"/>
                <a:gd name="T5" fmla="*/ 50 h 76"/>
                <a:gd name="T6" fmla="*/ 44 w 44"/>
                <a:gd name="T7" fmla="*/ 76 h 76"/>
                <a:gd name="T8" fmla="*/ 44 w 44"/>
                <a:gd name="T9" fmla="*/ 63 h 76"/>
                <a:gd name="T10" fmla="*/ 44 w 44"/>
                <a:gd name="T11" fmla="*/ 26 h 76"/>
                <a:gd name="T12" fmla="*/ 10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10" y="8"/>
                  </a:moveTo>
                  <a:lnTo>
                    <a:pt x="0" y="0"/>
                  </a:lnTo>
                  <a:lnTo>
                    <a:pt x="0" y="50"/>
                  </a:lnTo>
                  <a:lnTo>
                    <a:pt x="44" y="76"/>
                  </a:lnTo>
                  <a:lnTo>
                    <a:pt x="44" y="63"/>
                  </a:lnTo>
                  <a:lnTo>
                    <a:pt x="44"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28">
              <a:extLst>
                <a:ext uri="{FF2B5EF4-FFF2-40B4-BE49-F238E27FC236}">
                  <a16:creationId xmlns:a16="http://schemas.microsoft.com/office/drawing/2014/main" id="{01C660F6-456A-48E9-81BD-A9C7AB25F325}"/>
                </a:ext>
              </a:extLst>
            </p:cNvPr>
            <p:cNvSpPr>
              <a:spLocks/>
            </p:cNvSpPr>
            <p:nvPr/>
          </p:nvSpPr>
          <p:spPr bwMode="auto">
            <a:xfrm>
              <a:off x="-6894513" y="2439988"/>
              <a:ext cx="66675" cy="120650"/>
            </a:xfrm>
            <a:custGeom>
              <a:avLst/>
              <a:gdLst>
                <a:gd name="T0" fmla="*/ 10 w 42"/>
                <a:gd name="T1" fmla="*/ 5 h 76"/>
                <a:gd name="T2" fmla="*/ 0 w 42"/>
                <a:gd name="T3" fmla="*/ 0 h 76"/>
                <a:gd name="T4" fmla="*/ 0 w 42"/>
                <a:gd name="T5" fmla="*/ 50 h 76"/>
                <a:gd name="T6" fmla="*/ 42 w 42"/>
                <a:gd name="T7" fmla="*/ 76 h 76"/>
                <a:gd name="T8" fmla="*/ 42 w 42"/>
                <a:gd name="T9" fmla="*/ 63 h 76"/>
                <a:gd name="T10" fmla="*/ 42 w 42"/>
                <a:gd name="T11" fmla="*/ 26 h 76"/>
                <a:gd name="T12" fmla="*/ 10 w 42"/>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0" y="5"/>
                  </a:moveTo>
                  <a:lnTo>
                    <a:pt x="0" y="0"/>
                  </a:lnTo>
                  <a:lnTo>
                    <a:pt x="0" y="50"/>
                  </a:lnTo>
                  <a:lnTo>
                    <a:pt x="42" y="76"/>
                  </a:lnTo>
                  <a:lnTo>
                    <a:pt x="42" y="63"/>
                  </a:lnTo>
                  <a:lnTo>
                    <a:pt x="42" y="26"/>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29">
              <a:extLst>
                <a:ext uri="{FF2B5EF4-FFF2-40B4-BE49-F238E27FC236}">
                  <a16:creationId xmlns:a16="http://schemas.microsoft.com/office/drawing/2014/main" id="{2AA6873B-D0A0-45AF-A54C-E71EE8BD6DA5}"/>
                </a:ext>
              </a:extLst>
            </p:cNvPr>
            <p:cNvSpPr>
              <a:spLocks/>
            </p:cNvSpPr>
            <p:nvPr/>
          </p:nvSpPr>
          <p:spPr bwMode="auto">
            <a:xfrm>
              <a:off x="-6680201" y="2555876"/>
              <a:ext cx="66675" cy="120650"/>
            </a:xfrm>
            <a:custGeom>
              <a:avLst/>
              <a:gdLst>
                <a:gd name="T0" fmla="*/ 11 w 42"/>
                <a:gd name="T1" fmla="*/ 8 h 76"/>
                <a:gd name="T2" fmla="*/ 0 w 42"/>
                <a:gd name="T3" fmla="*/ 0 h 76"/>
                <a:gd name="T4" fmla="*/ 0 w 42"/>
                <a:gd name="T5" fmla="*/ 50 h 76"/>
                <a:gd name="T6" fmla="*/ 42 w 42"/>
                <a:gd name="T7" fmla="*/ 76 h 76"/>
                <a:gd name="T8" fmla="*/ 42 w 42"/>
                <a:gd name="T9" fmla="*/ 63 h 76"/>
                <a:gd name="T10" fmla="*/ 42 w 42"/>
                <a:gd name="T11" fmla="*/ 26 h 76"/>
                <a:gd name="T12" fmla="*/ 11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1" y="8"/>
                  </a:moveTo>
                  <a:lnTo>
                    <a:pt x="0" y="0"/>
                  </a:lnTo>
                  <a:lnTo>
                    <a:pt x="0" y="50"/>
                  </a:lnTo>
                  <a:lnTo>
                    <a:pt x="42" y="76"/>
                  </a:lnTo>
                  <a:lnTo>
                    <a:pt x="42" y="63"/>
                  </a:lnTo>
                  <a:lnTo>
                    <a:pt x="42" y="26"/>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30">
              <a:extLst>
                <a:ext uri="{FF2B5EF4-FFF2-40B4-BE49-F238E27FC236}">
                  <a16:creationId xmlns:a16="http://schemas.microsoft.com/office/drawing/2014/main" id="{57D37D1A-F2A7-45B7-B77A-3E011B4DC87C}"/>
                </a:ext>
              </a:extLst>
            </p:cNvPr>
            <p:cNvSpPr>
              <a:spLocks/>
            </p:cNvSpPr>
            <p:nvPr/>
          </p:nvSpPr>
          <p:spPr bwMode="auto">
            <a:xfrm>
              <a:off x="-6577013" y="2617788"/>
              <a:ext cx="71438" cy="120650"/>
            </a:xfrm>
            <a:custGeom>
              <a:avLst/>
              <a:gdLst>
                <a:gd name="T0" fmla="*/ 13 w 45"/>
                <a:gd name="T1" fmla="*/ 5 h 76"/>
                <a:gd name="T2" fmla="*/ 0 w 45"/>
                <a:gd name="T3" fmla="*/ 0 h 76"/>
                <a:gd name="T4" fmla="*/ 0 w 45"/>
                <a:gd name="T5" fmla="*/ 50 h 76"/>
                <a:gd name="T6" fmla="*/ 45 w 45"/>
                <a:gd name="T7" fmla="*/ 76 h 76"/>
                <a:gd name="T8" fmla="*/ 45 w 45"/>
                <a:gd name="T9" fmla="*/ 60 h 76"/>
                <a:gd name="T10" fmla="*/ 45 w 45"/>
                <a:gd name="T11" fmla="*/ 24 h 76"/>
                <a:gd name="T12" fmla="*/ 13 w 45"/>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5"/>
                  </a:moveTo>
                  <a:lnTo>
                    <a:pt x="0" y="0"/>
                  </a:lnTo>
                  <a:lnTo>
                    <a:pt x="0" y="50"/>
                  </a:lnTo>
                  <a:lnTo>
                    <a:pt x="45" y="76"/>
                  </a:lnTo>
                  <a:lnTo>
                    <a:pt x="45" y="60"/>
                  </a:lnTo>
                  <a:lnTo>
                    <a:pt x="45" y="24"/>
                  </a:lnTo>
                  <a:lnTo>
                    <a:pt x="1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31">
              <a:extLst>
                <a:ext uri="{FF2B5EF4-FFF2-40B4-BE49-F238E27FC236}">
                  <a16:creationId xmlns:a16="http://schemas.microsoft.com/office/drawing/2014/main" id="{5A7AFD4B-B080-4D8C-B606-536542FD2742}"/>
                </a:ext>
              </a:extLst>
            </p:cNvPr>
            <p:cNvSpPr>
              <a:spLocks/>
            </p:cNvSpPr>
            <p:nvPr/>
          </p:nvSpPr>
          <p:spPr bwMode="auto">
            <a:xfrm>
              <a:off x="-6191251" y="2489201"/>
              <a:ext cx="69850" cy="120650"/>
            </a:xfrm>
            <a:custGeom>
              <a:avLst/>
              <a:gdLst>
                <a:gd name="T0" fmla="*/ 31 w 44"/>
                <a:gd name="T1" fmla="*/ 8 h 76"/>
                <a:gd name="T2" fmla="*/ 44 w 44"/>
                <a:gd name="T3" fmla="*/ 0 h 76"/>
                <a:gd name="T4" fmla="*/ 44 w 44"/>
                <a:gd name="T5" fmla="*/ 53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3"/>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32">
              <a:extLst>
                <a:ext uri="{FF2B5EF4-FFF2-40B4-BE49-F238E27FC236}">
                  <a16:creationId xmlns:a16="http://schemas.microsoft.com/office/drawing/2014/main" id="{461D5219-7CF7-4FDC-B276-984D10C075B3}"/>
                </a:ext>
              </a:extLst>
            </p:cNvPr>
            <p:cNvSpPr>
              <a:spLocks/>
            </p:cNvSpPr>
            <p:nvPr/>
          </p:nvSpPr>
          <p:spPr bwMode="auto">
            <a:xfrm>
              <a:off x="-6299201" y="2551113"/>
              <a:ext cx="69850" cy="120650"/>
            </a:xfrm>
            <a:custGeom>
              <a:avLst/>
              <a:gdLst>
                <a:gd name="T0" fmla="*/ 31 w 44"/>
                <a:gd name="T1" fmla="*/ 8 h 76"/>
                <a:gd name="T2" fmla="*/ 44 w 44"/>
                <a:gd name="T3" fmla="*/ 0 h 76"/>
                <a:gd name="T4" fmla="*/ 44 w 44"/>
                <a:gd name="T5" fmla="*/ 53 h 76"/>
                <a:gd name="T6" fmla="*/ 0 w 44"/>
                <a:gd name="T7" fmla="*/ 76 h 76"/>
                <a:gd name="T8" fmla="*/ 0 w 44"/>
                <a:gd name="T9" fmla="*/ 63 h 76"/>
                <a:gd name="T10" fmla="*/ 0 w 44"/>
                <a:gd name="T11" fmla="*/ 27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3"/>
                  </a:lnTo>
                  <a:lnTo>
                    <a:pt x="0" y="76"/>
                  </a:lnTo>
                  <a:lnTo>
                    <a:pt x="0" y="63"/>
                  </a:lnTo>
                  <a:lnTo>
                    <a:pt x="0" y="27"/>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33">
              <a:extLst>
                <a:ext uri="{FF2B5EF4-FFF2-40B4-BE49-F238E27FC236}">
                  <a16:creationId xmlns:a16="http://schemas.microsoft.com/office/drawing/2014/main" id="{C80ECF7C-3F9D-494F-A210-BE180F0F2359}"/>
                </a:ext>
              </a:extLst>
            </p:cNvPr>
            <p:cNvSpPr>
              <a:spLocks/>
            </p:cNvSpPr>
            <p:nvPr/>
          </p:nvSpPr>
          <p:spPr bwMode="auto">
            <a:xfrm>
              <a:off x="-6407151" y="2614613"/>
              <a:ext cx="71438" cy="119063"/>
            </a:xfrm>
            <a:custGeom>
              <a:avLst/>
              <a:gdLst>
                <a:gd name="T0" fmla="*/ 32 w 45"/>
                <a:gd name="T1" fmla="*/ 7 h 75"/>
                <a:gd name="T2" fmla="*/ 45 w 45"/>
                <a:gd name="T3" fmla="*/ 0 h 75"/>
                <a:gd name="T4" fmla="*/ 45 w 45"/>
                <a:gd name="T5" fmla="*/ 49 h 75"/>
                <a:gd name="T6" fmla="*/ 0 w 45"/>
                <a:gd name="T7" fmla="*/ 75 h 75"/>
                <a:gd name="T8" fmla="*/ 0 w 45"/>
                <a:gd name="T9" fmla="*/ 62 h 75"/>
                <a:gd name="T10" fmla="*/ 0 w 45"/>
                <a:gd name="T11" fmla="*/ 26 h 75"/>
                <a:gd name="T12" fmla="*/ 32 w 45"/>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32" y="7"/>
                  </a:moveTo>
                  <a:lnTo>
                    <a:pt x="45" y="0"/>
                  </a:lnTo>
                  <a:lnTo>
                    <a:pt x="45" y="49"/>
                  </a:lnTo>
                  <a:lnTo>
                    <a:pt x="0" y="75"/>
                  </a:lnTo>
                  <a:lnTo>
                    <a:pt x="0" y="62"/>
                  </a:lnTo>
                  <a:lnTo>
                    <a:pt x="0" y="26"/>
                  </a:lnTo>
                  <a:lnTo>
                    <a:pt x="32"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34">
              <a:extLst>
                <a:ext uri="{FF2B5EF4-FFF2-40B4-BE49-F238E27FC236}">
                  <a16:creationId xmlns:a16="http://schemas.microsoft.com/office/drawing/2014/main" id="{FAA5BCB3-0B7A-4081-8D98-2355A94B5464}"/>
                </a:ext>
              </a:extLst>
            </p:cNvPr>
            <p:cNvSpPr>
              <a:spLocks/>
            </p:cNvSpPr>
            <p:nvPr/>
          </p:nvSpPr>
          <p:spPr bwMode="auto">
            <a:xfrm>
              <a:off x="-6083301" y="2432051"/>
              <a:ext cx="69850" cy="119063"/>
            </a:xfrm>
            <a:custGeom>
              <a:avLst/>
              <a:gdLst>
                <a:gd name="T0" fmla="*/ 31 w 44"/>
                <a:gd name="T1" fmla="*/ 8 h 75"/>
                <a:gd name="T2" fmla="*/ 44 w 44"/>
                <a:gd name="T3" fmla="*/ 0 h 75"/>
                <a:gd name="T4" fmla="*/ 44 w 44"/>
                <a:gd name="T5" fmla="*/ 49 h 75"/>
                <a:gd name="T6" fmla="*/ 0 w 44"/>
                <a:gd name="T7" fmla="*/ 75 h 75"/>
                <a:gd name="T8" fmla="*/ 0 w 44"/>
                <a:gd name="T9" fmla="*/ 62 h 75"/>
                <a:gd name="T10" fmla="*/ 0 w 44"/>
                <a:gd name="T11" fmla="*/ 26 h 75"/>
                <a:gd name="T12" fmla="*/ 31 w 44"/>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8"/>
                  </a:moveTo>
                  <a:lnTo>
                    <a:pt x="44" y="0"/>
                  </a:lnTo>
                  <a:lnTo>
                    <a:pt x="44" y="49"/>
                  </a:lnTo>
                  <a:lnTo>
                    <a:pt x="0" y="75"/>
                  </a:lnTo>
                  <a:lnTo>
                    <a:pt x="0" y="62"/>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35">
              <a:extLst>
                <a:ext uri="{FF2B5EF4-FFF2-40B4-BE49-F238E27FC236}">
                  <a16:creationId xmlns:a16="http://schemas.microsoft.com/office/drawing/2014/main" id="{AB661EB2-0E14-4ED1-A890-E97253E2CFB1}"/>
                </a:ext>
              </a:extLst>
            </p:cNvPr>
            <p:cNvSpPr>
              <a:spLocks/>
            </p:cNvSpPr>
            <p:nvPr/>
          </p:nvSpPr>
          <p:spPr bwMode="auto">
            <a:xfrm>
              <a:off x="-6786563" y="2622551"/>
              <a:ext cx="69850" cy="119063"/>
            </a:xfrm>
            <a:custGeom>
              <a:avLst/>
              <a:gdLst>
                <a:gd name="T0" fmla="*/ 10 w 44"/>
                <a:gd name="T1" fmla="*/ 8 h 75"/>
                <a:gd name="T2" fmla="*/ 0 w 44"/>
                <a:gd name="T3" fmla="*/ 0 h 75"/>
                <a:gd name="T4" fmla="*/ 0 w 44"/>
                <a:gd name="T5" fmla="*/ 49 h 75"/>
                <a:gd name="T6" fmla="*/ 44 w 44"/>
                <a:gd name="T7" fmla="*/ 75 h 75"/>
                <a:gd name="T8" fmla="*/ 44 w 44"/>
                <a:gd name="T9" fmla="*/ 62 h 75"/>
                <a:gd name="T10" fmla="*/ 44 w 44"/>
                <a:gd name="T11" fmla="*/ 26 h 75"/>
                <a:gd name="T12" fmla="*/ 10 w 44"/>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10" y="8"/>
                  </a:moveTo>
                  <a:lnTo>
                    <a:pt x="0" y="0"/>
                  </a:lnTo>
                  <a:lnTo>
                    <a:pt x="0" y="49"/>
                  </a:lnTo>
                  <a:lnTo>
                    <a:pt x="44" y="75"/>
                  </a:lnTo>
                  <a:lnTo>
                    <a:pt x="44" y="62"/>
                  </a:lnTo>
                  <a:lnTo>
                    <a:pt x="44"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36">
              <a:extLst>
                <a:ext uri="{FF2B5EF4-FFF2-40B4-BE49-F238E27FC236}">
                  <a16:creationId xmlns:a16="http://schemas.microsoft.com/office/drawing/2014/main" id="{64285193-C9F0-44C7-95E3-F004A517E03C}"/>
                </a:ext>
              </a:extLst>
            </p:cNvPr>
            <p:cNvSpPr>
              <a:spLocks/>
            </p:cNvSpPr>
            <p:nvPr/>
          </p:nvSpPr>
          <p:spPr bwMode="auto">
            <a:xfrm>
              <a:off x="-6894513" y="2568576"/>
              <a:ext cx="66675" cy="120650"/>
            </a:xfrm>
            <a:custGeom>
              <a:avLst/>
              <a:gdLst>
                <a:gd name="T0" fmla="*/ 10 w 42"/>
                <a:gd name="T1" fmla="*/ 5 h 76"/>
                <a:gd name="T2" fmla="*/ 0 w 42"/>
                <a:gd name="T3" fmla="*/ 0 h 76"/>
                <a:gd name="T4" fmla="*/ 0 w 42"/>
                <a:gd name="T5" fmla="*/ 49 h 76"/>
                <a:gd name="T6" fmla="*/ 42 w 42"/>
                <a:gd name="T7" fmla="*/ 76 h 76"/>
                <a:gd name="T8" fmla="*/ 42 w 42"/>
                <a:gd name="T9" fmla="*/ 60 h 76"/>
                <a:gd name="T10" fmla="*/ 42 w 42"/>
                <a:gd name="T11" fmla="*/ 23 h 76"/>
                <a:gd name="T12" fmla="*/ 10 w 42"/>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0" y="5"/>
                  </a:moveTo>
                  <a:lnTo>
                    <a:pt x="0" y="0"/>
                  </a:lnTo>
                  <a:lnTo>
                    <a:pt x="0" y="49"/>
                  </a:lnTo>
                  <a:lnTo>
                    <a:pt x="42" y="76"/>
                  </a:lnTo>
                  <a:lnTo>
                    <a:pt x="42" y="60"/>
                  </a:lnTo>
                  <a:lnTo>
                    <a:pt x="42" y="23"/>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37">
              <a:extLst>
                <a:ext uri="{FF2B5EF4-FFF2-40B4-BE49-F238E27FC236}">
                  <a16:creationId xmlns:a16="http://schemas.microsoft.com/office/drawing/2014/main" id="{AC03B597-662C-4711-B330-CC58C36275F6}"/>
                </a:ext>
              </a:extLst>
            </p:cNvPr>
            <p:cNvSpPr>
              <a:spLocks/>
            </p:cNvSpPr>
            <p:nvPr/>
          </p:nvSpPr>
          <p:spPr bwMode="auto">
            <a:xfrm>
              <a:off x="-6680201" y="2684463"/>
              <a:ext cx="66675" cy="120650"/>
            </a:xfrm>
            <a:custGeom>
              <a:avLst/>
              <a:gdLst>
                <a:gd name="T0" fmla="*/ 11 w 42"/>
                <a:gd name="T1" fmla="*/ 5 h 76"/>
                <a:gd name="T2" fmla="*/ 0 w 42"/>
                <a:gd name="T3" fmla="*/ 0 h 76"/>
                <a:gd name="T4" fmla="*/ 0 w 42"/>
                <a:gd name="T5" fmla="*/ 49 h 76"/>
                <a:gd name="T6" fmla="*/ 42 w 42"/>
                <a:gd name="T7" fmla="*/ 76 h 76"/>
                <a:gd name="T8" fmla="*/ 42 w 42"/>
                <a:gd name="T9" fmla="*/ 60 h 76"/>
                <a:gd name="T10" fmla="*/ 42 w 42"/>
                <a:gd name="T11" fmla="*/ 23 h 76"/>
                <a:gd name="T12" fmla="*/ 11 w 42"/>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1" y="5"/>
                  </a:moveTo>
                  <a:lnTo>
                    <a:pt x="0" y="0"/>
                  </a:lnTo>
                  <a:lnTo>
                    <a:pt x="0" y="49"/>
                  </a:lnTo>
                  <a:lnTo>
                    <a:pt x="42" y="76"/>
                  </a:lnTo>
                  <a:lnTo>
                    <a:pt x="42" y="60"/>
                  </a:lnTo>
                  <a:lnTo>
                    <a:pt x="42" y="23"/>
                  </a:lnTo>
                  <a:lnTo>
                    <a:pt x="1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38">
              <a:extLst>
                <a:ext uri="{FF2B5EF4-FFF2-40B4-BE49-F238E27FC236}">
                  <a16:creationId xmlns:a16="http://schemas.microsoft.com/office/drawing/2014/main" id="{4113F0AC-56C5-4161-8EFC-2A44FB545924}"/>
                </a:ext>
              </a:extLst>
            </p:cNvPr>
            <p:cNvSpPr>
              <a:spLocks/>
            </p:cNvSpPr>
            <p:nvPr/>
          </p:nvSpPr>
          <p:spPr bwMode="auto">
            <a:xfrm>
              <a:off x="-6577013" y="2741613"/>
              <a:ext cx="71438" cy="120650"/>
            </a:xfrm>
            <a:custGeom>
              <a:avLst/>
              <a:gdLst>
                <a:gd name="T0" fmla="*/ 13 w 45"/>
                <a:gd name="T1" fmla="*/ 8 h 76"/>
                <a:gd name="T2" fmla="*/ 0 w 45"/>
                <a:gd name="T3" fmla="*/ 0 h 76"/>
                <a:gd name="T4" fmla="*/ 0 w 45"/>
                <a:gd name="T5" fmla="*/ 53 h 76"/>
                <a:gd name="T6" fmla="*/ 45 w 45"/>
                <a:gd name="T7" fmla="*/ 76 h 76"/>
                <a:gd name="T8" fmla="*/ 45 w 45"/>
                <a:gd name="T9" fmla="*/ 63 h 76"/>
                <a:gd name="T10" fmla="*/ 45 w 45"/>
                <a:gd name="T11" fmla="*/ 26 h 76"/>
                <a:gd name="T12" fmla="*/ 13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8"/>
                  </a:moveTo>
                  <a:lnTo>
                    <a:pt x="0" y="0"/>
                  </a:lnTo>
                  <a:lnTo>
                    <a:pt x="0" y="53"/>
                  </a:lnTo>
                  <a:lnTo>
                    <a:pt x="45" y="76"/>
                  </a:lnTo>
                  <a:lnTo>
                    <a:pt x="45" y="63"/>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39">
              <a:extLst>
                <a:ext uri="{FF2B5EF4-FFF2-40B4-BE49-F238E27FC236}">
                  <a16:creationId xmlns:a16="http://schemas.microsoft.com/office/drawing/2014/main" id="{E50CD288-7817-4C93-A367-4CE4CC75B501}"/>
                </a:ext>
              </a:extLst>
            </p:cNvPr>
            <p:cNvSpPr>
              <a:spLocks/>
            </p:cNvSpPr>
            <p:nvPr/>
          </p:nvSpPr>
          <p:spPr bwMode="auto">
            <a:xfrm>
              <a:off x="-6191251" y="2617788"/>
              <a:ext cx="69850" cy="120650"/>
            </a:xfrm>
            <a:custGeom>
              <a:avLst/>
              <a:gdLst>
                <a:gd name="T0" fmla="*/ 31 w 44"/>
                <a:gd name="T1" fmla="*/ 8 h 76"/>
                <a:gd name="T2" fmla="*/ 44 w 44"/>
                <a:gd name="T3" fmla="*/ 0 h 76"/>
                <a:gd name="T4" fmla="*/ 44 w 44"/>
                <a:gd name="T5" fmla="*/ 52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2"/>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40">
              <a:extLst>
                <a:ext uri="{FF2B5EF4-FFF2-40B4-BE49-F238E27FC236}">
                  <a16:creationId xmlns:a16="http://schemas.microsoft.com/office/drawing/2014/main" id="{D7958B93-84CB-4ED5-8029-36BF0F876F7B}"/>
                </a:ext>
              </a:extLst>
            </p:cNvPr>
            <p:cNvSpPr>
              <a:spLocks/>
            </p:cNvSpPr>
            <p:nvPr/>
          </p:nvSpPr>
          <p:spPr bwMode="auto">
            <a:xfrm>
              <a:off x="-6299201" y="2679701"/>
              <a:ext cx="69850" cy="120650"/>
            </a:xfrm>
            <a:custGeom>
              <a:avLst/>
              <a:gdLst>
                <a:gd name="T0" fmla="*/ 31 w 44"/>
                <a:gd name="T1" fmla="*/ 8 h 76"/>
                <a:gd name="T2" fmla="*/ 44 w 44"/>
                <a:gd name="T3" fmla="*/ 0 h 76"/>
                <a:gd name="T4" fmla="*/ 44 w 44"/>
                <a:gd name="T5" fmla="*/ 50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0"/>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41">
              <a:extLst>
                <a:ext uri="{FF2B5EF4-FFF2-40B4-BE49-F238E27FC236}">
                  <a16:creationId xmlns:a16="http://schemas.microsoft.com/office/drawing/2014/main" id="{B1D16B3C-31AC-4695-B5D3-42ECD5995DBA}"/>
                </a:ext>
              </a:extLst>
            </p:cNvPr>
            <p:cNvSpPr>
              <a:spLocks/>
            </p:cNvSpPr>
            <p:nvPr/>
          </p:nvSpPr>
          <p:spPr bwMode="auto">
            <a:xfrm>
              <a:off x="-6407151" y="2741613"/>
              <a:ext cx="71438" cy="120650"/>
            </a:xfrm>
            <a:custGeom>
              <a:avLst/>
              <a:gdLst>
                <a:gd name="T0" fmla="*/ 32 w 45"/>
                <a:gd name="T1" fmla="*/ 6 h 76"/>
                <a:gd name="T2" fmla="*/ 45 w 45"/>
                <a:gd name="T3" fmla="*/ 0 h 76"/>
                <a:gd name="T4" fmla="*/ 45 w 45"/>
                <a:gd name="T5" fmla="*/ 50 h 76"/>
                <a:gd name="T6" fmla="*/ 0 w 45"/>
                <a:gd name="T7" fmla="*/ 76 h 76"/>
                <a:gd name="T8" fmla="*/ 0 w 45"/>
                <a:gd name="T9" fmla="*/ 60 h 76"/>
                <a:gd name="T10" fmla="*/ 0 w 45"/>
                <a:gd name="T11" fmla="*/ 24 h 76"/>
                <a:gd name="T12" fmla="*/ 32 w 45"/>
                <a:gd name="T13" fmla="*/ 6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6"/>
                  </a:moveTo>
                  <a:lnTo>
                    <a:pt x="45" y="0"/>
                  </a:lnTo>
                  <a:lnTo>
                    <a:pt x="45" y="50"/>
                  </a:lnTo>
                  <a:lnTo>
                    <a:pt x="0" y="76"/>
                  </a:lnTo>
                  <a:lnTo>
                    <a:pt x="0" y="60"/>
                  </a:lnTo>
                  <a:lnTo>
                    <a:pt x="0" y="24"/>
                  </a:lnTo>
                  <a:lnTo>
                    <a:pt x="32"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42">
              <a:extLst>
                <a:ext uri="{FF2B5EF4-FFF2-40B4-BE49-F238E27FC236}">
                  <a16:creationId xmlns:a16="http://schemas.microsoft.com/office/drawing/2014/main" id="{DB477A4E-242B-4690-B467-2717627FACEE}"/>
                </a:ext>
              </a:extLst>
            </p:cNvPr>
            <p:cNvSpPr>
              <a:spLocks/>
            </p:cNvSpPr>
            <p:nvPr/>
          </p:nvSpPr>
          <p:spPr bwMode="auto">
            <a:xfrm>
              <a:off x="-6083301" y="2560638"/>
              <a:ext cx="69850" cy="119063"/>
            </a:xfrm>
            <a:custGeom>
              <a:avLst/>
              <a:gdLst>
                <a:gd name="T0" fmla="*/ 31 w 44"/>
                <a:gd name="T1" fmla="*/ 5 h 75"/>
                <a:gd name="T2" fmla="*/ 44 w 44"/>
                <a:gd name="T3" fmla="*/ 0 h 75"/>
                <a:gd name="T4" fmla="*/ 44 w 44"/>
                <a:gd name="T5" fmla="*/ 49 h 75"/>
                <a:gd name="T6" fmla="*/ 0 w 44"/>
                <a:gd name="T7" fmla="*/ 75 h 75"/>
                <a:gd name="T8" fmla="*/ 0 w 44"/>
                <a:gd name="T9" fmla="*/ 62 h 75"/>
                <a:gd name="T10" fmla="*/ 0 w 44"/>
                <a:gd name="T11" fmla="*/ 26 h 75"/>
                <a:gd name="T12" fmla="*/ 31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5"/>
                  </a:moveTo>
                  <a:lnTo>
                    <a:pt x="44" y="0"/>
                  </a:lnTo>
                  <a:lnTo>
                    <a:pt x="44" y="49"/>
                  </a:lnTo>
                  <a:lnTo>
                    <a:pt x="0" y="75"/>
                  </a:lnTo>
                  <a:lnTo>
                    <a:pt x="0" y="62"/>
                  </a:lnTo>
                  <a:lnTo>
                    <a:pt x="0" y="26"/>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43">
              <a:extLst>
                <a:ext uri="{FF2B5EF4-FFF2-40B4-BE49-F238E27FC236}">
                  <a16:creationId xmlns:a16="http://schemas.microsoft.com/office/drawing/2014/main" id="{3C5CDB3D-A2F5-4831-BD1C-8421AE3F097A}"/>
                </a:ext>
              </a:extLst>
            </p:cNvPr>
            <p:cNvSpPr>
              <a:spLocks/>
            </p:cNvSpPr>
            <p:nvPr/>
          </p:nvSpPr>
          <p:spPr bwMode="auto">
            <a:xfrm>
              <a:off x="-6786563" y="2751138"/>
              <a:ext cx="69850" cy="119063"/>
            </a:xfrm>
            <a:custGeom>
              <a:avLst/>
              <a:gdLst>
                <a:gd name="T0" fmla="*/ 10 w 44"/>
                <a:gd name="T1" fmla="*/ 5 h 75"/>
                <a:gd name="T2" fmla="*/ 0 w 44"/>
                <a:gd name="T3" fmla="*/ 0 h 75"/>
                <a:gd name="T4" fmla="*/ 0 w 44"/>
                <a:gd name="T5" fmla="*/ 49 h 75"/>
                <a:gd name="T6" fmla="*/ 44 w 44"/>
                <a:gd name="T7" fmla="*/ 75 h 75"/>
                <a:gd name="T8" fmla="*/ 44 w 44"/>
                <a:gd name="T9" fmla="*/ 60 h 75"/>
                <a:gd name="T10" fmla="*/ 44 w 44"/>
                <a:gd name="T11" fmla="*/ 23 h 75"/>
                <a:gd name="T12" fmla="*/ 10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10" y="5"/>
                  </a:moveTo>
                  <a:lnTo>
                    <a:pt x="0" y="0"/>
                  </a:lnTo>
                  <a:lnTo>
                    <a:pt x="0" y="49"/>
                  </a:lnTo>
                  <a:lnTo>
                    <a:pt x="44" y="75"/>
                  </a:lnTo>
                  <a:lnTo>
                    <a:pt x="44" y="60"/>
                  </a:lnTo>
                  <a:lnTo>
                    <a:pt x="44" y="23"/>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44">
              <a:extLst>
                <a:ext uri="{FF2B5EF4-FFF2-40B4-BE49-F238E27FC236}">
                  <a16:creationId xmlns:a16="http://schemas.microsoft.com/office/drawing/2014/main" id="{E6A11E4B-3B93-4D2D-B0A9-85B7B7350004}"/>
                </a:ext>
              </a:extLst>
            </p:cNvPr>
            <p:cNvSpPr>
              <a:spLocks/>
            </p:cNvSpPr>
            <p:nvPr/>
          </p:nvSpPr>
          <p:spPr bwMode="auto">
            <a:xfrm>
              <a:off x="-6894513" y="2692401"/>
              <a:ext cx="66675" cy="120650"/>
            </a:xfrm>
            <a:custGeom>
              <a:avLst/>
              <a:gdLst>
                <a:gd name="T0" fmla="*/ 10 w 42"/>
                <a:gd name="T1" fmla="*/ 8 h 76"/>
                <a:gd name="T2" fmla="*/ 0 w 42"/>
                <a:gd name="T3" fmla="*/ 0 h 76"/>
                <a:gd name="T4" fmla="*/ 0 w 42"/>
                <a:gd name="T5" fmla="*/ 52 h 76"/>
                <a:gd name="T6" fmla="*/ 42 w 42"/>
                <a:gd name="T7" fmla="*/ 76 h 76"/>
                <a:gd name="T8" fmla="*/ 42 w 42"/>
                <a:gd name="T9" fmla="*/ 63 h 76"/>
                <a:gd name="T10" fmla="*/ 42 w 42"/>
                <a:gd name="T11" fmla="*/ 26 h 76"/>
                <a:gd name="T12" fmla="*/ 10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0" y="8"/>
                  </a:moveTo>
                  <a:lnTo>
                    <a:pt x="0" y="0"/>
                  </a:lnTo>
                  <a:lnTo>
                    <a:pt x="0" y="52"/>
                  </a:lnTo>
                  <a:lnTo>
                    <a:pt x="42" y="76"/>
                  </a:lnTo>
                  <a:lnTo>
                    <a:pt x="42" y="63"/>
                  </a:lnTo>
                  <a:lnTo>
                    <a:pt x="42"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45">
              <a:extLst>
                <a:ext uri="{FF2B5EF4-FFF2-40B4-BE49-F238E27FC236}">
                  <a16:creationId xmlns:a16="http://schemas.microsoft.com/office/drawing/2014/main" id="{7A24F5E3-168B-4137-943A-E125C88DDBE6}"/>
                </a:ext>
              </a:extLst>
            </p:cNvPr>
            <p:cNvSpPr>
              <a:spLocks/>
            </p:cNvSpPr>
            <p:nvPr/>
          </p:nvSpPr>
          <p:spPr bwMode="auto">
            <a:xfrm>
              <a:off x="-6680201" y="2808288"/>
              <a:ext cx="66675" cy="120650"/>
            </a:xfrm>
            <a:custGeom>
              <a:avLst/>
              <a:gdLst>
                <a:gd name="T0" fmla="*/ 11 w 42"/>
                <a:gd name="T1" fmla="*/ 8 h 76"/>
                <a:gd name="T2" fmla="*/ 0 w 42"/>
                <a:gd name="T3" fmla="*/ 0 h 76"/>
                <a:gd name="T4" fmla="*/ 0 w 42"/>
                <a:gd name="T5" fmla="*/ 52 h 76"/>
                <a:gd name="T6" fmla="*/ 42 w 42"/>
                <a:gd name="T7" fmla="*/ 76 h 76"/>
                <a:gd name="T8" fmla="*/ 42 w 42"/>
                <a:gd name="T9" fmla="*/ 63 h 76"/>
                <a:gd name="T10" fmla="*/ 42 w 42"/>
                <a:gd name="T11" fmla="*/ 26 h 76"/>
                <a:gd name="T12" fmla="*/ 11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1" y="8"/>
                  </a:moveTo>
                  <a:lnTo>
                    <a:pt x="0" y="0"/>
                  </a:lnTo>
                  <a:lnTo>
                    <a:pt x="0" y="52"/>
                  </a:lnTo>
                  <a:lnTo>
                    <a:pt x="42" y="76"/>
                  </a:lnTo>
                  <a:lnTo>
                    <a:pt x="42" y="63"/>
                  </a:lnTo>
                  <a:lnTo>
                    <a:pt x="42" y="26"/>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46">
              <a:extLst>
                <a:ext uri="{FF2B5EF4-FFF2-40B4-BE49-F238E27FC236}">
                  <a16:creationId xmlns:a16="http://schemas.microsoft.com/office/drawing/2014/main" id="{B9AAC8FE-DCFC-439B-B2C9-AA23147B4FE2}"/>
                </a:ext>
              </a:extLst>
            </p:cNvPr>
            <p:cNvSpPr>
              <a:spLocks/>
            </p:cNvSpPr>
            <p:nvPr/>
          </p:nvSpPr>
          <p:spPr bwMode="auto">
            <a:xfrm>
              <a:off x="-6577013" y="2870201"/>
              <a:ext cx="71438" cy="120650"/>
            </a:xfrm>
            <a:custGeom>
              <a:avLst/>
              <a:gdLst>
                <a:gd name="T0" fmla="*/ 13 w 45"/>
                <a:gd name="T1" fmla="*/ 8 h 76"/>
                <a:gd name="T2" fmla="*/ 0 w 45"/>
                <a:gd name="T3" fmla="*/ 0 h 76"/>
                <a:gd name="T4" fmla="*/ 0 w 45"/>
                <a:gd name="T5" fmla="*/ 50 h 76"/>
                <a:gd name="T6" fmla="*/ 45 w 45"/>
                <a:gd name="T7" fmla="*/ 76 h 76"/>
                <a:gd name="T8" fmla="*/ 45 w 45"/>
                <a:gd name="T9" fmla="*/ 63 h 76"/>
                <a:gd name="T10" fmla="*/ 45 w 45"/>
                <a:gd name="T11" fmla="*/ 26 h 76"/>
                <a:gd name="T12" fmla="*/ 13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8"/>
                  </a:moveTo>
                  <a:lnTo>
                    <a:pt x="0" y="0"/>
                  </a:lnTo>
                  <a:lnTo>
                    <a:pt x="0" y="50"/>
                  </a:lnTo>
                  <a:lnTo>
                    <a:pt x="45" y="76"/>
                  </a:lnTo>
                  <a:lnTo>
                    <a:pt x="45" y="63"/>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47">
              <a:extLst>
                <a:ext uri="{FF2B5EF4-FFF2-40B4-BE49-F238E27FC236}">
                  <a16:creationId xmlns:a16="http://schemas.microsoft.com/office/drawing/2014/main" id="{F63E30FC-22FF-4366-85B4-49F97B25624F}"/>
                </a:ext>
              </a:extLst>
            </p:cNvPr>
            <p:cNvSpPr>
              <a:spLocks/>
            </p:cNvSpPr>
            <p:nvPr/>
          </p:nvSpPr>
          <p:spPr bwMode="auto">
            <a:xfrm>
              <a:off x="-6191251" y="2746376"/>
              <a:ext cx="69850" cy="120650"/>
            </a:xfrm>
            <a:custGeom>
              <a:avLst/>
              <a:gdLst>
                <a:gd name="T0" fmla="*/ 31 w 44"/>
                <a:gd name="T1" fmla="*/ 8 h 76"/>
                <a:gd name="T2" fmla="*/ 44 w 44"/>
                <a:gd name="T3" fmla="*/ 0 h 76"/>
                <a:gd name="T4" fmla="*/ 44 w 44"/>
                <a:gd name="T5" fmla="*/ 50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0"/>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48">
              <a:extLst>
                <a:ext uri="{FF2B5EF4-FFF2-40B4-BE49-F238E27FC236}">
                  <a16:creationId xmlns:a16="http://schemas.microsoft.com/office/drawing/2014/main" id="{9D5E5362-60F6-4C03-955D-727D09F34773}"/>
                </a:ext>
              </a:extLst>
            </p:cNvPr>
            <p:cNvSpPr>
              <a:spLocks/>
            </p:cNvSpPr>
            <p:nvPr/>
          </p:nvSpPr>
          <p:spPr bwMode="auto">
            <a:xfrm>
              <a:off x="-6299201" y="2808288"/>
              <a:ext cx="69850" cy="120650"/>
            </a:xfrm>
            <a:custGeom>
              <a:avLst/>
              <a:gdLst>
                <a:gd name="T0" fmla="*/ 31 w 44"/>
                <a:gd name="T1" fmla="*/ 5 h 76"/>
                <a:gd name="T2" fmla="*/ 44 w 44"/>
                <a:gd name="T3" fmla="*/ 0 h 76"/>
                <a:gd name="T4" fmla="*/ 44 w 44"/>
                <a:gd name="T5" fmla="*/ 50 h 76"/>
                <a:gd name="T6" fmla="*/ 0 w 44"/>
                <a:gd name="T7" fmla="*/ 76 h 76"/>
                <a:gd name="T8" fmla="*/ 0 w 44"/>
                <a:gd name="T9" fmla="*/ 63 h 76"/>
                <a:gd name="T10" fmla="*/ 0 w 44"/>
                <a:gd name="T11" fmla="*/ 24 h 76"/>
                <a:gd name="T12" fmla="*/ 31 w 44"/>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5"/>
                  </a:moveTo>
                  <a:lnTo>
                    <a:pt x="44" y="0"/>
                  </a:lnTo>
                  <a:lnTo>
                    <a:pt x="44" y="50"/>
                  </a:lnTo>
                  <a:lnTo>
                    <a:pt x="0" y="76"/>
                  </a:lnTo>
                  <a:lnTo>
                    <a:pt x="0" y="63"/>
                  </a:lnTo>
                  <a:lnTo>
                    <a:pt x="0" y="24"/>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49">
              <a:extLst>
                <a:ext uri="{FF2B5EF4-FFF2-40B4-BE49-F238E27FC236}">
                  <a16:creationId xmlns:a16="http://schemas.microsoft.com/office/drawing/2014/main" id="{E44A45F4-B06E-4664-9AD5-0097F111AAED}"/>
                </a:ext>
              </a:extLst>
            </p:cNvPr>
            <p:cNvSpPr>
              <a:spLocks/>
            </p:cNvSpPr>
            <p:nvPr/>
          </p:nvSpPr>
          <p:spPr bwMode="auto">
            <a:xfrm>
              <a:off x="-6407151" y="2867026"/>
              <a:ext cx="71438" cy="123825"/>
            </a:xfrm>
            <a:custGeom>
              <a:avLst/>
              <a:gdLst>
                <a:gd name="T0" fmla="*/ 32 w 45"/>
                <a:gd name="T1" fmla="*/ 7 h 78"/>
                <a:gd name="T2" fmla="*/ 45 w 45"/>
                <a:gd name="T3" fmla="*/ 0 h 78"/>
                <a:gd name="T4" fmla="*/ 45 w 45"/>
                <a:gd name="T5" fmla="*/ 52 h 78"/>
                <a:gd name="T6" fmla="*/ 0 w 45"/>
                <a:gd name="T7" fmla="*/ 78 h 78"/>
                <a:gd name="T8" fmla="*/ 0 w 45"/>
                <a:gd name="T9" fmla="*/ 62 h 78"/>
                <a:gd name="T10" fmla="*/ 0 w 45"/>
                <a:gd name="T11" fmla="*/ 26 h 78"/>
                <a:gd name="T12" fmla="*/ 32 w 45"/>
                <a:gd name="T13" fmla="*/ 7 h 78"/>
              </a:gdLst>
              <a:ahLst/>
              <a:cxnLst>
                <a:cxn ang="0">
                  <a:pos x="T0" y="T1"/>
                </a:cxn>
                <a:cxn ang="0">
                  <a:pos x="T2" y="T3"/>
                </a:cxn>
                <a:cxn ang="0">
                  <a:pos x="T4" y="T5"/>
                </a:cxn>
                <a:cxn ang="0">
                  <a:pos x="T6" y="T7"/>
                </a:cxn>
                <a:cxn ang="0">
                  <a:pos x="T8" y="T9"/>
                </a:cxn>
                <a:cxn ang="0">
                  <a:pos x="T10" y="T11"/>
                </a:cxn>
                <a:cxn ang="0">
                  <a:pos x="T12" y="T13"/>
                </a:cxn>
              </a:cxnLst>
              <a:rect l="0" t="0" r="r" b="b"/>
              <a:pathLst>
                <a:path w="45" h="78">
                  <a:moveTo>
                    <a:pt x="32" y="7"/>
                  </a:moveTo>
                  <a:lnTo>
                    <a:pt x="45" y="0"/>
                  </a:lnTo>
                  <a:lnTo>
                    <a:pt x="45" y="52"/>
                  </a:lnTo>
                  <a:lnTo>
                    <a:pt x="0" y="78"/>
                  </a:lnTo>
                  <a:lnTo>
                    <a:pt x="0" y="62"/>
                  </a:lnTo>
                  <a:lnTo>
                    <a:pt x="0" y="26"/>
                  </a:lnTo>
                  <a:lnTo>
                    <a:pt x="32"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50">
              <a:extLst>
                <a:ext uri="{FF2B5EF4-FFF2-40B4-BE49-F238E27FC236}">
                  <a16:creationId xmlns:a16="http://schemas.microsoft.com/office/drawing/2014/main" id="{BC4C4724-0F32-4B5E-96C6-7AE0E8FBBDC5}"/>
                </a:ext>
              </a:extLst>
            </p:cNvPr>
            <p:cNvSpPr>
              <a:spLocks/>
            </p:cNvSpPr>
            <p:nvPr/>
          </p:nvSpPr>
          <p:spPr bwMode="auto">
            <a:xfrm>
              <a:off x="-6083301" y="2689226"/>
              <a:ext cx="69850" cy="119063"/>
            </a:xfrm>
            <a:custGeom>
              <a:avLst/>
              <a:gdLst>
                <a:gd name="T0" fmla="*/ 31 w 44"/>
                <a:gd name="T1" fmla="*/ 5 h 75"/>
                <a:gd name="T2" fmla="*/ 44 w 44"/>
                <a:gd name="T3" fmla="*/ 0 h 75"/>
                <a:gd name="T4" fmla="*/ 44 w 44"/>
                <a:gd name="T5" fmla="*/ 49 h 75"/>
                <a:gd name="T6" fmla="*/ 0 w 44"/>
                <a:gd name="T7" fmla="*/ 75 h 75"/>
                <a:gd name="T8" fmla="*/ 0 w 44"/>
                <a:gd name="T9" fmla="*/ 59 h 75"/>
                <a:gd name="T10" fmla="*/ 0 w 44"/>
                <a:gd name="T11" fmla="*/ 23 h 75"/>
                <a:gd name="T12" fmla="*/ 31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5"/>
                  </a:moveTo>
                  <a:lnTo>
                    <a:pt x="44" y="0"/>
                  </a:lnTo>
                  <a:lnTo>
                    <a:pt x="44" y="49"/>
                  </a:lnTo>
                  <a:lnTo>
                    <a:pt x="0" y="75"/>
                  </a:lnTo>
                  <a:lnTo>
                    <a:pt x="0" y="59"/>
                  </a:lnTo>
                  <a:lnTo>
                    <a:pt x="0" y="23"/>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51">
              <a:extLst>
                <a:ext uri="{FF2B5EF4-FFF2-40B4-BE49-F238E27FC236}">
                  <a16:creationId xmlns:a16="http://schemas.microsoft.com/office/drawing/2014/main" id="{68CDCBF0-22B6-4F15-871B-095BE93E04A7}"/>
                </a:ext>
              </a:extLst>
            </p:cNvPr>
            <p:cNvSpPr>
              <a:spLocks/>
            </p:cNvSpPr>
            <p:nvPr/>
          </p:nvSpPr>
          <p:spPr bwMode="auto">
            <a:xfrm>
              <a:off x="-6786563" y="2874963"/>
              <a:ext cx="69850" cy="119063"/>
            </a:xfrm>
            <a:custGeom>
              <a:avLst/>
              <a:gdLst>
                <a:gd name="T0" fmla="*/ 10 w 44"/>
                <a:gd name="T1" fmla="*/ 8 h 75"/>
                <a:gd name="T2" fmla="*/ 0 w 44"/>
                <a:gd name="T3" fmla="*/ 0 h 75"/>
                <a:gd name="T4" fmla="*/ 0 w 44"/>
                <a:gd name="T5" fmla="*/ 52 h 75"/>
                <a:gd name="T6" fmla="*/ 44 w 44"/>
                <a:gd name="T7" fmla="*/ 75 h 75"/>
                <a:gd name="T8" fmla="*/ 44 w 44"/>
                <a:gd name="T9" fmla="*/ 62 h 75"/>
                <a:gd name="T10" fmla="*/ 44 w 44"/>
                <a:gd name="T11" fmla="*/ 26 h 75"/>
                <a:gd name="T12" fmla="*/ 10 w 44"/>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10" y="8"/>
                  </a:moveTo>
                  <a:lnTo>
                    <a:pt x="0" y="0"/>
                  </a:lnTo>
                  <a:lnTo>
                    <a:pt x="0" y="52"/>
                  </a:lnTo>
                  <a:lnTo>
                    <a:pt x="44" y="75"/>
                  </a:lnTo>
                  <a:lnTo>
                    <a:pt x="44" y="62"/>
                  </a:lnTo>
                  <a:lnTo>
                    <a:pt x="44"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52">
              <a:extLst>
                <a:ext uri="{FF2B5EF4-FFF2-40B4-BE49-F238E27FC236}">
                  <a16:creationId xmlns:a16="http://schemas.microsoft.com/office/drawing/2014/main" id="{3C8B23BF-B5B6-49FC-8E24-12427397BFE4}"/>
                </a:ext>
              </a:extLst>
            </p:cNvPr>
            <p:cNvSpPr>
              <a:spLocks/>
            </p:cNvSpPr>
            <p:nvPr/>
          </p:nvSpPr>
          <p:spPr bwMode="auto">
            <a:xfrm>
              <a:off x="-6894513" y="2820988"/>
              <a:ext cx="66675" cy="120650"/>
            </a:xfrm>
            <a:custGeom>
              <a:avLst/>
              <a:gdLst>
                <a:gd name="T0" fmla="*/ 10 w 42"/>
                <a:gd name="T1" fmla="*/ 8 h 76"/>
                <a:gd name="T2" fmla="*/ 0 w 42"/>
                <a:gd name="T3" fmla="*/ 0 h 76"/>
                <a:gd name="T4" fmla="*/ 0 w 42"/>
                <a:gd name="T5" fmla="*/ 49 h 76"/>
                <a:gd name="T6" fmla="*/ 42 w 42"/>
                <a:gd name="T7" fmla="*/ 76 h 76"/>
                <a:gd name="T8" fmla="*/ 42 w 42"/>
                <a:gd name="T9" fmla="*/ 62 h 76"/>
                <a:gd name="T10" fmla="*/ 42 w 42"/>
                <a:gd name="T11" fmla="*/ 26 h 76"/>
                <a:gd name="T12" fmla="*/ 10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0" y="8"/>
                  </a:moveTo>
                  <a:lnTo>
                    <a:pt x="0" y="0"/>
                  </a:lnTo>
                  <a:lnTo>
                    <a:pt x="0" y="49"/>
                  </a:lnTo>
                  <a:lnTo>
                    <a:pt x="42" y="76"/>
                  </a:lnTo>
                  <a:lnTo>
                    <a:pt x="42" y="62"/>
                  </a:lnTo>
                  <a:lnTo>
                    <a:pt x="42"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53">
              <a:extLst>
                <a:ext uri="{FF2B5EF4-FFF2-40B4-BE49-F238E27FC236}">
                  <a16:creationId xmlns:a16="http://schemas.microsoft.com/office/drawing/2014/main" id="{190038A5-F7EA-470A-AD57-CBC6BFAFA500}"/>
                </a:ext>
              </a:extLst>
            </p:cNvPr>
            <p:cNvSpPr>
              <a:spLocks/>
            </p:cNvSpPr>
            <p:nvPr/>
          </p:nvSpPr>
          <p:spPr bwMode="auto">
            <a:xfrm>
              <a:off x="-6680201" y="2936876"/>
              <a:ext cx="66675" cy="120650"/>
            </a:xfrm>
            <a:custGeom>
              <a:avLst/>
              <a:gdLst>
                <a:gd name="T0" fmla="*/ 11 w 42"/>
                <a:gd name="T1" fmla="*/ 8 h 76"/>
                <a:gd name="T2" fmla="*/ 0 w 42"/>
                <a:gd name="T3" fmla="*/ 0 h 76"/>
                <a:gd name="T4" fmla="*/ 0 w 42"/>
                <a:gd name="T5" fmla="*/ 52 h 76"/>
                <a:gd name="T6" fmla="*/ 42 w 42"/>
                <a:gd name="T7" fmla="*/ 76 h 76"/>
                <a:gd name="T8" fmla="*/ 42 w 42"/>
                <a:gd name="T9" fmla="*/ 62 h 76"/>
                <a:gd name="T10" fmla="*/ 42 w 42"/>
                <a:gd name="T11" fmla="*/ 26 h 76"/>
                <a:gd name="T12" fmla="*/ 11 w 42"/>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2" h="76">
                  <a:moveTo>
                    <a:pt x="11" y="8"/>
                  </a:moveTo>
                  <a:lnTo>
                    <a:pt x="0" y="0"/>
                  </a:lnTo>
                  <a:lnTo>
                    <a:pt x="0" y="52"/>
                  </a:lnTo>
                  <a:lnTo>
                    <a:pt x="42" y="76"/>
                  </a:lnTo>
                  <a:lnTo>
                    <a:pt x="42" y="62"/>
                  </a:lnTo>
                  <a:lnTo>
                    <a:pt x="42" y="26"/>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54">
              <a:extLst>
                <a:ext uri="{FF2B5EF4-FFF2-40B4-BE49-F238E27FC236}">
                  <a16:creationId xmlns:a16="http://schemas.microsoft.com/office/drawing/2014/main" id="{348FA5D8-EE81-40CB-BD0F-095A33E9AE50}"/>
                </a:ext>
              </a:extLst>
            </p:cNvPr>
            <p:cNvSpPr>
              <a:spLocks/>
            </p:cNvSpPr>
            <p:nvPr/>
          </p:nvSpPr>
          <p:spPr bwMode="auto">
            <a:xfrm>
              <a:off x="-6577013" y="2998788"/>
              <a:ext cx="71438" cy="120650"/>
            </a:xfrm>
            <a:custGeom>
              <a:avLst/>
              <a:gdLst>
                <a:gd name="T0" fmla="*/ 13 w 45"/>
                <a:gd name="T1" fmla="*/ 8 h 76"/>
                <a:gd name="T2" fmla="*/ 0 w 45"/>
                <a:gd name="T3" fmla="*/ 0 h 76"/>
                <a:gd name="T4" fmla="*/ 0 w 45"/>
                <a:gd name="T5" fmla="*/ 50 h 76"/>
                <a:gd name="T6" fmla="*/ 45 w 45"/>
                <a:gd name="T7" fmla="*/ 76 h 76"/>
                <a:gd name="T8" fmla="*/ 45 w 45"/>
                <a:gd name="T9" fmla="*/ 63 h 76"/>
                <a:gd name="T10" fmla="*/ 45 w 45"/>
                <a:gd name="T11" fmla="*/ 26 h 76"/>
                <a:gd name="T12" fmla="*/ 13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8"/>
                  </a:moveTo>
                  <a:lnTo>
                    <a:pt x="0" y="0"/>
                  </a:lnTo>
                  <a:lnTo>
                    <a:pt x="0" y="50"/>
                  </a:lnTo>
                  <a:lnTo>
                    <a:pt x="45" y="76"/>
                  </a:lnTo>
                  <a:lnTo>
                    <a:pt x="45" y="63"/>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55">
              <a:extLst>
                <a:ext uri="{FF2B5EF4-FFF2-40B4-BE49-F238E27FC236}">
                  <a16:creationId xmlns:a16="http://schemas.microsoft.com/office/drawing/2014/main" id="{B858DEAD-797D-4E01-BC57-2B1C48B6AA90}"/>
                </a:ext>
              </a:extLst>
            </p:cNvPr>
            <p:cNvSpPr>
              <a:spLocks/>
            </p:cNvSpPr>
            <p:nvPr/>
          </p:nvSpPr>
          <p:spPr bwMode="auto">
            <a:xfrm>
              <a:off x="-6191251" y="2874963"/>
              <a:ext cx="69850" cy="119063"/>
            </a:xfrm>
            <a:custGeom>
              <a:avLst/>
              <a:gdLst>
                <a:gd name="T0" fmla="*/ 31 w 44"/>
                <a:gd name="T1" fmla="*/ 5 h 75"/>
                <a:gd name="T2" fmla="*/ 44 w 44"/>
                <a:gd name="T3" fmla="*/ 0 h 75"/>
                <a:gd name="T4" fmla="*/ 44 w 44"/>
                <a:gd name="T5" fmla="*/ 49 h 75"/>
                <a:gd name="T6" fmla="*/ 0 w 44"/>
                <a:gd name="T7" fmla="*/ 75 h 75"/>
                <a:gd name="T8" fmla="*/ 0 w 44"/>
                <a:gd name="T9" fmla="*/ 60 h 75"/>
                <a:gd name="T10" fmla="*/ 0 w 44"/>
                <a:gd name="T11" fmla="*/ 23 h 75"/>
                <a:gd name="T12" fmla="*/ 31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5"/>
                  </a:moveTo>
                  <a:lnTo>
                    <a:pt x="44" y="0"/>
                  </a:lnTo>
                  <a:lnTo>
                    <a:pt x="44" y="49"/>
                  </a:lnTo>
                  <a:lnTo>
                    <a:pt x="0" y="75"/>
                  </a:lnTo>
                  <a:lnTo>
                    <a:pt x="0" y="60"/>
                  </a:lnTo>
                  <a:lnTo>
                    <a:pt x="0" y="23"/>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56">
              <a:extLst>
                <a:ext uri="{FF2B5EF4-FFF2-40B4-BE49-F238E27FC236}">
                  <a16:creationId xmlns:a16="http://schemas.microsoft.com/office/drawing/2014/main" id="{6E5C84A5-CC52-4A84-BD30-543227309823}"/>
                </a:ext>
              </a:extLst>
            </p:cNvPr>
            <p:cNvSpPr>
              <a:spLocks/>
            </p:cNvSpPr>
            <p:nvPr/>
          </p:nvSpPr>
          <p:spPr bwMode="auto">
            <a:xfrm>
              <a:off x="-6299201" y="2936876"/>
              <a:ext cx="69850" cy="120650"/>
            </a:xfrm>
            <a:custGeom>
              <a:avLst/>
              <a:gdLst>
                <a:gd name="T0" fmla="*/ 31 w 44"/>
                <a:gd name="T1" fmla="*/ 5 h 76"/>
                <a:gd name="T2" fmla="*/ 44 w 44"/>
                <a:gd name="T3" fmla="*/ 0 h 76"/>
                <a:gd name="T4" fmla="*/ 44 w 44"/>
                <a:gd name="T5" fmla="*/ 49 h 76"/>
                <a:gd name="T6" fmla="*/ 0 w 44"/>
                <a:gd name="T7" fmla="*/ 76 h 76"/>
                <a:gd name="T8" fmla="*/ 0 w 44"/>
                <a:gd name="T9" fmla="*/ 60 h 76"/>
                <a:gd name="T10" fmla="*/ 0 w 44"/>
                <a:gd name="T11" fmla="*/ 23 h 76"/>
                <a:gd name="T12" fmla="*/ 31 w 44"/>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5"/>
                  </a:moveTo>
                  <a:lnTo>
                    <a:pt x="44" y="0"/>
                  </a:lnTo>
                  <a:lnTo>
                    <a:pt x="44" y="49"/>
                  </a:lnTo>
                  <a:lnTo>
                    <a:pt x="0" y="76"/>
                  </a:lnTo>
                  <a:lnTo>
                    <a:pt x="0" y="60"/>
                  </a:lnTo>
                  <a:lnTo>
                    <a:pt x="0" y="23"/>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57">
              <a:extLst>
                <a:ext uri="{FF2B5EF4-FFF2-40B4-BE49-F238E27FC236}">
                  <a16:creationId xmlns:a16="http://schemas.microsoft.com/office/drawing/2014/main" id="{C22090B3-C3C4-4C0D-8135-998804CF8CD7}"/>
                </a:ext>
              </a:extLst>
            </p:cNvPr>
            <p:cNvSpPr>
              <a:spLocks/>
            </p:cNvSpPr>
            <p:nvPr/>
          </p:nvSpPr>
          <p:spPr bwMode="auto">
            <a:xfrm>
              <a:off x="-6407151" y="2994026"/>
              <a:ext cx="71438" cy="120650"/>
            </a:xfrm>
            <a:custGeom>
              <a:avLst/>
              <a:gdLst>
                <a:gd name="T0" fmla="*/ 32 w 45"/>
                <a:gd name="T1" fmla="*/ 8 h 76"/>
                <a:gd name="T2" fmla="*/ 45 w 45"/>
                <a:gd name="T3" fmla="*/ 0 h 76"/>
                <a:gd name="T4" fmla="*/ 45 w 45"/>
                <a:gd name="T5" fmla="*/ 53 h 76"/>
                <a:gd name="T6" fmla="*/ 0 w 45"/>
                <a:gd name="T7" fmla="*/ 76 h 76"/>
                <a:gd name="T8" fmla="*/ 0 w 45"/>
                <a:gd name="T9" fmla="*/ 63 h 76"/>
                <a:gd name="T10" fmla="*/ 0 w 45"/>
                <a:gd name="T11" fmla="*/ 26 h 76"/>
                <a:gd name="T12" fmla="*/ 32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8"/>
                  </a:moveTo>
                  <a:lnTo>
                    <a:pt x="45" y="0"/>
                  </a:lnTo>
                  <a:lnTo>
                    <a:pt x="45" y="53"/>
                  </a:lnTo>
                  <a:lnTo>
                    <a:pt x="0" y="76"/>
                  </a:lnTo>
                  <a:lnTo>
                    <a:pt x="0" y="63"/>
                  </a:lnTo>
                  <a:lnTo>
                    <a:pt x="0" y="26"/>
                  </a:lnTo>
                  <a:lnTo>
                    <a:pt x="32"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58">
              <a:extLst>
                <a:ext uri="{FF2B5EF4-FFF2-40B4-BE49-F238E27FC236}">
                  <a16:creationId xmlns:a16="http://schemas.microsoft.com/office/drawing/2014/main" id="{30367244-ABCC-433A-9C47-053ABD997C67}"/>
                </a:ext>
              </a:extLst>
            </p:cNvPr>
            <p:cNvSpPr>
              <a:spLocks/>
            </p:cNvSpPr>
            <p:nvPr/>
          </p:nvSpPr>
          <p:spPr bwMode="auto">
            <a:xfrm>
              <a:off x="-6083301" y="2813051"/>
              <a:ext cx="69850" cy="119063"/>
            </a:xfrm>
            <a:custGeom>
              <a:avLst/>
              <a:gdLst>
                <a:gd name="T0" fmla="*/ 31 w 44"/>
                <a:gd name="T1" fmla="*/ 8 h 75"/>
                <a:gd name="T2" fmla="*/ 44 w 44"/>
                <a:gd name="T3" fmla="*/ 0 h 75"/>
                <a:gd name="T4" fmla="*/ 44 w 44"/>
                <a:gd name="T5" fmla="*/ 52 h 75"/>
                <a:gd name="T6" fmla="*/ 0 w 44"/>
                <a:gd name="T7" fmla="*/ 75 h 75"/>
                <a:gd name="T8" fmla="*/ 0 w 44"/>
                <a:gd name="T9" fmla="*/ 62 h 75"/>
                <a:gd name="T10" fmla="*/ 0 w 44"/>
                <a:gd name="T11" fmla="*/ 26 h 75"/>
                <a:gd name="T12" fmla="*/ 31 w 44"/>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8"/>
                  </a:moveTo>
                  <a:lnTo>
                    <a:pt x="44" y="0"/>
                  </a:lnTo>
                  <a:lnTo>
                    <a:pt x="44" y="52"/>
                  </a:lnTo>
                  <a:lnTo>
                    <a:pt x="0" y="75"/>
                  </a:lnTo>
                  <a:lnTo>
                    <a:pt x="0" y="62"/>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59">
              <a:extLst>
                <a:ext uri="{FF2B5EF4-FFF2-40B4-BE49-F238E27FC236}">
                  <a16:creationId xmlns:a16="http://schemas.microsoft.com/office/drawing/2014/main" id="{693A464F-2378-4AB5-8BFD-921D762DF023}"/>
                </a:ext>
              </a:extLst>
            </p:cNvPr>
            <p:cNvSpPr>
              <a:spLocks/>
            </p:cNvSpPr>
            <p:nvPr/>
          </p:nvSpPr>
          <p:spPr bwMode="auto">
            <a:xfrm>
              <a:off x="-6786563" y="3003551"/>
              <a:ext cx="69850" cy="119063"/>
            </a:xfrm>
            <a:custGeom>
              <a:avLst/>
              <a:gdLst>
                <a:gd name="T0" fmla="*/ 10 w 44"/>
                <a:gd name="T1" fmla="*/ 7 h 75"/>
                <a:gd name="T2" fmla="*/ 0 w 44"/>
                <a:gd name="T3" fmla="*/ 0 h 75"/>
                <a:gd name="T4" fmla="*/ 0 w 44"/>
                <a:gd name="T5" fmla="*/ 49 h 75"/>
                <a:gd name="T6" fmla="*/ 44 w 44"/>
                <a:gd name="T7" fmla="*/ 75 h 75"/>
                <a:gd name="T8" fmla="*/ 44 w 44"/>
                <a:gd name="T9" fmla="*/ 62 h 75"/>
                <a:gd name="T10" fmla="*/ 44 w 44"/>
                <a:gd name="T11" fmla="*/ 26 h 75"/>
                <a:gd name="T12" fmla="*/ 10 w 44"/>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10" y="7"/>
                  </a:moveTo>
                  <a:lnTo>
                    <a:pt x="0" y="0"/>
                  </a:lnTo>
                  <a:lnTo>
                    <a:pt x="0" y="49"/>
                  </a:lnTo>
                  <a:lnTo>
                    <a:pt x="44" y="75"/>
                  </a:lnTo>
                  <a:lnTo>
                    <a:pt x="44" y="62"/>
                  </a:lnTo>
                  <a:lnTo>
                    <a:pt x="44" y="26"/>
                  </a:lnTo>
                  <a:lnTo>
                    <a:pt x="10"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60">
              <a:extLst>
                <a:ext uri="{FF2B5EF4-FFF2-40B4-BE49-F238E27FC236}">
                  <a16:creationId xmlns:a16="http://schemas.microsoft.com/office/drawing/2014/main" id="{F4603CC4-4ABD-4388-BA92-6A4681EB6AFC}"/>
                </a:ext>
              </a:extLst>
            </p:cNvPr>
            <p:cNvSpPr>
              <a:spLocks/>
            </p:cNvSpPr>
            <p:nvPr/>
          </p:nvSpPr>
          <p:spPr bwMode="auto">
            <a:xfrm>
              <a:off x="-6894513" y="2949576"/>
              <a:ext cx="66675" cy="119063"/>
            </a:xfrm>
            <a:custGeom>
              <a:avLst/>
              <a:gdLst>
                <a:gd name="T0" fmla="*/ 10 w 42"/>
                <a:gd name="T1" fmla="*/ 8 h 75"/>
                <a:gd name="T2" fmla="*/ 0 w 42"/>
                <a:gd name="T3" fmla="*/ 0 h 75"/>
                <a:gd name="T4" fmla="*/ 0 w 42"/>
                <a:gd name="T5" fmla="*/ 49 h 75"/>
                <a:gd name="T6" fmla="*/ 42 w 42"/>
                <a:gd name="T7" fmla="*/ 75 h 75"/>
                <a:gd name="T8" fmla="*/ 42 w 42"/>
                <a:gd name="T9" fmla="*/ 62 h 75"/>
                <a:gd name="T10" fmla="*/ 42 w 42"/>
                <a:gd name="T11" fmla="*/ 26 h 75"/>
                <a:gd name="T12" fmla="*/ 10 w 42"/>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0" y="8"/>
                  </a:moveTo>
                  <a:lnTo>
                    <a:pt x="0" y="0"/>
                  </a:lnTo>
                  <a:lnTo>
                    <a:pt x="0" y="49"/>
                  </a:lnTo>
                  <a:lnTo>
                    <a:pt x="42" y="75"/>
                  </a:lnTo>
                  <a:lnTo>
                    <a:pt x="42" y="62"/>
                  </a:lnTo>
                  <a:lnTo>
                    <a:pt x="42"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61">
              <a:extLst>
                <a:ext uri="{FF2B5EF4-FFF2-40B4-BE49-F238E27FC236}">
                  <a16:creationId xmlns:a16="http://schemas.microsoft.com/office/drawing/2014/main" id="{AEE207A4-E0C6-4B50-AE88-948949B3EA5E}"/>
                </a:ext>
              </a:extLst>
            </p:cNvPr>
            <p:cNvSpPr>
              <a:spLocks/>
            </p:cNvSpPr>
            <p:nvPr/>
          </p:nvSpPr>
          <p:spPr bwMode="auto">
            <a:xfrm>
              <a:off x="-6680201" y="3065463"/>
              <a:ext cx="66675" cy="119063"/>
            </a:xfrm>
            <a:custGeom>
              <a:avLst/>
              <a:gdLst>
                <a:gd name="T0" fmla="*/ 11 w 42"/>
                <a:gd name="T1" fmla="*/ 8 h 75"/>
                <a:gd name="T2" fmla="*/ 0 w 42"/>
                <a:gd name="T3" fmla="*/ 0 h 75"/>
                <a:gd name="T4" fmla="*/ 0 w 42"/>
                <a:gd name="T5" fmla="*/ 49 h 75"/>
                <a:gd name="T6" fmla="*/ 42 w 42"/>
                <a:gd name="T7" fmla="*/ 75 h 75"/>
                <a:gd name="T8" fmla="*/ 42 w 42"/>
                <a:gd name="T9" fmla="*/ 62 h 75"/>
                <a:gd name="T10" fmla="*/ 42 w 42"/>
                <a:gd name="T11" fmla="*/ 26 h 75"/>
                <a:gd name="T12" fmla="*/ 11 w 42"/>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1" y="8"/>
                  </a:moveTo>
                  <a:lnTo>
                    <a:pt x="0" y="0"/>
                  </a:lnTo>
                  <a:lnTo>
                    <a:pt x="0" y="49"/>
                  </a:lnTo>
                  <a:lnTo>
                    <a:pt x="42" y="75"/>
                  </a:lnTo>
                  <a:lnTo>
                    <a:pt x="42" y="62"/>
                  </a:lnTo>
                  <a:lnTo>
                    <a:pt x="42" y="26"/>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62">
              <a:extLst>
                <a:ext uri="{FF2B5EF4-FFF2-40B4-BE49-F238E27FC236}">
                  <a16:creationId xmlns:a16="http://schemas.microsoft.com/office/drawing/2014/main" id="{19176AFC-0C0B-42D7-96F7-A8D8D484C769}"/>
                </a:ext>
              </a:extLst>
            </p:cNvPr>
            <p:cNvSpPr>
              <a:spLocks/>
            </p:cNvSpPr>
            <p:nvPr/>
          </p:nvSpPr>
          <p:spPr bwMode="auto">
            <a:xfrm>
              <a:off x="-6577013" y="3127376"/>
              <a:ext cx="71438" cy="119063"/>
            </a:xfrm>
            <a:custGeom>
              <a:avLst/>
              <a:gdLst>
                <a:gd name="T0" fmla="*/ 13 w 45"/>
                <a:gd name="T1" fmla="*/ 5 h 75"/>
                <a:gd name="T2" fmla="*/ 0 w 45"/>
                <a:gd name="T3" fmla="*/ 0 h 75"/>
                <a:gd name="T4" fmla="*/ 0 w 45"/>
                <a:gd name="T5" fmla="*/ 49 h 75"/>
                <a:gd name="T6" fmla="*/ 45 w 45"/>
                <a:gd name="T7" fmla="*/ 75 h 75"/>
                <a:gd name="T8" fmla="*/ 45 w 45"/>
                <a:gd name="T9" fmla="*/ 60 h 75"/>
                <a:gd name="T10" fmla="*/ 45 w 45"/>
                <a:gd name="T11" fmla="*/ 23 h 75"/>
                <a:gd name="T12" fmla="*/ 13 w 45"/>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13" y="5"/>
                  </a:moveTo>
                  <a:lnTo>
                    <a:pt x="0" y="0"/>
                  </a:lnTo>
                  <a:lnTo>
                    <a:pt x="0" y="49"/>
                  </a:lnTo>
                  <a:lnTo>
                    <a:pt x="45" y="75"/>
                  </a:lnTo>
                  <a:lnTo>
                    <a:pt x="45" y="60"/>
                  </a:lnTo>
                  <a:lnTo>
                    <a:pt x="45" y="23"/>
                  </a:lnTo>
                  <a:lnTo>
                    <a:pt x="1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63">
              <a:extLst>
                <a:ext uri="{FF2B5EF4-FFF2-40B4-BE49-F238E27FC236}">
                  <a16:creationId xmlns:a16="http://schemas.microsoft.com/office/drawing/2014/main" id="{2B112646-E055-49C0-BE7F-D9F7698E7612}"/>
                </a:ext>
              </a:extLst>
            </p:cNvPr>
            <p:cNvSpPr>
              <a:spLocks/>
            </p:cNvSpPr>
            <p:nvPr/>
          </p:nvSpPr>
          <p:spPr bwMode="auto">
            <a:xfrm>
              <a:off x="-6191251" y="2998788"/>
              <a:ext cx="69850" cy="120650"/>
            </a:xfrm>
            <a:custGeom>
              <a:avLst/>
              <a:gdLst>
                <a:gd name="T0" fmla="*/ 31 w 44"/>
                <a:gd name="T1" fmla="*/ 8 h 76"/>
                <a:gd name="T2" fmla="*/ 44 w 44"/>
                <a:gd name="T3" fmla="*/ 0 h 76"/>
                <a:gd name="T4" fmla="*/ 44 w 44"/>
                <a:gd name="T5" fmla="*/ 52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2"/>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64">
              <a:extLst>
                <a:ext uri="{FF2B5EF4-FFF2-40B4-BE49-F238E27FC236}">
                  <a16:creationId xmlns:a16="http://schemas.microsoft.com/office/drawing/2014/main" id="{7DE77FF1-1B2E-495F-A81C-99F687F653F2}"/>
                </a:ext>
              </a:extLst>
            </p:cNvPr>
            <p:cNvSpPr>
              <a:spLocks/>
            </p:cNvSpPr>
            <p:nvPr/>
          </p:nvSpPr>
          <p:spPr bwMode="auto">
            <a:xfrm>
              <a:off x="-6299201" y="3060701"/>
              <a:ext cx="69850" cy="120650"/>
            </a:xfrm>
            <a:custGeom>
              <a:avLst/>
              <a:gdLst>
                <a:gd name="T0" fmla="*/ 31 w 44"/>
                <a:gd name="T1" fmla="*/ 8 h 76"/>
                <a:gd name="T2" fmla="*/ 44 w 44"/>
                <a:gd name="T3" fmla="*/ 0 h 76"/>
                <a:gd name="T4" fmla="*/ 44 w 44"/>
                <a:gd name="T5" fmla="*/ 52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2"/>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65">
              <a:extLst>
                <a:ext uri="{FF2B5EF4-FFF2-40B4-BE49-F238E27FC236}">
                  <a16:creationId xmlns:a16="http://schemas.microsoft.com/office/drawing/2014/main" id="{FC2CF970-CFA6-4092-94AB-3A620977F4DC}"/>
                </a:ext>
              </a:extLst>
            </p:cNvPr>
            <p:cNvSpPr>
              <a:spLocks/>
            </p:cNvSpPr>
            <p:nvPr/>
          </p:nvSpPr>
          <p:spPr bwMode="auto">
            <a:xfrm>
              <a:off x="-6407151" y="3122613"/>
              <a:ext cx="71438" cy="120650"/>
            </a:xfrm>
            <a:custGeom>
              <a:avLst/>
              <a:gdLst>
                <a:gd name="T0" fmla="*/ 32 w 45"/>
                <a:gd name="T1" fmla="*/ 8 h 76"/>
                <a:gd name="T2" fmla="*/ 45 w 45"/>
                <a:gd name="T3" fmla="*/ 0 h 76"/>
                <a:gd name="T4" fmla="*/ 45 w 45"/>
                <a:gd name="T5" fmla="*/ 50 h 76"/>
                <a:gd name="T6" fmla="*/ 0 w 45"/>
                <a:gd name="T7" fmla="*/ 76 h 76"/>
                <a:gd name="T8" fmla="*/ 0 w 45"/>
                <a:gd name="T9" fmla="*/ 63 h 76"/>
                <a:gd name="T10" fmla="*/ 0 w 45"/>
                <a:gd name="T11" fmla="*/ 26 h 76"/>
                <a:gd name="T12" fmla="*/ 32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8"/>
                  </a:moveTo>
                  <a:lnTo>
                    <a:pt x="45" y="0"/>
                  </a:lnTo>
                  <a:lnTo>
                    <a:pt x="45" y="50"/>
                  </a:lnTo>
                  <a:lnTo>
                    <a:pt x="0" y="76"/>
                  </a:lnTo>
                  <a:lnTo>
                    <a:pt x="0" y="63"/>
                  </a:lnTo>
                  <a:lnTo>
                    <a:pt x="0" y="26"/>
                  </a:lnTo>
                  <a:lnTo>
                    <a:pt x="32"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166">
              <a:extLst>
                <a:ext uri="{FF2B5EF4-FFF2-40B4-BE49-F238E27FC236}">
                  <a16:creationId xmlns:a16="http://schemas.microsoft.com/office/drawing/2014/main" id="{93402041-07FD-4F5C-AF34-5EF244F5BB9C}"/>
                </a:ext>
              </a:extLst>
            </p:cNvPr>
            <p:cNvSpPr>
              <a:spLocks/>
            </p:cNvSpPr>
            <p:nvPr/>
          </p:nvSpPr>
          <p:spPr bwMode="auto">
            <a:xfrm>
              <a:off x="-6083301" y="2941638"/>
              <a:ext cx="69850" cy="119063"/>
            </a:xfrm>
            <a:custGeom>
              <a:avLst/>
              <a:gdLst>
                <a:gd name="T0" fmla="*/ 31 w 44"/>
                <a:gd name="T1" fmla="*/ 7 h 75"/>
                <a:gd name="T2" fmla="*/ 44 w 44"/>
                <a:gd name="T3" fmla="*/ 0 h 75"/>
                <a:gd name="T4" fmla="*/ 44 w 44"/>
                <a:gd name="T5" fmla="*/ 49 h 75"/>
                <a:gd name="T6" fmla="*/ 0 w 44"/>
                <a:gd name="T7" fmla="*/ 75 h 75"/>
                <a:gd name="T8" fmla="*/ 0 w 44"/>
                <a:gd name="T9" fmla="*/ 62 h 75"/>
                <a:gd name="T10" fmla="*/ 0 w 44"/>
                <a:gd name="T11" fmla="*/ 26 h 75"/>
                <a:gd name="T12" fmla="*/ 31 w 44"/>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7"/>
                  </a:moveTo>
                  <a:lnTo>
                    <a:pt x="44" y="0"/>
                  </a:lnTo>
                  <a:lnTo>
                    <a:pt x="44" y="49"/>
                  </a:lnTo>
                  <a:lnTo>
                    <a:pt x="0" y="75"/>
                  </a:lnTo>
                  <a:lnTo>
                    <a:pt x="0" y="62"/>
                  </a:lnTo>
                  <a:lnTo>
                    <a:pt x="0" y="26"/>
                  </a:lnTo>
                  <a:lnTo>
                    <a:pt x="31"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167">
              <a:extLst>
                <a:ext uri="{FF2B5EF4-FFF2-40B4-BE49-F238E27FC236}">
                  <a16:creationId xmlns:a16="http://schemas.microsoft.com/office/drawing/2014/main" id="{3D28F11E-88BF-48AA-A734-A151E3438FBA}"/>
                </a:ext>
              </a:extLst>
            </p:cNvPr>
            <p:cNvSpPr>
              <a:spLocks/>
            </p:cNvSpPr>
            <p:nvPr/>
          </p:nvSpPr>
          <p:spPr bwMode="auto">
            <a:xfrm>
              <a:off x="-6786563" y="3130551"/>
              <a:ext cx="69850" cy="120650"/>
            </a:xfrm>
            <a:custGeom>
              <a:avLst/>
              <a:gdLst>
                <a:gd name="T0" fmla="*/ 10 w 44"/>
                <a:gd name="T1" fmla="*/ 8 h 76"/>
                <a:gd name="T2" fmla="*/ 0 w 44"/>
                <a:gd name="T3" fmla="*/ 0 h 76"/>
                <a:gd name="T4" fmla="*/ 0 w 44"/>
                <a:gd name="T5" fmla="*/ 50 h 76"/>
                <a:gd name="T6" fmla="*/ 44 w 44"/>
                <a:gd name="T7" fmla="*/ 76 h 76"/>
                <a:gd name="T8" fmla="*/ 44 w 44"/>
                <a:gd name="T9" fmla="*/ 63 h 76"/>
                <a:gd name="T10" fmla="*/ 44 w 44"/>
                <a:gd name="T11" fmla="*/ 27 h 76"/>
                <a:gd name="T12" fmla="*/ 10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10" y="8"/>
                  </a:moveTo>
                  <a:lnTo>
                    <a:pt x="0" y="0"/>
                  </a:lnTo>
                  <a:lnTo>
                    <a:pt x="0" y="50"/>
                  </a:lnTo>
                  <a:lnTo>
                    <a:pt x="44" y="76"/>
                  </a:lnTo>
                  <a:lnTo>
                    <a:pt x="44" y="63"/>
                  </a:lnTo>
                  <a:lnTo>
                    <a:pt x="44" y="27"/>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68">
              <a:extLst>
                <a:ext uri="{FF2B5EF4-FFF2-40B4-BE49-F238E27FC236}">
                  <a16:creationId xmlns:a16="http://schemas.microsoft.com/office/drawing/2014/main" id="{38FB77A0-8607-490E-AF9E-A44BB66B13B8}"/>
                </a:ext>
              </a:extLst>
            </p:cNvPr>
            <p:cNvSpPr>
              <a:spLocks/>
            </p:cNvSpPr>
            <p:nvPr/>
          </p:nvSpPr>
          <p:spPr bwMode="auto">
            <a:xfrm>
              <a:off x="-6894513" y="3078163"/>
              <a:ext cx="66675" cy="119063"/>
            </a:xfrm>
            <a:custGeom>
              <a:avLst/>
              <a:gdLst>
                <a:gd name="T0" fmla="*/ 10 w 42"/>
                <a:gd name="T1" fmla="*/ 5 h 75"/>
                <a:gd name="T2" fmla="*/ 0 w 42"/>
                <a:gd name="T3" fmla="*/ 0 h 75"/>
                <a:gd name="T4" fmla="*/ 0 w 42"/>
                <a:gd name="T5" fmla="*/ 49 h 75"/>
                <a:gd name="T6" fmla="*/ 42 w 42"/>
                <a:gd name="T7" fmla="*/ 75 h 75"/>
                <a:gd name="T8" fmla="*/ 42 w 42"/>
                <a:gd name="T9" fmla="*/ 60 h 75"/>
                <a:gd name="T10" fmla="*/ 42 w 42"/>
                <a:gd name="T11" fmla="*/ 23 h 75"/>
                <a:gd name="T12" fmla="*/ 10 w 42"/>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0" y="5"/>
                  </a:moveTo>
                  <a:lnTo>
                    <a:pt x="0" y="0"/>
                  </a:lnTo>
                  <a:lnTo>
                    <a:pt x="0" y="49"/>
                  </a:lnTo>
                  <a:lnTo>
                    <a:pt x="42" y="75"/>
                  </a:lnTo>
                  <a:lnTo>
                    <a:pt x="42" y="60"/>
                  </a:lnTo>
                  <a:lnTo>
                    <a:pt x="42" y="23"/>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69">
              <a:extLst>
                <a:ext uri="{FF2B5EF4-FFF2-40B4-BE49-F238E27FC236}">
                  <a16:creationId xmlns:a16="http://schemas.microsoft.com/office/drawing/2014/main" id="{447BDD5A-8B6B-409D-ADB5-DF8654CAD529}"/>
                </a:ext>
              </a:extLst>
            </p:cNvPr>
            <p:cNvSpPr>
              <a:spLocks/>
            </p:cNvSpPr>
            <p:nvPr/>
          </p:nvSpPr>
          <p:spPr bwMode="auto">
            <a:xfrm>
              <a:off x="-6680201" y="3194051"/>
              <a:ext cx="66675" cy="119063"/>
            </a:xfrm>
            <a:custGeom>
              <a:avLst/>
              <a:gdLst>
                <a:gd name="T0" fmla="*/ 11 w 42"/>
                <a:gd name="T1" fmla="*/ 5 h 75"/>
                <a:gd name="T2" fmla="*/ 0 w 42"/>
                <a:gd name="T3" fmla="*/ 0 h 75"/>
                <a:gd name="T4" fmla="*/ 0 w 42"/>
                <a:gd name="T5" fmla="*/ 49 h 75"/>
                <a:gd name="T6" fmla="*/ 42 w 42"/>
                <a:gd name="T7" fmla="*/ 75 h 75"/>
                <a:gd name="T8" fmla="*/ 42 w 42"/>
                <a:gd name="T9" fmla="*/ 59 h 75"/>
                <a:gd name="T10" fmla="*/ 42 w 42"/>
                <a:gd name="T11" fmla="*/ 23 h 75"/>
                <a:gd name="T12" fmla="*/ 11 w 42"/>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1" y="5"/>
                  </a:moveTo>
                  <a:lnTo>
                    <a:pt x="0" y="0"/>
                  </a:lnTo>
                  <a:lnTo>
                    <a:pt x="0" y="49"/>
                  </a:lnTo>
                  <a:lnTo>
                    <a:pt x="42" y="75"/>
                  </a:lnTo>
                  <a:lnTo>
                    <a:pt x="42" y="59"/>
                  </a:lnTo>
                  <a:lnTo>
                    <a:pt x="42" y="23"/>
                  </a:lnTo>
                  <a:lnTo>
                    <a:pt x="1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170">
              <a:extLst>
                <a:ext uri="{FF2B5EF4-FFF2-40B4-BE49-F238E27FC236}">
                  <a16:creationId xmlns:a16="http://schemas.microsoft.com/office/drawing/2014/main" id="{373FA711-D769-4939-A935-C6E872AE3A5E}"/>
                </a:ext>
              </a:extLst>
            </p:cNvPr>
            <p:cNvSpPr>
              <a:spLocks/>
            </p:cNvSpPr>
            <p:nvPr/>
          </p:nvSpPr>
          <p:spPr bwMode="auto">
            <a:xfrm>
              <a:off x="-6577013" y="3251201"/>
              <a:ext cx="71438" cy="120650"/>
            </a:xfrm>
            <a:custGeom>
              <a:avLst/>
              <a:gdLst>
                <a:gd name="T0" fmla="*/ 13 w 45"/>
                <a:gd name="T1" fmla="*/ 8 h 76"/>
                <a:gd name="T2" fmla="*/ 0 w 45"/>
                <a:gd name="T3" fmla="*/ 0 h 76"/>
                <a:gd name="T4" fmla="*/ 0 w 45"/>
                <a:gd name="T5" fmla="*/ 52 h 76"/>
                <a:gd name="T6" fmla="*/ 45 w 45"/>
                <a:gd name="T7" fmla="*/ 76 h 76"/>
                <a:gd name="T8" fmla="*/ 45 w 45"/>
                <a:gd name="T9" fmla="*/ 63 h 76"/>
                <a:gd name="T10" fmla="*/ 45 w 45"/>
                <a:gd name="T11" fmla="*/ 26 h 76"/>
                <a:gd name="T12" fmla="*/ 13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13" y="8"/>
                  </a:moveTo>
                  <a:lnTo>
                    <a:pt x="0" y="0"/>
                  </a:lnTo>
                  <a:lnTo>
                    <a:pt x="0" y="52"/>
                  </a:lnTo>
                  <a:lnTo>
                    <a:pt x="45" y="76"/>
                  </a:lnTo>
                  <a:lnTo>
                    <a:pt x="45" y="63"/>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71">
              <a:extLst>
                <a:ext uri="{FF2B5EF4-FFF2-40B4-BE49-F238E27FC236}">
                  <a16:creationId xmlns:a16="http://schemas.microsoft.com/office/drawing/2014/main" id="{B394A052-21AF-4DC4-95CF-4E7434C51AE8}"/>
                </a:ext>
              </a:extLst>
            </p:cNvPr>
            <p:cNvSpPr>
              <a:spLocks/>
            </p:cNvSpPr>
            <p:nvPr/>
          </p:nvSpPr>
          <p:spPr bwMode="auto">
            <a:xfrm>
              <a:off x="-6191251" y="3127376"/>
              <a:ext cx="69850" cy="119063"/>
            </a:xfrm>
            <a:custGeom>
              <a:avLst/>
              <a:gdLst>
                <a:gd name="T0" fmla="*/ 31 w 44"/>
                <a:gd name="T1" fmla="*/ 8 h 75"/>
                <a:gd name="T2" fmla="*/ 44 w 44"/>
                <a:gd name="T3" fmla="*/ 0 h 75"/>
                <a:gd name="T4" fmla="*/ 44 w 44"/>
                <a:gd name="T5" fmla="*/ 52 h 75"/>
                <a:gd name="T6" fmla="*/ 0 w 44"/>
                <a:gd name="T7" fmla="*/ 75 h 75"/>
                <a:gd name="T8" fmla="*/ 0 w 44"/>
                <a:gd name="T9" fmla="*/ 62 h 75"/>
                <a:gd name="T10" fmla="*/ 0 w 44"/>
                <a:gd name="T11" fmla="*/ 26 h 75"/>
                <a:gd name="T12" fmla="*/ 31 w 44"/>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8"/>
                  </a:moveTo>
                  <a:lnTo>
                    <a:pt x="44" y="0"/>
                  </a:lnTo>
                  <a:lnTo>
                    <a:pt x="44" y="52"/>
                  </a:lnTo>
                  <a:lnTo>
                    <a:pt x="0" y="75"/>
                  </a:lnTo>
                  <a:lnTo>
                    <a:pt x="0" y="62"/>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72">
              <a:extLst>
                <a:ext uri="{FF2B5EF4-FFF2-40B4-BE49-F238E27FC236}">
                  <a16:creationId xmlns:a16="http://schemas.microsoft.com/office/drawing/2014/main" id="{A175F441-98F7-479D-A414-53CAC74645E4}"/>
                </a:ext>
              </a:extLst>
            </p:cNvPr>
            <p:cNvSpPr>
              <a:spLocks/>
            </p:cNvSpPr>
            <p:nvPr/>
          </p:nvSpPr>
          <p:spPr bwMode="auto">
            <a:xfrm>
              <a:off x="-6299201" y="3189288"/>
              <a:ext cx="69850" cy="120650"/>
            </a:xfrm>
            <a:custGeom>
              <a:avLst/>
              <a:gdLst>
                <a:gd name="T0" fmla="*/ 31 w 44"/>
                <a:gd name="T1" fmla="*/ 8 h 76"/>
                <a:gd name="T2" fmla="*/ 44 w 44"/>
                <a:gd name="T3" fmla="*/ 0 h 76"/>
                <a:gd name="T4" fmla="*/ 44 w 44"/>
                <a:gd name="T5" fmla="*/ 49 h 76"/>
                <a:gd name="T6" fmla="*/ 0 w 44"/>
                <a:gd name="T7" fmla="*/ 76 h 76"/>
                <a:gd name="T8" fmla="*/ 0 w 44"/>
                <a:gd name="T9" fmla="*/ 62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49"/>
                  </a:lnTo>
                  <a:lnTo>
                    <a:pt x="0" y="76"/>
                  </a:lnTo>
                  <a:lnTo>
                    <a:pt x="0" y="62"/>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73">
              <a:extLst>
                <a:ext uri="{FF2B5EF4-FFF2-40B4-BE49-F238E27FC236}">
                  <a16:creationId xmlns:a16="http://schemas.microsoft.com/office/drawing/2014/main" id="{6A7D50A2-804A-4612-97D3-3F1A609D06C0}"/>
                </a:ext>
              </a:extLst>
            </p:cNvPr>
            <p:cNvSpPr>
              <a:spLocks/>
            </p:cNvSpPr>
            <p:nvPr/>
          </p:nvSpPr>
          <p:spPr bwMode="auto">
            <a:xfrm>
              <a:off x="-6407151" y="3251201"/>
              <a:ext cx="71438" cy="120650"/>
            </a:xfrm>
            <a:custGeom>
              <a:avLst/>
              <a:gdLst>
                <a:gd name="T0" fmla="*/ 32 w 45"/>
                <a:gd name="T1" fmla="*/ 5 h 76"/>
                <a:gd name="T2" fmla="*/ 45 w 45"/>
                <a:gd name="T3" fmla="*/ 0 h 76"/>
                <a:gd name="T4" fmla="*/ 45 w 45"/>
                <a:gd name="T5" fmla="*/ 50 h 76"/>
                <a:gd name="T6" fmla="*/ 0 w 45"/>
                <a:gd name="T7" fmla="*/ 76 h 76"/>
                <a:gd name="T8" fmla="*/ 0 w 45"/>
                <a:gd name="T9" fmla="*/ 63 h 76"/>
                <a:gd name="T10" fmla="*/ 0 w 45"/>
                <a:gd name="T11" fmla="*/ 23 h 76"/>
                <a:gd name="T12" fmla="*/ 32 w 45"/>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5"/>
                  </a:moveTo>
                  <a:lnTo>
                    <a:pt x="45" y="0"/>
                  </a:lnTo>
                  <a:lnTo>
                    <a:pt x="45" y="50"/>
                  </a:lnTo>
                  <a:lnTo>
                    <a:pt x="0" y="76"/>
                  </a:lnTo>
                  <a:lnTo>
                    <a:pt x="0" y="63"/>
                  </a:lnTo>
                  <a:lnTo>
                    <a:pt x="0" y="23"/>
                  </a:lnTo>
                  <a:lnTo>
                    <a:pt x="32"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74">
              <a:extLst>
                <a:ext uri="{FF2B5EF4-FFF2-40B4-BE49-F238E27FC236}">
                  <a16:creationId xmlns:a16="http://schemas.microsoft.com/office/drawing/2014/main" id="{B4CCEA4A-1DF0-4833-8920-F21D755D4740}"/>
                </a:ext>
              </a:extLst>
            </p:cNvPr>
            <p:cNvSpPr>
              <a:spLocks/>
            </p:cNvSpPr>
            <p:nvPr/>
          </p:nvSpPr>
          <p:spPr bwMode="auto">
            <a:xfrm>
              <a:off x="-6083301" y="3068638"/>
              <a:ext cx="69850" cy="120650"/>
            </a:xfrm>
            <a:custGeom>
              <a:avLst/>
              <a:gdLst>
                <a:gd name="T0" fmla="*/ 31 w 44"/>
                <a:gd name="T1" fmla="*/ 8 h 76"/>
                <a:gd name="T2" fmla="*/ 44 w 44"/>
                <a:gd name="T3" fmla="*/ 0 h 76"/>
                <a:gd name="T4" fmla="*/ 44 w 44"/>
                <a:gd name="T5" fmla="*/ 50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0"/>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75">
              <a:extLst>
                <a:ext uri="{FF2B5EF4-FFF2-40B4-BE49-F238E27FC236}">
                  <a16:creationId xmlns:a16="http://schemas.microsoft.com/office/drawing/2014/main" id="{CDC23AD5-1ED2-49D1-AABA-93DD1AACB8B1}"/>
                </a:ext>
              </a:extLst>
            </p:cNvPr>
            <p:cNvSpPr>
              <a:spLocks/>
            </p:cNvSpPr>
            <p:nvPr/>
          </p:nvSpPr>
          <p:spPr bwMode="auto">
            <a:xfrm>
              <a:off x="-6786563" y="3259138"/>
              <a:ext cx="69850" cy="120650"/>
            </a:xfrm>
            <a:custGeom>
              <a:avLst/>
              <a:gdLst>
                <a:gd name="T0" fmla="*/ 10 w 44"/>
                <a:gd name="T1" fmla="*/ 5 h 76"/>
                <a:gd name="T2" fmla="*/ 0 w 44"/>
                <a:gd name="T3" fmla="*/ 0 h 76"/>
                <a:gd name="T4" fmla="*/ 0 w 44"/>
                <a:gd name="T5" fmla="*/ 50 h 76"/>
                <a:gd name="T6" fmla="*/ 44 w 44"/>
                <a:gd name="T7" fmla="*/ 76 h 76"/>
                <a:gd name="T8" fmla="*/ 44 w 44"/>
                <a:gd name="T9" fmla="*/ 60 h 76"/>
                <a:gd name="T10" fmla="*/ 44 w 44"/>
                <a:gd name="T11" fmla="*/ 24 h 76"/>
                <a:gd name="T12" fmla="*/ 10 w 44"/>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10" y="5"/>
                  </a:moveTo>
                  <a:lnTo>
                    <a:pt x="0" y="0"/>
                  </a:lnTo>
                  <a:lnTo>
                    <a:pt x="0" y="50"/>
                  </a:lnTo>
                  <a:lnTo>
                    <a:pt x="44" y="76"/>
                  </a:lnTo>
                  <a:lnTo>
                    <a:pt x="44" y="60"/>
                  </a:lnTo>
                  <a:lnTo>
                    <a:pt x="44" y="24"/>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76">
              <a:extLst>
                <a:ext uri="{FF2B5EF4-FFF2-40B4-BE49-F238E27FC236}">
                  <a16:creationId xmlns:a16="http://schemas.microsoft.com/office/drawing/2014/main" id="{7D08E226-CACF-4997-B48E-7BBD0B1DAF50}"/>
                </a:ext>
              </a:extLst>
            </p:cNvPr>
            <p:cNvSpPr>
              <a:spLocks/>
            </p:cNvSpPr>
            <p:nvPr/>
          </p:nvSpPr>
          <p:spPr bwMode="auto">
            <a:xfrm>
              <a:off x="-6894513" y="3201988"/>
              <a:ext cx="66675" cy="119063"/>
            </a:xfrm>
            <a:custGeom>
              <a:avLst/>
              <a:gdLst>
                <a:gd name="T0" fmla="*/ 10 w 42"/>
                <a:gd name="T1" fmla="*/ 8 h 75"/>
                <a:gd name="T2" fmla="*/ 0 w 42"/>
                <a:gd name="T3" fmla="*/ 0 h 75"/>
                <a:gd name="T4" fmla="*/ 0 w 42"/>
                <a:gd name="T5" fmla="*/ 52 h 75"/>
                <a:gd name="T6" fmla="*/ 42 w 42"/>
                <a:gd name="T7" fmla="*/ 75 h 75"/>
                <a:gd name="T8" fmla="*/ 42 w 42"/>
                <a:gd name="T9" fmla="*/ 62 h 75"/>
                <a:gd name="T10" fmla="*/ 42 w 42"/>
                <a:gd name="T11" fmla="*/ 26 h 75"/>
                <a:gd name="T12" fmla="*/ 10 w 42"/>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0" y="8"/>
                  </a:moveTo>
                  <a:lnTo>
                    <a:pt x="0" y="0"/>
                  </a:lnTo>
                  <a:lnTo>
                    <a:pt x="0" y="52"/>
                  </a:lnTo>
                  <a:lnTo>
                    <a:pt x="42" y="75"/>
                  </a:lnTo>
                  <a:lnTo>
                    <a:pt x="42" y="62"/>
                  </a:lnTo>
                  <a:lnTo>
                    <a:pt x="42" y="26"/>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177">
              <a:extLst>
                <a:ext uri="{FF2B5EF4-FFF2-40B4-BE49-F238E27FC236}">
                  <a16:creationId xmlns:a16="http://schemas.microsoft.com/office/drawing/2014/main" id="{1C267ABB-8EE7-40CF-B084-A941E643B0C7}"/>
                </a:ext>
              </a:extLst>
            </p:cNvPr>
            <p:cNvSpPr>
              <a:spLocks/>
            </p:cNvSpPr>
            <p:nvPr/>
          </p:nvSpPr>
          <p:spPr bwMode="auto">
            <a:xfrm>
              <a:off x="-6680201" y="3317876"/>
              <a:ext cx="66675" cy="119063"/>
            </a:xfrm>
            <a:custGeom>
              <a:avLst/>
              <a:gdLst>
                <a:gd name="T0" fmla="*/ 11 w 42"/>
                <a:gd name="T1" fmla="*/ 8 h 75"/>
                <a:gd name="T2" fmla="*/ 0 w 42"/>
                <a:gd name="T3" fmla="*/ 0 h 75"/>
                <a:gd name="T4" fmla="*/ 0 w 42"/>
                <a:gd name="T5" fmla="*/ 52 h 75"/>
                <a:gd name="T6" fmla="*/ 42 w 42"/>
                <a:gd name="T7" fmla="*/ 75 h 75"/>
                <a:gd name="T8" fmla="*/ 42 w 42"/>
                <a:gd name="T9" fmla="*/ 62 h 75"/>
                <a:gd name="T10" fmla="*/ 42 w 42"/>
                <a:gd name="T11" fmla="*/ 26 h 75"/>
                <a:gd name="T12" fmla="*/ 11 w 42"/>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1" y="8"/>
                  </a:moveTo>
                  <a:lnTo>
                    <a:pt x="0" y="0"/>
                  </a:lnTo>
                  <a:lnTo>
                    <a:pt x="0" y="52"/>
                  </a:lnTo>
                  <a:lnTo>
                    <a:pt x="42" y="75"/>
                  </a:lnTo>
                  <a:lnTo>
                    <a:pt x="42" y="62"/>
                  </a:lnTo>
                  <a:lnTo>
                    <a:pt x="42" y="26"/>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78">
              <a:extLst>
                <a:ext uri="{FF2B5EF4-FFF2-40B4-BE49-F238E27FC236}">
                  <a16:creationId xmlns:a16="http://schemas.microsoft.com/office/drawing/2014/main" id="{5D1EF334-5A7F-42D3-9558-F4536ADE423E}"/>
                </a:ext>
              </a:extLst>
            </p:cNvPr>
            <p:cNvSpPr>
              <a:spLocks/>
            </p:cNvSpPr>
            <p:nvPr/>
          </p:nvSpPr>
          <p:spPr bwMode="auto">
            <a:xfrm>
              <a:off x="-6577013" y="3379788"/>
              <a:ext cx="71438" cy="119063"/>
            </a:xfrm>
            <a:custGeom>
              <a:avLst/>
              <a:gdLst>
                <a:gd name="T0" fmla="*/ 13 w 45"/>
                <a:gd name="T1" fmla="*/ 8 h 75"/>
                <a:gd name="T2" fmla="*/ 0 w 45"/>
                <a:gd name="T3" fmla="*/ 0 h 75"/>
                <a:gd name="T4" fmla="*/ 0 w 45"/>
                <a:gd name="T5" fmla="*/ 49 h 75"/>
                <a:gd name="T6" fmla="*/ 45 w 45"/>
                <a:gd name="T7" fmla="*/ 75 h 75"/>
                <a:gd name="T8" fmla="*/ 45 w 45"/>
                <a:gd name="T9" fmla="*/ 62 h 75"/>
                <a:gd name="T10" fmla="*/ 45 w 45"/>
                <a:gd name="T11" fmla="*/ 26 h 75"/>
                <a:gd name="T12" fmla="*/ 13 w 45"/>
                <a:gd name="T13" fmla="*/ 8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13" y="8"/>
                  </a:moveTo>
                  <a:lnTo>
                    <a:pt x="0" y="0"/>
                  </a:lnTo>
                  <a:lnTo>
                    <a:pt x="0" y="49"/>
                  </a:lnTo>
                  <a:lnTo>
                    <a:pt x="45" y="75"/>
                  </a:lnTo>
                  <a:lnTo>
                    <a:pt x="45" y="62"/>
                  </a:lnTo>
                  <a:lnTo>
                    <a:pt x="45" y="26"/>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179">
              <a:extLst>
                <a:ext uri="{FF2B5EF4-FFF2-40B4-BE49-F238E27FC236}">
                  <a16:creationId xmlns:a16="http://schemas.microsoft.com/office/drawing/2014/main" id="{F292BAD4-8778-4354-929F-1D1BD4827505}"/>
                </a:ext>
              </a:extLst>
            </p:cNvPr>
            <p:cNvSpPr>
              <a:spLocks/>
            </p:cNvSpPr>
            <p:nvPr/>
          </p:nvSpPr>
          <p:spPr bwMode="auto">
            <a:xfrm>
              <a:off x="-6191251" y="3255963"/>
              <a:ext cx="69850" cy="119063"/>
            </a:xfrm>
            <a:custGeom>
              <a:avLst/>
              <a:gdLst>
                <a:gd name="T0" fmla="*/ 31 w 44"/>
                <a:gd name="T1" fmla="*/ 7 h 75"/>
                <a:gd name="T2" fmla="*/ 44 w 44"/>
                <a:gd name="T3" fmla="*/ 0 h 75"/>
                <a:gd name="T4" fmla="*/ 44 w 44"/>
                <a:gd name="T5" fmla="*/ 49 h 75"/>
                <a:gd name="T6" fmla="*/ 0 w 44"/>
                <a:gd name="T7" fmla="*/ 75 h 75"/>
                <a:gd name="T8" fmla="*/ 0 w 44"/>
                <a:gd name="T9" fmla="*/ 62 h 75"/>
                <a:gd name="T10" fmla="*/ 0 w 44"/>
                <a:gd name="T11" fmla="*/ 26 h 75"/>
                <a:gd name="T12" fmla="*/ 31 w 44"/>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7"/>
                  </a:moveTo>
                  <a:lnTo>
                    <a:pt x="44" y="0"/>
                  </a:lnTo>
                  <a:lnTo>
                    <a:pt x="44" y="49"/>
                  </a:lnTo>
                  <a:lnTo>
                    <a:pt x="0" y="75"/>
                  </a:lnTo>
                  <a:lnTo>
                    <a:pt x="0" y="62"/>
                  </a:lnTo>
                  <a:lnTo>
                    <a:pt x="0" y="26"/>
                  </a:lnTo>
                  <a:lnTo>
                    <a:pt x="31"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180">
              <a:extLst>
                <a:ext uri="{FF2B5EF4-FFF2-40B4-BE49-F238E27FC236}">
                  <a16:creationId xmlns:a16="http://schemas.microsoft.com/office/drawing/2014/main" id="{EFD006A5-8494-4C48-8D05-5EDAB6A3785E}"/>
                </a:ext>
              </a:extLst>
            </p:cNvPr>
            <p:cNvSpPr>
              <a:spLocks/>
            </p:cNvSpPr>
            <p:nvPr/>
          </p:nvSpPr>
          <p:spPr bwMode="auto">
            <a:xfrm>
              <a:off x="-6299201" y="3317876"/>
              <a:ext cx="69850" cy="119063"/>
            </a:xfrm>
            <a:custGeom>
              <a:avLst/>
              <a:gdLst>
                <a:gd name="T0" fmla="*/ 31 w 44"/>
                <a:gd name="T1" fmla="*/ 5 h 75"/>
                <a:gd name="T2" fmla="*/ 44 w 44"/>
                <a:gd name="T3" fmla="*/ 0 h 75"/>
                <a:gd name="T4" fmla="*/ 44 w 44"/>
                <a:gd name="T5" fmla="*/ 49 h 75"/>
                <a:gd name="T6" fmla="*/ 0 w 44"/>
                <a:gd name="T7" fmla="*/ 75 h 75"/>
                <a:gd name="T8" fmla="*/ 0 w 44"/>
                <a:gd name="T9" fmla="*/ 62 h 75"/>
                <a:gd name="T10" fmla="*/ 0 w 44"/>
                <a:gd name="T11" fmla="*/ 23 h 75"/>
                <a:gd name="T12" fmla="*/ 31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5"/>
                  </a:moveTo>
                  <a:lnTo>
                    <a:pt x="44" y="0"/>
                  </a:lnTo>
                  <a:lnTo>
                    <a:pt x="44" y="49"/>
                  </a:lnTo>
                  <a:lnTo>
                    <a:pt x="0" y="75"/>
                  </a:lnTo>
                  <a:lnTo>
                    <a:pt x="0" y="62"/>
                  </a:lnTo>
                  <a:lnTo>
                    <a:pt x="0" y="23"/>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181">
              <a:extLst>
                <a:ext uri="{FF2B5EF4-FFF2-40B4-BE49-F238E27FC236}">
                  <a16:creationId xmlns:a16="http://schemas.microsoft.com/office/drawing/2014/main" id="{2F6EBB8D-16BC-4F2B-8A3C-F8FE3ECFD9BA}"/>
                </a:ext>
              </a:extLst>
            </p:cNvPr>
            <p:cNvSpPr>
              <a:spLocks/>
            </p:cNvSpPr>
            <p:nvPr/>
          </p:nvSpPr>
          <p:spPr bwMode="auto">
            <a:xfrm>
              <a:off x="-6407151" y="3379788"/>
              <a:ext cx="71438" cy="119063"/>
            </a:xfrm>
            <a:custGeom>
              <a:avLst/>
              <a:gdLst>
                <a:gd name="T0" fmla="*/ 32 w 45"/>
                <a:gd name="T1" fmla="*/ 5 h 75"/>
                <a:gd name="T2" fmla="*/ 45 w 45"/>
                <a:gd name="T3" fmla="*/ 0 h 75"/>
                <a:gd name="T4" fmla="*/ 45 w 45"/>
                <a:gd name="T5" fmla="*/ 49 h 75"/>
                <a:gd name="T6" fmla="*/ 0 w 45"/>
                <a:gd name="T7" fmla="*/ 75 h 75"/>
                <a:gd name="T8" fmla="*/ 0 w 45"/>
                <a:gd name="T9" fmla="*/ 60 h 75"/>
                <a:gd name="T10" fmla="*/ 0 w 45"/>
                <a:gd name="T11" fmla="*/ 23 h 75"/>
                <a:gd name="T12" fmla="*/ 32 w 45"/>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32" y="5"/>
                  </a:moveTo>
                  <a:lnTo>
                    <a:pt x="45" y="0"/>
                  </a:lnTo>
                  <a:lnTo>
                    <a:pt x="45" y="49"/>
                  </a:lnTo>
                  <a:lnTo>
                    <a:pt x="0" y="75"/>
                  </a:lnTo>
                  <a:lnTo>
                    <a:pt x="0" y="60"/>
                  </a:lnTo>
                  <a:lnTo>
                    <a:pt x="0" y="23"/>
                  </a:lnTo>
                  <a:lnTo>
                    <a:pt x="32"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82">
              <a:extLst>
                <a:ext uri="{FF2B5EF4-FFF2-40B4-BE49-F238E27FC236}">
                  <a16:creationId xmlns:a16="http://schemas.microsoft.com/office/drawing/2014/main" id="{D7267276-CF87-40CA-8543-05A7562D041A}"/>
                </a:ext>
              </a:extLst>
            </p:cNvPr>
            <p:cNvSpPr>
              <a:spLocks/>
            </p:cNvSpPr>
            <p:nvPr/>
          </p:nvSpPr>
          <p:spPr bwMode="auto">
            <a:xfrm>
              <a:off x="-6083301" y="3197226"/>
              <a:ext cx="69850" cy="120650"/>
            </a:xfrm>
            <a:custGeom>
              <a:avLst/>
              <a:gdLst>
                <a:gd name="T0" fmla="*/ 31 w 44"/>
                <a:gd name="T1" fmla="*/ 5 h 76"/>
                <a:gd name="T2" fmla="*/ 44 w 44"/>
                <a:gd name="T3" fmla="*/ 0 h 76"/>
                <a:gd name="T4" fmla="*/ 44 w 44"/>
                <a:gd name="T5" fmla="*/ 50 h 76"/>
                <a:gd name="T6" fmla="*/ 0 w 44"/>
                <a:gd name="T7" fmla="*/ 76 h 76"/>
                <a:gd name="T8" fmla="*/ 0 w 44"/>
                <a:gd name="T9" fmla="*/ 60 h 76"/>
                <a:gd name="T10" fmla="*/ 0 w 44"/>
                <a:gd name="T11" fmla="*/ 24 h 76"/>
                <a:gd name="T12" fmla="*/ 31 w 44"/>
                <a:gd name="T13" fmla="*/ 5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5"/>
                  </a:moveTo>
                  <a:lnTo>
                    <a:pt x="44" y="0"/>
                  </a:lnTo>
                  <a:lnTo>
                    <a:pt x="44" y="50"/>
                  </a:lnTo>
                  <a:lnTo>
                    <a:pt x="0" y="76"/>
                  </a:lnTo>
                  <a:lnTo>
                    <a:pt x="0" y="60"/>
                  </a:lnTo>
                  <a:lnTo>
                    <a:pt x="0" y="24"/>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83">
              <a:extLst>
                <a:ext uri="{FF2B5EF4-FFF2-40B4-BE49-F238E27FC236}">
                  <a16:creationId xmlns:a16="http://schemas.microsoft.com/office/drawing/2014/main" id="{48896117-F864-4EB5-A428-4FDAC8221AD4}"/>
                </a:ext>
              </a:extLst>
            </p:cNvPr>
            <p:cNvSpPr>
              <a:spLocks/>
            </p:cNvSpPr>
            <p:nvPr/>
          </p:nvSpPr>
          <p:spPr bwMode="auto">
            <a:xfrm>
              <a:off x="-6786563" y="3382963"/>
              <a:ext cx="69850" cy="120650"/>
            </a:xfrm>
            <a:custGeom>
              <a:avLst/>
              <a:gdLst>
                <a:gd name="T0" fmla="*/ 10 w 44"/>
                <a:gd name="T1" fmla="*/ 8 h 76"/>
                <a:gd name="T2" fmla="*/ 0 w 44"/>
                <a:gd name="T3" fmla="*/ 0 h 76"/>
                <a:gd name="T4" fmla="*/ 0 w 44"/>
                <a:gd name="T5" fmla="*/ 53 h 76"/>
                <a:gd name="T6" fmla="*/ 44 w 44"/>
                <a:gd name="T7" fmla="*/ 76 h 76"/>
                <a:gd name="T8" fmla="*/ 44 w 44"/>
                <a:gd name="T9" fmla="*/ 63 h 76"/>
                <a:gd name="T10" fmla="*/ 44 w 44"/>
                <a:gd name="T11" fmla="*/ 27 h 76"/>
                <a:gd name="T12" fmla="*/ 10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10" y="8"/>
                  </a:moveTo>
                  <a:lnTo>
                    <a:pt x="0" y="0"/>
                  </a:lnTo>
                  <a:lnTo>
                    <a:pt x="0" y="53"/>
                  </a:lnTo>
                  <a:lnTo>
                    <a:pt x="44" y="76"/>
                  </a:lnTo>
                  <a:lnTo>
                    <a:pt x="44" y="63"/>
                  </a:lnTo>
                  <a:lnTo>
                    <a:pt x="44" y="27"/>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84">
              <a:extLst>
                <a:ext uri="{FF2B5EF4-FFF2-40B4-BE49-F238E27FC236}">
                  <a16:creationId xmlns:a16="http://schemas.microsoft.com/office/drawing/2014/main" id="{3011D6AC-428E-4982-AF0C-04B3ED9EE562}"/>
                </a:ext>
              </a:extLst>
            </p:cNvPr>
            <p:cNvSpPr>
              <a:spLocks/>
            </p:cNvSpPr>
            <p:nvPr/>
          </p:nvSpPr>
          <p:spPr bwMode="auto">
            <a:xfrm>
              <a:off x="-6894513" y="3330576"/>
              <a:ext cx="66675" cy="119063"/>
            </a:xfrm>
            <a:custGeom>
              <a:avLst/>
              <a:gdLst>
                <a:gd name="T0" fmla="*/ 10 w 42"/>
                <a:gd name="T1" fmla="*/ 7 h 75"/>
                <a:gd name="T2" fmla="*/ 0 w 42"/>
                <a:gd name="T3" fmla="*/ 0 h 75"/>
                <a:gd name="T4" fmla="*/ 0 w 42"/>
                <a:gd name="T5" fmla="*/ 49 h 75"/>
                <a:gd name="T6" fmla="*/ 42 w 42"/>
                <a:gd name="T7" fmla="*/ 75 h 75"/>
                <a:gd name="T8" fmla="*/ 42 w 42"/>
                <a:gd name="T9" fmla="*/ 62 h 75"/>
                <a:gd name="T10" fmla="*/ 42 w 42"/>
                <a:gd name="T11" fmla="*/ 26 h 75"/>
                <a:gd name="T12" fmla="*/ 10 w 42"/>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0" y="7"/>
                  </a:moveTo>
                  <a:lnTo>
                    <a:pt x="0" y="0"/>
                  </a:lnTo>
                  <a:lnTo>
                    <a:pt x="0" y="49"/>
                  </a:lnTo>
                  <a:lnTo>
                    <a:pt x="42" y="75"/>
                  </a:lnTo>
                  <a:lnTo>
                    <a:pt x="42" y="62"/>
                  </a:lnTo>
                  <a:lnTo>
                    <a:pt x="42" y="26"/>
                  </a:lnTo>
                  <a:lnTo>
                    <a:pt x="10"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85">
              <a:extLst>
                <a:ext uri="{FF2B5EF4-FFF2-40B4-BE49-F238E27FC236}">
                  <a16:creationId xmlns:a16="http://schemas.microsoft.com/office/drawing/2014/main" id="{E0B9BF2D-07E5-4D37-A39B-51C94925940E}"/>
                </a:ext>
              </a:extLst>
            </p:cNvPr>
            <p:cNvSpPr>
              <a:spLocks/>
            </p:cNvSpPr>
            <p:nvPr/>
          </p:nvSpPr>
          <p:spPr bwMode="auto">
            <a:xfrm>
              <a:off x="-6680201" y="3446463"/>
              <a:ext cx="66675" cy="119063"/>
            </a:xfrm>
            <a:custGeom>
              <a:avLst/>
              <a:gdLst>
                <a:gd name="T0" fmla="*/ 11 w 42"/>
                <a:gd name="T1" fmla="*/ 7 h 75"/>
                <a:gd name="T2" fmla="*/ 0 w 42"/>
                <a:gd name="T3" fmla="*/ 0 h 75"/>
                <a:gd name="T4" fmla="*/ 0 w 42"/>
                <a:gd name="T5" fmla="*/ 52 h 75"/>
                <a:gd name="T6" fmla="*/ 42 w 42"/>
                <a:gd name="T7" fmla="*/ 75 h 75"/>
                <a:gd name="T8" fmla="*/ 42 w 42"/>
                <a:gd name="T9" fmla="*/ 62 h 75"/>
                <a:gd name="T10" fmla="*/ 42 w 42"/>
                <a:gd name="T11" fmla="*/ 26 h 75"/>
                <a:gd name="T12" fmla="*/ 11 w 42"/>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2" h="75">
                  <a:moveTo>
                    <a:pt x="11" y="7"/>
                  </a:moveTo>
                  <a:lnTo>
                    <a:pt x="0" y="0"/>
                  </a:lnTo>
                  <a:lnTo>
                    <a:pt x="0" y="52"/>
                  </a:lnTo>
                  <a:lnTo>
                    <a:pt x="42" y="75"/>
                  </a:lnTo>
                  <a:lnTo>
                    <a:pt x="42" y="62"/>
                  </a:lnTo>
                  <a:lnTo>
                    <a:pt x="42" y="26"/>
                  </a:lnTo>
                  <a:lnTo>
                    <a:pt x="11"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86">
              <a:extLst>
                <a:ext uri="{FF2B5EF4-FFF2-40B4-BE49-F238E27FC236}">
                  <a16:creationId xmlns:a16="http://schemas.microsoft.com/office/drawing/2014/main" id="{1330E4BD-6066-495A-B40F-AB3D9C68F483}"/>
                </a:ext>
              </a:extLst>
            </p:cNvPr>
            <p:cNvSpPr>
              <a:spLocks/>
            </p:cNvSpPr>
            <p:nvPr/>
          </p:nvSpPr>
          <p:spPr bwMode="auto">
            <a:xfrm>
              <a:off x="-6577013" y="3508376"/>
              <a:ext cx="71438" cy="119063"/>
            </a:xfrm>
            <a:custGeom>
              <a:avLst/>
              <a:gdLst>
                <a:gd name="T0" fmla="*/ 13 w 45"/>
                <a:gd name="T1" fmla="*/ 7 h 75"/>
                <a:gd name="T2" fmla="*/ 0 w 45"/>
                <a:gd name="T3" fmla="*/ 0 h 75"/>
                <a:gd name="T4" fmla="*/ 0 w 45"/>
                <a:gd name="T5" fmla="*/ 49 h 75"/>
                <a:gd name="T6" fmla="*/ 45 w 45"/>
                <a:gd name="T7" fmla="*/ 75 h 75"/>
                <a:gd name="T8" fmla="*/ 45 w 45"/>
                <a:gd name="T9" fmla="*/ 62 h 75"/>
                <a:gd name="T10" fmla="*/ 45 w 45"/>
                <a:gd name="T11" fmla="*/ 26 h 75"/>
                <a:gd name="T12" fmla="*/ 13 w 45"/>
                <a:gd name="T13" fmla="*/ 7 h 75"/>
              </a:gdLst>
              <a:ahLst/>
              <a:cxnLst>
                <a:cxn ang="0">
                  <a:pos x="T0" y="T1"/>
                </a:cxn>
                <a:cxn ang="0">
                  <a:pos x="T2" y="T3"/>
                </a:cxn>
                <a:cxn ang="0">
                  <a:pos x="T4" y="T5"/>
                </a:cxn>
                <a:cxn ang="0">
                  <a:pos x="T6" y="T7"/>
                </a:cxn>
                <a:cxn ang="0">
                  <a:pos x="T8" y="T9"/>
                </a:cxn>
                <a:cxn ang="0">
                  <a:pos x="T10" y="T11"/>
                </a:cxn>
                <a:cxn ang="0">
                  <a:pos x="T12" y="T13"/>
                </a:cxn>
              </a:cxnLst>
              <a:rect l="0" t="0" r="r" b="b"/>
              <a:pathLst>
                <a:path w="45" h="75">
                  <a:moveTo>
                    <a:pt x="13" y="7"/>
                  </a:moveTo>
                  <a:lnTo>
                    <a:pt x="0" y="0"/>
                  </a:lnTo>
                  <a:lnTo>
                    <a:pt x="0" y="49"/>
                  </a:lnTo>
                  <a:lnTo>
                    <a:pt x="45" y="75"/>
                  </a:lnTo>
                  <a:lnTo>
                    <a:pt x="45" y="62"/>
                  </a:lnTo>
                  <a:lnTo>
                    <a:pt x="45" y="26"/>
                  </a:lnTo>
                  <a:lnTo>
                    <a:pt x="13"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87">
              <a:extLst>
                <a:ext uri="{FF2B5EF4-FFF2-40B4-BE49-F238E27FC236}">
                  <a16:creationId xmlns:a16="http://schemas.microsoft.com/office/drawing/2014/main" id="{F14AED12-5960-4D16-8CD8-127EDBFE1D89}"/>
                </a:ext>
              </a:extLst>
            </p:cNvPr>
            <p:cNvSpPr>
              <a:spLocks/>
            </p:cNvSpPr>
            <p:nvPr/>
          </p:nvSpPr>
          <p:spPr bwMode="auto">
            <a:xfrm>
              <a:off x="-6191251" y="3382963"/>
              <a:ext cx="69850" cy="120650"/>
            </a:xfrm>
            <a:custGeom>
              <a:avLst/>
              <a:gdLst>
                <a:gd name="T0" fmla="*/ 31 w 44"/>
                <a:gd name="T1" fmla="*/ 6 h 76"/>
                <a:gd name="T2" fmla="*/ 44 w 44"/>
                <a:gd name="T3" fmla="*/ 0 h 76"/>
                <a:gd name="T4" fmla="*/ 44 w 44"/>
                <a:gd name="T5" fmla="*/ 50 h 76"/>
                <a:gd name="T6" fmla="*/ 0 w 44"/>
                <a:gd name="T7" fmla="*/ 76 h 76"/>
                <a:gd name="T8" fmla="*/ 0 w 44"/>
                <a:gd name="T9" fmla="*/ 60 h 76"/>
                <a:gd name="T10" fmla="*/ 0 w 44"/>
                <a:gd name="T11" fmla="*/ 24 h 76"/>
                <a:gd name="T12" fmla="*/ 31 w 44"/>
                <a:gd name="T13" fmla="*/ 6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6"/>
                  </a:moveTo>
                  <a:lnTo>
                    <a:pt x="44" y="0"/>
                  </a:lnTo>
                  <a:lnTo>
                    <a:pt x="44" y="50"/>
                  </a:lnTo>
                  <a:lnTo>
                    <a:pt x="0" y="76"/>
                  </a:lnTo>
                  <a:lnTo>
                    <a:pt x="0" y="60"/>
                  </a:lnTo>
                  <a:lnTo>
                    <a:pt x="0" y="24"/>
                  </a:lnTo>
                  <a:lnTo>
                    <a:pt x="31"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88">
              <a:extLst>
                <a:ext uri="{FF2B5EF4-FFF2-40B4-BE49-F238E27FC236}">
                  <a16:creationId xmlns:a16="http://schemas.microsoft.com/office/drawing/2014/main" id="{D9D2C7EE-0B57-4268-8ECC-890DCB93949A}"/>
                </a:ext>
              </a:extLst>
            </p:cNvPr>
            <p:cNvSpPr>
              <a:spLocks/>
            </p:cNvSpPr>
            <p:nvPr/>
          </p:nvSpPr>
          <p:spPr bwMode="auto">
            <a:xfrm>
              <a:off x="-6299201" y="3446463"/>
              <a:ext cx="69850" cy="119063"/>
            </a:xfrm>
            <a:custGeom>
              <a:avLst/>
              <a:gdLst>
                <a:gd name="T0" fmla="*/ 31 w 44"/>
                <a:gd name="T1" fmla="*/ 5 h 75"/>
                <a:gd name="T2" fmla="*/ 44 w 44"/>
                <a:gd name="T3" fmla="*/ 0 h 75"/>
                <a:gd name="T4" fmla="*/ 44 w 44"/>
                <a:gd name="T5" fmla="*/ 49 h 75"/>
                <a:gd name="T6" fmla="*/ 0 w 44"/>
                <a:gd name="T7" fmla="*/ 75 h 75"/>
                <a:gd name="T8" fmla="*/ 0 w 44"/>
                <a:gd name="T9" fmla="*/ 60 h 75"/>
                <a:gd name="T10" fmla="*/ 0 w 44"/>
                <a:gd name="T11" fmla="*/ 23 h 75"/>
                <a:gd name="T12" fmla="*/ 31 w 44"/>
                <a:gd name="T13" fmla="*/ 5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31" y="5"/>
                  </a:moveTo>
                  <a:lnTo>
                    <a:pt x="44" y="0"/>
                  </a:lnTo>
                  <a:lnTo>
                    <a:pt x="44" y="49"/>
                  </a:lnTo>
                  <a:lnTo>
                    <a:pt x="0" y="75"/>
                  </a:lnTo>
                  <a:lnTo>
                    <a:pt x="0" y="60"/>
                  </a:lnTo>
                  <a:lnTo>
                    <a:pt x="0" y="23"/>
                  </a:lnTo>
                  <a:lnTo>
                    <a:pt x="3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89">
              <a:extLst>
                <a:ext uri="{FF2B5EF4-FFF2-40B4-BE49-F238E27FC236}">
                  <a16:creationId xmlns:a16="http://schemas.microsoft.com/office/drawing/2014/main" id="{5972E900-9A0C-47A8-9AD9-D6181FBCE8CD}"/>
                </a:ext>
              </a:extLst>
            </p:cNvPr>
            <p:cNvSpPr>
              <a:spLocks/>
            </p:cNvSpPr>
            <p:nvPr/>
          </p:nvSpPr>
          <p:spPr bwMode="auto">
            <a:xfrm>
              <a:off x="-6407151" y="3503613"/>
              <a:ext cx="71438" cy="120650"/>
            </a:xfrm>
            <a:custGeom>
              <a:avLst/>
              <a:gdLst>
                <a:gd name="T0" fmla="*/ 32 w 45"/>
                <a:gd name="T1" fmla="*/ 8 h 76"/>
                <a:gd name="T2" fmla="*/ 45 w 45"/>
                <a:gd name="T3" fmla="*/ 0 h 76"/>
                <a:gd name="T4" fmla="*/ 45 w 45"/>
                <a:gd name="T5" fmla="*/ 52 h 76"/>
                <a:gd name="T6" fmla="*/ 0 w 45"/>
                <a:gd name="T7" fmla="*/ 76 h 76"/>
                <a:gd name="T8" fmla="*/ 0 w 45"/>
                <a:gd name="T9" fmla="*/ 63 h 76"/>
                <a:gd name="T10" fmla="*/ 0 w 45"/>
                <a:gd name="T11" fmla="*/ 26 h 76"/>
                <a:gd name="T12" fmla="*/ 32 w 45"/>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5" h="76">
                  <a:moveTo>
                    <a:pt x="32" y="8"/>
                  </a:moveTo>
                  <a:lnTo>
                    <a:pt x="45" y="0"/>
                  </a:lnTo>
                  <a:lnTo>
                    <a:pt x="45" y="52"/>
                  </a:lnTo>
                  <a:lnTo>
                    <a:pt x="0" y="76"/>
                  </a:lnTo>
                  <a:lnTo>
                    <a:pt x="0" y="63"/>
                  </a:lnTo>
                  <a:lnTo>
                    <a:pt x="0" y="26"/>
                  </a:lnTo>
                  <a:lnTo>
                    <a:pt x="32"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90">
              <a:extLst>
                <a:ext uri="{FF2B5EF4-FFF2-40B4-BE49-F238E27FC236}">
                  <a16:creationId xmlns:a16="http://schemas.microsoft.com/office/drawing/2014/main" id="{90EBCDB8-D7F4-4F02-8BEE-E323A217DD04}"/>
                </a:ext>
              </a:extLst>
            </p:cNvPr>
            <p:cNvSpPr>
              <a:spLocks/>
            </p:cNvSpPr>
            <p:nvPr/>
          </p:nvSpPr>
          <p:spPr bwMode="auto">
            <a:xfrm>
              <a:off x="-6083301" y="3321051"/>
              <a:ext cx="69850" cy="120650"/>
            </a:xfrm>
            <a:custGeom>
              <a:avLst/>
              <a:gdLst>
                <a:gd name="T0" fmla="*/ 31 w 44"/>
                <a:gd name="T1" fmla="*/ 8 h 76"/>
                <a:gd name="T2" fmla="*/ 44 w 44"/>
                <a:gd name="T3" fmla="*/ 0 h 76"/>
                <a:gd name="T4" fmla="*/ 44 w 44"/>
                <a:gd name="T5" fmla="*/ 52 h 76"/>
                <a:gd name="T6" fmla="*/ 0 w 44"/>
                <a:gd name="T7" fmla="*/ 76 h 76"/>
                <a:gd name="T8" fmla="*/ 0 w 44"/>
                <a:gd name="T9" fmla="*/ 63 h 76"/>
                <a:gd name="T10" fmla="*/ 0 w 44"/>
                <a:gd name="T11" fmla="*/ 26 h 76"/>
                <a:gd name="T12" fmla="*/ 31 w 44"/>
                <a:gd name="T13" fmla="*/ 8 h 76"/>
              </a:gdLst>
              <a:ahLst/>
              <a:cxnLst>
                <a:cxn ang="0">
                  <a:pos x="T0" y="T1"/>
                </a:cxn>
                <a:cxn ang="0">
                  <a:pos x="T2" y="T3"/>
                </a:cxn>
                <a:cxn ang="0">
                  <a:pos x="T4" y="T5"/>
                </a:cxn>
                <a:cxn ang="0">
                  <a:pos x="T6" y="T7"/>
                </a:cxn>
                <a:cxn ang="0">
                  <a:pos x="T8" y="T9"/>
                </a:cxn>
                <a:cxn ang="0">
                  <a:pos x="T10" y="T11"/>
                </a:cxn>
                <a:cxn ang="0">
                  <a:pos x="T12" y="T13"/>
                </a:cxn>
              </a:cxnLst>
              <a:rect l="0" t="0" r="r" b="b"/>
              <a:pathLst>
                <a:path w="44" h="76">
                  <a:moveTo>
                    <a:pt x="31" y="8"/>
                  </a:moveTo>
                  <a:lnTo>
                    <a:pt x="44" y="0"/>
                  </a:lnTo>
                  <a:lnTo>
                    <a:pt x="44" y="52"/>
                  </a:lnTo>
                  <a:lnTo>
                    <a:pt x="0" y="76"/>
                  </a:lnTo>
                  <a:lnTo>
                    <a:pt x="0" y="63"/>
                  </a:lnTo>
                  <a:lnTo>
                    <a:pt x="0" y="26"/>
                  </a:lnTo>
                  <a:lnTo>
                    <a:pt x="3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91">
              <a:extLst>
                <a:ext uri="{FF2B5EF4-FFF2-40B4-BE49-F238E27FC236}">
                  <a16:creationId xmlns:a16="http://schemas.microsoft.com/office/drawing/2014/main" id="{DA109086-5414-4EA2-873D-9D49E4842F2F}"/>
                </a:ext>
              </a:extLst>
            </p:cNvPr>
            <p:cNvSpPr>
              <a:spLocks/>
            </p:cNvSpPr>
            <p:nvPr/>
          </p:nvSpPr>
          <p:spPr bwMode="auto">
            <a:xfrm>
              <a:off x="-6878638" y="1185863"/>
              <a:ext cx="839788" cy="481013"/>
            </a:xfrm>
            <a:custGeom>
              <a:avLst/>
              <a:gdLst>
                <a:gd name="T0" fmla="*/ 269 w 529"/>
                <a:gd name="T1" fmla="*/ 303 h 303"/>
                <a:gd name="T2" fmla="*/ 0 w 529"/>
                <a:gd name="T3" fmla="*/ 149 h 303"/>
                <a:gd name="T4" fmla="*/ 261 w 529"/>
                <a:gd name="T5" fmla="*/ 0 h 303"/>
                <a:gd name="T6" fmla="*/ 529 w 529"/>
                <a:gd name="T7" fmla="*/ 154 h 303"/>
                <a:gd name="T8" fmla="*/ 269 w 529"/>
                <a:gd name="T9" fmla="*/ 303 h 303"/>
              </a:gdLst>
              <a:ahLst/>
              <a:cxnLst>
                <a:cxn ang="0">
                  <a:pos x="T0" y="T1"/>
                </a:cxn>
                <a:cxn ang="0">
                  <a:pos x="T2" y="T3"/>
                </a:cxn>
                <a:cxn ang="0">
                  <a:pos x="T4" y="T5"/>
                </a:cxn>
                <a:cxn ang="0">
                  <a:pos x="T6" y="T7"/>
                </a:cxn>
                <a:cxn ang="0">
                  <a:pos x="T8" y="T9"/>
                </a:cxn>
              </a:cxnLst>
              <a:rect l="0" t="0" r="r" b="b"/>
              <a:pathLst>
                <a:path w="529" h="303">
                  <a:moveTo>
                    <a:pt x="269" y="303"/>
                  </a:moveTo>
                  <a:lnTo>
                    <a:pt x="0" y="149"/>
                  </a:lnTo>
                  <a:lnTo>
                    <a:pt x="261" y="0"/>
                  </a:lnTo>
                  <a:lnTo>
                    <a:pt x="529" y="154"/>
                  </a:lnTo>
                  <a:lnTo>
                    <a:pt x="269" y="303"/>
                  </a:ln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92">
              <a:extLst>
                <a:ext uri="{FF2B5EF4-FFF2-40B4-BE49-F238E27FC236}">
                  <a16:creationId xmlns:a16="http://schemas.microsoft.com/office/drawing/2014/main" id="{DCAABE39-F71E-4E72-8E64-FCECB50BFB82}"/>
                </a:ext>
              </a:extLst>
            </p:cNvPr>
            <p:cNvSpPr>
              <a:spLocks/>
            </p:cNvSpPr>
            <p:nvPr/>
          </p:nvSpPr>
          <p:spPr bwMode="auto">
            <a:xfrm>
              <a:off x="-6807201" y="1252538"/>
              <a:ext cx="690563" cy="396875"/>
            </a:xfrm>
            <a:custGeom>
              <a:avLst/>
              <a:gdLst>
                <a:gd name="T0" fmla="*/ 224 w 435"/>
                <a:gd name="T1" fmla="*/ 250 h 250"/>
                <a:gd name="T2" fmla="*/ 0 w 435"/>
                <a:gd name="T3" fmla="*/ 123 h 250"/>
                <a:gd name="T4" fmla="*/ 216 w 435"/>
                <a:gd name="T5" fmla="*/ 0 h 250"/>
                <a:gd name="T6" fmla="*/ 435 w 435"/>
                <a:gd name="T7" fmla="*/ 125 h 250"/>
                <a:gd name="T8" fmla="*/ 224 w 435"/>
                <a:gd name="T9" fmla="*/ 250 h 250"/>
              </a:gdLst>
              <a:ahLst/>
              <a:cxnLst>
                <a:cxn ang="0">
                  <a:pos x="T0" y="T1"/>
                </a:cxn>
                <a:cxn ang="0">
                  <a:pos x="T2" y="T3"/>
                </a:cxn>
                <a:cxn ang="0">
                  <a:pos x="T4" y="T5"/>
                </a:cxn>
                <a:cxn ang="0">
                  <a:pos x="T6" y="T7"/>
                </a:cxn>
                <a:cxn ang="0">
                  <a:pos x="T8" y="T9"/>
                </a:cxn>
              </a:cxnLst>
              <a:rect l="0" t="0" r="r" b="b"/>
              <a:pathLst>
                <a:path w="435" h="250">
                  <a:moveTo>
                    <a:pt x="224" y="250"/>
                  </a:moveTo>
                  <a:lnTo>
                    <a:pt x="0" y="123"/>
                  </a:lnTo>
                  <a:lnTo>
                    <a:pt x="216" y="0"/>
                  </a:lnTo>
                  <a:lnTo>
                    <a:pt x="435" y="125"/>
                  </a:lnTo>
                  <a:lnTo>
                    <a:pt x="224" y="250"/>
                  </a:lnTo>
                  <a:close/>
                </a:path>
              </a:pathLst>
            </a:custGeom>
            <a:solidFill>
              <a:srgbClr val="D3D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93">
              <a:extLst>
                <a:ext uri="{FF2B5EF4-FFF2-40B4-BE49-F238E27FC236}">
                  <a16:creationId xmlns:a16="http://schemas.microsoft.com/office/drawing/2014/main" id="{FC3D6BD2-0AC5-40CB-B9B7-1B23EC7D6611}"/>
                </a:ext>
              </a:extLst>
            </p:cNvPr>
            <p:cNvSpPr>
              <a:spLocks noEditPoints="1"/>
            </p:cNvSpPr>
            <p:nvPr/>
          </p:nvSpPr>
          <p:spPr bwMode="auto">
            <a:xfrm>
              <a:off x="-6878638" y="1185863"/>
              <a:ext cx="839788" cy="481013"/>
            </a:xfrm>
            <a:custGeom>
              <a:avLst/>
              <a:gdLst>
                <a:gd name="T0" fmla="*/ 261 w 529"/>
                <a:gd name="T1" fmla="*/ 0 h 303"/>
                <a:gd name="T2" fmla="*/ 0 w 529"/>
                <a:gd name="T3" fmla="*/ 149 h 303"/>
                <a:gd name="T4" fmla="*/ 269 w 529"/>
                <a:gd name="T5" fmla="*/ 303 h 303"/>
                <a:gd name="T6" fmla="*/ 529 w 529"/>
                <a:gd name="T7" fmla="*/ 154 h 303"/>
                <a:gd name="T8" fmla="*/ 261 w 529"/>
                <a:gd name="T9" fmla="*/ 0 h 303"/>
                <a:gd name="T10" fmla="*/ 269 w 529"/>
                <a:gd name="T11" fmla="*/ 287 h 303"/>
                <a:gd name="T12" fmla="*/ 29 w 529"/>
                <a:gd name="T13" fmla="*/ 149 h 303"/>
                <a:gd name="T14" fmla="*/ 261 w 529"/>
                <a:gd name="T15" fmla="*/ 19 h 303"/>
                <a:gd name="T16" fmla="*/ 501 w 529"/>
                <a:gd name="T17" fmla="*/ 154 h 303"/>
                <a:gd name="T18" fmla="*/ 269 w 529"/>
                <a:gd name="T19" fmla="*/ 28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9" h="303">
                  <a:moveTo>
                    <a:pt x="261" y="0"/>
                  </a:moveTo>
                  <a:lnTo>
                    <a:pt x="0" y="149"/>
                  </a:lnTo>
                  <a:lnTo>
                    <a:pt x="269" y="303"/>
                  </a:lnTo>
                  <a:lnTo>
                    <a:pt x="529" y="154"/>
                  </a:lnTo>
                  <a:lnTo>
                    <a:pt x="261" y="0"/>
                  </a:lnTo>
                  <a:close/>
                  <a:moveTo>
                    <a:pt x="269" y="287"/>
                  </a:moveTo>
                  <a:lnTo>
                    <a:pt x="29" y="149"/>
                  </a:lnTo>
                  <a:lnTo>
                    <a:pt x="261" y="19"/>
                  </a:lnTo>
                  <a:lnTo>
                    <a:pt x="501" y="154"/>
                  </a:lnTo>
                  <a:lnTo>
                    <a:pt x="269"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94">
              <a:extLst>
                <a:ext uri="{FF2B5EF4-FFF2-40B4-BE49-F238E27FC236}">
                  <a16:creationId xmlns:a16="http://schemas.microsoft.com/office/drawing/2014/main" id="{7F389283-4C1B-4143-94A9-648E6CC4DB29}"/>
                </a:ext>
              </a:extLst>
            </p:cNvPr>
            <p:cNvSpPr>
              <a:spLocks/>
            </p:cNvSpPr>
            <p:nvPr/>
          </p:nvSpPr>
          <p:spPr bwMode="auto">
            <a:xfrm>
              <a:off x="-6464301" y="1216026"/>
              <a:ext cx="381000" cy="234950"/>
            </a:xfrm>
            <a:custGeom>
              <a:avLst/>
              <a:gdLst>
                <a:gd name="T0" fmla="*/ 0 w 240"/>
                <a:gd name="T1" fmla="*/ 0 h 148"/>
                <a:gd name="T2" fmla="*/ 0 w 240"/>
                <a:gd name="T3" fmla="*/ 23 h 148"/>
                <a:gd name="T4" fmla="*/ 219 w 240"/>
                <a:gd name="T5" fmla="*/ 148 h 148"/>
                <a:gd name="T6" fmla="*/ 240 w 240"/>
                <a:gd name="T7" fmla="*/ 135 h 148"/>
                <a:gd name="T8" fmla="*/ 0 w 240"/>
                <a:gd name="T9" fmla="*/ 0 h 148"/>
              </a:gdLst>
              <a:ahLst/>
              <a:cxnLst>
                <a:cxn ang="0">
                  <a:pos x="T0" y="T1"/>
                </a:cxn>
                <a:cxn ang="0">
                  <a:pos x="T2" y="T3"/>
                </a:cxn>
                <a:cxn ang="0">
                  <a:pos x="T4" y="T5"/>
                </a:cxn>
                <a:cxn ang="0">
                  <a:pos x="T6" y="T7"/>
                </a:cxn>
                <a:cxn ang="0">
                  <a:pos x="T8" y="T9"/>
                </a:cxn>
              </a:cxnLst>
              <a:rect l="0" t="0" r="r" b="b"/>
              <a:pathLst>
                <a:path w="240" h="148">
                  <a:moveTo>
                    <a:pt x="0" y="0"/>
                  </a:moveTo>
                  <a:lnTo>
                    <a:pt x="0" y="23"/>
                  </a:lnTo>
                  <a:lnTo>
                    <a:pt x="219" y="148"/>
                  </a:lnTo>
                  <a:lnTo>
                    <a:pt x="240" y="135"/>
                  </a:lnTo>
                  <a:lnTo>
                    <a:pt x="0" y="0"/>
                  </a:lnTo>
                  <a:close/>
                </a:path>
              </a:pathLst>
            </a:custGeom>
            <a:solidFill>
              <a:srgbClr val="BC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95">
              <a:extLst>
                <a:ext uri="{FF2B5EF4-FFF2-40B4-BE49-F238E27FC236}">
                  <a16:creationId xmlns:a16="http://schemas.microsoft.com/office/drawing/2014/main" id="{A678989C-39AC-40EE-B2A5-300A791D1054}"/>
                </a:ext>
              </a:extLst>
            </p:cNvPr>
            <p:cNvSpPr>
              <a:spLocks/>
            </p:cNvSpPr>
            <p:nvPr/>
          </p:nvSpPr>
          <p:spPr bwMode="auto">
            <a:xfrm>
              <a:off x="-6451601" y="1177926"/>
              <a:ext cx="273050" cy="430213"/>
            </a:xfrm>
            <a:custGeom>
              <a:avLst/>
              <a:gdLst>
                <a:gd name="T0" fmla="*/ 169 w 172"/>
                <a:gd name="T1" fmla="*/ 0 h 271"/>
                <a:gd name="T2" fmla="*/ 172 w 172"/>
                <a:gd name="T3" fmla="*/ 175 h 271"/>
                <a:gd name="T4" fmla="*/ 2 w 172"/>
                <a:gd name="T5" fmla="*/ 271 h 271"/>
                <a:gd name="T6" fmla="*/ 0 w 172"/>
                <a:gd name="T7" fmla="*/ 97 h 271"/>
                <a:gd name="T8" fmla="*/ 169 w 172"/>
                <a:gd name="T9" fmla="*/ 0 h 271"/>
              </a:gdLst>
              <a:ahLst/>
              <a:cxnLst>
                <a:cxn ang="0">
                  <a:pos x="T0" y="T1"/>
                </a:cxn>
                <a:cxn ang="0">
                  <a:pos x="T2" y="T3"/>
                </a:cxn>
                <a:cxn ang="0">
                  <a:pos x="T4" y="T5"/>
                </a:cxn>
                <a:cxn ang="0">
                  <a:pos x="T6" y="T7"/>
                </a:cxn>
                <a:cxn ang="0">
                  <a:pos x="T8" y="T9"/>
                </a:cxn>
              </a:cxnLst>
              <a:rect l="0" t="0" r="r" b="b"/>
              <a:pathLst>
                <a:path w="172" h="271">
                  <a:moveTo>
                    <a:pt x="169" y="0"/>
                  </a:moveTo>
                  <a:lnTo>
                    <a:pt x="172" y="175"/>
                  </a:lnTo>
                  <a:lnTo>
                    <a:pt x="2" y="271"/>
                  </a:lnTo>
                  <a:lnTo>
                    <a:pt x="0" y="97"/>
                  </a:lnTo>
                  <a:lnTo>
                    <a:pt x="169"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196">
              <a:extLst>
                <a:ext uri="{FF2B5EF4-FFF2-40B4-BE49-F238E27FC236}">
                  <a16:creationId xmlns:a16="http://schemas.microsoft.com/office/drawing/2014/main" id="{07F8B807-B051-4707-8650-7E33DDC3E31C}"/>
                </a:ext>
              </a:extLst>
            </p:cNvPr>
            <p:cNvSpPr>
              <a:spLocks/>
            </p:cNvSpPr>
            <p:nvPr/>
          </p:nvSpPr>
          <p:spPr bwMode="auto">
            <a:xfrm>
              <a:off x="-6729413" y="1173163"/>
              <a:ext cx="280988" cy="434975"/>
            </a:xfrm>
            <a:custGeom>
              <a:avLst/>
              <a:gdLst>
                <a:gd name="T0" fmla="*/ 177 w 177"/>
                <a:gd name="T1" fmla="*/ 274 h 274"/>
                <a:gd name="T2" fmla="*/ 3 w 177"/>
                <a:gd name="T3" fmla="*/ 175 h 274"/>
                <a:gd name="T4" fmla="*/ 0 w 177"/>
                <a:gd name="T5" fmla="*/ 0 h 274"/>
                <a:gd name="T6" fmla="*/ 175 w 177"/>
                <a:gd name="T7" fmla="*/ 100 h 274"/>
                <a:gd name="T8" fmla="*/ 177 w 177"/>
                <a:gd name="T9" fmla="*/ 274 h 274"/>
              </a:gdLst>
              <a:ahLst/>
              <a:cxnLst>
                <a:cxn ang="0">
                  <a:pos x="T0" y="T1"/>
                </a:cxn>
                <a:cxn ang="0">
                  <a:pos x="T2" y="T3"/>
                </a:cxn>
                <a:cxn ang="0">
                  <a:pos x="T4" y="T5"/>
                </a:cxn>
                <a:cxn ang="0">
                  <a:pos x="T6" y="T7"/>
                </a:cxn>
                <a:cxn ang="0">
                  <a:pos x="T8" y="T9"/>
                </a:cxn>
              </a:cxnLst>
              <a:rect l="0" t="0" r="r" b="b"/>
              <a:pathLst>
                <a:path w="177" h="274">
                  <a:moveTo>
                    <a:pt x="177" y="274"/>
                  </a:moveTo>
                  <a:lnTo>
                    <a:pt x="3" y="175"/>
                  </a:lnTo>
                  <a:lnTo>
                    <a:pt x="0" y="0"/>
                  </a:lnTo>
                  <a:lnTo>
                    <a:pt x="175" y="100"/>
                  </a:lnTo>
                  <a:lnTo>
                    <a:pt x="177" y="274"/>
                  </a:ln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97">
              <a:extLst>
                <a:ext uri="{FF2B5EF4-FFF2-40B4-BE49-F238E27FC236}">
                  <a16:creationId xmlns:a16="http://schemas.microsoft.com/office/drawing/2014/main" id="{145981B4-75A5-4463-BA4C-D6EC76E6D400}"/>
                </a:ext>
              </a:extLst>
            </p:cNvPr>
            <p:cNvSpPr>
              <a:spLocks/>
            </p:cNvSpPr>
            <p:nvPr/>
          </p:nvSpPr>
          <p:spPr bwMode="auto">
            <a:xfrm>
              <a:off x="-6729413" y="1020763"/>
              <a:ext cx="546100" cy="311150"/>
            </a:xfrm>
            <a:custGeom>
              <a:avLst/>
              <a:gdLst>
                <a:gd name="T0" fmla="*/ 175 w 344"/>
                <a:gd name="T1" fmla="*/ 196 h 196"/>
                <a:gd name="T2" fmla="*/ 0 w 344"/>
                <a:gd name="T3" fmla="*/ 96 h 196"/>
                <a:gd name="T4" fmla="*/ 169 w 344"/>
                <a:gd name="T5" fmla="*/ 0 h 196"/>
                <a:gd name="T6" fmla="*/ 344 w 344"/>
                <a:gd name="T7" fmla="*/ 99 h 196"/>
                <a:gd name="T8" fmla="*/ 175 w 344"/>
                <a:gd name="T9" fmla="*/ 196 h 196"/>
              </a:gdLst>
              <a:ahLst/>
              <a:cxnLst>
                <a:cxn ang="0">
                  <a:pos x="T0" y="T1"/>
                </a:cxn>
                <a:cxn ang="0">
                  <a:pos x="T2" y="T3"/>
                </a:cxn>
                <a:cxn ang="0">
                  <a:pos x="T4" y="T5"/>
                </a:cxn>
                <a:cxn ang="0">
                  <a:pos x="T6" y="T7"/>
                </a:cxn>
                <a:cxn ang="0">
                  <a:pos x="T8" y="T9"/>
                </a:cxn>
              </a:cxnLst>
              <a:rect l="0" t="0" r="r" b="b"/>
              <a:pathLst>
                <a:path w="344" h="196">
                  <a:moveTo>
                    <a:pt x="175" y="196"/>
                  </a:moveTo>
                  <a:lnTo>
                    <a:pt x="0" y="96"/>
                  </a:lnTo>
                  <a:lnTo>
                    <a:pt x="169" y="0"/>
                  </a:lnTo>
                  <a:lnTo>
                    <a:pt x="344" y="99"/>
                  </a:lnTo>
                  <a:lnTo>
                    <a:pt x="175" y="196"/>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98">
              <a:extLst>
                <a:ext uri="{FF2B5EF4-FFF2-40B4-BE49-F238E27FC236}">
                  <a16:creationId xmlns:a16="http://schemas.microsoft.com/office/drawing/2014/main" id="{1FC8A0C3-60CB-4666-8492-048E4D976048}"/>
                </a:ext>
              </a:extLst>
            </p:cNvPr>
            <p:cNvSpPr>
              <a:spLocks/>
            </p:cNvSpPr>
            <p:nvPr/>
          </p:nvSpPr>
          <p:spPr bwMode="auto">
            <a:xfrm>
              <a:off x="-6691313" y="1363663"/>
              <a:ext cx="52388" cy="87313"/>
            </a:xfrm>
            <a:custGeom>
              <a:avLst/>
              <a:gdLst>
                <a:gd name="T0" fmla="*/ 10 w 33"/>
                <a:gd name="T1" fmla="*/ 6 h 55"/>
                <a:gd name="T2" fmla="*/ 0 w 33"/>
                <a:gd name="T3" fmla="*/ 0 h 55"/>
                <a:gd name="T4" fmla="*/ 0 w 33"/>
                <a:gd name="T5" fmla="*/ 37 h 55"/>
                <a:gd name="T6" fmla="*/ 33 w 33"/>
                <a:gd name="T7" fmla="*/ 55 h 55"/>
                <a:gd name="T8" fmla="*/ 33 w 33"/>
                <a:gd name="T9" fmla="*/ 45 h 55"/>
                <a:gd name="T10" fmla="*/ 33 w 33"/>
                <a:gd name="T11" fmla="*/ 19 h 55"/>
                <a:gd name="T12" fmla="*/ 10 w 33"/>
                <a:gd name="T13" fmla="*/ 6 h 55"/>
              </a:gdLst>
              <a:ahLst/>
              <a:cxnLst>
                <a:cxn ang="0">
                  <a:pos x="T0" y="T1"/>
                </a:cxn>
                <a:cxn ang="0">
                  <a:pos x="T2" y="T3"/>
                </a:cxn>
                <a:cxn ang="0">
                  <a:pos x="T4" y="T5"/>
                </a:cxn>
                <a:cxn ang="0">
                  <a:pos x="T6" y="T7"/>
                </a:cxn>
                <a:cxn ang="0">
                  <a:pos x="T8" y="T9"/>
                </a:cxn>
                <a:cxn ang="0">
                  <a:pos x="T10" y="T11"/>
                </a:cxn>
                <a:cxn ang="0">
                  <a:pos x="T12" y="T13"/>
                </a:cxn>
              </a:cxnLst>
              <a:rect l="0" t="0" r="r" b="b"/>
              <a:pathLst>
                <a:path w="33" h="55">
                  <a:moveTo>
                    <a:pt x="10" y="6"/>
                  </a:moveTo>
                  <a:lnTo>
                    <a:pt x="0" y="0"/>
                  </a:lnTo>
                  <a:lnTo>
                    <a:pt x="0" y="37"/>
                  </a:lnTo>
                  <a:lnTo>
                    <a:pt x="33" y="55"/>
                  </a:lnTo>
                  <a:lnTo>
                    <a:pt x="33" y="45"/>
                  </a:lnTo>
                  <a:lnTo>
                    <a:pt x="33" y="19"/>
                  </a:lnTo>
                  <a:lnTo>
                    <a:pt x="10"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99">
              <a:extLst>
                <a:ext uri="{FF2B5EF4-FFF2-40B4-BE49-F238E27FC236}">
                  <a16:creationId xmlns:a16="http://schemas.microsoft.com/office/drawing/2014/main" id="{B42E52BA-016E-4573-81BA-BA47CABFFA6E}"/>
                </a:ext>
              </a:extLst>
            </p:cNvPr>
            <p:cNvSpPr>
              <a:spLocks/>
            </p:cNvSpPr>
            <p:nvPr/>
          </p:nvSpPr>
          <p:spPr bwMode="auto">
            <a:xfrm>
              <a:off x="-6613526" y="1409701"/>
              <a:ext cx="53975" cy="87313"/>
            </a:xfrm>
            <a:custGeom>
              <a:avLst/>
              <a:gdLst>
                <a:gd name="T0" fmla="*/ 10 w 34"/>
                <a:gd name="T1" fmla="*/ 5 h 55"/>
                <a:gd name="T2" fmla="*/ 0 w 34"/>
                <a:gd name="T3" fmla="*/ 0 h 55"/>
                <a:gd name="T4" fmla="*/ 0 w 34"/>
                <a:gd name="T5" fmla="*/ 37 h 55"/>
                <a:gd name="T6" fmla="*/ 34 w 34"/>
                <a:gd name="T7" fmla="*/ 55 h 55"/>
                <a:gd name="T8" fmla="*/ 34 w 34"/>
                <a:gd name="T9" fmla="*/ 44 h 55"/>
                <a:gd name="T10" fmla="*/ 34 w 34"/>
                <a:gd name="T11" fmla="*/ 18 h 55"/>
                <a:gd name="T12" fmla="*/ 10 w 34"/>
                <a:gd name="T13" fmla="*/ 5 h 55"/>
              </a:gdLst>
              <a:ahLst/>
              <a:cxnLst>
                <a:cxn ang="0">
                  <a:pos x="T0" y="T1"/>
                </a:cxn>
                <a:cxn ang="0">
                  <a:pos x="T2" y="T3"/>
                </a:cxn>
                <a:cxn ang="0">
                  <a:pos x="T4" y="T5"/>
                </a:cxn>
                <a:cxn ang="0">
                  <a:pos x="T6" y="T7"/>
                </a:cxn>
                <a:cxn ang="0">
                  <a:pos x="T8" y="T9"/>
                </a:cxn>
                <a:cxn ang="0">
                  <a:pos x="T10" y="T11"/>
                </a:cxn>
                <a:cxn ang="0">
                  <a:pos x="T12" y="T13"/>
                </a:cxn>
              </a:cxnLst>
              <a:rect l="0" t="0" r="r" b="b"/>
              <a:pathLst>
                <a:path w="34" h="55">
                  <a:moveTo>
                    <a:pt x="10" y="5"/>
                  </a:moveTo>
                  <a:lnTo>
                    <a:pt x="0" y="0"/>
                  </a:lnTo>
                  <a:lnTo>
                    <a:pt x="0" y="37"/>
                  </a:lnTo>
                  <a:lnTo>
                    <a:pt x="34" y="55"/>
                  </a:lnTo>
                  <a:lnTo>
                    <a:pt x="34" y="44"/>
                  </a:lnTo>
                  <a:lnTo>
                    <a:pt x="34" y="18"/>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200">
              <a:extLst>
                <a:ext uri="{FF2B5EF4-FFF2-40B4-BE49-F238E27FC236}">
                  <a16:creationId xmlns:a16="http://schemas.microsoft.com/office/drawing/2014/main" id="{D4AC106B-AF0F-431B-A5A4-C96F82F17C5F}"/>
                </a:ext>
              </a:extLst>
            </p:cNvPr>
            <p:cNvSpPr>
              <a:spLocks/>
            </p:cNvSpPr>
            <p:nvPr/>
          </p:nvSpPr>
          <p:spPr bwMode="auto">
            <a:xfrm>
              <a:off x="-6534151" y="1450976"/>
              <a:ext cx="52388" cy="90488"/>
            </a:xfrm>
            <a:custGeom>
              <a:avLst/>
              <a:gdLst>
                <a:gd name="T0" fmla="*/ 10 w 33"/>
                <a:gd name="T1" fmla="*/ 5 h 57"/>
                <a:gd name="T2" fmla="*/ 0 w 33"/>
                <a:gd name="T3" fmla="*/ 0 h 57"/>
                <a:gd name="T4" fmla="*/ 0 w 33"/>
                <a:gd name="T5" fmla="*/ 39 h 57"/>
                <a:gd name="T6" fmla="*/ 33 w 33"/>
                <a:gd name="T7" fmla="*/ 57 h 57"/>
                <a:gd name="T8" fmla="*/ 33 w 33"/>
                <a:gd name="T9" fmla="*/ 47 h 57"/>
                <a:gd name="T10" fmla="*/ 33 w 33"/>
                <a:gd name="T11" fmla="*/ 21 h 57"/>
                <a:gd name="T12" fmla="*/ 10 w 33"/>
                <a:gd name="T13" fmla="*/ 5 h 57"/>
              </a:gdLst>
              <a:ahLst/>
              <a:cxnLst>
                <a:cxn ang="0">
                  <a:pos x="T0" y="T1"/>
                </a:cxn>
                <a:cxn ang="0">
                  <a:pos x="T2" y="T3"/>
                </a:cxn>
                <a:cxn ang="0">
                  <a:pos x="T4" y="T5"/>
                </a:cxn>
                <a:cxn ang="0">
                  <a:pos x="T6" y="T7"/>
                </a:cxn>
                <a:cxn ang="0">
                  <a:pos x="T8" y="T9"/>
                </a:cxn>
                <a:cxn ang="0">
                  <a:pos x="T10" y="T11"/>
                </a:cxn>
                <a:cxn ang="0">
                  <a:pos x="T12" y="T13"/>
                </a:cxn>
              </a:cxnLst>
              <a:rect l="0" t="0" r="r" b="b"/>
              <a:pathLst>
                <a:path w="33" h="57">
                  <a:moveTo>
                    <a:pt x="10" y="5"/>
                  </a:moveTo>
                  <a:lnTo>
                    <a:pt x="0" y="0"/>
                  </a:lnTo>
                  <a:lnTo>
                    <a:pt x="0" y="39"/>
                  </a:lnTo>
                  <a:lnTo>
                    <a:pt x="33" y="57"/>
                  </a:lnTo>
                  <a:lnTo>
                    <a:pt x="33" y="47"/>
                  </a:lnTo>
                  <a:lnTo>
                    <a:pt x="33" y="21"/>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201">
              <a:extLst>
                <a:ext uri="{FF2B5EF4-FFF2-40B4-BE49-F238E27FC236}">
                  <a16:creationId xmlns:a16="http://schemas.microsoft.com/office/drawing/2014/main" id="{F117397C-4E3B-4E9A-B0B5-BEF90DF45EE6}"/>
                </a:ext>
              </a:extLst>
            </p:cNvPr>
            <p:cNvSpPr>
              <a:spLocks/>
            </p:cNvSpPr>
            <p:nvPr/>
          </p:nvSpPr>
          <p:spPr bwMode="auto">
            <a:xfrm>
              <a:off x="-6265863" y="1363663"/>
              <a:ext cx="49213" cy="87313"/>
            </a:xfrm>
            <a:custGeom>
              <a:avLst/>
              <a:gdLst>
                <a:gd name="T0" fmla="*/ 23 w 31"/>
                <a:gd name="T1" fmla="*/ 6 h 55"/>
                <a:gd name="T2" fmla="*/ 31 w 31"/>
                <a:gd name="T3" fmla="*/ 0 h 55"/>
                <a:gd name="T4" fmla="*/ 31 w 31"/>
                <a:gd name="T5" fmla="*/ 37 h 55"/>
                <a:gd name="T6" fmla="*/ 0 w 31"/>
                <a:gd name="T7" fmla="*/ 55 h 55"/>
                <a:gd name="T8" fmla="*/ 0 w 31"/>
                <a:gd name="T9" fmla="*/ 45 h 55"/>
                <a:gd name="T10" fmla="*/ 0 w 31"/>
                <a:gd name="T11" fmla="*/ 19 h 55"/>
                <a:gd name="T12" fmla="*/ 23 w 31"/>
                <a:gd name="T13" fmla="*/ 6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23" y="6"/>
                  </a:moveTo>
                  <a:lnTo>
                    <a:pt x="31" y="0"/>
                  </a:lnTo>
                  <a:lnTo>
                    <a:pt x="31" y="37"/>
                  </a:lnTo>
                  <a:lnTo>
                    <a:pt x="0" y="55"/>
                  </a:lnTo>
                  <a:lnTo>
                    <a:pt x="0" y="45"/>
                  </a:lnTo>
                  <a:lnTo>
                    <a:pt x="0" y="19"/>
                  </a:lnTo>
                  <a:lnTo>
                    <a:pt x="23"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202">
              <a:extLst>
                <a:ext uri="{FF2B5EF4-FFF2-40B4-BE49-F238E27FC236}">
                  <a16:creationId xmlns:a16="http://schemas.microsoft.com/office/drawing/2014/main" id="{99623E72-8534-4454-9B60-073B10157C07}"/>
                </a:ext>
              </a:extLst>
            </p:cNvPr>
            <p:cNvSpPr>
              <a:spLocks/>
            </p:cNvSpPr>
            <p:nvPr/>
          </p:nvSpPr>
          <p:spPr bwMode="auto">
            <a:xfrm>
              <a:off x="-6345238" y="1409701"/>
              <a:ext cx="50800" cy="87313"/>
            </a:xfrm>
            <a:custGeom>
              <a:avLst/>
              <a:gdLst>
                <a:gd name="T0" fmla="*/ 24 w 32"/>
                <a:gd name="T1" fmla="*/ 5 h 55"/>
                <a:gd name="T2" fmla="*/ 32 w 32"/>
                <a:gd name="T3" fmla="*/ 0 h 55"/>
                <a:gd name="T4" fmla="*/ 32 w 32"/>
                <a:gd name="T5" fmla="*/ 37 h 55"/>
                <a:gd name="T6" fmla="*/ 0 w 32"/>
                <a:gd name="T7" fmla="*/ 55 h 55"/>
                <a:gd name="T8" fmla="*/ 0 w 32"/>
                <a:gd name="T9" fmla="*/ 44 h 55"/>
                <a:gd name="T10" fmla="*/ 0 w 32"/>
                <a:gd name="T11" fmla="*/ 18 h 55"/>
                <a:gd name="T12" fmla="*/ 24 w 32"/>
                <a:gd name="T13" fmla="*/ 5 h 55"/>
              </a:gdLst>
              <a:ahLst/>
              <a:cxnLst>
                <a:cxn ang="0">
                  <a:pos x="T0" y="T1"/>
                </a:cxn>
                <a:cxn ang="0">
                  <a:pos x="T2" y="T3"/>
                </a:cxn>
                <a:cxn ang="0">
                  <a:pos x="T4" y="T5"/>
                </a:cxn>
                <a:cxn ang="0">
                  <a:pos x="T6" y="T7"/>
                </a:cxn>
                <a:cxn ang="0">
                  <a:pos x="T8" y="T9"/>
                </a:cxn>
                <a:cxn ang="0">
                  <a:pos x="T10" y="T11"/>
                </a:cxn>
                <a:cxn ang="0">
                  <a:pos x="T12" y="T13"/>
                </a:cxn>
              </a:cxnLst>
              <a:rect l="0" t="0" r="r" b="b"/>
              <a:pathLst>
                <a:path w="32" h="55">
                  <a:moveTo>
                    <a:pt x="24" y="5"/>
                  </a:moveTo>
                  <a:lnTo>
                    <a:pt x="32" y="0"/>
                  </a:lnTo>
                  <a:lnTo>
                    <a:pt x="32" y="37"/>
                  </a:lnTo>
                  <a:lnTo>
                    <a:pt x="0" y="55"/>
                  </a:lnTo>
                  <a:lnTo>
                    <a:pt x="0" y="44"/>
                  </a:lnTo>
                  <a:lnTo>
                    <a:pt x="0" y="18"/>
                  </a:lnTo>
                  <a:lnTo>
                    <a:pt x="24"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203">
              <a:extLst>
                <a:ext uri="{FF2B5EF4-FFF2-40B4-BE49-F238E27FC236}">
                  <a16:creationId xmlns:a16="http://schemas.microsoft.com/office/drawing/2014/main" id="{6E4ABC24-7DDA-4648-81BA-D53974C01383}"/>
                </a:ext>
              </a:extLst>
            </p:cNvPr>
            <p:cNvSpPr>
              <a:spLocks/>
            </p:cNvSpPr>
            <p:nvPr/>
          </p:nvSpPr>
          <p:spPr bwMode="auto">
            <a:xfrm>
              <a:off x="-6423026" y="1450976"/>
              <a:ext cx="49213" cy="90488"/>
            </a:xfrm>
            <a:custGeom>
              <a:avLst/>
              <a:gdLst>
                <a:gd name="T0" fmla="*/ 23 w 31"/>
                <a:gd name="T1" fmla="*/ 5 h 57"/>
                <a:gd name="T2" fmla="*/ 31 w 31"/>
                <a:gd name="T3" fmla="*/ 0 h 57"/>
                <a:gd name="T4" fmla="*/ 31 w 31"/>
                <a:gd name="T5" fmla="*/ 39 h 57"/>
                <a:gd name="T6" fmla="*/ 0 w 31"/>
                <a:gd name="T7" fmla="*/ 57 h 57"/>
                <a:gd name="T8" fmla="*/ 0 w 31"/>
                <a:gd name="T9" fmla="*/ 47 h 57"/>
                <a:gd name="T10" fmla="*/ 0 w 31"/>
                <a:gd name="T11" fmla="*/ 21 h 57"/>
                <a:gd name="T12" fmla="*/ 23 w 31"/>
                <a:gd name="T13" fmla="*/ 5 h 57"/>
              </a:gdLst>
              <a:ahLst/>
              <a:cxnLst>
                <a:cxn ang="0">
                  <a:pos x="T0" y="T1"/>
                </a:cxn>
                <a:cxn ang="0">
                  <a:pos x="T2" y="T3"/>
                </a:cxn>
                <a:cxn ang="0">
                  <a:pos x="T4" y="T5"/>
                </a:cxn>
                <a:cxn ang="0">
                  <a:pos x="T6" y="T7"/>
                </a:cxn>
                <a:cxn ang="0">
                  <a:pos x="T8" y="T9"/>
                </a:cxn>
                <a:cxn ang="0">
                  <a:pos x="T10" y="T11"/>
                </a:cxn>
                <a:cxn ang="0">
                  <a:pos x="T12" y="T13"/>
                </a:cxn>
              </a:cxnLst>
              <a:rect l="0" t="0" r="r" b="b"/>
              <a:pathLst>
                <a:path w="31" h="57">
                  <a:moveTo>
                    <a:pt x="23" y="5"/>
                  </a:moveTo>
                  <a:lnTo>
                    <a:pt x="31" y="0"/>
                  </a:lnTo>
                  <a:lnTo>
                    <a:pt x="31" y="39"/>
                  </a:lnTo>
                  <a:lnTo>
                    <a:pt x="0" y="57"/>
                  </a:lnTo>
                  <a:lnTo>
                    <a:pt x="0" y="47"/>
                  </a:lnTo>
                  <a:lnTo>
                    <a:pt x="0" y="21"/>
                  </a:lnTo>
                  <a:lnTo>
                    <a:pt x="2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204">
              <a:extLst>
                <a:ext uri="{FF2B5EF4-FFF2-40B4-BE49-F238E27FC236}">
                  <a16:creationId xmlns:a16="http://schemas.microsoft.com/office/drawing/2014/main" id="{46997094-5F7F-438D-BEBA-8D807E422B36}"/>
                </a:ext>
              </a:extLst>
            </p:cNvPr>
            <p:cNvSpPr>
              <a:spLocks/>
            </p:cNvSpPr>
            <p:nvPr/>
          </p:nvSpPr>
          <p:spPr bwMode="auto">
            <a:xfrm>
              <a:off x="-6691313" y="1257301"/>
              <a:ext cx="52388" cy="85725"/>
            </a:xfrm>
            <a:custGeom>
              <a:avLst/>
              <a:gdLst>
                <a:gd name="T0" fmla="*/ 10 w 33"/>
                <a:gd name="T1" fmla="*/ 5 h 54"/>
                <a:gd name="T2" fmla="*/ 0 w 33"/>
                <a:gd name="T3" fmla="*/ 0 h 54"/>
                <a:gd name="T4" fmla="*/ 0 w 33"/>
                <a:gd name="T5" fmla="*/ 36 h 54"/>
                <a:gd name="T6" fmla="*/ 33 w 33"/>
                <a:gd name="T7" fmla="*/ 54 h 54"/>
                <a:gd name="T8" fmla="*/ 33 w 33"/>
                <a:gd name="T9" fmla="*/ 44 h 54"/>
                <a:gd name="T10" fmla="*/ 33 w 33"/>
                <a:gd name="T11" fmla="*/ 18 h 54"/>
                <a:gd name="T12" fmla="*/ 10 w 33"/>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33" h="54">
                  <a:moveTo>
                    <a:pt x="10" y="5"/>
                  </a:moveTo>
                  <a:lnTo>
                    <a:pt x="0" y="0"/>
                  </a:lnTo>
                  <a:lnTo>
                    <a:pt x="0" y="36"/>
                  </a:lnTo>
                  <a:lnTo>
                    <a:pt x="33" y="54"/>
                  </a:lnTo>
                  <a:lnTo>
                    <a:pt x="33" y="44"/>
                  </a:lnTo>
                  <a:lnTo>
                    <a:pt x="33" y="18"/>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206">
              <a:extLst>
                <a:ext uri="{FF2B5EF4-FFF2-40B4-BE49-F238E27FC236}">
                  <a16:creationId xmlns:a16="http://schemas.microsoft.com/office/drawing/2014/main" id="{3D77E744-D2DF-4B1D-BF4A-0D0D6CCA855C}"/>
                </a:ext>
              </a:extLst>
            </p:cNvPr>
            <p:cNvSpPr>
              <a:spLocks/>
            </p:cNvSpPr>
            <p:nvPr/>
          </p:nvSpPr>
          <p:spPr bwMode="auto">
            <a:xfrm>
              <a:off x="-6613526" y="1301751"/>
              <a:ext cx="53975" cy="87313"/>
            </a:xfrm>
            <a:custGeom>
              <a:avLst/>
              <a:gdLst>
                <a:gd name="T0" fmla="*/ 10 w 34"/>
                <a:gd name="T1" fmla="*/ 5 h 55"/>
                <a:gd name="T2" fmla="*/ 0 w 34"/>
                <a:gd name="T3" fmla="*/ 0 h 55"/>
                <a:gd name="T4" fmla="*/ 0 w 34"/>
                <a:gd name="T5" fmla="*/ 37 h 55"/>
                <a:gd name="T6" fmla="*/ 34 w 34"/>
                <a:gd name="T7" fmla="*/ 55 h 55"/>
                <a:gd name="T8" fmla="*/ 34 w 34"/>
                <a:gd name="T9" fmla="*/ 45 h 55"/>
                <a:gd name="T10" fmla="*/ 34 w 34"/>
                <a:gd name="T11" fmla="*/ 19 h 55"/>
                <a:gd name="T12" fmla="*/ 10 w 34"/>
                <a:gd name="T13" fmla="*/ 5 h 55"/>
              </a:gdLst>
              <a:ahLst/>
              <a:cxnLst>
                <a:cxn ang="0">
                  <a:pos x="T0" y="T1"/>
                </a:cxn>
                <a:cxn ang="0">
                  <a:pos x="T2" y="T3"/>
                </a:cxn>
                <a:cxn ang="0">
                  <a:pos x="T4" y="T5"/>
                </a:cxn>
                <a:cxn ang="0">
                  <a:pos x="T6" y="T7"/>
                </a:cxn>
                <a:cxn ang="0">
                  <a:pos x="T8" y="T9"/>
                </a:cxn>
                <a:cxn ang="0">
                  <a:pos x="T10" y="T11"/>
                </a:cxn>
                <a:cxn ang="0">
                  <a:pos x="T12" y="T13"/>
                </a:cxn>
              </a:cxnLst>
              <a:rect l="0" t="0" r="r" b="b"/>
              <a:pathLst>
                <a:path w="34" h="55">
                  <a:moveTo>
                    <a:pt x="10" y="5"/>
                  </a:moveTo>
                  <a:lnTo>
                    <a:pt x="0" y="0"/>
                  </a:lnTo>
                  <a:lnTo>
                    <a:pt x="0" y="37"/>
                  </a:lnTo>
                  <a:lnTo>
                    <a:pt x="34" y="55"/>
                  </a:lnTo>
                  <a:lnTo>
                    <a:pt x="34" y="45"/>
                  </a:lnTo>
                  <a:lnTo>
                    <a:pt x="34" y="19"/>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207">
              <a:extLst>
                <a:ext uri="{FF2B5EF4-FFF2-40B4-BE49-F238E27FC236}">
                  <a16:creationId xmlns:a16="http://schemas.microsoft.com/office/drawing/2014/main" id="{FF0CC5A5-AB3F-4098-B4AE-5078898554A9}"/>
                </a:ext>
              </a:extLst>
            </p:cNvPr>
            <p:cNvSpPr>
              <a:spLocks/>
            </p:cNvSpPr>
            <p:nvPr/>
          </p:nvSpPr>
          <p:spPr bwMode="auto">
            <a:xfrm>
              <a:off x="-6534151" y="1347788"/>
              <a:ext cx="52388" cy="87313"/>
            </a:xfrm>
            <a:custGeom>
              <a:avLst/>
              <a:gdLst>
                <a:gd name="T0" fmla="*/ 10 w 33"/>
                <a:gd name="T1" fmla="*/ 5 h 55"/>
                <a:gd name="T2" fmla="*/ 0 w 33"/>
                <a:gd name="T3" fmla="*/ 0 h 55"/>
                <a:gd name="T4" fmla="*/ 0 w 33"/>
                <a:gd name="T5" fmla="*/ 36 h 55"/>
                <a:gd name="T6" fmla="*/ 33 w 33"/>
                <a:gd name="T7" fmla="*/ 55 h 55"/>
                <a:gd name="T8" fmla="*/ 33 w 33"/>
                <a:gd name="T9" fmla="*/ 44 h 55"/>
                <a:gd name="T10" fmla="*/ 33 w 33"/>
                <a:gd name="T11" fmla="*/ 18 h 55"/>
                <a:gd name="T12" fmla="*/ 10 w 33"/>
                <a:gd name="T13" fmla="*/ 5 h 55"/>
              </a:gdLst>
              <a:ahLst/>
              <a:cxnLst>
                <a:cxn ang="0">
                  <a:pos x="T0" y="T1"/>
                </a:cxn>
                <a:cxn ang="0">
                  <a:pos x="T2" y="T3"/>
                </a:cxn>
                <a:cxn ang="0">
                  <a:pos x="T4" y="T5"/>
                </a:cxn>
                <a:cxn ang="0">
                  <a:pos x="T6" y="T7"/>
                </a:cxn>
                <a:cxn ang="0">
                  <a:pos x="T8" y="T9"/>
                </a:cxn>
                <a:cxn ang="0">
                  <a:pos x="T10" y="T11"/>
                </a:cxn>
                <a:cxn ang="0">
                  <a:pos x="T12" y="T13"/>
                </a:cxn>
              </a:cxnLst>
              <a:rect l="0" t="0" r="r" b="b"/>
              <a:pathLst>
                <a:path w="33" h="55">
                  <a:moveTo>
                    <a:pt x="10" y="5"/>
                  </a:moveTo>
                  <a:lnTo>
                    <a:pt x="0" y="0"/>
                  </a:lnTo>
                  <a:lnTo>
                    <a:pt x="0" y="36"/>
                  </a:lnTo>
                  <a:lnTo>
                    <a:pt x="33" y="55"/>
                  </a:lnTo>
                  <a:lnTo>
                    <a:pt x="33" y="44"/>
                  </a:lnTo>
                  <a:lnTo>
                    <a:pt x="33" y="18"/>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208">
              <a:extLst>
                <a:ext uri="{FF2B5EF4-FFF2-40B4-BE49-F238E27FC236}">
                  <a16:creationId xmlns:a16="http://schemas.microsoft.com/office/drawing/2014/main" id="{D0EC6811-858C-4D71-ADFD-357EE2F2500F}"/>
                </a:ext>
              </a:extLst>
            </p:cNvPr>
            <p:cNvSpPr>
              <a:spLocks/>
            </p:cNvSpPr>
            <p:nvPr/>
          </p:nvSpPr>
          <p:spPr bwMode="auto">
            <a:xfrm>
              <a:off x="-6265863" y="1257301"/>
              <a:ext cx="49213" cy="85725"/>
            </a:xfrm>
            <a:custGeom>
              <a:avLst/>
              <a:gdLst>
                <a:gd name="T0" fmla="*/ 23 w 31"/>
                <a:gd name="T1" fmla="*/ 5 h 54"/>
                <a:gd name="T2" fmla="*/ 31 w 31"/>
                <a:gd name="T3" fmla="*/ 0 h 54"/>
                <a:gd name="T4" fmla="*/ 31 w 31"/>
                <a:gd name="T5" fmla="*/ 36 h 54"/>
                <a:gd name="T6" fmla="*/ 0 w 31"/>
                <a:gd name="T7" fmla="*/ 54 h 54"/>
                <a:gd name="T8" fmla="*/ 0 w 31"/>
                <a:gd name="T9" fmla="*/ 44 h 54"/>
                <a:gd name="T10" fmla="*/ 0 w 31"/>
                <a:gd name="T11" fmla="*/ 18 h 54"/>
                <a:gd name="T12" fmla="*/ 23 w 31"/>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31" h="54">
                  <a:moveTo>
                    <a:pt x="23" y="5"/>
                  </a:moveTo>
                  <a:lnTo>
                    <a:pt x="31" y="0"/>
                  </a:lnTo>
                  <a:lnTo>
                    <a:pt x="31" y="36"/>
                  </a:lnTo>
                  <a:lnTo>
                    <a:pt x="0" y="54"/>
                  </a:lnTo>
                  <a:lnTo>
                    <a:pt x="0" y="44"/>
                  </a:lnTo>
                  <a:lnTo>
                    <a:pt x="0" y="18"/>
                  </a:lnTo>
                  <a:lnTo>
                    <a:pt x="2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209">
              <a:extLst>
                <a:ext uri="{FF2B5EF4-FFF2-40B4-BE49-F238E27FC236}">
                  <a16:creationId xmlns:a16="http://schemas.microsoft.com/office/drawing/2014/main" id="{FBB7C796-DC78-45A8-890C-68059F307078}"/>
                </a:ext>
              </a:extLst>
            </p:cNvPr>
            <p:cNvSpPr>
              <a:spLocks/>
            </p:cNvSpPr>
            <p:nvPr/>
          </p:nvSpPr>
          <p:spPr bwMode="auto">
            <a:xfrm>
              <a:off x="-6345238" y="1301751"/>
              <a:ext cx="50800" cy="87313"/>
            </a:xfrm>
            <a:custGeom>
              <a:avLst/>
              <a:gdLst>
                <a:gd name="T0" fmla="*/ 24 w 32"/>
                <a:gd name="T1" fmla="*/ 5 h 55"/>
                <a:gd name="T2" fmla="*/ 32 w 32"/>
                <a:gd name="T3" fmla="*/ 0 h 55"/>
                <a:gd name="T4" fmla="*/ 32 w 32"/>
                <a:gd name="T5" fmla="*/ 37 h 55"/>
                <a:gd name="T6" fmla="*/ 0 w 32"/>
                <a:gd name="T7" fmla="*/ 55 h 55"/>
                <a:gd name="T8" fmla="*/ 0 w 32"/>
                <a:gd name="T9" fmla="*/ 45 h 55"/>
                <a:gd name="T10" fmla="*/ 0 w 32"/>
                <a:gd name="T11" fmla="*/ 19 h 55"/>
                <a:gd name="T12" fmla="*/ 24 w 32"/>
                <a:gd name="T13" fmla="*/ 5 h 55"/>
              </a:gdLst>
              <a:ahLst/>
              <a:cxnLst>
                <a:cxn ang="0">
                  <a:pos x="T0" y="T1"/>
                </a:cxn>
                <a:cxn ang="0">
                  <a:pos x="T2" y="T3"/>
                </a:cxn>
                <a:cxn ang="0">
                  <a:pos x="T4" y="T5"/>
                </a:cxn>
                <a:cxn ang="0">
                  <a:pos x="T6" y="T7"/>
                </a:cxn>
                <a:cxn ang="0">
                  <a:pos x="T8" y="T9"/>
                </a:cxn>
                <a:cxn ang="0">
                  <a:pos x="T10" y="T11"/>
                </a:cxn>
                <a:cxn ang="0">
                  <a:pos x="T12" y="T13"/>
                </a:cxn>
              </a:cxnLst>
              <a:rect l="0" t="0" r="r" b="b"/>
              <a:pathLst>
                <a:path w="32" h="55">
                  <a:moveTo>
                    <a:pt x="24" y="5"/>
                  </a:moveTo>
                  <a:lnTo>
                    <a:pt x="32" y="0"/>
                  </a:lnTo>
                  <a:lnTo>
                    <a:pt x="32" y="37"/>
                  </a:lnTo>
                  <a:lnTo>
                    <a:pt x="0" y="55"/>
                  </a:lnTo>
                  <a:lnTo>
                    <a:pt x="0" y="45"/>
                  </a:lnTo>
                  <a:lnTo>
                    <a:pt x="0" y="19"/>
                  </a:lnTo>
                  <a:lnTo>
                    <a:pt x="24"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210">
              <a:extLst>
                <a:ext uri="{FF2B5EF4-FFF2-40B4-BE49-F238E27FC236}">
                  <a16:creationId xmlns:a16="http://schemas.microsoft.com/office/drawing/2014/main" id="{7B58DC9D-9759-4ABD-B9B2-FD1C55EE6CDB}"/>
                </a:ext>
              </a:extLst>
            </p:cNvPr>
            <p:cNvSpPr>
              <a:spLocks/>
            </p:cNvSpPr>
            <p:nvPr/>
          </p:nvSpPr>
          <p:spPr bwMode="auto">
            <a:xfrm>
              <a:off x="-6423026" y="1347788"/>
              <a:ext cx="49213" cy="87313"/>
            </a:xfrm>
            <a:custGeom>
              <a:avLst/>
              <a:gdLst>
                <a:gd name="T0" fmla="*/ 23 w 31"/>
                <a:gd name="T1" fmla="*/ 5 h 55"/>
                <a:gd name="T2" fmla="*/ 31 w 31"/>
                <a:gd name="T3" fmla="*/ 0 h 55"/>
                <a:gd name="T4" fmla="*/ 31 w 31"/>
                <a:gd name="T5" fmla="*/ 36 h 55"/>
                <a:gd name="T6" fmla="*/ 0 w 31"/>
                <a:gd name="T7" fmla="*/ 55 h 55"/>
                <a:gd name="T8" fmla="*/ 0 w 31"/>
                <a:gd name="T9" fmla="*/ 44 h 55"/>
                <a:gd name="T10" fmla="*/ 0 w 31"/>
                <a:gd name="T11" fmla="*/ 18 h 55"/>
                <a:gd name="T12" fmla="*/ 23 w 31"/>
                <a:gd name="T13" fmla="*/ 5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23" y="5"/>
                  </a:moveTo>
                  <a:lnTo>
                    <a:pt x="31" y="0"/>
                  </a:lnTo>
                  <a:lnTo>
                    <a:pt x="31" y="36"/>
                  </a:lnTo>
                  <a:lnTo>
                    <a:pt x="0" y="55"/>
                  </a:lnTo>
                  <a:lnTo>
                    <a:pt x="0" y="44"/>
                  </a:lnTo>
                  <a:lnTo>
                    <a:pt x="0" y="18"/>
                  </a:lnTo>
                  <a:lnTo>
                    <a:pt x="2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211">
              <a:extLst>
                <a:ext uri="{FF2B5EF4-FFF2-40B4-BE49-F238E27FC236}">
                  <a16:creationId xmlns:a16="http://schemas.microsoft.com/office/drawing/2014/main" id="{DFC3AF0C-3701-4E09-B927-14B9FC70A2E7}"/>
                </a:ext>
              </a:extLst>
            </p:cNvPr>
            <p:cNvSpPr>
              <a:spLocks/>
            </p:cNvSpPr>
            <p:nvPr/>
          </p:nvSpPr>
          <p:spPr bwMode="auto">
            <a:xfrm>
              <a:off x="-6443663" y="900113"/>
              <a:ext cx="131763" cy="336550"/>
            </a:xfrm>
            <a:custGeom>
              <a:avLst/>
              <a:gdLst>
                <a:gd name="T0" fmla="*/ 83 w 83"/>
                <a:gd name="T1" fmla="*/ 0 h 212"/>
                <a:gd name="T2" fmla="*/ 83 w 83"/>
                <a:gd name="T3" fmla="*/ 165 h 212"/>
                <a:gd name="T4" fmla="*/ 0 w 83"/>
                <a:gd name="T5" fmla="*/ 212 h 212"/>
                <a:gd name="T6" fmla="*/ 0 w 83"/>
                <a:gd name="T7" fmla="*/ 47 h 212"/>
                <a:gd name="T8" fmla="*/ 83 w 83"/>
                <a:gd name="T9" fmla="*/ 0 h 212"/>
              </a:gdLst>
              <a:ahLst/>
              <a:cxnLst>
                <a:cxn ang="0">
                  <a:pos x="T0" y="T1"/>
                </a:cxn>
                <a:cxn ang="0">
                  <a:pos x="T2" y="T3"/>
                </a:cxn>
                <a:cxn ang="0">
                  <a:pos x="T4" y="T5"/>
                </a:cxn>
                <a:cxn ang="0">
                  <a:pos x="T6" y="T7"/>
                </a:cxn>
                <a:cxn ang="0">
                  <a:pos x="T8" y="T9"/>
                </a:cxn>
              </a:cxnLst>
              <a:rect l="0" t="0" r="r" b="b"/>
              <a:pathLst>
                <a:path w="83" h="212">
                  <a:moveTo>
                    <a:pt x="83" y="0"/>
                  </a:moveTo>
                  <a:lnTo>
                    <a:pt x="83" y="165"/>
                  </a:lnTo>
                  <a:lnTo>
                    <a:pt x="0" y="212"/>
                  </a:lnTo>
                  <a:lnTo>
                    <a:pt x="0" y="47"/>
                  </a:lnTo>
                  <a:lnTo>
                    <a:pt x="83"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212">
              <a:extLst>
                <a:ext uri="{FF2B5EF4-FFF2-40B4-BE49-F238E27FC236}">
                  <a16:creationId xmlns:a16="http://schemas.microsoft.com/office/drawing/2014/main" id="{4B468EBE-AC7A-415B-A00F-810E87AD01EC}"/>
                </a:ext>
              </a:extLst>
            </p:cNvPr>
            <p:cNvSpPr>
              <a:spLocks/>
            </p:cNvSpPr>
            <p:nvPr/>
          </p:nvSpPr>
          <p:spPr bwMode="auto">
            <a:xfrm>
              <a:off x="-6584951" y="896938"/>
              <a:ext cx="141288" cy="339725"/>
            </a:xfrm>
            <a:custGeom>
              <a:avLst/>
              <a:gdLst>
                <a:gd name="T0" fmla="*/ 89 w 89"/>
                <a:gd name="T1" fmla="*/ 214 h 214"/>
                <a:gd name="T2" fmla="*/ 3 w 89"/>
                <a:gd name="T3" fmla="*/ 164 h 214"/>
                <a:gd name="T4" fmla="*/ 0 w 89"/>
                <a:gd name="T5" fmla="*/ 0 h 214"/>
                <a:gd name="T6" fmla="*/ 89 w 89"/>
                <a:gd name="T7" fmla="*/ 49 h 214"/>
                <a:gd name="T8" fmla="*/ 89 w 89"/>
                <a:gd name="T9" fmla="*/ 214 h 214"/>
              </a:gdLst>
              <a:ahLst/>
              <a:cxnLst>
                <a:cxn ang="0">
                  <a:pos x="T0" y="T1"/>
                </a:cxn>
                <a:cxn ang="0">
                  <a:pos x="T2" y="T3"/>
                </a:cxn>
                <a:cxn ang="0">
                  <a:pos x="T4" y="T5"/>
                </a:cxn>
                <a:cxn ang="0">
                  <a:pos x="T6" y="T7"/>
                </a:cxn>
                <a:cxn ang="0">
                  <a:pos x="T8" y="T9"/>
                </a:cxn>
              </a:cxnLst>
              <a:rect l="0" t="0" r="r" b="b"/>
              <a:pathLst>
                <a:path w="89" h="214">
                  <a:moveTo>
                    <a:pt x="89" y="214"/>
                  </a:moveTo>
                  <a:lnTo>
                    <a:pt x="3" y="164"/>
                  </a:lnTo>
                  <a:lnTo>
                    <a:pt x="0" y="0"/>
                  </a:lnTo>
                  <a:lnTo>
                    <a:pt x="89" y="49"/>
                  </a:lnTo>
                  <a:lnTo>
                    <a:pt x="89" y="214"/>
                  </a:ln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213">
              <a:extLst>
                <a:ext uri="{FF2B5EF4-FFF2-40B4-BE49-F238E27FC236}">
                  <a16:creationId xmlns:a16="http://schemas.microsoft.com/office/drawing/2014/main" id="{BFFB0CC9-5BA7-4200-A971-CEE752B4BFD1}"/>
                </a:ext>
              </a:extLst>
            </p:cNvPr>
            <p:cNvSpPr>
              <a:spLocks/>
            </p:cNvSpPr>
            <p:nvPr/>
          </p:nvSpPr>
          <p:spPr bwMode="auto">
            <a:xfrm>
              <a:off x="-6584951" y="822326"/>
              <a:ext cx="273050" cy="152400"/>
            </a:xfrm>
            <a:custGeom>
              <a:avLst/>
              <a:gdLst>
                <a:gd name="T0" fmla="*/ 89 w 172"/>
                <a:gd name="T1" fmla="*/ 96 h 96"/>
                <a:gd name="T2" fmla="*/ 0 w 172"/>
                <a:gd name="T3" fmla="*/ 47 h 96"/>
                <a:gd name="T4" fmla="*/ 86 w 172"/>
                <a:gd name="T5" fmla="*/ 0 h 96"/>
                <a:gd name="T6" fmla="*/ 172 w 172"/>
                <a:gd name="T7" fmla="*/ 49 h 96"/>
                <a:gd name="T8" fmla="*/ 89 w 172"/>
                <a:gd name="T9" fmla="*/ 96 h 96"/>
              </a:gdLst>
              <a:ahLst/>
              <a:cxnLst>
                <a:cxn ang="0">
                  <a:pos x="T0" y="T1"/>
                </a:cxn>
                <a:cxn ang="0">
                  <a:pos x="T2" y="T3"/>
                </a:cxn>
                <a:cxn ang="0">
                  <a:pos x="T4" y="T5"/>
                </a:cxn>
                <a:cxn ang="0">
                  <a:pos x="T6" y="T7"/>
                </a:cxn>
                <a:cxn ang="0">
                  <a:pos x="T8" y="T9"/>
                </a:cxn>
              </a:cxnLst>
              <a:rect l="0" t="0" r="r" b="b"/>
              <a:pathLst>
                <a:path w="172" h="96">
                  <a:moveTo>
                    <a:pt x="89" y="96"/>
                  </a:moveTo>
                  <a:lnTo>
                    <a:pt x="0" y="47"/>
                  </a:lnTo>
                  <a:lnTo>
                    <a:pt x="86" y="0"/>
                  </a:lnTo>
                  <a:lnTo>
                    <a:pt x="172" y="49"/>
                  </a:lnTo>
                  <a:lnTo>
                    <a:pt x="89" y="96"/>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214">
              <a:extLst>
                <a:ext uri="{FF2B5EF4-FFF2-40B4-BE49-F238E27FC236}">
                  <a16:creationId xmlns:a16="http://schemas.microsoft.com/office/drawing/2014/main" id="{87D6230B-F8F3-46FC-86FF-E044CF8F82C2}"/>
                </a:ext>
              </a:extLst>
            </p:cNvPr>
            <p:cNvSpPr>
              <a:spLocks/>
            </p:cNvSpPr>
            <p:nvPr/>
          </p:nvSpPr>
          <p:spPr bwMode="auto">
            <a:xfrm>
              <a:off x="-6456363" y="603251"/>
              <a:ext cx="15875" cy="296863"/>
            </a:xfrm>
            <a:custGeom>
              <a:avLst/>
              <a:gdLst>
                <a:gd name="T0" fmla="*/ 4 w 4"/>
                <a:gd name="T1" fmla="*/ 1 h 72"/>
                <a:gd name="T2" fmla="*/ 2 w 4"/>
                <a:gd name="T3" fmla="*/ 0 h 72"/>
                <a:gd name="T4" fmla="*/ 0 w 4"/>
                <a:gd name="T5" fmla="*/ 1 h 72"/>
                <a:gd name="T6" fmla="*/ 0 w 4"/>
                <a:gd name="T7" fmla="*/ 72 h 72"/>
                <a:gd name="T8" fmla="*/ 0 w 4"/>
                <a:gd name="T9" fmla="*/ 72 h 72"/>
                <a:gd name="T10" fmla="*/ 2 w 4"/>
                <a:gd name="T11" fmla="*/ 72 h 72"/>
                <a:gd name="T12" fmla="*/ 4 w 4"/>
                <a:gd name="T13" fmla="*/ 72 h 72"/>
                <a:gd name="T14" fmla="*/ 4 w 4"/>
                <a:gd name="T15" fmla="*/ 72 h 72"/>
                <a:gd name="T16" fmla="*/ 4 w 4"/>
                <a:gd name="T17" fmla="*/ 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2">
                  <a:moveTo>
                    <a:pt x="4" y="1"/>
                  </a:moveTo>
                  <a:cubicBezTo>
                    <a:pt x="4" y="1"/>
                    <a:pt x="3" y="0"/>
                    <a:pt x="2" y="0"/>
                  </a:cubicBezTo>
                  <a:cubicBezTo>
                    <a:pt x="1" y="0"/>
                    <a:pt x="0" y="1"/>
                    <a:pt x="0" y="1"/>
                  </a:cubicBezTo>
                  <a:cubicBezTo>
                    <a:pt x="0" y="72"/>
                    <a:pt x="0" y="72"/>
                    <a:pt x="0" y="72"/>
                  </a:cubicBezTo>
                  <a:cubicBezTo>
                    <a:pt x="0" y="72"/>
                    <a:pt x="0" y="72"/>
                    <a:pt x="0" y="72"/>
                  </a:cubicBezTo>
                  <a:cubicBezTo>
                    <a:pt x="0" y="72"/>
                    <a:pt x="1" y="72"/>
                    <a:pt x="2" y="72"/>
                  </a:cubicBezTo>
                  <a:cubicBezTo>
                    <a:pt x="3" y="72"/>
                    <a:pt x="4" y="72"/>
                    <a:pt x="4" y="72"/>
                  </a:cubicBezTo>
                  <a:cubicBezTo>
                    <a:pt x="4" y="72"/>
                    <a:pt x="4" y="72"/>
                    <a:pt x="4" y="72"/>
                  </a:cubicBezTo>
                  <a:lnTo>
                    <a:pt x="4" y="1"/>
                  </a:lnTo>
                  <a:close/>
                </a:path>
              </a:pathLst>
            </a:custGeom>
            <a:solidFill>
              <a:srgbClr val="494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215">
              <a:extLst>
                <a:ext uri="{FF2B5EF4-FFF2-40B4-BE49-F238E27FC236}">
                  <a16:creationId xmlns:a16="http://schemas.microsoft.com/office/drawing/2014/main" id="{716B79CE-07BB-42F7-9F43-FC7F992361B5}"/>
                </a:ext>
              </a:extLst>
            </p:cNvPr>
            <p:cNvSpPr>
              <a:spLocks/>
            </p:cNvSpPr>
            <p:nvPr/>
          </p:nvSpPr>
          <p:spPr bwMode="auto">
            <a:xfrm>
              <a:off x="-6580188" y="3975101"/>
              <a:ext cx="342900" cy="1308100"/>
            </a:xfrm>
            <a:custGeom>
              <a:avLst/>
              <a:gdLst>
                <a:gd name="T0" fmla="*/ 214 w 216"/>
                <a:gd name="T1" fmla="*/ 0 h 824"/>
                <a:gd name="T2" fmla="*/ 216 w 216"/>
                <a:gd name="T3" fmla="*/ 701 h 824"/>
                <a:gd name="T4" fmla="*/ 2 w 216"/>
                <a:gd name="T5" fmla="*/ 824 h 824"/>
                <a:gd name="T6" fmla="*/ 0 w 216"/>
                <a:gd name="T7" fmla="*/ 120 h 824"/>
                <a:gd name="T8" fmla="*/ 214 w 216"/>
                <a:gd name="T9" fmla="*/ 0 h 824"/>
              </a:gdLst>
              <a:ahLst/>
              <a:cxnLst>
                <a:cxn ang="0">
                  <a:pos x="T0" y="T1"/>
                </a:cxn>
                <a:cxn ang="0">
                  <a:pos x="T2" y="T3"/>
                </a:cxn>
                <a:cxn ang="0">
                  <a:pos x="T4" y="T5"/>
                </a:cxn>
                <a:cxn ang="0">
                  <a:pos x="T6" y="T7"/>
                </a:cxn>
                <a:cxn ang="0">
                  <a:pos x="T8" y="T9"/>
                </a:cxn>
              </a:cxnLst>
              <a:rect l="0" t="0" r="r" b="b"/>
              <a:pathLst>
                <a:path w="216" h="824">
                  <a:moveTo>
                    <a:pt x="214" y="0"/>
                  </a:moveTo>
                  <a:lnTo>
                    <a:pt x="216" y="701"/>
                  </a:lnTo>
                  <a:lnTo>
                    <a:pt x="2" y="824"/>
                  </a:lnTo>
                  <a:lnTo>
                    <a:pt x="0" y="120"/>
                  </a:lnTo>
                  <a:lnTo>
                    <a:pt x="214"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216">
              <a:extLst>
                <a:ext uri="{FF2B5EF4-FFF2-40B4-BE49-F238E27FC236}">
                  <a16:creationId xmlns:a16="http://schemas.microsoft.com/office/drawing/2014/main" id="{92153A54-1463-4D48-B1A6-5DBA334B4F43}"/>
                </a:ext>
              </a:extLst>
            </p:cNvPr>
            <p:cNvSpPr>
              <a:spLocks/>
            </p:cNvSpPr>
            <p:nvPr/>
          </p:nvSpPr>
          <p:spPr bwMode="auto">
            <a:xfrm>
              <a:off x="-6927851" y="3967163"/>
              <a:ext cx="350838" cy="1316038"/>
            </a:xfrm>
            <a:custGeom>
              <a:avLst/>
              <a:gdLst>
                <a:gd name="T0" fmla="*/ 221 w 221"/>
                <a:gd name="T1" fmla="*/ 829 h 829"/>
                <a:gd name="T2" fmla="*/ 3 w 221"/>
                <a:gd name="T3" fmla="*/ 701 h 829"/>
                <a:gd name="T4" fmla="*/ 0 w 221"/>
                <a:gd name="T5" fmla="*/ 0 h 829"/>
                <a:gd name="T6" fmla="*/ 219 w 221"/>
                <a:gd name="T7" fmla="*/ 125 h 829"/>
                <a:gd name="T8" fmla="*/ 221 w 221"/>
                <a:gd name="T9" fmla="*/ 829 h 829"/>
              </a:gdLst>
              <a:ahLst/>
              <a:cxnLst>
                <a:cxn ang="0">
                  <a:pos x="T0" y="T1"/>
                </a:cxn>
                <a:cxn ang="0">
                  <a:pos x="T2" y="T3"/>
                </a:cxn>
                <a:cxn ang="0">
                  <a:pos x="T4" y="T5"/>
                </a:cxn>
                <a:cxn ang="0">
                  <a:pos x="T6" y="T7"/>
                </a:cxn>
                <a:cxn ang="0">
                  <a:pos x="T8" y="T9"/>
                </a:cxn>
              </a:cxnLst>
              <a:rect l="0" t="0" r="r" b="b"/>
              <a:pathLst>
                <a:path w="221" h="829">
                  <a:moveTo>
                    <a:pt x="221" y="829"/>
                  </a:moveTo>
                  <a:lnTo>
                    <a:pt x="3" y="701"/>
                  </a:lnTo>
                  <a:lnTo>
                    <a:pt x="0" y="0"/>
                  </a:lnTo>
                  <a:lnTo>
                    <a:pt x="219" y="125"/>
                  </a:lnTo>
                  <a:lnTo>
                    <a:pt x="221" y="829"/>
                  </a:ln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217">
              <a:extLst>
                <a:ext uri="{FF2B5EF4-FFF2-40B4-BE49-F238E27FC236}">
                  <a16:creationId xmlns:a16="http://schemas.microsoft.com/office/drawing/2014/main" id="{71DB25FA-C997-46EF-8B7E-EAE9F0C9B4F4}"/>
                </a:ext>
              </a:extLst>
            </p:cNvPr>
            <p:cNvSpPr>
              <a:spLocks/>
            </p:cNvSpPr>
            <p:nvPr/>
          </p:nvSpPr>
          <p:spPr bwMode="auto">
            <a:xfrm>
              <a:off x="-6927851" y="3776663"/>
              <a:ext cx="687388" cy="388938"/>
            </a:xfrm>
            <a:custGeom>
              <a:avLst/>
              <a:gdLst>
                <a:gd name="T0" fmla="*/ 219 w 433"/>
                <a:gd name="T1" fmla="*/ 245 h 245"/>
                <a:gd name="T2" fmla="*/ 0 w 433"/>
                <a:gd name="T3" fmla="*/ 120 h 245"/>
                <a:gd name="T4" fmla="*/ 214 w 433"/>
                <a:gd name="T5" fmla="*/ 0 h 245"/>
                <a:gd name="T6" fmla="*/ 433 w 433"/>
                <a:gd name="T7" fmla="*/ 125 h 245"/>
                <a:gd name="T8" fmla="*/ 219 w 433"/>
                <a:gd name="T9" fmla="*/ 245 h 245"/>
              </a:gdLst>
              <a:ahLst/>
              <a:cxnLst>
                <a:cxn ang="0">
                  <a:pos x="T0" y="T1"/>
                </a:cxn>
                <a:cxn ang="0">
                  <a:pos x="T2" y="T3"/>
                </a:cxn>
                <a:cxn ang="0">
                  <a:pos x="T4" y="T5"/>
                </a:cxn>
                <a:cxn ang="0">
                  <a:pos x="T6" y="T7"/>
                </a:cxn>
                <a:cxn ang="0">
                  <a:pos x="T8" y="T9"/>
                </a:cxn>
              </a:cxnLst>
              <a:rect l="0" t="0" r="r" b="b"/>
              <a:pathLst>
                <a:path w="433" h="245">
                  <a:moveTo>
                    <a:pt x="219" y="245"/>
                  </a:moveTo>
                  <a:lnTo>
                    <a:pt x="0" y="120"/>
                  </a:lnTo>
                  <a:lnTo>
                    <a:pt x="214" y="0"/>
                  </a:lnTo>
                  <a:lnTo>
                    <a:pt x="433" y="125"/>
                  </a:lnTo>
                  <a:lnTo>
                    <a:pt x="219" y="245"/>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218">
              <a:extLst>
                <a:ext uri="{FF2B5EF4-FFF2-40B4-BE49-F238E27FC236}">
                  <a16:creationId xmlns:a16="http://schemas.microsoft.com/office/drawing/2014/main" id="{7376F85A-2982-4CFD-9AB7-8D9C6B7D444F}"/>
                </a:ext>
              </a:extLst>
            </p:cNvPr>
            <p:cNvSpPr>
              <a:spLocks/>
            </p:cNvSpPr>
            <p:nvPr/>
          </p:nvSpPr>
          <p:spPr bwMode="auto">
            <a:xfrm>
              <a:off x="-6878638" y="4206876"/>
              <a:ext cx="61913" cy="112713"/>
            </a:xfrm>
            <a:custGeom>
              <a:avLst/>
              <a:gdLst>
                <a:gd name="T0" fmla="*/ 11 w 39"/>
                <a:gd name="T1" fmla="*/ 8 h 71"/>
                <a:gd name="T2" fmla="*/ 0 w 39"/>
                <a:gd name="T3" fmla="*/ 0 h 71"/>
                <a:gd name="T4" fmla="*/ 0 w 39"/>
                <a:gd name="T5" fmla="*/ 47 h 71"/>
                <a:gd name="T6" fmla="*/ 39 w 39"/>
                <a:gd name="T7" fmla="*/ 71 h 71"/>
                <a:gd name="T8" fmla="*/ 39 w 39"/>
                <a:gd name="T9" fmla="*/ 58 h 71"/>
                <a:gd name="T10" fmla="*/ 39 w 39"/>
                <a:gd name="T11" fmla="*/ 24 h 71"/>
                <a:gd name="T12" fmla="*/ 11 w 39"/>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1" y="8"/>
                  </a:moveTo>
                  <a:lnTo>
                    <a:pt x="0" y="0"/>
                  </a:lnTo>
                  <a:lnTo>
                    <a:pt x="0" y="47"/>
                  </a:lnTo>
                  <a:lnTo>
                    <a:pt x="39" y="71"/>
                  </a:lnTo>
                  <a:lnTo>
                    <a:pt x="39" y="58"/>
                  </a:lnTo>
                  <a:lnTo>
                    <a:pt x="39" y="24"/>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219">
              <a:extLst>
                <a:ext uri="{FF2B5EF4-FFF2-40B4-BE49-F238E27FC236}">
                  <a16:creationId xmlns:a16="http://schemas.microsoft.com/office/drawing/2014/main" id="{E6962961-5206-421B-8718-32516D954237}"/>
                </a:ext>
              </a:extLst>
            </p:cNvPr>
            <p:cNvSpPr>
              <a:spLocks/>
            </p:cNvSpPr>
            <p:nvPr/>
          </p:nvSpPr>
          <p:spPr bwMode="auto">
            <a:xfrm>
              <a:off x="-6778626" y="4265613"/>
              <a:ext cx="61913" cy="111125"/>
            </a:xfrm>
            <a:custGeom>
              <a:avLst/>
              <a:gdLst>
                <a:gd name="T0" fmla="*/ 10 w 39"/>
                <a:gd name="T1" fmla="*/ 5 h 70"/>
                <a:gd name="T2" fmla="*/ 0 w 39"/>
                <a:gd name="T3" fmla="*/ 0 h 70"/>
                <a:gd name="T4" fmla="*/ 0 w 39"/>
                <a:gd name="T5" fmla="*/ 47 h 70"/>
                <a:gd name="T6" fmla="*/ 39 w 39"/>
                <a:gd name="T7" fmla="*/ 70 h 70"/>
                <a:gd name="T8" fmla="*/ 39 w 39"/>
                <a:gd name="T9" fmla="*/ 57 h 70"/>
                <a:gd name="T10" fmla="*/ 39 w 39"/>
                <a:gd name="T11" fmla="*/ 23 h 70"/>
                <a:gd name="T12" fmla="*/ 10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0" y="5"/>
                  </a:moveTo>
                  <a:lnTo>
                    <a:pt x="0" y="0"/>
                  </a:lnTo>
                  <a:lnTo>
                    <a:pt x="0" y="47"/>
                  </a:lnTo>
                  <a:lnTo>
                    <a:pt x="39" y="70"/>
                  </a:lnTo>
                  <a:lnTo>
                    <a:pt x="39" y="57"/>
                  </a:lnTo>
                  <a:lnTo>
                    <a:pt x="39" y="23"/>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220">
              <a:extLst>
                <a:ext uri="{FF2B5EF4-FFF2-40B4-BE49-F238E27FC236}">
                  <a16:creationId xmlns:a16="http://schemas.microsoft.com/office/drawing/2014/main" id="{57A55FE2-027D-475E-9C31-F8E768DD9892}"/>
                </a:ext>
              </a:extLst>
            </p:cNvPr>
            <p:cNvSpPr>
              <a:spLocks/>
            </p:cNvSpPr>
            <p:nvPr/>
          </p:nvSpPr>
          <p:spPr bwMode="auto">
            <a:xfrm>
              <a:off x="-6680201" y="4322763"/>
              <a:ext cx="61913" cy="112713"/>
            </a:xfrm>
            <a:custGeom>
              <a:avLst/>
              <a:gdLst>
                <a:gd name="T0" fmla="*/ 11 w 39"/>
                <a:gd name="T1" fmla="*/ 5 h 71"/>
                <a:gd name="T2" fmla="*/ 0 w 39"/>
                <a:gd name="T3" fmla="*/ 0 h 71"/>
                <a:gd name="T4" fmla="*/ 0 w 39"/>
                <a:gd name="T5" fmla="*/ 47 h 71"/>
                <a:gd name="T6" fmla="*/ 39 w 39"/>
                <a:gd name="T7" fmla="*/ 71 h 71"/>
                <a:gd name="T8" fmla="*/ 39 w 39"/>
                <a:gd name="T9" fmla="*/ 58 h 71"/>
                <a:gd name="T10" fmla="*/ 39 w 39"/>
                <a:gd name="T11" fmla="*/ 24 h 71"/>
                <a:gd name="T12" fmla="*/ 11 w 39"/>
                <a:gd name="T13" fmla="*/ 5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1" y="5"/>
                  </a:moveTo>
                  <a:lnTo>
                    <a:pt x="0" y="0"/>
                  </a:lnTo>
                  <a:lnTo>
                    <a:pt x="0" y="47"/>
                  </a:lnTo>
                  <a:lnTo>
                    <a:pt x="39" y="71"/>
                  </a:lnTo>
                  <a:lnTo>
                    <a:pt x="39" y="58"/>
                  </a:lnTo>
                  <a:lnTo>
                    <a:pt x="39" y="24"/>
                  </a:lnTo>
                  <a:lnTo>
                    <a:pt x="1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221">
              <a:extLst>
                <a:ext uri="{FF2B5EF4-FFF2-40B4-BE49-F238E27FC236}">
                  <a16:creationId xmlns:a16="http://schemas.microsoft.com/office/drawing/2014/main" id="{4C2E032C-CBE6-47FF-8880-90A612363E2B}"/>
                </a:ext>
              </a:extLst>
            </p:cNvPr>
            <p:cNvSpPr>
              <a:spLocks/>
            </p:cNvSpPr>
            <p:nvPr/>
          </p:nvSpPr>
          <p:spPr bwMode="auto">
            <a:xfrm>
              <a:off x="-6345238" y="4206876"/>
              <a:ext cx="66675" cy="112713"/>
            </a:xfrm>
            <a:custGeom>
              <a:avLst/>
              <a:gdLst>
                <a:gd name="T0" fmla="*/ 29 w 42"/>
                <a:gd name="T1" fmla="*/ 8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8"/>
                  </a:moveTo>
                  <a:lnTo>
                    <a:pt x="42" y="0"/>
                  </a:lnTo>
                  <a:lnTo>
                    <a:pt x="42" y="47"/>
                  </a:lnTo>
                  <a:lnTo>
                    <a:pt x="0" y="71"/>
                  </a:lnTo>
                  <a:lnTo>
                    <a:pt x="0" y="58"/>
                  </a:lnTo>
                  <a:lnTo>
                    <a:pt x="0" y="24"/>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222">
              <a:extLst>
                <a:ext uri="{FF2B5EF4-FFF2-40B4-BE49-F238E27FC236}">
                  <a16:creationId xmlns:a16="http://schemas.microsoft.com/office/drawing/2014/main" id="{EBB606BF-F0FE-4DD6-9E98-5DB7669EA0EF}"/>
                </a:ext>
              </a:extLst>
            </p:cNvPr>
            <p:cNvSpPr>
              <a:spLocks/>
            </p:cNvSpPr>
            <p:nvPr/>
          </p:nvSpPr>
          <p:spPr bwMode="auto">
            <a:xfrm>
              <a:off x="-6443663" y="4265613"/>
              <a:ext cx="66675" cy="111125"/>
            </a:xfrm>
            <a:custGeom>
              <a:avLst/>
              <a:gdLst>
                <a:gd name="T0" fmla="*/ 29 w 42"/>
                <a:gd name="T1" fmla="*/ 5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7"/>
                  </a:lnTo>
                  <a:lnTo>
                    <a:pt x="0" y="70"/>
                  </a:lnTo>
                  <a:lnTo>
                    <a:pt x="0" y="57"/>
                  </a:lnTo>
                  <a:lnTo>
                    <a:pt x="0" y="23"/>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223">
              <a:extLst>
                <a:ext uri="{FF2B5EF4-FFF2-40B4-BE49-F238E27FC236}">
                  <a16:creationId xmlns:a16="http://schemas.microsoft.com/office/drawing/2014/main" id="{5EADA02B-50D9-42FC-B575-3E74004E268E}"/>
                </a:ext>
              </a:extLst>
            </p:cNvPr>
            <p:cNvSpPr>
              <a:spLocks/>
            </p:cNvSpPr>
            <p:nvPr/>
          </p:nvSpPr>
          <p:spPr bwMode="auto">
            <a:xfrm>
              <a:off x="-6543676" y="4322763"/>
              <a:ext cx="66675" cy="112713"/>
            </a:xfrm>
            <a:custGeom>
              <a:avLst/>
              <a:gdLst>
                <a:gd name="T0" fmla="*/ 29 w 42"/>
                <a:gd name="T1" fmla="*/ 5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5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5"/>
                  </a:moveTo>
                  <a:lnTo>
                    <a:pt x="42" y="0"/>
                  </a:lnTo>
                  <a:lnTo>
                    <a:pt x="42" y="47"/>
                  </a:lnTo>
                  <a:lnTo>
                    <a:pt x="0" y="71"/>
                  </a:lnTo>
                  <a:lnTo>
                    <a:pt x="0" y="58"/>
                  </a:lnTo>
                  <a:lnTo>
                    <a:pt x="0" y="24"/>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224">
              <a:extLst>
                <a:ext uri="{FF2B5EF4-FFF2-40B4-BE49-F238E27FC236}">
                  <a16:creationId xmlns:a16="http://schemas.microsoft.com/office/drawing/2014/main" id="{5497C68E-DBD6-44FF-B361-77243CEEB344}"/>
                </a:ext>
              </a:extLst>
            </p:cNvPr>
            <p:cNvSpPr>
              <a:spLocks/>
            </p:cNvSpPr>
            <p:nvPr/>
          </p:nvSpPr>
          <p:spPr bwMode="auto">
            <a:xfrm>
              <a:off x="-6878638" y="4340226"/>
              <a:ext cx="61913" cy="111125"/>
            </a:xfrm>
            <a:custGeom>
              <a:avLst/>
              <a:gdLst>
                <a:gd name="T0" fmla="*/ 11 w 39"/>
                <a:gd name="T1" fmla="*/ 7 h 70"/>
                <a:gd name="T2" fmla="*/ 0 w 39"/>
                <a:gd name="T3" fmla="*/ 0 h 70"/>
                <a:gd name="T4" fmla="*/ 0 w 39"/>
                <a:gd name="T5" fmla="*/ 47 h 70"/>
                <a:gd name="T6" fmla="*/ 39 w 39"/>
                <a:gd name="T7" fmla="*/ 70 h 70"/>
                <a:gd name="T8" fmla="*/ 39 w 39"/>
                <a:gd name="T9" fmla="*/ 57 h 70"/>
                <a:gd name="T10" fmla="*/ 39 w 39"/>
                <a:gd name="T11" fmla="*/ 23 h 70"/>
                <a:gd name="T12" fmla="*/ 11 w 39"/>
                <a:gd name="T13" fmla="*/ 7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1" y="7"/>
                  </a:moveTo>
                  <a:lnTo>
                    <a:pt x="0" y="0"/>
                  </a:lnTo>
                  <a:lnTo>
                    <a:pt x="0" y="47"/>
                  </a:lnTo>
                  <a:lnTo>
                    <a:pt x="39" y="70"/>
                  </a:lnTo>
                  <a:lnTo>
                    <a:pt x="39" y="57"/>
                  </a:lnTo>
                  <a:lnTo>
                    <a:pt x="39" y="23"/>
                  </a:lnTo>
                  <a:lnTo>
                    <a:pt x="11"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225">
              <a:extLst>
                <a:ext uri="{FF2B5EF4-FFF2-40B4-BE49-F238E27FC236}">
                  <a16:creationId xmlns:a16="http://schemas.microsoft.com/office/drawing/2014/main" id="{B8CEFCB0-A025-446A-BA46-8A92B42CAE52}"/>
                </a:ext>
              </a:extLst>
            </p:cNvPr>
            <p:cNvSpPr>
              <a:spLocks/>
            </p:cNvSpPr>
            <p:nvPr/>
          </p:nvSpPr>
          <p:spPr bwMode="auto">
            <a:xfrm>
              <a:off x="-6778626" y="4397376"/>
              <a:ext cx="61913" cy="111125"/>
            </a:xfrm>
            <a:custGeom>
              <a:avLst/>
              <a:gdLst>
                <a:gd name="T0" fmla="*/ 10 w 39"/>
                <a:gd name="T1" fmla="*/ 5 h 70"/>
                <a:gd name="T2" fmla="*/ 0 w 39"/>
                <a:gd name="T3" fmla="*/ 0 h 70"/>
                <a:gd name="T4" fmla="*/ 0 w 39"/>
                <a:gd name="T5" fmla="*/ 47 h 70"/>
                <a:gd name="T6" fmla="*/ 39 w 39"/>
                <a:gd name="T7" fmla="*/ 70 h 70"/>
                <a:gd name="T8" fmla="*/ 39 w 39"/>
                <a:gd name="T9" fmla="*/ 57 h 70"/>
                <a:gd name="T10" fmla="*/ 39 w 39"/>
                <a:gd name="T11" fmla="*/ 24 h 70"/>
                <a:gd name="T12" fmla="*/ 10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0" y="5"/>
                  </a:moveTo>
                  <a:lnTo>
                    <a:pt x="0" y="0"/>
                  </a:lnTo>
                  <a:lnTo>
                    <a:pt x="0" y="47"/>
                  </a:lnTo>
                  <a:lnTo>
                    <a:pt x="39" y="70"/>
                  </a:lnTo>
                  <a:lnTo>
                    <a:pt x="39" y="57"/>
                  </a:lnTo>
                  <a:lnTo>
                    <a:pt x="39" y="24"/>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226">
              <a:extLst>
                <a:ext uri="{FF2B5EF4-FFF2-40B4-BE49-F238E27FC236}">
                  <a16:creationId xmlns:a16="http://schemas.microsoft.com/office/drawing/2014/main" id="{9729A030-C792-4C33-9722-DEA21E3AAAA5}"/>
                </a:ext>
              </a:extLst>
            </p:cNvPr>
            <p:cNvSpPr>
              <a:spLocks/>
            </p:cNvSpPr>
            <p:nvPr/>
          </p:nvSpPr>
          <p:spPr bwMode="auto">
            <a:xfrm>
              <a:off x="-6680201" y="4456113"/>
              <a:ext cx="61913" cy="111125"/>
            </a:xfrm>
            <a:custGeom>
              <a:avLst/>
              <a:gdLst>
                <a:gd name="T0" fmla="*/ 11 w 39"/>
                <a:gd name="T1" fmla="*/ 5 h 70"/>
                <a:gd name="T2" fmla="*/ 0 w 39"/>
                <a:gd name="T3" fmla="*/ 0 h 70"/>
                <a:gd name="T4" fmla="*/ 0 w 39"/>
                <a:gd name="T5" fmla="*/ 47 h 70"/>
                <a:gd name="T6" fmla="*/ 39 w 39"/>
                <a:gd name="T7" fmla="*/ 70 h 70"/>
                <a:gd name="T8" fmla="*/ 39 w 39"/>
                <a:gd name="T9" fmla="*/ 57 h 70"/>
                <a:gd name="T10" fmla="*/ 39 w 39"/>
                <a:gd name="T11" fmla="*/ 23 h 70"/>
                <a:gd name="T12" fmla="*/ 11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1" y="5"/>
                  </a:moveTo>
                  <a:lnTo>
                    <a:pt x="0" y="0"/>
                  </a:lnTo>
                  <a:lnTo>
                    <a:pt x="0" y="47"/>
                  </a:lnTo>
                  <a:lnTo>
                    <a:pt x="39" y="70"/>
                  </a:lnTo>
                  <a:lnTo>
                    <a:pt x="39" y="57"/>
                  </a:lnTo>
                  <a:lnTo>
                    <a:pt x="39" y="23"/>
                  </a:lnTo>
                  <a:lnTo>
                    <a:pt x="1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27">
              <a:extLst>
                <a:ext uri="{FF2B5EF4-FFF2-40B4-BE49-F238E27FC236}">
                  <a16:creationId xmlns:a16="http://schemas.microsoft.com/office/drawing/2014/main" id="{52F2AADC-5F8A-4FAC-95FD-728C20CE689F}"/>
                </a:ext>
              </a:extLst>
            </p:cNvPr>
            <p:cNvSpPr>
              <a:spLocks/>
            </p:cNvSpPr>
            <p:nvPr/>
          </p:nvSpPr>
          <p:spPr bwMode="auto">
            <a:xfrm>
              <a:off x="-6345238" y="4340226"/>
              <a:ext cx="66675" cy="111125"/>
            </a:xfrm>
            <a:custGeom>
              <a:avLst/>
              <a:gdLst>
                <a:gd name="T0" fmla="*/ 29 w 42"/>
                <a:gd name="T1" fmla="*/ 7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7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7"/>
                  </a:moveTo>
                  <a:lnTo>
                    <a:pt x="42" y="0"/>
                  </a:lnTo>
                  <a:lnTo>
                    <a:pt x="42" y="47"/>
                  </a:lnTo>
                  <a:lnTo>
                    <a:pt x="0" y="70"/>
                  </a:lnTo>
                  <a:lnTo>
                    <a:pt x="0" y="57"/>
                  </a:lnTo>
                  <a:lnTo>
                    <a:pt x="0" y="23"/>
                  </a:lnTo>
                  <a:lnTo>
                    <a:pt x="29"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228">
              <a:extLst>
                <a:ext uri="{FF2B5EF4-FFF2-40B4-BE49-F238E27FC236}">
                  <a16:creationId xmlns:a16="http://schemas.microsoft.com/office/drawing/2014/main" id="{F062831E-68B8-43EB-8648-2FD97FB78823}"/>
                </a:ext>
              </a:extLst>
            </p:cNvPr>
            <p:cNvSpPr>
              <a:spLocks/>
            </p:cNvSpPr>
            <p:nvPr/>
          </p:nvSpPr>
          <p:spPr bwMode="auto">
            <a:xfrm>
              <a:off x="-6443663" y="4397376"/>
              <a:ext cx="66675" cy="111125"/>
            </a:xfrm>
            <a:custGeom>
              <a:avLst/>
              <a:gdLst>
                <a:gd name="T0" fmla="*/ 29 w 42"/>
                <a:gd name="T1" fmla="*/ 5 h 70"/>
                <a:gd name="T2" fmla="*/ 42 w 42"/>
                <a:gd name="T3" fmla="*/ 0 h 70"/>
                <a:gd name="T4" fmla="*/ 42 w 42"/>
                <a:gd name="T5" fmla="*/ 47 h 70"/>
                <a:gd name="T6" fmla="*/ 0 w 42"/>
                <a:gd name="T7" fmla="*/ 70 h 70"/>
                <a:gd name="T8" fmla="*/ 0 w 42"/>
                <a:gd name="T9" fmla="*/ 57 h 70"/>
                <a:gd name="T10" fmla="*/ 0 w 42"/>
                <a:gd name="T11" fmla="*/ 24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7"/>
                  </a:lnTo>
                  <a:lnTo>
                    <a:pt x="0" y="70"/>
                  </a:lnTo>
                  <a:lnTo>
                    <a:pt x="0" y="57"/>
                  </a:lnTo>
                  <a:lnTo>
                    <a:pt x="0" y="24"/>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229">
              <a:extLst>
                <a:ext uri="{FF2B5EF4-FFF2-40B4-BE49-F238E27FC236}">
                  <a16:creationId xmlns:a16="http://schemas.microsoft.com/office/drawing/2014/main" id="{C643A7BE-A10B-4604-B70E-D4B7A9DBEE8E}"/>
                </a:ext>
              </a:extLst>
            </p:cNvPr>
            <p:cNvSpPr>
              <a:spLocks/>
            </p:cNvSpPr>
            <p:nvPr/>
          </p:nvSpPr>
          <p:spPr bwMode="auto">
            <a:xfrm>
              <a:off x="-6543676" y="4456113"/>
              <a:ext cx="66675" cy="111125"/>
            </a:xfrm>
            <a:custGeom>
              <a:avLst/>
              <a:gdLst>
                <a:gd name="T0" fmla="*/ 29 w 42"/>
                <a:gd name="T1" fmla="*/ 5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7"/>
                  </a:lnTo>
                  <a:lnTo>
                    <a:pt x="0" y="70"/>
                  </a:lnTo>
                  <a:lnTo>
                    <a:pt x="0" y="57"/>
                  </a:lnTo>
                  <a:lnTo>
                    <a:pt x="0" y="23"/>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230">
              <a:extLst>
                <a:ext uri="{FF2B5EF4-FFF2-40B4-BE49-F238E27FC236}">
                  <a16:creationId xmlns:a16="http://schemas.microsoft.com/office/drawing/2014/main" id="{E1A24C52-F1C8-4C4C-96D8-9380697495C7}"/>
                </a:ext>
              </a:extLst>
            </p:cNvPr>
            <p:cNvSpPr>
              <a:spLocks/>
            </p:cNvSpPr>
            <p:nvPr/>
          </p:nvSpPr>
          <p:spPr bwMode="auto">
            <a:xfrm>
              <a:off x="-6878638" y="4471988"/>
              <a:ext cx="61913" cy="111125"/>
            </a:xfrm>
            <a:custGeom>
              <a:avLst/>
              <a:gdLst>
                <a:gd name="T0" fmla="*/ 11 w 39"/>
                <a:gd name="T1" fmla="*/ 8 h 70"/>
                <a:gd name="T2" fmla="*/ 0 w 39"/>
                <a:gd name="T3" fmla="*/ 0 h 70"/>
                <a:gd name="T4" fmla="*/ 0 w 39"/>
                <a:gd name="T5" fmla="*/ 47 h 70"/>
                <a:gd name="T6" fmla="*/ 39 w 39"/>
                <a:gd name="T7" fmla="*/ 70 h 70"/>
                <a:gd name="T8" fmla="*/ 39 w 39"/>
                <a:gd name="T9" fmla="*/ 57 h 70"/>
                <a:gd name="T10" fmla="*/ 39 w 39"/>
                <a:gd name="T11" fmla="*/ 23 h 70"/>
                <a:gd name="T12" fmla="*/ 11 w 39"/>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1" y="8"/>
                  </a:moveTo>
                  <a:lnTo>
                    <a:pt x="0" y="0"/>
                  </a:lnTo>
                  <a:lnTo>
                    <a:pt x="0" y="47"/>
                  </a:lnTo>
                  <a:lnTo>
                    <a:pt x="39" y="70"/>
                  </a:lnTo>
                  <a:lnTo>
                    <a:pt x="39" y="57"/>
                  </a:lnTo>
                  <a:lnTo>
                    <a:pt x="39" y="23"/>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231">
              <a:extLst>
                <a:ext uri="{FF2B5EF4-FFF2-40B4-BE49-F238E27FC236}">
                  <a16:creationId xmlns:a16="http://schemas.microsoft.com/office/drawing/2014/main" id="{767C8F59-3D27-4888-B3B1-0A064FFF6240}"/>
                </a:ext>
              </a:extLst>
            </p:cNvPr>
            <p:cNvSpPr>
              <a:spLocks/>
            </p:cNvSpPr>
            <p:nvPr/>
          </p:nvSpPr>
          <p:spPr bwMode="auto">
            <a:xfrm>
              <a:off x="-6778626" y="4530726"/>
              <a:ext cx="61913" cy="111125"/>
            </a:xfrm>
            <a:custGeom>
              <a:avLst/>
              <a:gdLst>
                <a:gd name="T0" fmla="*/ 10 w 39"/>
                <a:gd name="T1" fmla="*/ 5 h 70"/>
                <a:gd name="T2" fmla="*/ 0 w 39"/>
                <a:gd name="T3" fmla="*/ 0 h 70"/>
                <a:gd name="T4" fmla="*/ 0 w 39"/>
                <a:gd name="T5" fmla="*/ 46 h 70"/>
                <a:gd name="T6" fmla="*/ 39 w 39"/>
                <a:gd name="T7" fmla="*/ 70 h 70"/>
                <a:gd name="T8" fmla="*/ 39 w 39"/>
                <a:gd name="T9" fmla="*/ 57 h 70"/>
                <a:gd name="T10" fmla="*/ 39 w 39"/>
                <a:gd name="T11" fmla="*/ 23 h 70"/>
                <a:gd name="T12" fmla="*/ 10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0" y="5"/>
                  </a:moveTo>
                  <a:lnTo>
                    <a:pt x="0" y="0"/>
                  </a:lnTo>
                  <a:lnTo>
                    <a:pt x="0" y="46"/>
                  </a:lnTo>
                  <a:lnTo>
                    <a:pt x="39" y="70"/>
                  </a:lnTo>
                  <a:lnTo>
                    <a:pt x="39" y="57"/>
                  </a:lnTo>
                  <a:lnTo>
                    <a:pt x="39" y="23"/>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232">
              <a:extLst>
                <a:ext uri="{FF2B5EF4-FFF2-40B4-BE49-F238E27FC236}">
                  <a16:creationId xmlns:a16="http://schemas.microsoft.com/office/drawing/2014/main" id="{83FBB2A3-5D87-4F21-9DF9-F438A4E6FA60}"/>
                </a:ext>
              </a:extLst>
            </p:cNvPr>
            <p:cNvSpPr>
              <a:spLocks/>
            </p:cNvSpPr>
            <p:nvPr/>
          </p:nvSpPr>
          <p:spPr bwMode="auto">
            <a:xfrm>
              <a:off x="-6680201" y="4587876"/>
              <a:ext cx="61913" cy="111125"/>
            </a:xfrm>
            <a:custGeom>
              <a:avLst/>
              <a:gdLst>
                <a:gd name="T0" fmla="*/ 11 w 39"/>
                <a:gd name="T1" fmla="*/ 5 h 70"/>
                <a:gd name="T2" fmla="*/ 0 w 39"/>
                <a:gd name="T3" fmla="*/ 0 h 70"/>
                <a:gd name="T4" fmla="*/ 0 w 39"/>
                <a:gd name="T5" fmla="*/ 47 h 70"/>
                <a:gd name="T6" fmla="*/ 39 w 39"/>
                <a:gd name="T7" fmla="*/ 70 h 70"/>
                <a:gd name="T8" fmla="*/ 39 w 39"/>
                <a:gd name="T9" fmla="*/ 57 h 70"/>
                <a:gd name="T10" fmla="*/ 39 w 39"/>
                <a:gd name="T11" fmla="*/ 23 h 70"/>
                <a:gd name="T12" fmla="*/ 11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1" y="5"/>
                  </a:moveTo>
                  <a:lnTo>
                    <a:pt x="0" y="0"/>
                  </a:lnTo>
                  <a:lnTo>
                    <a:pt x="0" y="47"/>
                  </a:lnTo>
                  <a:lnTo>
                    <a:pt x="39" y="70"/>
                  </a:lnTo>
                  <a:lnTo>
                    <a:pt x="39" y="57"/>
                  </a:lnTo>
                  <a:lnTo>
                    <a:pt x="39" y="23"/>
                  </a:lnTo>
                  <a:lnTo>
                    <a:pt x="1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Freeform 233">
              <a:extLst>
                <a:ext uri="{FF2B5EF4-FFF2-40B4-BE49-F238E27FC236}">
                  <a16:creationId xmlns:a16="http://schemas.microsoft.com/office/drawing/2014/main" id="{5CD31ADB-A279-471B-ADF9-70342668D58A}"/>
                </a:ext>
              </a:extLst>
            </p:cNvPr>
            <p:cNvSpPr>
              <a:spLocks/>
            </p:cNvSpPr>
            <p:nvPr/>
          </p:nvSpPr>
          <p:spPr bwMode="auto">
            <a:xfrm>
              <a:off x="-6345238" y="4471988"/>
              <a:ext cx="66675" cy="111125"/>
            </a:xfrm>
            <a:custGeom>
              <a:avLst/>
              <a:gdLst>
                <a:gd name="T0" fmla="*/ 29 w 42"/>
                <a:gd name="T1" fmla="*/ 8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8"/>
                  </a:moveTo>
                  <a:lnTo>
                    <a:pt x="42" y="0"/>
                  </a:lnTo>
                  <a:lnTo>
                    <a:pt x="42" y="47"/>
                  </a:lnTo>
                  <a:lnTo>
                    <a:pt x="0" y="70"/>
                  </a:lnTo>
                  <a:lnTo>
                    <a:pt x="0" y="57"/>
                  </a:lnTo>
                  <a:lnTo>
                    <a:pt x="0" y="23"/>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234">
              <a:extLst>
                <a:ext uri="{FF2B5EF4-FFF2-40B4-BE49-F238E27FC236}">
                  <a16:creationId xmlns:a16="http://schemas.microsoft.com/office/drawing/2014/main" id="{EA8768B9-8C0F-4255-B158-6B782A384E32}"/>
                </a:ext>
              </a:extLst>
            </p:cNvPr>
            <p:cNvSpPr>
              <a:spLocks/>
            </p:cNvSpPr>
            <p:nvPr/>
          </p:nvSpPr>
          <p:spPr bwMode="auto">
            <a:xfrm>
              <a:off x="-6443663" y="4530726"/>
              <a:ext cx="66675" cy="111125"/>
            </a:xfrm>
            <a:custGeom>
              <a:avLst/>
              <a:gdLst>
                <a:gd name="T0" fmla="*/ 29 w 42"/>
                <a:gd name="T1" fmla="*/ 5 h 70"/>
                <a:gd name="T2" fmla="*/ 42 w 42"/>
                <a:gd name="T3" fmla="*/ 0 h 70"/>
                <a:gd name="T4" fmla="*/ 42 w 42"/>
                <a:gd name="T5" fmla="*/ 46 h 70"/>
                <a:gd name="T6" fmla="*/ 0 w 42"/>
                <a:gd name="T7" fmla="*/ 70 h 70"/>
                <a:gd name="T8" fmla="*/ 0 w 42"/>
                <a:gd name="T9" fmla="*/ 57 h 70"/>
                <a:gd name="T10" fmla="*/ 0 w 42"/>
                <a:gd name="T11" fmla="*/ 23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6"/>
                  </a:lnTo>
                  <a:lnTo>
                    <a:pt x="0" y="70"/>
                  </a:lnTo>
                  <a:lnTo>
                    <a:pt x="0" y="57"/>
                  </a:lnTo>
                  <a:lnTo>
                    <a:pt x="0" y="23"/>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35">
              <a:extLst>
                <a:ext uri="{FF2B5EF4-FFF2-40B4-BE49-F238E27FC236}">
                  <a16:creationId xmlns:a16="http://schemas.microsoft.com/office/drawing/2014/main" id="{505D39C8-5027-45A1-AA6C-FDFE8C59D1FB}"/>
                </a:ext>
              </a:extLst>
            </p:cNvPr>
            <p:cNvSpPr>
              <a:spLocks/>
            </p:cNvSpPr>
            <p:nvPr/>
          </p:nvSpPr>
          <p:spPr bwMode="auto">
            <a:xfrm>
              <a:off x="-6543676" y="4587876"/>
              <a:ext cx="66675" cy="111125"/>
            </a:xfrm>
            <a:custGeom>
              <a:avLst/>
              <a:gdLst>
                <a:gd name="T0" fmla="*/ 29 w 42"/>
                <a:gd name="T1" fmla="*/ 5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7"/>
                  </a:lnTo>
                  <a:lnTo>
                    <a:pt x="0" y="70"/>
                  </a:lnTo>
                  <a:lnTo>
                    <a:pt x="0" y="57"/>
                  </a:lnTo>
                  <a:lnTo>
                    <a:pt x="0" y="23"/>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36">
              <a:extLst>
                <a:ext uri="{FF2B5EF4-FFF2-40B4-BE49-F238E27FC236}">
                  <a16:creationId xmlns:a16="http://schemas.microsoft.com/office/drawing/2014/main" id="{80FF8886-68E4-4B45-84B2-87FA3688952C}"/>
                </a:ext>
              </a:extLst>
            </p:cNvPr>
            <p:cNvSpPr>
              <a:spLocks/>
            </p:cNvSpPr>
            <p:nvPr/>
          </p:nvSpPr>
          <p:spPr bwMode="auto">
            <a:xfrm>
              <a:off x="-6878638" y="4603751"/>
              <a:ext cx="61913" cy="112713"/>
            </a:xfrm>
            <a:custGeom>
              <a:avLst/>
              <a:gdLst>
                <a:gd name="T0" fmla="*/ 11 w 39"/>
                <a:gd name="T1" fmla="*/ 8 h 71"/>
                <a:gd name="T2" fmla="*/ 0 w 39"/>
                <a:gd name="T3" fmla="*/ 0 h 71"/>
                <a:gd name="T4" fmla="*/ 0 w 39"/>
                <a:gd name="T5" fmla="*/ 47 h 71"/>
                <a:gd name="T6" fmla="*/ 39 w 39"/>
                <a:gd name="T7" fmla="*/ 71 h 71"/>
                <a:gd name="T8" fmla="*/ 39 w 39"/>
                <a:gd name="T9" fmla="*/ 58 h 71"/>
                <a:gd name="T10" fmla="*/ 39 w 39"/>
                <a:gd name="T11" fmla="*/ 24 h 71"/>
                <a:gd name="T12" fmla="*/ 11 w 39"/>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1" y="8"/>
                  </a:moveTo>
                  <a:lnTo>
                    <a:pt x="0" y="0"/>
                  </a:lnTo>
                  <a:lnTo>
                    <a:pt x="0" y="47"/>
                  </a:lnTo>
                  <a:lnTo>
                    <a:pt x="39" y="71"/>
                  </a:lnTo>
                  <a:lnTo>
                    <a:pt x="39" y="58"/>
                  </a:lnTo>
                  <a:lnTo>
                    <a:pt x="39" y="24"/>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237">
              <a:extLst>
                <a:ext uri="{FF2B5EF4-FFF2-40B4-BE49-F238E27FC236}">
                  <a16:creationId xmlns:a16="http://schemas.microsoft.com/office/drawing/2014/main" id="{1331E1F8-0CB0-4CA9-B1E5-0C40B90723F4}"/>
                </a:ext>
              </a:extLst>
            </p:cNvPr>
            <p:cNvSpPr>
              <a:spLocks/>
            </p:cNvSpPr>
            <p:nvPr/>
          </p:nvSpPr>
          <p:spPr bwMode="auto">
            <a:xfrm>
              <a:off x="-6778626" y="4662488"/>
              <a:ext cx="61913" cy="111125"/>
            </a:xfrm>
            <a:custGeom>
              <a:avLst/>
              <a:gdLst>
                <a:gd name="T0" fmla="*/ 10 w 39"/>
                <a:gd name="T1" fmla="*/ 5 h 70"/>
                <a:gd name="T2" fmla="*/ 0 w 39"/>
                <a:gd name="T3" fmla="*/ 0 h 70"/>
                <a:gd name="T4" fmla="*/ 0 w 39"/>
                <a:gd name="T5" fmla="*/ 47 h 70"/>
                <a:gd name="T6" fmla="*/ 39 w 39"/>
                <a:gd name="T7" fmla="*/ 70 h 70"/>
                <a:gd name="T8" fmla="*/ 39 w 39"/>
                <a:gd name="T9" fmla="*/ 57 h 70"/>
                <a:gd name="T10" fmla="*/ 39 w 39"/>
                <a:gd name="T11" fmla="*/ 23 h 70"/>
                <a:gd name="T12" fmla="*/ 10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0" y="5"/>
                  </a:moveTo>
                  <a:lnTo>
                    <a:pt x="0" y="0"/>
                  </a:lnTo>
                  <a:lnTo>
                    <a:pt x="0" y="47"/>
                  </a:lnTo>
                  <a:lnTo>
                    <a:pt x="39" y="70"/>
                  </a:lnTo>
                  <a:lnTo>
                    <a:pt x="39" y="57"/>
                  </a:lnTo>
                  <a:lnTo>
                    <a:pt x="39" y="23"/>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238">
              <a:extLst>
                <a:ext uri="{FF2B5EF4-FFF2-40B4-BE49-F238E27FC236}">
                  <a16:creationId xmlns:a16="http://schemas.microsoft.com/office/drawing/2014/main" id="{CB33C374-2749-4D92-A64C-F3D51F3F662C}"/>
                </a:ext>
              </a:extLst>
            </p:cNvPr>
            <p:cNvSpPr>
              <a:spLocks/>
            </p:cNvSpPr>
            <p:nvPr/>
          </p:nvSpPr>
          <p:spPr bwMode="auto">
            <a:xfrm>
              <a:off x="-6680201" y="4719638"/>
              <a:ext cx="61913" cy="112713"/>
            </a:xfrm>
            <a:custGeom>
              <a:avLst/>
              <a:gdLst>
                <a:gd name="T0" fmla="*/ 11 w 39"/>
                <a:gd name="T1" fmla="*/ 6 h 71"/>
                <a:gd name="T2" fmla="*/ 0 w 39"/>
                <a:gd name="T3" fmla="*/ 0 h 71"/>
                <a:gd name="T4" fmla="*/ 0 w 39"/>
                <a:gd name="T5" fmla="*/ 47 h 71"/>
                <a:gd name="T6" fmla="*/ 39 w 39"/>
                <a:gd name="T7" fmla="*/ 71 h 71"/>
                <a:gd name="T8" fmla="*/ 39 w 39"/>
                <a:gd name="T9" fmla="*/ 58 h 71"/>
                <a:gd name="T10" fmla="*/ 39 w 39"/>
                <a:gd name="T11" fmla="*/ 24 h 71"/>
                <a:gd name="T12" fmla="*/ 11 w 3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1" y="6"/>
                  </a:moveTo>
                  <a:lnTo>
                    <a:pt x="0" y="0"/>
                  </a:lnTo>
                  <a:lnTo>
                    <a:pt x="0" y="47"/>
                  </a:lnTo>
                  <a:lnTo>
                    <a:pt x="39" y="71"/>
                  </a:lnTo>
                  <a:lnTo>
                    <a:pt x="39" y="58"/>
                  </a:lnTo>
                  <a:lnTo>
                    <a:pt x="39" y="24"/>
                  </a:lnTo>
                  <a:lnTo>
                    <a:pt x="11"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239">
              <a:extLst>
                <a:ext uri="{FF2B5EF4-FFF2-40B4-BE49-F238E27FC236}">
                  <a16:creationId xmlns:a16="http://schemas.microsoft.com/office/drawing/2014/main" id="{CBF807A5-7802-46DE-B38D-ABA56152F9CD}"/>
                </a:ext>
              </a:extLst>
            </p:cNvPr>
            <p:cNvSpPr>
              <a:spLocks/>
            </p:cNvSpPr>
            <p:nvPr/>
          </p:nvSpPr>
          <p:spPr bwMode="auto">
            <a:xfrm>
              <a:off x="-6345238" y="4603751"/>
              <a:ext cx="66675" cy="112713"/>
            </a:xfrm>
            <a:custGeom>
              <a:avLst/>
              <a:gdLst>
                <a:gd name="T0" fmla="*/ 29 w 42"/>
                <a:gd name="T1" fmla="*/ 8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8"/>
                  </a:moveTo>
                  <a:lnTo>
                    <a:pt x="42" y="0"/>
                  </a:lnTo>
                  <a:lnTo>
                    <a:pt x="42" y="47"/>
                  </a:lnTo>
                  <a:lnTo>
                    <a:pt x="0" y="71"/>
                  </a:lnTo>
                  <a:lnTo>
                    <a:pt x="0" y="58"/>
                  </a:lnTo>
                  <a:lnTo>
                    <a:pt x="0" y="24"/>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240">
              <a:extLst>
                <a:ext uri="{FF2B5EF4-FFF2-40B4-BE49-F238E27FC236}">
                  <a16:creationId xmlns:a16="http://schemas.microsoft.com/office/drawing/2014/main" id="{664DE95F-502C-47C7-BBAF-A8FD3B221905}"/>
                </a:ext>
              </a:extLst>
            </p:cNvPr>
            <p:cNvSpPr>
              <a:spLocks/>
            </p:cNvSpPr>
            <p:nvPr/>
          </p:nvSpPr>
          <p:spPr bwMode="auto">
            <a:xfrm>
              <a:off x="-6443663" y="4662488"/>
              <a:ext cx="66675" cy="111125"/>
            </a:xfrm>
            <a:custGeom>
              <a:avLst/>
              <a:gdLst>
                <a:gd name="T0" fmla="*/ 29 w 42"/>
                <a:gd name="T1" fmla="*/ 5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7"/>
                  </a:lnTo>
                  <a:lnTo>
                    <a:pt x="0" y="70"/>
                  </a:lnTo>
                  <a:lnTo>
                    <a:pt x="0" y="57"/>
                  </a:lnTo>
                  <a:lnTo>
                    <a:pt x="0" y="23"/>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241">
              <a:extLst>
                <a:ext uri="{FF2B5EF4-FFF2-40B4-BE49-F238E27FC236}">
                  <a16:creationId xmlns:a16="http://schemas.microsoft.com/office/drawing/2014/main" id="{A62F705F-589B-41B9-BCCE-D12B0B4C21BC}"/>
                </a:ext>
              </a:extLst>
            </p:cNvPr>
            <p:cNvSpPr>
              <a:spLocks/>
            </p:cNvSpPr>
            <p:nvPr/>
          </p:nvSpPr>
          <p:spPr bwMode="auto">
            <a:xfrm>
              <a:off x="-6543676" y="4719638"/>
              <a:ext cx="66675" cy="112713"/>
            </a:xfrm>
            <a:custGeom>
              <a:avLst/>
              <a:gdLst>
                <a:gd name="T0" fmla="*/ 29 w 42"/>
                <a:gd name="T1" fmla="*/ 6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6"/>
                  </a:moveTo>
                  <a:lnTo>
                    <a:pt x="42" y="0"/>
                  </a:lnTo>
                  <a:lnTo>
                    <a:pt x="42" y="47"/>
                  </a:lnTo>
                  <a:lnTo>
                    <a:pt x="0" y="71"/>
                  </a:lnTo>
                  <a:lnTo>
                    <a:pt x="0" y="58"/>
                  </a:lnTo>
                  <a:lnTo>
                    <a:pt x="0" y="24"/>
                  </a:lnTo>
                  <a:lnTo>
                    <a:pt x="29"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242">
              <a:extLst>
                <a:ext uri="{FF2B5EF4-FFF2-40B4-BE49-F238E27FC236}">
                  <a16:creationId xmlns:a16="http://schemas.microsoft.com/office/drawing/2014/main" id="{33D38EFE-5604-4B56-8F42-4E3A19E18F36}"/>
                </a:ext>
              </a:extLst>
            </p:cNvPr>
            <p:cNvSpPr>
              <a:spLocks/>
            </p:cNvSpPr>
            <p:nvPr/>
          </p:nvSpPr>
          <p:spPr bwMode="auto">
            <a:xfrm>
              <a:off x="-6878638" y="4737101"/>
              <a:ext cx="61913" cy="111125"/>
            </a:xfrm>
            <a:custGeom>
              <a:avLst/>
              <a:gdLst>
                <a:gd name="T0" fmla="*/ 11 w 39"/>
                <a:gd name="T1" fmla="*/ 8 h 70"/>
                <a:gd name="T2" fmla="*/ 0 w 39"/>
                <a:gd name="T3" fmla="*/ 0 h 70"/>
                <a:gd name="T4" fmla="*/ 0 w 39"/>
                <a:gd name="T5" fmla="*/ 47 h 70"/>
                <a:gd name="T6" fmla="*/ 39 w 39"/>
                <a:gd name="T7" fmla="*/ 70 h 70"/>
                <a:gd name="T8" fmla="*/ 39 w 39"/>
                <a:gd name="T9" fmla="*/ 57 h 70"/>
                <a:gd name="T10" fmla="*/ 39 w 39"/>
                <a:gd name="T11" fmla="*/ 23 h 70"/>
                <a:gd name="T12" fmla="*/ 11 w 39"/>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1" y="8"/>
                  </a:moveTo>
                  <a:lnTo>
                    <a:pt x="0" y="0"/>
                  </a:lnTo>
                  <a:lnTo>
                    <a:pt x="0" y="47"/>
                  </a:lnTo>
                  <a:lnTo>
                    <a:pt x="39" y="70"/>
                  </a:lnTo>
                  <a:lnTo>
                    <a:pt x="39" y="57"/>
                  </a:lnTo>
                  <a:lnTo>
                    <a:pt x="39" y="23"/>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243">
              <a:extLst>
                <a:ext uri="{FF2B5EF4-FFF2-40B4-BE49-F238E27FC236}">
                  <a16:creationId xmlns:a16="http://schemas.microsoft.com/office/drawing/2014/main" id="{81FB92DC-C173-4052-ADCB-EC89753FE89E}"/>
                </a:ext>
              </a:extLst>
            </p:cNvPr>
            <p:cNvSpPr>
              <a:spLocks/>
            </p:cNvSpPr>
            <p:nvPr/>
          </p:nvSpPr>
          <p:spPr bwMode="auto">
            <a:xfrm>
              <a:off x="-6778626" y="4794251"/>
              <a:ext cx="61913" cy="112713"/>
            </a:xfrm>
            <a:custGeom>
              <a:avLst/>
              <a:gdLst>
                <a:gd name="T0" fmla="*/ 10 w 39"/>
                <a:gd name="T1" fmla="*/ 6 h 71"/>
                <a:gd name="T2" fmla="*/ 0 w 39"/>
                <a:gd name="T3" fmla="*/ 0 h 71"/>
                <a:gd name="T4" fmla="*/ 0 w 39"/>
                <a:gd name="T5" fmla="*/ 47 h 71"/>
                <a:gd name="T6" fmla="*/ 39 w 39"/>
                <a:gd name="T7" fmla="*/ 71 h 71"/>
                <a:gd name="T8" fmla="*/ 39 w 39"/>
                <a:gd name="T9" fmla="*/ 58 h 71"/>
                <a:gd name="T10" fmla="*/ 39 w 39"/>
                <a:gd name="T11" fmla="*/ 24 h 71"/>
                <a:gd name="T12" fmla="*/ 10 w 3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0" y="6"/>
                  </a:moveTo>
                  <a:lnTo>
                    <a:pt x="0" y="0"/>
                  </a:lnTo>
                  <a:lnTo>
                    <a:pt x="0" y="47"/>
                  </a:lnTo>
                  <a:lnTo>
                    <a:pt x="39" y="71"/>
                  </a:lnTo>
                  <a:lnTo>
                    <a:pt x="39" y="58"/>
                  </a:lnTo>
                  <a:lnTo>
                    <a:pt x="39" y="24"/>
                  </a:lnTo>
                  <a:lnTo>
                    <a:pt x="10"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244">
              <a:extLst>
                <a:ext uri="{FF2B5EF4-FFF2-40B4-BE49-F238E27FC236}">
                  <a16:creationId xmlns:a16="http://schemas.microsoft.com/office/drawing/2014/main" id="{5BEEA6E0-38B0-4AFE-BF34-013152E84AED}"/>
                </a:ext>
              </a:extLst>
            </p:cNvPr>
            <p:cNvSpPr>
              <a:spLocks/>
            </p:cNvSpPr>
            <p:nvPr/>
          </p:nvSpPr>
          <p:spPr bwMode="auto">
            <a:xfrm>
              <a:off x="-6680201" y="4852988"/>
              <a:ext cx="61913" cy="111125"/>
            </a:xfrm>
            <a:custGeom>
              <a:avLst/>
              <a:gdLst>
                <a:gd name="T0" fmla="*/ 11 w 39"/>
                <a:gd name="T1" fmla="*/ 5 h 70"/>
                <a:gd name="T2" fmla="*/ 0 w 39"/>
                <a:gd name="T3" fmla="*/ 0 h 70"/>
                <a:gd name="T4" fmla="*/ 0 w 39"/>
                <a:gd name="T5" fmla="*/ 47 h 70"/>
                <a:gd name="T6" fmla="*/ 39 w 39"/>
                <a:gd name="T7" fmla="*/ 70 h 70"/>
                <a:gd name="T8" fmla="*/ 39 w 39"/>
                <a:gd name="T9" fmla="*/ 57 h 70"/>
                <a:gd name="T10" fmla="*/ 39 w 39"/>
                <a:gd name="T11" fmla="*/ 23 h 70"/>
                <a:gd name="T12" fmla="*/ 11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1" y="5"/>
                  </a:moveTo>
                  <a:lnTo>
                    <a:pt x="0" y="0"/>
                  </a:lnTo>
                  <a:lnTo>
                    <a:pt x="0" y="47"/>
                  </a:lnTo>
                  <a:lnTo>
                    <a:pt x="39" y="70"/>
                  </a:lnTo>
                  <a:lnTo>
                    <a:pt x="39" y="57"/>
                  </a:lnTo>
                  <a:lnTo>
                    <a:pt x="39" y="23"/>
                  </a:lnTo>
                  <a:lnTo>
                    <a:pt x="1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245">
              <a:extLst>
                <a:ext uri="{FF2B5EF4-FFF2-40B4-BE49-F238E27FC236}">
                  <a16:creationId xmlns:a16="http://schemas.microsoft.com/office/drawing/2014/main" id="{FDB7534F-A601-4AE8-9755-BCB566E133B8}"/>
                </a:ext>
              </a:extLst>
            </p:cNvPr>
            <p:cNvSpPr>
              <a:spLocks/>
            </p:cNvSpPr>
            <p:nvPr/>
          </p:nvSpPr>
          <p:spPr bwMode="auto">
            <a:xfrm>
              <a:off x="-6345238" y="4737101"/>
              <a:ext cx="66675" cy="111125"/>
            </a:xfrm>
            <a:custGeom>
              <a:avLst/>
              <a:gdLst>
                <a:gd name="T0" fmla="*/ 29 w 42"/>
                <a:gd name="T1" fmla="*/ 8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8"/>
                  </a:moveTo>
                  <a:lnTo>
                    <a:pt x="42" y="0"/>
                  </a:lnTo>
                  <a:lnTo>
                    <a:pt x="42" y="47"/>
                  </a:lnTo>
                  <a:lnTo>
                    <a:pt x="0" y="70"/>
                  </a:lnTo>
                  <a:lnTo>
                    <a:pt x="0" y="57"/>
                  </a:lnTo>
                  <a:lnTo>
                    <a:pt x="0" y="23"/>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246">
              <a:extLst>
                <a:ext uri="{FF2B5EF4-FFF2-40B4-BE49-F238E27FC236}">
                  <a16:creationId xmlns:a16="http://schemas.microsoft.com/office/drawing/2014/main" id="{A618F900-F359-4413-8887-98436528C990}"/>
                </a:ext>
              </a:extLst>
            </p:cNvPr>
            <p:cNvSpPr>
              <a:spLocks/>
            </p:cNvSpPr>
            <p:nvPr/>
          </p:nvSpPr>
          <p:spPr bwMode="auto">
            <a:xfrm>
              <a:off x="-6443663" y="4794251"/>
              <a:ext cx="66675" cy="112713"/>
            </a:xfrm>
            <a:custGeom>
              <a:avLst/>
              <a:gdLst>
                <a:gd name="T0" fmla="*/ 29 w 42"/>
                <a:gd name="T1" fmla="*/ 6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6"/>
                  </a:moveTo>
                  <a:lnTo>
                    <a:pt x="42" y="0"/>
                  </a:lnTo>
                  <a:lnTo>
                    <a:pt x="42" y="47"/>
                  </a:lnTo>
                  <a:lnTo>
                    <a:pt x="0" y="71"/>
                  </a:lnTo>
                  <a:lnTo>
                    <a:pt x="0" y="58"/>
                  </a:lnTo>
                  <a:lnTo>
                    <a:pt x="0" y="24"/>
                  </a:lnTo>
                  <a:lnTo>
                    <a:pt x="29"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247">
              <a:extLst>
                <a:ext uri="{FF2B5EF4-FFF2-40B4-BE49-F238E27FC236}">
                  <a16:creationId xmlns:a16="http://schemas.microsoft.com/office/drawing/2014/main" id="{67E77AE0-2D92-4925-859D-430288785E8F}"/>
                </a:ext>
              </a:extLst>
            </p:cNvPr>
            <p:cNvSpPr>
              <a:spLocks/>
            </p:cNvSpPr>
            <p:nvPr/>
          </p:nvSpPr>
          <p:spPr bwMode="auto">
            <a:xfrm>
              <a:off x="-6543676" y="4852988"/>
              <a:ext cx="66675" cy="111125"/>
            </a:xfrm>
            <a:custGeom>
              <a:avLst/>
              <a:gdLst>
                <a:gd name="T0" fmla="*/ 29 w 42"/>
                <a:gd name="T1" fmla="*/ 5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7"/>
                  </a:lnTo>
                  <a:lnTo>
                    <a:pt x="0" y="70"/>
                  </a:lnTo>
                  <a:lnTo>
                    <a:pt x="0" y="57"/>
                  </a:lnTo>
                  <a:lnTo>
                    <a:pt x="0" y="23"/>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248">
              <a:extLst>
                <a:ext uri="{FF2B5EF4-FFF2-40B4-BE49-F238E27FC236}">
                  <a16:creationId xmlns:a16="http://schemas.microsoft.com/office/drawing/2014/main" id="{3EC55A05-E1BD-4154-ACFD-7098539DA3A3}"/>
                </a:ext>
              </a:extLst>
            </p:cNvPr>
            <p:cNvSpPr>
              <a:spLocks/>
            </p:cNvSpPr>
            <p:nvPr/>
          </p:nvSpPr>
          <p:spPr bwMode="auto">
            <a:xfrm>
              <a:off x="-6878638" y="4075113"/>
              <a:ext cx="61913" cy="111125"/>
            </a:xfrm>
            <a:custGeom>
              <a:avLst/>
              <a:gdLst>
                <a:gd name="T0" fmla="*/ 11 w 39"/>
                <a:gd name="T1" fmla="*/ 5 h 70"/>
                <a:gd name="T2" fmla="*/ 0 w 39"/>
                <a:gd name="T3" fmla="*/ 0 h 70"/>
                <a:gd name="T4" fmla="*/ 0 w 39"/>
                <a:gd name="T5" fmla="*/ 47 h 70"/>
                <a:gd name="T6" fmla="*/ 39 w 39"/>
                <a:gd name="T7" fmla="*/ 70 h 70"/>
                <a:gd name="T8" fmla="*/ 39 w 39"/>
                <a:gd name="T9" fmla="*/ 57 h 70"/>
                <a:gd name="T10" fmla="*/ 39 w 39"/>
                <a:gd name="T11" fmla="*/ 23 h 70"/>
                <a:gd name="T12" fmla="*/ 11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1" y="5"/>
                  </a:moveTo>
                  <a:lnTo>
                    <a:pt x="0" y="0"/>
                  </a:lnTo>
                  <a:lnTo>
                    <a:pt x="0" y="47"/>
                  </a:lnTo>
                  <a:lnTo>
                    <a:pt x="39" y="70"/>
                  </a:lnTo>
                  <a:lnTo>
                    <a:pt x="39" y="57"/>
                  </a:lnTo>
                  <a:lnTo>
                    <a:pt x="39" y="23"/>
                  </a:lnTo>
                  <a:lnTo>
                    <a:pt x="11"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249">
              <a:extLst>
                <a:ext uri="{FF2B5EF4-FFF2-40B4-BE49-F238E27FC236}">
                  <a16:creationId xmlns:a16="http://schemas.microsoft.com/office/drawing/2014/main" id="{B005CC52-7AB7-480E-B98C-AFA1085E40C0}"/>
                </a:ext>
              </a:extLst>
            </p:cNvPr>
            <p:cNvSpPr>
              <a:spLocks/>
            </p:cNvSpPr>
            <p:nvPr/>
          </p:nvSpPr>
          <p:spPr bwMode="auto">
            <a:xfrm>
              <a:off x="-6778626" y="4132263"/>
              <a:ext cx="61913" cy="112713"/>
            </a:xfrm>
            <a:custGeom>
              <a:avLst/>
              <a:gdLst>
                <a:gd name="T0" fmla="*/ 10 w 39"/>
                <a:gd name="T1" fmla="*/ 5 h 71"/>
                <a:gd name="T2" fmla="*/ 0 w 39"/>
                <a:gd name="T3" fmla="*/ 0 h 71"/>
                <a:gd name="T4" fmla="*/ 0 w 39"/>
                <a:gd name="T5" fmla="*/ 47 h 71"/>
                <a:gd name="T6" fmla="*/ 39 w 39"/>
                <a:gd name="T7" fmla="*/ 71 h 71"/>
                <a:gd name="T8" fmla="*/ 39 w 39"/>
                <a:gd name="T9" fmla="*/ 58 h 71"/>
                <a:gd name="T10" fmla="*/ 39 w 39"/>
                <a:gd name="T11" fmla="*/ 24 h 71"/>
                <a:gd name="T12" fmla="*/ 10 w 39"/>
                <a:gd name="T13" fmla="*/ 5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0" y="5"/>
                  </a:moveTo>
                  <a:lnTo>
                    <a:pt x="0" y="0"/>
                  </a:lnTo>
                  <a:lnTo>
                    <a:pt x="0" y="47"/>
                  </a:lnTo>
                  <a:lnTo>
                    <a:pt x="39" y="71"/>
                  </a:lnTo>
                  <a:lnTo>
                    <a:pt x="39" y="58"/>
                  </a:lnTo>
                  <a:lnTo>
                    <a:pt x="39" y="24"/>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250">
              <a:extLst>
                <a:ext uri="{FF2B5EF4-FFF2-40B4-BE49-F238E27FC236}">
                  <a16:creationId xmlns:a16="http://schemas.microsoft.com/office/drawing/2014/main" id="{C58E2AAF-ACC6-4722-9994-D28355AD026C}"/>
                </a:ext>
              </a:extLst>
            </p:cNvPr>
            <p:cNvSpPr>
              <a:spLocks/>
            </p:cNvSpPr>
            <p:nvPr/>
          </p:nvSpPr>
          <p:spPr bwMode="auto">
            <a:xfrm>
              <a:off x="-6680201" y="4186238"/>
              <a:ext cx="61913" cy="112713"/>
            </a:xfrm>
            <a:custGeom>
              <a:avLst/>
              <a:gdLst>
                <a:gd name="T0" fmla="*/ 11 w 39"/>
                <a:gd name="T1" fmla="*/ 8 h 71"/>
                <a:gd name="T2" fmla="*/ 0 w 39"/>
                <a:gd name="T3" fmla="*/ 0 h 71"/>
                <a:gd name="T4" fmla="*/ 0 w 39"/>
                <a:gd name="T5" fmla="*/ 47 h 71"/>
                <a:gd name="T6" fmla="*/ 39 w 39"/>
                <a:gd name="T7" fmla="*/ 71 h 71"/>
                <a:gd name="T8" fmla="*/ 39 w 39"/>
                <a:gd name="T9" fmla="*/ 58 h 71"/>
                <a:gd name="T10" fmla="*/ 39 w 39"/>
                <a:gd name="T11" fmla="*/ 24 h 71"/>
                <a:gd name="T12" fmla="*/ 11 w 39"/>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1" y="8"/>
                  </a:moveTo>
                  <a:lnTo>
                    <a:pt x="0" y="0"/>
                  </a:lnTo>
                  <a:lnTo>
                    <a:pt x="0" y="47"/>
                  </a:lnTo>
                  <a:lnTo>
                    <a:pt x="39" y="71"/>
                  </a:lnTo>
                  <a:lnTo>
                    <a:pt x="39" y="58"/>
                  </a:lnTo>
                  <a:lnTo>
                    <a:pt x="39" y="24"/>
                  </a:lnTo>
                  <a:lnTo>
                    <a:pt x="11"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251">
              <a:extLst>
                <a:ext uri="{FF2B5EF4-FFF2-40B4-BE49-F238E27FC236}">
                  <a16:creationId xmlns:a16="http://schemas.microsoft.com/office/drawing/2014/main" id="{90630F76-B0CF-4003-8F5D-3127B837E5CE}"/>
                </a:ext>
              </a:extLst>
            </p:cNvPr>
            <p:cNvSpPr>
              <a:spLocks/>
            </p:cNvSpPr>
            <p:nvPr/>
          </p:nvSpPr>
          <p:spPr bwMode="auto">
            <a:xfrm>
              <a:off x="-6345238" y="4075113"/>
              <a:ext cx="66675" cy="111125"/>
            </a:xfrm>
            <a:custGeom>
              <a:avLst/>
              <a:gdLst>
                <a:gd name="T0" fmla="*/ 29 w 42"/>
                <a:gd name="T1" fmla="*/ 5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7"/>
                  </a:lnTo>
                  <a:lnTo>
                    <a:pt x="0" y="70"/>
                  </a:lnTo>
                  <a:lnTo>
                    <a:pt x="0" y="57"/>
                  </a:lnTo>
                  <a:lnTo>
                    <a:pt x="0" y="23"/>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252">
              <a:extLst>
                <a:ext uri="{FF2B5EF4-FFF2-40B4-BE49-F238E27FC236}">
                  <a16:creationId xmlns:a16="http://schemas.microsoft.com/office/drawing/2014/main" id="{6404441C-C960-48E0-A89D-27730413CC19}"/>
                </a:ext>
              </a:extLst>
            </p:cNvPr>
            <p:cNvSpPr>
              <a:spLocks/>
            </p:cNvSpPr>
            <p:nvPr/>
          </p:nvSpPr>
          <p:spPr bwMode="auto">
            <a:xfrm>
              <a:off x="-6443663" y="4132263"/>
              <a:ext cx="66675" cy="112713"/>
            </a:xfrm>
            <a:custGeom>
              <a:avLst/>
              <a:gdLst>
                <a:gd name="T0" fmla="*/ 29 w 42"/>
                <a:gd name="T1" fmla="*/ 5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5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5"/>
                  </a:moveTo>
                  <a:lnTo>
                    <a:pt x="42" y="0"/>
                  </a:lnTo>
                  <a:lnTo>
                    <a:pt x="42" y="47"/>
                  </a:lnTo>
                  <a:lnTo>
                    <a:pt x="0" y="71"/>
                  </a:lnTo>
                  <a:lnTo>
                    <a:pt x="0" y="58"/>
                  </a:lnTo>
                  <a:lnTo>
                    <a:pt x="0" y="24"/>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253">
              <a:extLst>
                <a:ext uri="{FF2B5EF4-FFF2-40B4-BE49-F238E27FC236}">
                  <a16:creationId xmlns:a16="http://schemas.microsoft.com/office/drawing/2014/main" id="{485D0E97-DC79-4141-B172-CA8CE5282C62}"/>
                </a:ext>
              </a:extLst>
            </p:cNvPr>
            <p:cNvSpPr>
              <a:spLocks/>
            </p:cNvSpPr>
            <p:nvPr/>
          </p:nvSpPr>
          <p:spPr bwMode="auto">
            <a:xfrm>
              <a:off x="-6543676" y="4186238"/>
              <a:ext cx="66675" cy="112713"/>
            </a:xfrm>
            <a:custGeom>
              <a:avLst/>
              <a:gdLst>
                <a:gd name="T0" fmla="*/ 29 w 42"/>
                <a:gd name="T1" fmla="*/ 8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8"/>
                  </a:moveTo>
                  <a:lnTo>
                    <a:pt x="42" y="0"/>
                  </a:lnTo>
                  <a:lnTo>
                    <a:pt x="42" y="47"/>
                  </a:lnTo>
                  <a:lnTo>
                    <a:pt x="0" y="71"/>
                  </a:lnTo>
                  <a:lnTo>
                    <a:pt x="0" y="58"/>
                  </a:lnTo>
                  <a:lnTo>
                    <a:pt x="0" y="24"/>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54">
              <a:extLst>
                <a:ext uri="{FF2B5EF4-FFF2-40B4-BE49-F238E27FC236}">
                  <a16:creationId xmlns:a16="http://schemas.microsoft.com/office/drawing/2014/main" id="{1431F175-3055-4DD6-AFF8-12D03828462D}"/>
                </a:ext>
              </a:extLst>
            </p:cNvPr>
            <p:cNvSpPr>
              <a:spLocks/>
            </p:cNvSpPr>
            <p:nvPr/>
          </p:nvSpPr>
          <p:spPr bwMode="auto">
            <a:xfrm>
              <a:off x="-4573588" y="2320926"/>
              <a:ext cx="342900" cy="1306513"/>
            </a:xfrm>
            <a:custGeom>
              <a:avLst/>
              <a:gdLst>
                <a:gd name="T0" fmla="*/ 213 w 216"/>
                <a:gd name="T1" fmla="*/ 0 h 823"/>
                <a:gd name="T2" fmla="*/ 216 w 216"/>
                <a:gd name="T3" fmla="*/ 701 h 823"/>
                <a:gd name="T4" fmla="*/ 2 w 216"/>
                <a:gd name="T5" fmla="*/ 823 h 823"/>
                <a:gd name="T6" fmla="*/ 0 w 216"/>
                <a:gd name="T7" fmla="*/ 119 h 823"/>
                <a:gd name="T8" fmla="*/ 213 w 216"/>
                <a:gd name="T9" fmla="*/ 0 h 823"/>
              </a:gdLst>
              <a:ahLst/>
              <a:cxnLst>
                <a:cxn ang="0">
                  <a:pos x="T0" y="T1"/>
                </a:cxn>
                <a:cxn ang="0">
                  <a:pos x="T2" y="T3"/>
                </a:cxn>
                <a:cxn ang="0">
                  <a:pos x="T4" y="T5"/>
                </a:cxn>
                <a:cxn ang="0">
                  <a:pos x="T6" y="T7"/>
                </a:cxn>
                <a:cxn ang="0">
                  <a:pos x="T8" y="T9"/>
                </a:cxn>
              </a:cxnLst>
              <a:rect l="0" t="0" r="r" b="b"/>
              <a:pathLst>
                <a:path w="216" h="823">
                  <a:moveTo>
                    <a:pt x="213" y="0"/>
                  </a:moveTo>
                  <a:lnTo>
                    <a:pt x="216" y="701"/>
                  </a:lnTo>
                  <a:lnTo>
                    <a:pt x="2" y="823"/>
                  </a:lnTo>
                  <a:lnTo>
                    <a:pt x="0" y="119"/>
                  </a:lnTo>
                  <a:lnTo>
                    <a:pt x="213"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255">
              <a:extLst>
                <a:ext uri="{FF2B5EF4-FFF2-40B4-BE49-F238E27FC236}">
                  <a16:creationId xmlns:a16="http://schemas.microsoft.com/office/drawing/2014/main" id="{A7C7F8BD-FC7D-4E8D-99A6-92157BE6AA98}"/>
                </a:ext>
              </a:extLst>
            </p:cNvPr>
            <p:cNvSpPr>
              <a:spLocks/>
            </p:cNvSpPr>
            <p:nvPr/>
          </p:nvSpPr>
          <p:spPr bwMode="auto">
            <a:xfrm>
              <a:off x="-4921251" y="2311401"/>
              <a:ext cx="350838" cy="1316038"/>
            </a:xfrm>
            <a:custGeom>
              <a:avLst/>
              <a:gdLst>
                <a:gd name="T0" fmla="*/ 221 w 221"/>
                <a:gd name="T1" fmla="*/ 829 h 829"/>
                <a:gd name="T2" fmla="*/ 0 w 221"/>
                <a:gd name="T3" fmla="*/ 704 h 829"/>
                <a:gd name="T4" fmla="*/ 0 w 221"/>
                <a:gd name="T5" fmla="*/ 0 h 829"/>
                <a:gd name="T6" fmla="*/ 219 w 221"/>
                <a:gd name="T7" fmla="*/ 125 h 829"/>
                <a:gd name="T8" fmla="*/ 221 w 221"/>
                <a:gd name="T9" fmla="*/ 829 h 829"/>
              </a:gdLst>
              <a:ahLst/>
              <a:cxnLst>
                <a:cxn ang="0">
                  <a:pos x="T0" y="T1"/>
                </a:cxn>
                <a:cxn ang="0">
                  <a:pos x="T2" y="T3"/>
                </a:cxn>
                <a:cxn ang="0">
                  <a:pos x="T4" y="T5"/>
                </a:cxn>
                <a:cxn ang="0">
                  <a:pos x="T6" y="T7"/>
                </a:cxn>
                <a:cxn ang="0">
                  <a:pos x="T8" y="T9"/>
                </a:cxn>
              </a:cxnLst>
              <a:rect l="0" t="0" r="r" b="b"/>
              <a:pathLst>
                <a:path w="221" h="829">
                  <a:moveTo>
                    <a:pt x="221" y="829"/>
                  </a:moveTo>
                  <a:lnTo>
                    <a:pt x="0" y="704"/>
                  </a:lnTo>
                  <a:lnTo>
                    <a:pt x="0" y="0"/>
                  </a:lnTo>
                  <a:lnTo>
                    <a:pt x="219" y="125"/>
                  </a:lnTo>
                  <a:lnTo>
                    <a:pt x="221" y="829"/>
                  </a:ln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256">
              <a:extLst>
                <a:ext uri="{FF2B5EF4-FFF2-40B4-BE49-F238E27FC236}">
                  <a16:creationId xmlns:a16="http://schemas.microsoft.com/office/drawing/2014/main" id="{F02FDFE0-26D6-4167-A4AD-4266424B10DB}"/>
                </a:ext>
              </a:extLst>
            </p:cNvPr>
            <p:cNvSpPr>
              <a:spLocks/>
            </p:cNvSpPr>
            <p:nvPr/>
          </p:nvSpPr>
          <p:spPr bwMode="auto">
            <a:xfrm>
              <a:off x="-4921251" y="2120901"/>
              <a:ext cx="685800" cy="388938"/>
            </a:xfrm>
            <a:custGeom>
              <a:avLst/>
              <a:gdLst>
                <a:gd name="T0" fmla="*/ 219 w 432"/>
                <a:gd name="T1" fmla="*/ 245 h 245"/>
                <a:gd name="T2" fmla="*/ 0 w 432"/>
                <a:gd name="T3" fmla="*/ 120 h 245"/>
                <a:gd name="T4" fmla="*/ 213 w 432"/>
                <a:gd name="T5" fmla="*/ 0 h 245"/>
                <a:gd name="T6" fmla="*/ 432 w 432"/>
                <a:gd name="T7" fmla="*/ 126 h 245"/>
                <a:gd name="T8" fmla="*/ 219 w 432"/>
                <a:gd name="T9" fmla="*/ 245 h 245"/>
              </a:gdLst>
              <a:ahLst/>
              <a:cxnLst>
                <a:cxn ang="0">
                  <a:pos x="T0" y="T1"/>
                </a:cxn>
                <a:cxn ang="0">
                  <a:pos x="T2" y="T3"/>
                </a:cxn>
                <a:cxn ang="0">
                  <a:pos x="T4" y="T5"/>
                </a:cxn>
                <a:cxn ang="0">
                  <a:pos x="T6" y="T7"/>
                </a:cxn>
                <a:cxn ang="0">
                  <a:pos x="T8" y="T9"/>
                </a:cxn>
              </a:cxnLst>
              <a:rect l="0" t="0" r="r" b="b"/>
              <a:pathLst>
                <a:path w="432" h="245">
                  <a:moveTo>
                    <a:pt x="219" y="245"/>
                  </a:moveTo>
                  <a:lnTo>
                    <a:pt x="0" y="120"/>
                  </a:lnTo>
                  <a:lnTo>
                    <a:pt x="213" y="0"/>
                  </a:lnTo>
                  <a:lnTo>
                    <a:pt x="432" y="126"/>
                  </a:lnTo>
                  <a:lnTo>
                    <a:pt x="219" y="245"/>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257">
              <a:extLst>
                <a:ext uri="{FF2B5EF4-FFF2-40B4-BE49-F238E27FC236}">
                  <a16:creationId xmlns:a16="http://schemas.microsoft.com/office/drawing/2014/main" id="{65777278-B4AE-4235-8C57-7EBF3D74CB39}"/>
                </a:ext>
              </a:extLst>
            </p:cNvPr>
            <p:cNvSpPr>
              <a:spLocks/>
            </p:cNvSpPr>
            <p:nvPr/>
          </p:nvSpPr>
          <p:spPr bwMode="auto">
            <a:xfrm>
              <a:off x="-4872038" y="2551113"/>
              <a:ext cx="61913" cy="112713"/>
            </a:xfrm>
            <a:custGeom>
              <a:avLst/>
              <a:gdLst>
                <a:gd name="T0" fmla="*/ 10 w 39"/>
                <a:gd name="T1" fmla="*/ 8 h 71"/>
                <a:gd name="T2" fmla="*/ 0 w 39"/>
                <a:gd name="T3" fmla="*/ 0 h 71"/>
                <a:gd name="T4" fmla="*/ 0 w 39"/>
                <a:gd name="T5" fmla="*/ 47 h 71"/>
                <a:gd name="T6" fmla="*/ 39 w 39"/>
                <a:gd name="T7" fmla="*/ 71 h 71"/>
                <a:gd name="T8" fmla="*/ 39 w 39"/>
                <a:gd name="T9" fmla="*/ 58 h 71"/>
                <a:gd name="T10" fmla="*/ 39 w 39"/>
                <a:gd name="T11" fmla="*/ 24 h 71"/>
                <a:gd name="T12" fmla="*/ 10 w 39"/>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0" y="8"/>
                  </a:moveTo>
                  <a:lnTo>
                    <a:pt x="0" y="0"/>
                  </a:lnTo>
                  <a:lnTo>
                    <a:pt x="0" y="47"/>
                  </a:lnTo>
                  <a:lnTo>
                    <a:pt x="39" y="71"/>
                  </a:lnTo>
                  <a:lnTo>
                    <a:pt x="39" y="58"/>
                  </a:lnTo>
                  <a:lnTo>
                    <a:pt x="39" y="24"/>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258">
              <a:extLst>
                <a:ext uri="{FF2B5EF4-FFF2-40B4-BE49-F238E27FC236}">
                  <a16:creationId xmlns:a16="http://schemas.microsoft.com/office/drawing/2014/main" id="{C89C7DE3-AB54-4939-A0B8-BA2747A2AEFD}"/>
                </a:ext>
              </a:extLst>
            </p:cNvPr>
            <p:cNvSpPr>
              <a:spLocks/>
            </p:cNvSpPr>
            <p:nvPr/>
          </p:nvSpPr>
          <p:spPr bwMode="auto">
            <a:xfrm>
              <a:off x="-4776788" y="2609851"/>
              <a:ext cx="66675" cy="111125"/>
            </a:xfrm>
            <a:custGeom>
              <a:avLst/>
              <a:gdLst>
                <a:gd name="T0" fmla="*/ 13 w 42"/>
                <a:gd name="T1" fmla="*/ 8 h 70"/>
                <a:gd name="T2" fmla="*/ 2 w 42"/>
                <a:gd name="T3" fmla="*/ 0 h 70"/>
                <a:gd name="T4" fmla="*/ 0 w 42"/>
                <a:gd name="T5" fmla="*/ 47 h 70"/>
                <a:gd name="T6" fmla="*/ 42 w 42"/>
                <a:gd name="T7" fmla="*/ 70 h 70"/>
                <a:gd name="T8" fmla="*/ 42 w 42"/>
                <a:gd name="T9" fmla="*/ 57 h 70"/>
                <a:gd name="T10" fmla="*/ 42 w 42"/>
                <a:gd name="T11" fmla="*/ 23 h 70"/>
                <a:gd name="T12" fmla="*/ 13 w 42"/>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13" y="8"/>
                  </a:moveTo>
                  <a:lnTo>
                    <a:pt x="2" y="0"/>
                  </a:lnTo>
                  <a:lnTo>
                    <a:pt x="0" y="47"/>
                  </a:lnTo>
                  <a:lnTo>
                    <a:pt x="42" y="70"/>
                  </a:lnTo>
                  <a:lnTo>
                    <a:pt x="42" y="57"/>
                  </a:lnTo>
                  <a:lnTo>
                    <a:pt x="42" y="23"/>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59">
              <a:extLst>
                <a:ext uri="{FF2B5EF4-FFF2-40B4-BE49-F238E27FC236}">
                  <a16:creationId xmlns:a16="http://schemas.microsoft.com/office/drawing/2014/main" id="{A9264F29-EAA9-4B01-89B5-37BE4C0612B6}"/>
                </a:ext>
              </a:extLst>
            </p:cNvPr>
            <p:cNvSpPr>
              <a:spLocks/>
            </p:cNvSpPr>
            <p:nvPr/>
          </p:nvSpPr>
          <p:spPr bwMode="auto">
            <a:xfrm>
              <a:off x="-4678363" y="2667001"/>
              <a:ext cx="66675" cy="112713"/>
            </a:xfrm>
            <a:custGeom>
              <a:avLst/>
              <a:gdLst>
                <a:gd name="T0" fmla="*/ 13 w 42"/>
                <a:gd name="T1" fmla="*/ 6 h 71"/>
                <a:gd name="T2" fmla="*/ 0 w 42"/>
                <a:gd name="T3" fmla="*/ 0 h 71"/>
                <a:gd name="T4" fmla="*/ 0 w 42"/>
                <a:gd name="T5" fmla="*/ 47 h 71"/>
                <a:gd name="T6" fmla="*/ 42 w 42"/>
                <a:gd name="T7" fmla="*/ 71 h 71"/>
                <a:gd name="T8" fmla="*/ 42 w 42"/>
                <a:gd name="T9" fmla="*/ 58 h 71"/>
                <a:gd name="T10" fmla="*/ 42 w 42"/>
                <a:gd name="T11" fmla="*/ 24 h 71"/>
                <a:gd name="T12" fmla="*/ 13 w 42"/>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13" y="6"/>
                  </a:moveTo>
                  <a:lnTo>
                    <a:pt x="0" y="0"/>
                  </a:lnTo>
                  <a:lnTo>
                    <a:pt x="0" y="47"/>
                  </a:lnTo>
                  <a:lnTo>
                    <a:pt x="42" y="71"/>
                  </a:lnTo>
                  <a:lnTo>
                    <a:pt x="42" y="58"/>
                  </a:lnTo>
                  <a:lnTo>
                    <a:pt x="42" y="24"/>
                  </a:lnTo>
                  <a:lnTo>
                    <a:pt x="13"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260">
              <a:extLst>
                <a:ext uri="{FF2B5EF4-FFF2-40B4-BE49-F238E27FC236}">
                  <a16:creationId xmlns:a16="http://schemas.microsoft.com/office/drawing/2014/main" id="{2DC80D54-1CD2-49AE-95ED-0A6B6CEC4AC7}"/>
                </a:ext>
              </a:extLst>
            </p:cNvPr>
            <p:cNvSpPr>
              <a:spLocks/>
            </p:cNvSpPr>
            <p:nvPr/>
          </p:nvSpPr>
          <p:spPr bwMode="auto">
            <a:xfrm>
              <a:off x="-4338638" y="2551113"/>
              <a:ext cx="61913" cy="112713"/>
            </a:xfrm>
            <a:custGeom>
              <a:avLst/>
              <a:gdLst>
                <a:gd name="T0" fmla="*/ 29 w 39"/>
                <a:gd name="T1" fmla="*/ 8 h 71"/>
                <a:gd name="T2" fmla="*/ 39 w 39"/>
                <a:gd name="T3" fmla="*/ 0 h 71"/>
                <a:gd name="T4" fmla="*/ 39 w 39"/>
                <a:gd name="T5" fmla="*/ 47 h 71"/>
                <a:gd name="T6" fmla="*/ 0 w 39"/>
                <a:gd name="T7" fmla="*/ 71 h 71"/>
                <a:gd name="T8" fmla="*/ 0 w 39"/>
                <a:gd name="T9" fmla="*/ 58 h 71"/>
                <a:gd name="T10" fmla="*/ 0 w 39"/>
                <a:gd name="T11" fmla="*/ 24 h 71"/>
                <a:gd name="T12" fmla="*/ 29 w 39"/>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29" y="8"/>
                  </a:moveTo>
                  <a:lnTo>
                    <a:pt x="39" y="0"/>
                  </a:lnTo>
                  <a:lnTo>
                    <a:pt x="39" y="47"/>
                  </a:lnTo>
                  <a:lnTo>
                    <a:pt x="0" y="71"/>
                  </a:lnTo>
                  <a:lnTo>
                    <a:pt x="0" y="58"/>
                  </a:lnTo>
                  <a:lnTo>
                    <a:pt x="0" y="24"/>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261">
              <a:extLst>
                <a:ext uri="{FF2B5EF4-FFF2-40B4-BE49-F238E27FC236}">
                  <a16:creationId xmlns:a16="http://schemas.microsoft.com/office/drawing/2014/main" id="{27B6D84E-5FF7-4AF9-9BFA-86CD988775D2}"/>
                </a:ext>
              </a:extLst>
            </p:cNvPr>
            <p:cNvSpPr>
              <a:spLocks/>
            </p:cNvSpPr>
            <p:nvPr/>
          </p:nvSpPr>
          <p:spPr bwMode="auto">
            <a:xfrm>
              <a:off x="-4437063" y="2609851"/>
              <a:ext cx="65088" cy="111125"/>
            </a:xfrm>
            <a:custGeom>
              <a:avLst/>
              <a:gdLst>
                <a:gd name="T0" fmla="*/ 28 w 41"/>
                <a:gd name="T1" fmla="*/ 8 h 70"/>
                <a:gd name="T2" fmla="*/ 39 w 41"/>
                <a:gd name="T3" fmla="*/ 0 h 70"/>
                <a:gd name="T4" fmla="*/ 41 w 41"/>
                <a:gd name="T5" fmla="*/ 47 h 70"/>
                <a:gd name="T6" fmla="*/ 0 w 41"/>
                <a:gd name="T7" fmla="*/ 70 h 70"/>
                <a:gd name="T8" fmla="*/ 0 w 41"/>
                <a:gd name="T9" fmla="*/ 57 h 70"/>
                <a:gd name="T10" fmla="*/ 0 w 41"/>
                <a:gd name="T11" fmla="*/ 23 h 70"/>
                <a:gd name="T12" fmla="*/ 28 w 41"/>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41" h="70">
                  <a:moveTo>
                    <a:pt x="28" y="8"/>
                  </a:moveTo>
                  <a:lnTo>
                    <a:pt x="39" y="0"/>
                  </a:lnTo>
                  <a:lnTo>
                    <a:pt x="41" y="47"/>
                  </a:lnTo>
                  <a:lnTo>
                    <a:pt x="0" y="70"/>
                  </a:lnTo>
                  <a:lnTo>
                    <a:pt x="0" y="57"/>
                  </a:lnTo>
                  <a:lnTo>
                    <a:pt x="0" y="23"/>
                  </a:lnTo>
                  <a:lnTo>
                    <a:pt x="28"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62">
              <a:extLst>
                <a:ext uri="{FF2B5EF4-FFF2-40B4-BE49-F238E27FC236}">
                  <a16:creationId xmlns:a16="http://schemas.microsoft.com/office/drawing/2014/main" id="{10E421AE-7D27-4F5D-AB13-CC86434EBD1B}"/>
                </a:ext>
              </a:extLst>
            </p:cNvPr>
            <p:cNvSpPr>
              <a:spLocks/>
            </p:cNvSpPr>
            <p:nvPr/>
          </p:nvSpPr>
          <p:spPr bwMode="auto">
            <a:xfrm>
              <a:off x="-4537076" y="2667001"/>
              <a:ext cx="66675" cy="112713"/>
            </a:xfrm>
            <a:custGeom>
              <a:avLst/>
              <a:gdLst>
                <a:gd name="T0" fmla="*/ 29 w 42"/>
                <a:gd name="T1" fmla="*/ 6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6"/>
                  </a:moveTo>
                  <a:lnTo>
                    <a:pt x="42" y="0"/>
                  </a:lnTo>
                  <a:lnTo>
                    <a:pt x="42" y="47"/>
                  </a:lnTo>
                  <a:lnTo>
                    <a:pt x="0" y="71"/>
                  </a:lnTo>
                  <a:lnTo>
                    <a:pt x="0" y="58"/>
                  </a:lnTo>
                  <a:lnTo>
                    <a:pt x="0" y="24"/>
                  </a:lnTo>
                  <a:lnTo>
                    <a:pt x="29"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63">
              <a:extLst>
                <a:ext uri="{FF2B5EF4-FFF2-40B4-BE49-F238E27FC236}">
                  <a16:creationId xmlns:a16="http://schemas.microsoft.com/office/drawing/2014/main" id="{3B669428-36F3-4BEE-A332-FC257A7F225D}"/>
                </a:ext>
              </a:extLst>
            </p:cNvPr>
            <p:cNvSpPr>
              <a:spLocks/>
            </p:cNvSpPr>
            <p:nvPr/>
          </p:nvSpPr>
          <p:spPr bwMode="auto">
            <a:xfrm>
              <a:off x="-4872038" y="2684463"/>
              <a:ext cx="61913" cy="111125"/>
            </a:xfrm>
            <a:custGeom>
              <a:avLst/>
              <a:gdLst>
                <a:gd name="T0" fmla="*/ 10 w 39"/>
                <a:gd name="T1" fmla="*/ 8 h 70"/>
                <a:gd name="T2" fmla="*/ 0 w 39"/>
                <a:gd name="T3" fmla="*/ 0 h 70"/>
                <a:gd name="T4" fmla="*/ 0 w 39"/>
                <a:gd name="T5" fmla="*/ 47 h 70"/>
                <a:gd name="T6" fmla="*/ 39 w 39"/>
                <a:gd name="T7" fmla="*/ 70 h 70"/>
                <a:gd name="T8" fmla="*/ 39 w 39"/>
                <a:gd name="T9" fmla="*/ 57 h 70"/>
                <a:gd name="T10" fmla="*/ 39 w 39"/>
                <a:gd name="T11" fmla="*/ 23 h 70"/>
                <a:gd name="T12" fmla="*/ 10 w 39"/>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0" y="8"/>
                  </a:moveTo>
                  <a:lnTo>
                    <a:pt x="0" y="0"/>
                  </a:lnTo>
                  <a:lnTo>
                    <a:pt x="0" y="47"/>
                  </a:lnTo>
                  <a:lnTo>
                    <a:pt x="39" y="70"/>
                  </a:lnTo>
                  <a:lnTo>
                    <a:pt x="39" y="57"/>
                  </a:lnTo>
                  <a:lnTo>
                    <a:pt x="39" y="23"/>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64">
              <a:extLst>
                <a:ext uri="{FF2B5EF4-FFF2-40B4-BE49-F238E27FC236}">
                  <a16:creationId xmlns:a16="http://schemas.microsoft.com/office/drawing/2014/main" id="{56D9D1AD-7A81-42B2-A01D-671939C84A96}"/>
                </a:ext>
              </a:extLst>
            </p:cNvPr>
            <p:cNvSpPr>
              <a:spLocks/>
            </p:cNvSpPr>
            <p:nvPr/>
          </p:nvSpPr>
          <p:spPr bwMode="auto">
            <a:xfrm>
              <a:off x="-4776788" y="2741613"/>
              <a:ext cx="66675" cy="112713"/>
            </a:xfrm>
            <a:custGeom>
              <a:avLst/>
              <a:gdLst>
                <a:gd name="T0" fmla="*/ 13 w 42"/>
                <a:gd name="T1" fmla="*/ 8 h 71"/>
                <a:gd name="T2" fmla="*/ 2 w 42"/>
                <a:gd name="T3" fmla="*/ 0 h 71"/>
                <a:gd name="T4" fmla="*/ 0 w 42"/>
                <a:gd name="T5" fmla="*/ 47 h 71"/>
                <a:gd name="T6" fmla="*/ 42 w 42"/>
                <a:gd name="T7" fmla="*/ 71 h 71"/>
                <a:gd name="T8" fmla="*/ 42 w 42"/>
                <a:gd name="T9" fmla="*/ 58 h 71"/>
                <a:gd name="T10" fmla="*/ 42 w 42"/>
                <a:gd name="T11" fmla="*/ 24 h 71"/>
                <a:gd name="T12" fmla="*/ 13 w 42"/>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13" y="8"/>
                  </a:moveTo>
                  <a:lnTo>
                    <a:pt x="2" y="0"/>
                  </a:lnTo>
                  <a:lnTo>
                    <a:pt x="0" y="47"/>
                  </a:lnTo>
                  <a:lnTo>
                    <a:pt x="42" y="71"/>
                  </a:lnTo>
                  <a:lnTo>
                    <a:pt x="42" y="58"/>
                  </a:lnTo>
                  <a:lnTo>
                    <a:pt x="42" y="24"/>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265">
              <a:extLst>
                <a:ext uri="{FF2B5EF4-FFF2-40B4-BE49-F238E27FC236}">
                  <a16:creationId xmlns:a16="http://schemas.microsoft.com/office/drawing/2014/main" id="{F5532D17-2AA7-44D5-8D52-F9F7B6BD7AB9}"/>
                </a:ext>
              </a:extLst>
            </p:cNvPr>
            <p:cNvSpPr>
              <a:spLocks/>
            </p:cNvSpPr>
            <p:nvPr/>
          </p:nvSpPr>
          <p:spPr bwMode="auto">
            <a:xfrm>
              <a:off x="-4678363" y="2800351"/>
              <a:ext cx="66675" cy="111125"/>
            </a:xfrm>
            <a:custGeom>
              <a:avLst/>
              <a:gdLst>
                <a:gd name="T0" fmla="*/ 13 w 42"/>
                <a:gd name="T1" fmla="*/ 5 h 70"/>
                <a:gd name="T2" fmla="*/ 0 w 42"/>
                <a:gd name="T3" fmla="*/ 0 h 70"/>
                <a:gd name="T4" fmla="*/ 0 w 42"/>
                <a:gd name="T5" fmla="*/ 47 h 70"/>
                <a:gd name="T6" fmla="*/ 42 w 42"/>
                <a:gd name="T7" fmla="*/ 70 h 70"/>
                <a:gd name="T8" fmla="*/ 42 w 42"/>
                <a:gd name="T9" fmla="*/ 57 h 70"/>
                <a:gd name="T10" fmla="*/ 42 w 42"/>
                <a:gd name="T11" fmla="*/ 23 h 70"/>
                <a:gd name="T12" fmla="*/ 13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13" y="5"/>
                  </a:moveTo>
                  <a:lnTo>
                    <a:pt x="0" y="0"/>
                  </a:lnTo>
                  <a:lnTo>
                    <a:pt x="0" y="47"/>
                  </a:lnTo>
                  <a:lnTo>
                    <a:pt x="42" y="70"/>
                  </a:lnTo>
                  <a:lnTo>
                    <a:pt x="42" y="57"/>
                  </a:lnTo>
                  <a:lnTo>
                    <a:pt x="42" y="23"/>
                  </a:lnTo>
                  <a:lnTo>
                    <a:pt x="1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266">
              <a:extLst>
                <a:ext uri="{FF2B5EF4-FFF2-40B4-BE49-F238E27FC236}">
                  <a16:creationId xmlns:a16="http://schemas.microsoft.com/office/drawing/2014/main" id="{BF51B545-AD65-434E-B3CF-FB3FFBB2EBFA}"/>
                </a:ext>
              </a:extLst>
            </p:cNvPr>
            <p:cNvSpPr>
              <a:spLocks/>
            </p:cNvSpPr>
            <p:nvPr/>
          </p:nvSpPr>
          <p:spPr bwMode="auto">
            <a:xfrm>
              <a:off x="-4338638" y="2684463"/>
              <a:ext cx="61913" cy="111125"/>
            </a:xfrm>
            <a:custGeom>
              <a:avLst/>
              <a:gdLst>
                <a:gd name="T0" fmla="*/ 29 w 39"/>
                <a:gd name="T1" fmla="*/ 8 h 70"/>
                <a:gd name="T2" fmla="*/ 39 w 39"/>
                <a:gd name="T3" fmla="*/ 0 h 70"/>
                <a:gd name="T4" fmla="*/ 39 w 39"/>
                <a:gd name="T5" fmla="*/ 47 h 70"/>
                <a:gd name="T6" fmla="*/ 0 w 39"/>
                <a:gd name="T7" fmla="*/ 70 h 70"/>
                <a:gd name="T8" fmla="*/ 0 w 39"/>
                <a:gd name="T9" fmla="*/ 57 h 70"/>
                <a:gd name="T10" fmla="*/ 0 w 39"/>
                <a:gd name="T11" fmla="*/ 23 h 70"/>
                <a:gd name="T12" fmla="*/ 29 w 39"/>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29" y="8"/>
                  </a:moveTo>
                  <a:lnTo>
                    <a:pt x="39" y="0"/>
                  </a:lnTo>
                  <a:lnTo>
                    <a:pt x="39" y="47"/>
                  </a:lnTo>
                  <a:lnTo>
                    <a:pt x="0" y="70"/>
                  </a:lnTo>
                  <a:lnTo>
                    <a:pt x="0" y="57"/>
                  </a:lnTo>
                  <a:lnTo>
                    <a:pt x="0" y="23"/>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67">
              <a:extLst>
                <a:ext uri="{FF2B5EF4-FFF2-40B4-BE49-F238E27FC236}">
                  <a16:creationId xmlns:a16="http://schemas.microsoft.com/office/drawing/2014/main" id="{0DFCBFF3-CC55-4BA4-84E8-B6F85434F22F}"/>
                </a:ext>
              </a:extLst>
            </p:cNvPr>
            <p:cNvSpPr>
              <a:spLocks/>
            </p:cNvSpPr>
            <p:nvPr/>
          </p:nvSpPr>
          <p:spPr bwMode="auto">
            <a:xfrm>
              <a:off x="-4437063" y="2741613"/>
              <a:ext cx="65088" cy="112713"/>
            </a:xfrm>
            <a:custGeom>
              <a:avLst/>
              <a:gdLst>
                <a:gd name="T0" fmla="*/ 28 w 41"/>
                <a:gd name="T1" fmla="*/ 8 h 71"/>
                <a:gd name="T2" fmla="*/ 39 w 41"/>
                <a:gd name="T3" fmla="*/ 0 h 71"/>
                <a:gd name="T4" fmla="*/ 41 w 41"/>
                <a:gd name="T5" fmla="*/ 47 h 71"/>
                <a:gd name="T6" fmla="*/ 0 w 41"/>
                <a:gd name="T7" fmla="*/ 71 h 71"/>
                <a:gd name="T8" fmla="*/ 0 w 41"/>
                <a:gd name="T9" fmla="*/ 58 h 71"/>
                <a:gd name="T10" fmla="*/ 0 w 41"/>
                <a:gd name="T11" fmla="*/ 24 h 71"/>
                <a:gd name="T12" fmla="*/ 28 w 41"/>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41" h="71">
                  <a:moveTo>
                    <a:pt x="28" y="8"/>
                  </a:moveTo>
                  <a:lnTo>
                    <a:pt x="39" y="0"/>
                  </a:lnTo>
                  <a:lnTo>
                    <a:pt x="41" y="47"/>
                  </a:lnTo>
                  <a:lnTo>
                    <a:pt x="0" y="71"/>
                  </a:lnTo>
                  <a:lnTo>
                    <a:pt x="0" y="58"/>
                  </a:lnTo>
                  <a:lnTo>
                    <a:pt x="0" y="24"/>
                  </a:lnTo>
                  <a:lnTo>
                    <a:pt x="28"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68">
              <a:extLst>
                <a:ext uri="{FF2B5EF4-FFF2-40B4-BE49-F238E27FC236}">
                  <a16:creationId xmlns:a16="http://schemas.microsoft.com/office/drawing/2014/main" id="{BF627AFC-1FB3-45A1-B9DA-F468AB853314}"/>
                </a:ext>
              </a:extLst>
            </p:cNvPr>
            <p:cNvSpPr>
              <a:spLocks/>
            </p:cNvSpPr>
            <p:nvPr/>
          </p:nvSpPr>
          <p:spPr bwMode="auto">
            <a:xfrm>
              <a:off x="-4537076" y="2800351"/>
              <a:ext cx="66675" cy="111125"/>
            </a:xfrm>
            <a:custGeom>
              <a:avLst/>
              <a:gdLst>
                <a:gd name="T0" fmla="*/ 29 w 42"/>
                <a:gd name="T1" fmla="*/ 5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7"/>
                  </a:lnTo>
                  <a:lnTo>
                    <a:pt x="0" y="70"/>
                  </a:lnTo>
                  <a:lnTo>
                    <a:pt x="0" y="57"/>
                  </a:lnTo>
                  <a:lnTo>
                    <a:pt x="0" y="23"/>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69">
              <a:extLst>
                <a:ext uri="{FF2B5EF4-FFF2-40B4-BE49-F238E27FC236}">
                  <a16:creationId xmlns:a16="http://schemas.microsoft.com/office/drawing/2014/main" id="{B1CD0DAB-3EC3-440C-8544-42393BE9331C}"/>
                </a:ext>
              </a:extLst>
            </p:cNvPr>
            <p:cNvSpPr>
              <a:spLocks/>
            </p:cNvSpPr>
            <p:nvPr/>
          </p:nvSpPr>
          <p:spPr bwMode="auto">
            <a:xfrm>
              <a:off x="-4872038" y="2816226"/>
              <a:ext cx="61913" cy="112713"/>
            </a:xfrm>
            <a:custGeom>
              <a:avLst/>
              <a:gdLst>
                <a:gd name="T0" fmla="*/ 10 w 39"/>
                <a:gd name="T1" fmla="*/ 8 h 71"/>
                <a:gd name="T2" fmla="*/ 0 w 39"/>
                <a:gd name="T3" fmla="*/ 0 h 71"/>
                <a:gd name="T4" fmla="*/ 0 w 39"/>
                <a:gd name="T5" fmla="*/ 47 h 71"/>
                <a:gd name="T6" fmla="*/ 39 w 39"/>
                <a:gd name="T7" fmla="*/ 71 h 71"/>
                <a:gd name="T8" fmla="*/ 39 w 39"/>
                <a:gd name="T9" fmla="*/ 58 h 71"/>
                <a:gd name="T10" fmla="*/ 39 w 39"/>
                <a:gd name="T11" fmla="*/ 24 h 71"/>
                <a:gd name="T12" fmla="*/ 10 w 39"/>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0" y="8"/>
                  </a:moveTo>
                  <a:lnTo>
                    <a:pt x="0" y="0"/>
                  </a:lnTo>
                  <a:lnTo>
                    <a:pt x="0" y="47"/>
                  </a:lnTo>
                  <a:lnTo>
                    <a:pt x="39" y="71"/>
                  </a:lnTo>
                  <a:lnTo>
                    <a:pt x="39" y="58"/>
                  </a:lnTo>
                  <a:lnTo>
                    <a:pt x="39" y="24"/>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270">
              <a:extLst>
                <a:ext uri="{FF2B5EF4-FFF2-40B4-BE49-F238E27FC236}">
                  <a16:creationId xmlns:a16="http://schemas.microsoft.com/office/drawing/2014/main" id="{C203BC6E-0398-47C5-95D4-6AD82804317D}"/>
                </a:ext>
              </a:extLst>
            </p:cNvPr>
            <p:cNvSpPr>
              <a:spLocks/>
            </p:cNvSpPr>
            <p:nvPr/>
          </p:nvSpPr>
          <p:spPr bwMode="auto">
            <a:xfrm>
              <a:off x="-4776788" y="2874963"/>
              <a:ext cx="66675" cy="111125"/>
            </a:xfrm>
            <a:custGeom>
              <a:avLst/>
              <a:gdLst>
                <a:gd name="T0" fmla="*/ 13 w 42"/>
                <a:gd name="T1" fmla="*/ 8 h 70"/>
                <a:gd name="T2" fmla="*/ 2 w 42"/>
                <a:gd name="T3" fmla="*/ 0 h 70"/>
                <a:gd name="T4" fmla="*/ 0 w 42"/>
                <a:gd name="T5" fmla="*/ 47 h 70"/>
                <a:gd name="T6" fmla="*/ 42 w 42"/>
                <a:gd name="T7" fmla="*/ 70 h 70"/>
                <a:gd name="T8" fmla="*/ 42 w 42"/>
                <a:gd name="T9" fmla="*/ 57 h 70"/>
                <a:gd name="T10" fmla="*/ 42 w 42"/>
                <a:gd name="T11" fmla="*/ 23 h 70"/>
                <a:gd name="T12" fmla="*/ 13 w 42"/>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13" y="8"/>
                  </a:moveTo>
                  <a:lnTo>
                    <a:pt x="2" y="0"/>
                  </a:lnTo>
                  <a:lnTo>
                    <a:pt x="0" y="47"/>
                  </a:lnTo>
                  <a:lnTo>
                    <a:pt x="42" y="70"/>
                  </a:lnTo>
                  <a:lnTo>
                    <a:pt x="42" y="57"/>
                  </a:lnTo>
                  <a:lnTo>
                    <a:pt x="42" y="23"/>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271">
              <a:extLst>
                <a:ext uri="{FF2B5EF4-FFF2-40B4-BE49-F238E27FC236}">
                  <a16:creationId xmlns:a16="http://schemas.microsoft.com/office/drawing/2014/main" id="{0C71F9BB-527D-4895-873D-5CAD808F8F9A}"/>
                </a:ext>
              </a:extLst>
            </p:cNvPr>
            <p:cNvSpPr>
              <a:spLocks/>
            </p:cNvSpPr>
            <p:nvPr/>
          </p:nvSpPr>
          <p:spPr bwMode="auto">
            <a:xfrm>
              <a:off x="-4678363" y="2932113"/>
              <a:ext cx="66675" cy="112713"/>
            </a:xfrm>
            <a:custGeom>
              <a:avLst/>
              <a:gdLst>
                <a:gd name="T0" fmla="*/ 13 w 42"/>
                <a:gd name="T1" fmla="*/ 6 h 71"/>
                <a:gd name="T2" fmla="*/ 0 w 42"/>
                <a:gd name="T3" fmla="*/ 0 h 71"/>
                <a:gd name="T4" fmla="*/ 0 w 42"/>
                <a:gd name="T5" fmla="*/ 47 h 71"/>
                <a:gd name="T6" fmla="*/ 42 w 42"/>
                <a:gd name="T7" fmla="*/ 71 h 71"/>
                <a:gd name="T8" fmla="*/ 42 w 42"/>
                <a:gd name="T9" fmla="*/ 58 h 71"/>
                <a:gd name="T10" fmla="*/ 42 w 42"/>
                <a:gd name="T11" fmla="*/ 24 h 71"/>
                <a:gd name="T12" fmla="*/ 13 w 42"/>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13" y="6"/>
                  </a:moveTo>
                  <a:lnTo>
                    <a:pt x="0" y="0"/>
                  </a:lnTo>
                  <a:lnTo>
                    <a:pt x="0" y="47"/>
                  </a:lnTo>
                  <a:lnTo>
                    <a:pt x="42" y="71"/>
                  </a:lnTo>
                  <a:lnTo>
                    <a:pt x="42" y="58"/>
                  </a:lnTo>
                  <a:lnTo>
                    <a:pt x="42" y="24"/>
                  </a:lnTo>
                  <a:lnTo>
                    <a:pt x="13"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272">
              <a:extLst>
                <a:ext uri="{FF2B5EF4-FFF2-40B4-BE49-F238E27FC236}">
                  <a16:creationId xmlns:a16="http://schemas.microsoft.com/office/drawing/2014/main" id="{61C3DA28-E920-491E-AF93-955712535652}"/>
                </a:ext>
              </a:extLst>
            </p:cNvPr>
            <p:cNvSpPr>
              <a:spLocks/>
            </p:cNvSpPr>
            <p:nvPr/>
          </p:nvSpPr>
          <p:spPr bwMode="auto">
            <a:xfrm>
              <a:off x="-4338638" y="2816226"/>
              <a:ext cx="61913" cy="112713"/>
            </a:xfrm>
            <a:custGeom>
              <a:avLst/>
              <a:gdLst>
                <a:gd name="T0" fmla="*/ 29 w 39"/>
                <a:gd name="T1" fmla="*/ 8 h 71"/>
                <a:gd name="T2" fmla="*/ 39 w 39"/>
                <a:gd name="T3" fmla="*/ 0 h 71"/>
                <a:gd name="T4" fmla="*/ 39 w 39"/>
                <a:gd name="T5" fmla="*/ 47 h 71"/>
                <a:gd name="T6" fmla="*/ 0 w 39"/>
                <a:gd name="T7" fmla="*/ 71 h 71"/>
                <a:gd name="T8" fmla="*/ 0 w 39"/>
                <a:gd name="T9" fmla="*/ 58 h 71"/>
                <a:gd name="T10" fmla="*/ 0 w 39"/>
                <a:gd name="T11" fmla="*/ 24 h 71"/>
                <a:gd name="T12" fmla="*/ 29 w 39"/>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29" y="8"/>
                  </a:moveTo>
                  <a:lnTo>
                    <a:pt x="39" y="0"/>
                  </a:lnTo>
                  <a:lnTo>
                    <a:pt x="39" y="47"/>
                  </a:lnTo>
                  <a:lnTo>
                    <a:pt x="0" y="71"/>
                  </a:lnTo>
                  <a:lnTo>
                    <a:pt x="0" y="58"/>
                  </a:lnTo>
                  <a:lnTo>
                    <a:pt x="0" y="24"/>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73">
              <a:extLst>
                <a:ext uri="{FF2B5EF4-FFF2-40B4-BE49-F238E27FC236}">
                  <a16:creationId xmlns:a16="http://schemas.microsoft.com/office/drawing/2014/main" id="{BF79C9CE-0169-4257-B4CF-42810620C19B}"/>
                </a:ext>
              </a:extLst>
            </p:cNvPr>
            <p:cNvSpPr>
              <a:spLocks/>
            </p:cNvSpPr>
            <p:nvPr/>
          </p:nvSpPr>
          <p:spPr bwMode="auto">
            <a:xfrm>
              <a:off x="-4437063" y="2874963"/>
              <a:ext cx="65088" cy="111125"/>
            </a:xfrm>
            <a:custGeom>
              <a:avLst/>
              <a:gdLst>
                <a:gd name="T0" fmla="*/ 28 w 41"/>
                <a:gd name="T1" fmla="*/ 8 h 70"/>
                <a:gd name="T2" fmla="*/ 39 w 41"/>
                <a:gd name="T3" fmla="*/ 0 h 70"/>
                <a:gd name="T4" fmla="*/ 41 w 41"/>
                <a:gd name="T5" fmla="*/ 47 h 70"/>
                <a:gd name="T6" fmla="*/ 0 w 41"/>
                <a:gd name="T7" fmla="*/ 70 h 70"/>
                <a:gd name="T8" fmla="*/ 0 w 41"/>
                <a:gd name="T9" fmla="*/ 57 h 70"/>
                <a:gd name="T10" fmla="*/ 0 w 41"/>
                <a:gd name="T11" fmla="*/ 23 h 70"/>
                <a:gd name="T12" fmla="*/ 28 w 41"/>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41" h="70">
                  <a:moveTo>
                    <a:pt x="28" y="8"/>
                  </a:moveTo>
                  <a:lnTo>
                    <a:pt x="39" y="0"/>
                  </a:lnTo>
                  <a:lnTo>
                    <a:pt x="41" y="47"/>
                  </a:lnTo>
                  <a:lnTo>
                    <a:pt x="0" y="70"/>
                  </a:lnTo>
                  <a:lnTo>
                    <a:pt x="0" y="57"/>
                  </a:lnTo>
                  <a:lnTo>
                    <a:pt x="0" y="23"/>
                  </a:lnTo>
                  <a:lnTo>
                    <a:pt x="28"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274">
              <a:extLst>
                <a:ext uri="{FF2B5EF4-FFF2-40B4-BE49-F238E27FC236}">
                  <a16:creationId xmlns:a16="http://schemas.microsoft.com/office/drawing/2014/main" id="{F5ADD21F-4A53-419F-934F-A0627ADC6988}"/>
                </a:ext>
              </a:extLst>
            </p:cNvPr>
            <p:cNvSpPr>
              <a:spLocks/>
            </p:cNvSpPr>
            <p:nvPr/>
          </p:nvSpPr>
          <p:spPr bwMode="auto">
            <a:xfrm>
              <a:off x="-4537076" y="2932113"/>
              <a:ext cx="66675" cy="112713"/>
            </a:xfrm>
            <a:custGeom>
              <a:avLst/>
              <a:gdLst>
                <a:gd name="T0" fmla="*/ 29 w 42"/>
                <a:gd name="T1" fmla="*/ 6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6"/>
                  </a:moveTo>
                  <a:lnTo>
                    <a:pt x="42" y="0"/>
                  </a:lnTo>
                  <a:lnTo>
                    <a:pt x="42" y="47"/>
                  </a:lnTo>
                  <a:lnTo>
                    <a:pt x="0" y="71"/>
                  </a:lnTo>
                  <a:lnTo>
                    <a:pt x="0" y="58"/>
                  </a:lnTo>
                  <a:lnTo>
                    <a:pt x="0" y="24"/>
                  </a:lnTo>
                  <a:lnTo>
                    <a:pt x="29" y="6"/>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75">
              <a:extLst>
                <a:ext uri="{FF2B5EF4-FFF2-40B4-BE49-F238E27FC236}">
                  <a16:creationId xmlns:a16="http://schemas.microsoft.com/office/drawing/2014/main" id="{E5C07A68-DF0C-4389-94CB-EC1558E7C9D4}"/>
                </a:ext>
              </a:extLst>
            </p:cNvPr>
            <p:cNvSpPr>
              <a:spLocks/>
            </p:cNvSpPr>
            <p:nvPr/>
          </p:nvSpPr>
          <p:spPr bwMode="auto">
            <a:xfrm>
              <a:off x="-4872038" y="2949576"/>
              <a:ext cx="61913" cy="111125"/>
            </a:xfrm>
            <a:custGeom>
              <a:avLst/>
              <a:gdLst>
                <a:gd name="T0" fmla="*/ 10 w 39"/>
                <a:gd name="T1" fmla="*/ 8 h 70"/>
                <a:gd name="T2" fmla="*/ 0 w 39"/>
                <a:gd name="T3" fmla="*/ 0 h 70"/>
                <a:gd name="T4" fmla="*/ 0 w 39"/>
                <a:gd name="T5" fmla="*/ 47 h 70"/>
                <a:gd name="T6" fmla="*/ 39 w 39"/>
                <a:gd name="T7" fmla="*/ 70 h 70"/>
                <a:gd name="T8" fmla="*/ 39 w 39"/>
                <a:gd name="T9" fmla="*/ 57 h 70"/>
                <a:gd name="T10" fmla="*/ 39 w 39"/>
                <a:gd name="T11" fmla="*/ 23 h 70"/>
                <a:gd name="T12" fmla="*/ 10 w 39"/>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0" y="8"/>
                  </a:moveTo>
                  <a:lnTo>
                    <a:pt x="0" y="0"/>
                  </a:lnTo>
                  <a:lnTo>
                    <a:pt x="0" y="47"/>
                  </a:lnTo>
                  <a:lnTo>
                    <a:pt x="39" y="70"/>
                  </a:lnTo>
                  <a:lnTo>
                    <a:pt x="39" y="57"/>
                  </a:lnTo>
                  <a:lnTo>
                    <a:pt x="39" y="23"/>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276">
              <a:extLst>
                <a:ext uri="{FF2B5EF4-FFF2-40B4-BE49-F238E27FC236}">
                  <a16:creationId xmlns:a16="http://schemas.microsoft.com/office/drawing/2014/main" id="{9FD3BD6A-2EE1-43BF-AF2B-F92E618DD8BB}"/>
                </a:ext>
              </a:extLst>
            </p:cNvPr>
            <p:cNvSpPr>
              <a:spLocks/>
            </p:cNvSpPr>
            <p:nvPr/>
          </p:nvSpPr>
          <p:spPr bwMode="auto">
            <a:xfrm>
              <a:off x="-4776788" y="3006726"/>
              <a:ext cx="66675" cy="112713"/>
            </a:xfrm>
            <a:custGeom>
              <a:avLst/>
              <a:gdLst>
                <a:gd name="T0" fmla="*/ 13 w 42"/>
                <a:gd name="T1" fmla="*/ 8 h 71"/>
                <a:gd name="T2" fmla="*/ 2 w 42"/>
                <a:gd name="T3" fmla="*/ 0 h 71"/>
                <a:gd name="T4" fmla="*/ 0 w 42"/>
                <a:gd name="T5" fmla="*/ 47 h 71"/>
                <a:gd name="T6" fmla="*/ 42 w 42"/>
                <a:gd name="T7" fmla="*/ 71 h 71"/>
                <a:gd name="T8" fmla="*/ 42 w 42"/>
                <a:gd name="T9" fmla="*/ 58 h 71"/>
                <a:gd name="T10" fmla="*/ 42 w 42"/>
                <a:gd name="T11" fmla="*/ 24 h 71"/>
                <a:gd name="T12" fmla="*/ 13 w 42"/>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13" y="8"/>
                  </a:moveTo>
                  <a:lnTo>
                    <a:pt x="2" y="0"/>
                  </a:lnTo>
                  <a:lnTo>
                    <a:pt x="0" y="47"/>
                  </a:lnTo>
                  <a:lnTo>
                    <a:pt x="42" y="71"/>
                  </a:lnTo>
                  <a:lnTo>
                    <a:pt x="42" y="58"/>
                  </a:lnTo>
                  <a:lnTo>
                    <a:pt x="42" y="24"/>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277">
              <a:extLst>
                <a:ext uri="{FF2B5EF4-FFF2-40B4-BE49-F238E27FC236}">
                  <a16:creationId xmlns:a16="http://schemas.microsoft.com/office/drawing/2014/main" id="{C33814F4-13CA-4CBC-8113-9D70DFE1AEBF}"/>
                </a:ext>
              </a:extLst>
            </p:cNvPr>
            <p:cNvSpPr>
              <a:spLocks/>
            </p:cNvSpPr>
            <p:nvPr/>
          </p:nvSpPr>
          <p:spPr bwMode="auto">
            <a:xfrm>
              <a:off x="-4678363" y="3065463"/>
              <a:ext cx="66675" cy="111125"/>
            </a:xfrm>
            <a:custGeom>
              <a:avLst/>
              <a:gdLst>
                <a:gd name="T0" fmla="*/ 13 w 42"/>
                <a:gd name="T1" fmla="*/ 5 h 70"/>
                <a:gd name="T2" fmla="*/ 0 w 42"/>
                <a:gd name="T3" fmla="*/ 0 h 70"/>
                <a:gd name="T4" fmla="*/ 0 w 42"/>
                <a:gd name="T5" fmla="*/ 47 h 70"/>
                <a:gd name="T6" fmla="*/ 42 w 42"/>
                <a:gd name="T7" fmla="*/ 70 h 70"/>
                <a:gd name="T8" fmla="*/ 42 w 42"/>
                <a:gd name="T9" fmla="*/ 57 h 70"/>
                <a:gd name="T10" fmla="*/ 42 w 42"/>
                <a:gd name="T11" fmla="*/ 23 h 70"/>
                <a:gd name="T12" fmla="*/ 13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13" y="5"/>
                  </a:moveTo>
                  <a:lnTo>
                    <a:pt x="0" y="0"/>
                  </a:lnTo>
                  <a:lnTo>
                    <a:pt x="0" y="47"/>
                  </a:lnTo>
                  <a:lnTo>
                    <a:pt x="42" y="70"/>
                  </a:lnTo>
                  <a:lnTo>
                    <a:pt x="42" y="57"/>
                  </a:lnTo>
                  <a:lnTo>
                    <a:pt x="42" y="23"/>
                  </a:lnTo>
                  <a:lnTo>
                    <a:pt x="1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278">
              <a:extLst>
                <a:ext uri="{FF2B5EF4-FFF2-40B4-BE49-F238E27FC236}">
                  <a16:creationId xmlns:a16="http://schemas.microsoft.com/office/drawing/2014/main" id="{2C0159F6-DDD0-4B04-96D1-FABD740F4CDA}"/>
                </a:ext>
              </a:extLst>
            </p:cNvPr>
            <p:cNvSpPr>
              <a:spLocks/>
            </p:cNvSpPr>
            <p:nvPr/>
          </p:nvSpPr>
          <p:spPr bwMode="auto">
            <a:xfrm>
              <a:off x="-4338638" y="2949576"/>
              <a:ext cx="61913" cy="111125"/>
            </a:xfrm>
            <a:custGeom>
              <a:avLst/>
              <a:gdLst>
                <a:gd name="T0" fmla="*/ 29 w 39"/>
                <a:gd name="T1" fmla="*/ 8 h 70"/>
                <a:gd name="T2" fmla="*/ 39 w 39"/>
                <a:gd name="T3" fmla="*/ 0 h 70"/>
                <a:gd name="T4" fmla="*/ 39 w 39"/>
                <a:gd name="T5" fmla="*/ 47 h 70"/>
                <a:gd name="T6" fmla="*/ 0 w 39"/>
                <a:gd name="T7" fmla="*/ 70 h 70"/>
                <a:gd name="T8" fmla="*/ 0 w 39"/>
                <a:gd name="T9" fmla="*/ 57 h 70"/>
                <a:gd name="T10" fmla="*/ 0 w 39"/>
                <a:gd name="T11" fmla="*/ 23 h 70"/>
                <a:gd name="T12" fmla="*/ 29 w 39"/>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29" y="8"/>
                  </a:moveTo>
                  <a:lnTo>
                    <a:pt x="39" y="0"/>
                  </a:lnTo>
                  <a:lnTo>
                    <a:pt x="39" y="47"/>
                  </a:lnTo>
                  <a:lnTo>
                    <a:pt x="0" y="70"/>
                  </a:lnTo>
                  <a:lnTo>
                    <a:pt x="0" y="57"/>
                  </a:lnTo>
                  <a:lnTo>
                    <a:pt x="0" y="23"/>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79">
              <a:extLst>
                <a:ext uri="{FF2B5EF4-FFF2-40B4-BE49-F238E27FC236}">
                  <a16:creationId xmlns:a16="http://schemas.microsoft.com/office/drawing/2014/main" id="{70D5B2B7-5F89-4947-AF3F-FC7DBC8AFC90}"/>
                </a:ext>
              </a:extLst>
            </p:cNvPr>
            <p:cNvSpPr>
              <a:spLocks/>
            </p:cNvSpPr>
            <p:nvPr/>
          </p:nvSpPr>
          <p:spPr bwMode="auto">
            <a:xfrm>
              <a:off x="-4437063" y="3006726"/>
              <a:ext cx="65088" cy="112713"/>
            </a:xfrm>
            <a:custGeom>
              <a:avLst/>
              <a:gdLst>
                <a:gd name="T0" fmla="*/ 28 w 41"/>
                <a:gd name="T1" fmla="*/ 8 h 71"/>
                <a:gd name="T2" fmla="*/ 39 w 41"/>
                <a:gd name="T3" fmla="*/ 0 h 71"/>
                <a:gd name="T4" fmla="*/ 41 w 41"/>
                <a:gd name="T5" fmla="*/ 47 h 71"/>
                <a:gd name="T6" fmla="*/ 0 w 41"/>
                <a:gd name="T7" fmla="*/ 71 h 71"/>
                <a:gd name="T8" fmla="*/ 0 w 41"/>
                <a:gd name="T9" fmla="*/ 58 h 71"/>
                <a:gd name="T10" fmla="*/ 0 w 41"/>
                <a:gd name="T11" fmla="*/ 24 h 71"/>
                <a:gd name="T12" fmla="*/ 28 w 41"/>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41" h="71">
                  <a:moveTo>
                    <a:pt x="28" y="8"/>
                  </a:moveTo>
                  <a:lnTo>
                    <a:pt x="39" y="0"/>
                  </a:lnTo>
                  <a:lnTo>
                    <a:pt x="41" y="47"/>
                  </a:lnTo>
                  <a:lnTo>
                    <a:pt x="0" y="71"/>
                  </a:lnTo>
                  <a:lnTo>
                    <a:pt x="0" y="58"/>
                  </a:lnTo>
                  <a:lnTo>
                    <a:pt x="0" y="24"/>
                  </a:lnTo>
                  <a:lnTo>
                    <a:pt x="28"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80">
              <a:extLst>
                <a:ext uri="{FF2B5EF4-FFF2-40B4-BE49-F238E27FC236}">
                  <a16:creationId xmlns:a16="http://schemas.microsoft.com/office/drawing/2014/main" id="{B2D5C208-F7A1-4A39-8792-A8CF551DD824}"/>
                </a:ext>
              </a:extLst>
            </p:cNvPr>
            <p:cNvSpPr>
              <a:spLocks/>
            </p:cNvSpPr>
            <p:nvPr/>
          </p:nvSpPr>
          <p:spPr bwMode="auto">
            <a:xfrm>
              <a:off x="-4537076" y="3065463"/>
              <a:ext cx="66675" cy="111125"/>
            </a:xfrm>
            <a:custGeom>
              <a:avLst/>
              <a:gdLst>
                <a:gd name="T0" fmla="*/ 29 w 42"/>
                <a:gd name="T1" fmla="*/ 5 h 70"/>
                <a:gd name="T2" fmla="*/ 42 w 42"/>
                <a:gd name="T3" fmla="*/ 0 h 70"/>
                <a:gd name="T4" fmla="*/ 42 w 42"/>
                <a:gd name="T5" fmla="*/ 47 h 70"/>
                <a:gd name="T6" fmla="*/ 0 w 42"/>
                <a:gd name="T7" fmla="*/ 70 h 70"/>
                <a:gd name="T8" fmla="*/ 0 w 42"/>
                <a:gd name="T9" fmla="*/ 57 h 70"/>
                <a:gd name="T10" fmla="*/ 0 w 42"/>
                <a:gd name="T11" fmla="*/ 23 h 70"/>
                <a:gd name="T12" fmla="*/ 29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29" y="5"/>
                  </a:moveTo>
                  <a:lnTo>
                    <a:pt x="42" y="0"/>
                  </a:lnTo>
                  <a:lnTo>
                    <a:pt x="42" y="47"/>
                  </a:lnTo>
                  <a:lnTo>
                    <a:pt x="0" y="70"/>
                  </a:lnTo>
                  <a:lnTo>
                    <a:pt x="0" y="57"/>
                  </a:lnTo>
                  <a:lnTo>
                    <a:pt x="0" y="23"/>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281">
              <a:extLst>
                <a:ext uri="{FF2B5EF4-FFF2-40B4-BE49-F238E27FC236}">
                  <a16:creationId xmlns:a16="http://schemas.microsoft.com/office/drawing/2014/main" id="{97CE1C84-5025-40FB-86C0-C9DD19CA09BB}"/>
                </a:ext>
              </a:extLst>
            </p:cNvPr>
            <p:cNvSpPr>
              <a:spLocks/>
            </p:cNvSpPr>
            <p:nvPr/>
          </p:nvSpPr>
          <p:spPr bwMode="auto">
            <a:xfrm>
              <a:off x="-4872038" y="3081338"/>
              <a:ext cx="61913" cy="112713"/>
            </a:xfrm>
            <a:custGeom>
              <a:avLst/>
              <a:gdLst>
                <a:gd name="T0" fmla="*/ 10 w 39"/>
                <a:gd name="T1" fmla="*/ 8 h 71"/>
                <a:gd name="T2" fmla="*/ 0 w 39"/>
                <a:gd name="T3" fmla="*/ 0 h 71"/>
                <a:gd name="T4" fmla="*/ 0 w 39"/>
                <a:gd name="T5" fmla="*/ 47 h 71"/>
                <a:gd name="T6" fmla="*/ 39 w 39"/>
                <a:gd name="T7" fmla="*/ 71 h 71"/>
                <a:gd name="T8" fmla="*/ 39 w 39"/>
                <a:gd name="T9" fmla="*/ 58 h 71"/>
                <a:gd name="T10" fmla="*/ 39 w 39"/>
                <a:gd name="T11" fmla="*/ 24 h 71"/>
                <a:gd name="T12" fmla="*/ 10 w 39"/>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0" y="8"/>
                  </a:moveTo>
                  <a:lnTo>
                    <a:pt x="0" y="0"/>
                  </a:lnTo>
                  <a:lnTo>
                    <a:pt x="0" y="47"/>
                  </a:lnTo>
                  <a:lnTo>
                    <a:pt x="39" y="71"/>
                  </a:lnTo>
                  <a:lnTo>
                    <a:pt x="39" y="58"/>
                  </a:lnTo>
                  <a:lnTo>
                    <a:pt x="39" y="24"/>
                  </a:lnTo>
                  <a:lnTo>
                    <a:pt x="10"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82">
              <a:extLst>
                <a:ext uri="{FF2B5EF4-FFF2-40B4-BE49-F238E27FC236}">
                  <a16:creationId xmlns:a16="http://schemas.microsoft.com/office/drawing/2014/main" id="{1EBE216F-DE8A-4B42-B83E-ED23DCEE78FF}"/>
                </a:ext>
              </a:extLst>
            </p:cNvPr>
            <p:cNvSpPr>
              <a:spLocks/>
            </p:cNvSpPr>
            <p:nvPr/>
          </p:nvSpPr>
          <p:spPr bwMode="auto">
            <a:xfrm>
              <a:off x="-4776788" y="3140076"/>
              <a:ext cx="66675" cy="111125"/>
            </a:xfrm>
            <a:custGeom>
              <a:avLst/>
              <a:gdLst>
                <a:gd name="T0" fmla="*/ 13 w 42"/>
                <a:gd name="T1" fmla="*/ 7 h 70"/>
                <a:gd name="T2" fmla="*/ 2 w 42"/>
                <a:gd name="T3" fmla="*/ 0 h 70"/>
                <a:gd name="T4" fmla="*/ 0 w 42"/>
                <a:gd name="T5" fmla="*/ 47 h 70"/>
                <a:gd name="T6" fmla="*/ 42 w 42"/>
                <a:gd name="T7" fmla="*/ 70 h 70"/>
                <a:gd name="T8" fmla="*/ 42 w 42"/>
                <a:gd name="T9" fmla="*/ 57 h 70"/>
                <a:gd name="T10" fmla="*/ 42 w 42"/>
                <a:gd name="T11" fmla="*/ 23 h 70"/>
                <a:gd name="T12" fmla="*/ 13 w 42"/>
                <a:gd name="T13" fmla="*/ 7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13" y="7"/>
                  </a:moveTo>
                  <a:lnTo>
                    <a:pt x="2" y="0"/>
                  </a:lnTo>
                  <a:lnTo>
                    <a:pt x="0" y="47"/>
                  </a:lnTo>
                  <a:lnTo>
                    <a:pt x="42" y="70"/>
                  </a:lnTo>
                  <a:lnTo>
                    <a:pt x="42" y="57"/>
                  </a:lnTo>
                  <a:lnTo>
                    <a:pt x="42" y="23"/>
                  </a:lnTo>
                  <a:lnTo>
                    <a:pt x="13"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83">
              <a:extLst>
                <a:ext uri="{FF2B5EF4-FFF2-40B4-BE49-F238E27FC236}">
                  <a16:creationId xmlns:a16="http://schemas.microsoft.com/office/drawing/2014/main" id="{EC558F5D-8D47-40BF-BFE5-55DF440277A9}"/>
                </a:ext>
              </a:extLst>
            </p:cNvPr>
            <p:cNvSpPr>
              <a:spLocks/>
            </p:cNvSpPr>
            <p:nvPr/>
          </p:nvSpPr>
          <p:spPr bwMode="auto">
            <a:xfrm>
              <a:off x="-4678363" y="3197226"/>
              <a:ext cx="66675" cy="112713"/>
            </a:xfrm>
            <a:custGeom>
              <a:avLst/>
              <a:gdLst>
                <a:gd name="T0" fmla="*/ 13 w 42"/>
                <a:gd name="T1" fmla="*/ 5 h 71"/>
                <a:gd name="T2" fmla="*/ 0 w 42"/>
                <a:gd name="T3" fmla="*/ 0 h 71"/>
                <a:gd name="T4" fmla="*/ 0 w 42"/>
                <a:gd name="T5" fmla="*/ 47 h 71"/>
                <a:gd name="T6" fmla="*/ 42 w 42"/>
                <a:gd name="T7" fmla="*/ 71 h 71"/>
                <a:gd name="T8" fmla="*/ 42 w 42"/>
                <a:gd name="T9" fmla="*/ 57 h 71"/>
                <a:gd name="T10" fmla="*/ 42 w 42"/>
                <a:gd name="T11" fmla="*/ 24 h 71"/>
                <a:gd name="T12" fmla="*/ 13 w 42"/>
                <a:gd name="T13" fmla="*/ 5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13" y="5"/>
                  </a:moveTo>
                  <a:lnTo>
                    <a:pt x="0" y="0"/>
                  </a:lnTo>
                  <a:lnTo>
                    <a:pt x="0" y="47"/>
                  </a:lnTo>
                  <a:lnTo>
                    <a:pt x="42" y="71"/>
                  </a:lnTo>
                  <a:lnTo>
                    <a:pt x="42" y="57"/>
                  </a:lnTo>
                  <a:lnTo>
                    <a:pt x="42" y="24"/>
                  </a:lnTo>
                  <a:lnTo>
                    <a:pt x="1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284">
              <a:extLst>
                <a:ext uri="{FF2B5EF4-FFF2-40B4-BE49-F238E27FC236}">
                  <a16:creationId xmlns:a16="http://schemas.microsoft.com/office/drawing/2014/main" id="{7BC19532-F01E-4899-8A96-B8C22EDFE33D}"/>
                </a:ext>
              </a:extLst>
            </p:cNvPr>
            <p:cNvSpPr>
              <a:spLocks/>
            </p:cNvSpPr>
            <p:nvPr/>
          </p:nvSpPr>
          <p:spPr bwMode="auto">
            <a:xfrm>
              <a:off x="-4338638" y="3081338"/>
              <a:ext cx="61913" cy="112713"/>
            </a:xfrm>
            <a:custGeom>
              <a:avLst/>
              <a:gdLst>
                <a:gd name="T0" fmla="*/ 29 w 39"/>
                <a:gd name="T1" fmla="*/ 8 h 71"/>
                <a:gd name="T2" fmla="*/ 39 w 39"/>
                <a:gd name="T3" fmla="*/ 0 h 71"/>
                <a:gd name="T4" fmla="*/ 39 w 39"/>
                <a:gd name="T5" fmla="*/ 47 h 71"/>
                <a:gd name="T6" fmla="*/ 0 w 39"/>
                <a:gd name="T7" fmla="*/ 71 h 71"/>
                <a:gd name="T8" fmla="*/ 0 w 39"/>
                <a:gd name="T9" fmla="*/ 58 h 71"/>
                <a:gd name="T10" fmla="*/ 0 w 39"/>
                <a:gd name="T11" fmla="*/ 24 h 71"/>
                <a:gd name="T12" fmla="*/ 29 w 39"/>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29" y="8"/>
                  </a:moveTo>
                  <a:lnTo>
                    <a:pt x="39" y="0"/>
                  </a:lnTo>
                  <a:lnTo>
                    <a:pt x="39" y="47"/>
                  </a:lnTo>
                  <a:lnTo>
                    <a:pt x="0" y="71"/>
                  </a:lnTo>
                  <a:lnTo>
                    <a:pt x="0" y="58"/>
                  </a:lnTo>
                  <a:lnTo>
                    <a:pt x="0" y="24"/>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285">
              <a:extLst>
                <a:ext uri="{FF2B5EF4-FFF2-40B4-BE49-F238E27FC236}">
                  <a16:creationId xmlns:a16="http://schemas.microsoft.com/office/drawing/2014/main" id="{1B0B38B8-9A0C-4143-AA3B-4FDCC628B1B2}"/>
                </a:ext>
              </a:extLst>
            </p:cNvPr>
            <p:cNvSpPr>
              <a:spLocks/>
            </p:cNvSpPr>
            <p:nvPr/>
          </p:nvSpPr>
          <p:spPr bwMode="auto">
            <a:xfrm>
              <a:off x="-4437063" y="3140076"/>
              <a:ext cx="65088" cy="111125"/>
            </a:xfrm>
            <a:custGeom>
              <a:avLst/>
              <a:gdLst>
                <a:gd name="T0" fmla="*/ 28 w 41"/>
                <a:gd name="T1" fmla="*/ 7 h 70"/>
                <a:gd name="T2" fmla="*/ 39 w 41"/>
                <a:gd name="T3" fmla="*/ 0 h 70"/>
                <a:gd name="T4" fmla="*/ 41 w 41"/>
                <a:gd name="T5" fmla="*/ 47 h 70"/>
                <a:gd name="T6" fmla="*/ 0 w 41"/>
                <a:gd name="T7" fmla="*/ 70 h 70"/>
                <a:gd name="T8" fmla="*/ 0 w 41"/>
                <a:gd name="T9" fmla="*/ 57 h 70"/>
                <a:gd name="T10" fmla="*/ 0 w 41"/>
                <a:gd name="T11" fmla="*/ 23 h 70"/>
                <a:gd name="T12" fmla="*/ 28 w 41"/>
                <a:gd name="T13" fmla="*/ 7 h 70"/>
              </a:gdLst>
              <a:ahLst/>
              <a:cxnLst>
                <a:cxn ang="0">
                  <a:pos x="T0" y="T1"/>
                </a:cxn>
                <a:cxn ang="0">
                  <a:pos x="T2" y="T3"/>
                </a:cxn>
                <a:cxn ang="0">
                  <a:pos x="T4" y="T5"/>
                </a:cxn>
                <a:cxn ang="0">
                  <a:pos x="T6" y="T7"/>
                </a:cxn>
                <a:cxn ang="0">
                  <a:pos x="T8" y="T9"/>
                </a:cxn>
                <a:cxn ang="0">
                  <a:pos x="T10" y="T11"/>
                </a:cxn>
                <a:cxn ang="0">
                  <a:pos x="T12" y="T13"/>
                </a:cxn>
              </a:cxnLst>
              <a:rect l="0" t="0" r="r" b="b"/>
              <a:pathLst>
                <a:path w="41" h="70">
                  <a:moveTo>
                    <a:pt x="28" y="7"/>
                  </a:moveTo>
                  <a:lnTo>
                    <a:pt x="39" y="0"/>
                  </a:lnTo>
                  <a:lnTo>
                    <a:pt x="41" y="47"/>
                  </a:lnTo>
                  <a:lnTo>
                    <a:pt x="0" y="70"/>
                  </a:lnTo>
                  <a:lnTo>
                    <a:pt x="0" y="57"/>
                  </a:lnTo>
                  <a:lnTo>
                    <a:pt x="0" y="23"/>
                  </a:lnTo>
                  <a:lnTo>
                    <a:pt x="28" y="7"/>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286">
              <a:extLst>
                <a:ext uri="{FF2B5EF4-FFF2-40B4-BE49-F238E27FC236}">
                  <a16:creationId xmlns:a16="http://schemas.microsoft.com/office/drawing/2014/main" id="{9458DEB3-F741-402D-82E2-279C195BC032}"/>
                </a:ext>
              </a:extLst>
            </p:cNvPr>
            <p:cNvSpPr>
              <a:spLocks/>
            </p:cNvSpPr>
            <p:nvPr/>
          </p:nvSpPr>
          <p:spPr bwMode="auto">
            <a:xfrm>
              <a:off x="-4537076" y="3197226"/>
              <a:ext cx="66675" cy="112713"/>
            </a:xfrm>
            <a:custGeom>
              <a:avLst/>
              <a:gdLst>
                <a:gd name="T0" fmla="*/ 29 w 42"/>
                <a:gd name="T1" fmla="*/ 5 h 71"/>
                <a:gd name="T2" fmla="*/ 42 w 42"/>
                <a:gd name="T3" fmla="*/ 0 h 71"/>
                <a:gd name="T4" fmla="*/ 42 w 42"/>
                <a:gd name="T5" fmla="*/ 47 h 71"/>
                <a:gd name="T6" fmla="*/ 0 w 42"/>
                <a:gd name="T7" fmla="*/ 71 h 71"/>
                <a:gd name="T8" fmla="*/ 0 w 42"/>
                <a:gd name="T9" fmla="*/ 57 h 71"/>
                <a:gd name="T10" fmla="*/ 0 w 42"/>
                <a:gd name="T11" fmla="*/ 24 h 71"/>
                <a:gd name="T12" fmla="*/ 29 w 42"/>
                <a:gd name="T13" fmla="*/ 5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5"/>
                  </a:moveTo>
                  <a:lnTo>
                    <a:pt x="42" y="0"/>
                  </a:lnTo>
                  <a:lnTo>
                    <a:pt x="42" y="47"/>
                  </a:lnTo>
                  <a:lnTo>
                    <a:pt x="0" y="71"/>
                  </a:lnTo>
                  <a:lnTo>
                    <a:pt x="0" y="57"/>
                  </a:lnTo>
                  <a:lnTo>
                    <a:pt x="0" y="24"/>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287">
              <a:extLst>
                <a:ext uri="{FF2B5EF4-FFF2-40B4-BE49-F238E27FC236}">
                  <a16:creationId xmlns:a16="http://schemas.microsoft.com/office/drawing/2014/main" id="{E2E122EF-F838-4126-B592-5170E9AFC121}"/>
                </a:ext>
              </a:extLst>
            </p:cNvPr>
            <p:cNvSpPr>
              <a:spLocks/>
            </p:cNvSpPr>
            <p:nvPr/>
          </p:nvSpPr>
          <p:spPr bwMode="auto">
            <a:xfrm>
              <a:off x="-4872038" y="2419351"/>
              <a:ext cx="61913" cy="111125"/>
            </a:xfrm>
            <a:custGeom>
              <a:avLst/>
              <a:gdLst>
                <a:gd name="T0" fmla="*/ 10 w 39"/>
                <a:gd name="T1" fmla="*/ 5 h 70"/>
                <a:gd name="T2" fmla="*/ 0 w 39"/>
                <a:gd name="T3" fmla="*/ 0 h 70"/>
                <a:gd name="T4" fmla="*/ 0 w 39"/>
                <a:gd name="T5" fmla="*/ 47 h 70"/>
                <a:gd name="T6" fmla="*/ 39 w 39"/>
                <a:gd name="T7" fmla="*/ 70 h 70"/>
                <a:gd name="T8" fmla="*/ 39 w 39"/>
                <a:gd name="T9" fmla="*/ 57 h 70"/>
                <a:gd name="T10" fmla="*/ 39 w 39"/>
                <a:gd name="T11" fmla="*/ 24 h 70"/>
                <a:gd name="T12" fmla="*/ 10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10" y="5"/>
                  </a:moveTo>
                  <a:lnTo>
                    <a:pt x="0" y="0"/>
                  </a:lnTo>
                  <a:lnTo>
                    <a:pt x="0" y="47"/>
                  </a:lnTo>
                  <a:lnTo>
                    <a:pt x="39" y="70"/>
                  </a:lnTo>
                  <a:lnTo>
                    <a:pt x="39" y="57"/>
                  </a:lnTo>
                  <a:lnTo>
                    <a:pt x="39" y="24"/>
                  </a:lnTo>
                  <a:lnTo>
                    <a:pt x="10"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288">
              <a:extLst>
                <a:ext uri="{FF2B5EF4-FFF2-40B4-BE49-F238E27FC236}">
                  <a16:creationId xmlns:a16="http://schemas.microsoft.com/office/drawing/2014/main" id="{568765AB-233B-4C58-B7F2-A5A243F753CE}"/>
                </a:ext>
              </a:extLst>
            </p:cNvPr>
            <p:cNvSpPr>
              <a:spLocks/>
            </p:cNvSpPr>
            <p:nvPr/>
          </p:nvSpPr>
          <p:spPr bwMode="auto">
            <a:xfrm>
              <a:off x="-4776788" y="2478088"/>
              <a:ext cx="66675" cy="111125"/>
            </a:xfrm>
            <a:custGeom>
              <a:avLst/>
              <a:gdLst>
                <a:gd name="T0" fmla="*/ 13 w 42"/>
                <a:gd name="T1" fmla="*/ 5 h 70"/>
                <a:gd name="T2" fmla="*/ 2 w 42"/>
                <a:gd name="T3" fmla="*/ 0 h 70"/>
                <a:gd name="T4" fmla="*/ 0 w 42"/>
                <a:gd name="T5" fmla="*/ 46 h 70"/>
                <a:gd name="T6" fmla="*/ 42 w 42"/>
                <a:gd name="T7" fmla="*/ 70 h 70"/>
                <a:gd name="T8" fmla="*/ 42 w 42"/>
                <a:gd name="T9" fmla="*/ 57 h 70"/>
                <a:gd name="T10" fmla="*/ 42 w 42"/>
                <a:gd name="T11" fmla="*/ 23 h 70"/>
                <a:gd name="T12" fmla="*/ 13 w 42"/>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2" h="70">
                  <a:moveTo>
                    <a:pt x="13" y="5"/>
                  </a:moveTo>
                  <a:lnTo>
                    <a:pt x="2" y="0"/>
                  </a:lnTo>
                  <a:lnTo>
                    <a:pt x="0" y="46"/>
                  </a:lnTo>
                  <a:lnTo>
                    <a:pt x="42" y="70"/>
                  </a:lnTo>
                  <a:lnTo>
                    <a:pt x="42" y="57"/>
                  </a:lnTo>
                  <a:lnTo>
                    <a:pt x="42" y="23"/>
                  </a:lnTo>
                  <a:lnTo>
                    <a:pt x="13"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289">
              <a:extLst>
                <a:ext uri="{FF2B5EF4-FFF2-40B4-BE49-F238E27FC236}">
                  <a16:creationId xmlns:a16="http://schemas.microsoft.com/office/drawing/2014/main" id="{7106D617-815F-4B8F-957C-0061A0B1A8B7}"/>
                </a:ext>
              </a:extLst>
            </p:cNvPr>
            <p:cNvSpPr>
              <a:spLocks/>
            </p:cNvSpPr>
            <p:nvPr/>
          </p:nvSpPr>
          <p:spPr bwMode="auto">
            <a:xfrm>
              <a:off x="-4678363" y="2530476"/>
              <a:ext cx="66675" cy="112713"/>
            </a:xfrm>
            <a:custGeom>
              <a:avLst/>
              <a:gdLst>
                <a:gd name="T0" fmla="*/ 13 w 42"/>
                <a:gd name="T1" fmla="*/ 8 h 71"/>
                <a:gd name="T2" fmla="*/ 0 w 42"/>
                <a:gd name="T3" fmla="*/ 0 h 71"/>
                <a:gd name="T4" fmla="*/ 0 w 42"/>
                <a:gd name="T5" fmla="*/ 47 h 71"/>
                <a:gd name="T6" fmla="*/ 42 w 42"/>
                <a:gd name="T7" fmla="*/ 71 h 71"/>
                <a:gd name="T8" fmla="*/ 42 w 42"/>
                <a:gd name="T9" fmla="*/ 58 h 71"/>
                <a:gd name="T10" fmla="*/ 42 w 42"/>
                <a:gd name="T11" fmla="*/ 24 h 71"/>
                <a:gd name="T12" fmla="*/ 13 w 42"/>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13" y="8"/>
                  </a:moveTo>
                  <a:lnTo>
                    <a:pt x="0" y="0"/>
                  </a:lnTo>
                  <a:lnTo>
                    <a:pt x="0" y="47"/>
                  </a:lnTo>
                  <a:lnTo>
                    <a:pt x="42" y="71"/>
                  </a:lnTo>
                  <a:lnTo>
                    <a:pt x="42" y="58"/>
                  </a:lnTo>
                  <a:lnTo>
                    <a:pt x="42" y="24"/>
                  </a:lnTo>
                  <a:lnTo>
                    <a:pt x="13"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290">
              <a:extLst>
                <a:ext uri="{FF2B5EF4-FFF2-40B4-BE49-F238E27FC236}">
                  <a16:creationId xmlns:a16="http://schemas.microsoft.com/office/drawing/2014/main" id="{E951B337-317A-45F7-884C-1170C4202734}"/>
                </a:ext>
              </a:extLst>
            </p:cNvPr>
            <p:cNvSpPr>
              <a:spLocks/>
            </p:cNvSpPr>
            <p:nvPr/>
          </p:nvSpPr>
          <p:spPr bwMode="auto">
            <a:xfrm>
              <a:off x="-4338638" y="2419351"/>
              <a:ext cx="61913" cy="111125"/>
            </a:xfrm>
            <a:custGeom>
              <a:avLst/>
              <a:gdLst>
                <a:gd name="T0" fmla="*/ 29 w 39"/>
                <a:gd name="T1" fmla="*/ 5 h 70"/>
                <a:gd name="T2" fmla="*/ 39 w 39"/>
                <a:gd name="T3" fmla="*/ 0 h 70"/>
                <a:gd name="T4" fmla="*/ 39 w 39"/>
                <a:gd name="T5" fmla="*/ 47 h 70"/>
                <a:gd name="T6" fmla="*/ 0 w 39"/>
                <a:gd name="T7" fmla="*/ 70 h 70"/>
                <a:gd name="T8" fmla="*/ 0 w 39"/>
                <a:gd name="T9" fmla="*/ 57 h 70"/>
                <a:gd name="T10" fmla="*/ 0 w 39"/>
                <a:gd name="T11" fmla="*/ 24 h 70"/>
                <a:gd name="T12" fmla="*/ 29 w 39"/>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39" h="70">
                  <a:moveTo>
                    <a:pt x="29" y="5"/>
                  </a:moveTo>
                  <a:lnTo>
                    <a:pt x="39" y="0"/>
                  </a:lnTo>
                  <a:lnTo>
                    <a:pt x="39" y="47"/>
                  </a:lnTo>
                  <a:lnTo>
                    <a:pt x="0" y="70"/>
                  </a:lnTo>
                  <a:lnTo>
                    <a:pt x="0" y="57"/>
                  </a:lnTo>
                  <a:lnTo>
                    <a:pt x="0" y="24"/>
                  </a:lnTo>
                  <a:lnTo>
                    <a:pt x="29"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291">
              <a:extLst>
                <a:ext uri="{FF2B5EF4-FFF2-40B4-BE49-F238E27FC236}">
                  <a16:creationId xmlns:a16="http://schemas.microsoft.com/office/drawing/2014/main" id="{A4C47D0B-C7A5-4F04-B27A-CBA514187BD5}"/>
                </a:ext>
              </a:extLst>
            </p:cNvPr>
            <p:cNvSpPr>
              <a:spLocks/>
            </p:cNvSpPr>
            <p:nvPr/>
          </p:nvSpPr>
          <p:spPr bwMode="auto">
            <a:xfrm>
              <a:off x="-4437063" y="2478088"/>
              <a:ext cx="65088" cy="111125"/>
            </a:xfrm>
            <a:custGeom>
              <a:avLst/>
              <a:gdLst>
                <a:gd name="T0" fmla="*/ 28 w 41"/>
                <a:gd name="T1" fmla="*/ 5 h 70"/>
                <a:gd name="T2" fmla="*/ 39 w 41"/>
                <a:gd name="T3" fmla="*/ 0 h 70"/>
                <a:gd name="T4" fmla="*/ 41 w 41"/>
                <a:gd name="T5" fmla="*/ 46 h 70"/>
                <a:gd name="T6" fmla="*/ 0 w 41"/>
                <a:gd name="T7" fmla="*/ 70 h 70"/>
                <a:gd name="T8" fmla="*/ 0 w 41"/>
                <a:gd name="T9" fmla="*/ 57 h 70"/>
                <a:gd name="T10" fmla="*/ 0 w 41"/>
                <a:gd name="T11" fmla="*/ 23 h 70"/>
                <a:gd name="T12" fmla="*/ 28 w 41"/>
                <a:gd name="T13" fmla="*/ 5 h 70"/>
              </a:gdLst>
              <a:ahLst/>
              <a:cxnLst>
                <a:cxn ang="0">
                  <a:pos x="T0" y="T1"/>
                </a:cxn>
                <a:cxn ang="0">
                  <a:pos x="T2" y="T3"/>
                </a:cxn>
                <a:cxn ang="0">
                  <a:pos x="T4" y="T5"/>
                </a:cxn>
                <a:cxn ang="0">
                  <a:pos x="T6" y="T7"/>
                </a:cxn>
                <a:cxn ang="0">
                  <a:pos x="T8" y="T9"/>
                </a:cxn>
                <a:cxn ang="0">
                  <a:pos x="T10" y="T11"/>
                </a:cxn>
                <a:cxn ang="0">
                  <a:pos x="T12" y="T13"/>
                </a:cxn>
              </a:cxnLst>
              <a:rect l="0" t="0" r="r" b="b"/>
              <a:pathLst>
                <a:path w="41" h="70">
                  <a:moveTo>
                    <a:pt x="28" y="5"/>
                  </a:moveTo>
                  <a:lnTo>
                    <a:pt x="39" y="0"/>
                  </a:lnTo>
                  <a:lnTo>
                    <a:pt x="41" y="46"/>
                  </a:lnTo>
                  <a:lnTo>
                    <a:pt x="0" y="70"/>
                  </a:lnTo>
                  <a:lnTo>
                    <a:pt x="0" y="57"/>
                  </a:lnTo>
                  <a:lnTo>
                    <a:pt x="0" y="23"/>
                  </a:lnTo>
                  <a:lnTo>
                    <a:pt x="28" y="5"/>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292">
              <a:extLst>
                <a:ext uri="{FF2B5EF4-FFF2-40B4-BE49-F238E27FC236}">
                  <a16:creationId xmlns:a16="http://schemas.microsoft.com/office/drawing/2014/main" id="{36B534C5-46EF-4B50-9A69-AAA139EC50DA}"/>
                </a:ext>
              </a:extLst>
            </p:cNvPr>
            <p:cNvSpPr>
              <a:spLocks/>
            </p:cNvSpPr>
            <p:nvPr/>
          </p:nvSpPr>
          <p:spPr bwMode="auto">
            <a:xfrm>
              <a:off x="-4537076" y="2530476"/>
              <a:ext cx="66675" cy="112713"/>
            </a:xfrm>
            <a:custGeom>
              <a:avLst/>
              <a:gdLst>
                <a:gd name="T0" fmla="*/ 29 w 42"/>
                <a:gd name="T1" fmla="*/ 8 h 71"/>
                <a:gd name="T2" fmla="*/ 42 w 42"/>
                <a:gd name="T3" fmla="*/ 0 h 71"/>
                <a:gd name="T4" fmla="*/ 42 w 42"/>
                <a:gd name="T5" fmla="*/ 47 h 71"/>
                <a:gd name="T6" fmla="*/ 0 w 42"/>
                <a:gd name="T7" fmla="*/ 71 h 71"/>
                <a:gd name="T8" fmla="*/ 0 w 42"/>
                <a:gd name="T9" fmla="*/ 58 h 71"/>
                <a:gd name="T10" fmla="*/ 0 w 42"/>
                <a:gd name="T11" fmla="*/ 24 h 71"/>
                <a:gd name="T12" fmla="*/ 29 w 42"/>
                <a:gd name="T13" fmla="*/ 8 h 71"/>
              </a:gdLst>
              <a:ahLst/>
              <a:cxnLst>
                <a:cxn ang="0">
                  <a:pos x="T0" y="T1"/>
                </a:cxn>
                <a:cxn ang="0">
                  <a:pos x="T2" y="T3"/>
                </a:cxn>
                <a:cxn ang="0">
                  <a:pos x="T4" y="T5"/>
                </a:cxn>
                <a:cxn ang="0">
                  <a:pos x="T6" y="T7"/>
                </a:cxn>
                <a:cxn ang="0">
                  <a:pos x="T8" y="T9"/>
                </a:cxn>
                <a:cxn ang="0">
                  <a:pos x="T10" y="T11"/>
                </a:cxn>
                <a:cxn ang="0">
                  <a:pos x="T12" y="T13"/>
                </a:cxn>
              </a:cxnLst>
              <a:rect l="0" t="0" r="r" b="b"/>
              <a:pathLst>
                <a:path w="42" h="71">
                  <a:moveTo>
                    <a:pt x="29" y="8"/>
                  </a:moveTo>
                  <a:lnTo>
                    <a:pt x="42" y="0"/>
                  </a:lnTo>
                  <a:lnTo>
                    <a:pt x="42" y="47"/>
                  </a:lnTo>
                  <a:lnTo>
                    <a:pt x="0" y="71"/>
                  </a:lnTo>
                  <a:lnTo>
                    <a:pt x="0" y="58"/>
                  </a:lnTo>
                  <a:lnTo>
                    <a:pt x="0" y="24"/>
                  </a:lnTo>
                  <a:lnTo>
                    <a:pt x="29" y="8"/>
                  </a:lnTo>
                  <a:close/>
                </a:path>
              </a:pathLst>
            </a:custGeom>
            <a:solidFill>
              <a:srgbClr val="AAB8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293">
              <a:extLst>
                <a:ext uri="{FF2B5EF4-FFF2-40B4-BE49-F238E27FC236}">
                  <a16:creationId xmlns:a16="http://schemas.microsoft.com/office/drawing/2014/main" id="{5AE84911-2470-4BBC-BE5E-4E8503A894A1}"/>
                </a:ext>
              </a:extLst>
            </p:cNvPr>
            <p:cNvSpPr>
              <a:spLocks/>
            </p:cNvSpPr>
            <p:nvPr/>
          </p:nvSpPr>
          <p:spPr bwMode="auto">
            <a:xfrm>
              <a:off x="-7461251" y="4037013"/>
              <a:ext cx="442913" cy="514350"/>
            </a:xfrm>
            <a:custGeom>
              <a:avLst/>
              <a:gdLst>
                <a:gd name="T0" fmla="*/ 276 w 279"/>
                <a:gd name="T1" fmla="*/ 0 h 324"/>
                <a:gd name="T2" fmla="*/ 279 w 279"/>
                <a:gd name="T3" fmla="*/ 165 h 324"/>
                <a:gd name="T4" fmla="*/ 2 w 279"/>
                <a:gd name="T5" fmla="*/ 324 h 324"/>
                <a:gd name="T6" fmla="*/ 0 w 279"/>
                <a:gd name="T7" fmla="*/ 159 h 324"/>
                <a:gd name="T8" fmla="*/ 276 w 279"/>
                <a:gd name="T9" fmla="*/ 0 h 324"/>
              </a:gdLst>
              <a:ahLst/>
              <a:cxnLst>
                <a:cxn ang="0">
                  <a:pos x="T0" y="T1"/>
                </a:cxn>
                <a:cxn ang="0">
                  <a:pos x="T2" y="T3"/>
                </a:cxn>
                <a:cxn ang="0">
                  <a:pos x="T4" y="T5"/>
                </a:cxn>
                <a:cxn ang="0">
                  <a:pos x="T6" y="T7"/>
                </a:cxn>
                <a:cxn ang="0">
                  <a:pos x="T8" y="T9"/>
                </a:cxn>
              </a:cxnLst>
              <a:rect l="0" t="0" r="r" b="b"/>
              <a:pathLst>
                <a:path w="279" h="324">
                  <a:moveTo>
                    <a:pt x="276" y="0"/>
                  </a:moveTo>
                  <a:lnTo>
                    <a:pt x="279" y="165"/>
                  </a:lnTo>
                  <a:lnTo>
                    <a:pt x="2" y="324"/>
                  </a:lnTo>
                  <a:lnTo>
                    <a:pt x="0" y="159"/>
                  </a:lnTo>
                  <a:lnTo>
                    <a:pt x="276" y="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294">
              <a:extLst>
                <a:ext uri="{FF2B5EF4-FFF2-40B4-BE49-F238E27FC236}">
                  <a16:creationId xmlns:a16="http://schemas.microsoft.com/office/drawing/2014/main" id="{472DB5C2-783B-453D-8B04-543A4E33E2A9}"/>
                </a:ext>
              </a:extLst>
            </p:cNvPr>
            <p:cNvSpPr>
              <a:spLocks/>
            </p:cNvSpPr>
            <p:nvPr/>
          </p:nvSpPr>
          <p:spPr bwMode="auto">
            <a:xfrm>
              <a:off x="-7916863" y="4029076"/>
              <a:ext cx="458788" cy="522288"/>
            </a:xfrm>
            <a:custGeom>
              <a:avLst/>
              <a:gdLst>
                <a:gd name="T0" fmla="*/ 289 w 289"/>
                <a:gd name="T1" fmla="*/ 329 h 329"/>
                <a:gd name="T2" fmla="*/ 3 w 289"/>
                <a:gd name="T3" fmla="*/ 164 h 329"/>
                <a:gd name="T4" fmla="*/ 0 w 289"/>
                <a:gd name="T5" fmla="*/ 0 h 329"/>
                <a:gd name="T6" fmla="*/ 287 w 289"/>
                <a:gd name="T7" fmla="*/ 164 h 329"/>
                <a:gd name="T8" fmla="*/ 289 w 289"/>
                <a:gd name="T9" fmla="*/ 329 h 329"/>
              </a:gdLst>
              <a:ahLst/>
              <a:cxnLst>
                <a:cxn ang="0">
                  <a:pos x="T0" y="T1"/>
                </a:cxn>
                <a:cxn ang="0">
                  <a:pos x="T2" y="T3"/>
                </a:cxn>
                <a:cxn ang="0">
                  <a:pos x="T4" y="T5"/>
                </a:cxn>
                <a:cxn ang="0">
                  <a:pos x="T6" y="T7"/>
                </a:cxn>
                <a:cxn ang="0">
                  <a:pos x="T8" y="T9"/>
                </a:cxn>
              </a:cxnLst>
              <a:rect l="0" t="0" r="r" b="b"/>
              <a:pathLst>
                <a:path w="289" h="329">
                  <a:moveTo>
                    <a:pt x="289" y="329"/>
                  </a:moveTo>
                  <a:lnTo>
                    <a:pt x="3" y="164"/>
                  </a:lnTo>
                  <a:lnTo>
                    <a:pt x="0" y="0"/>
                  </a:lnTo>
                  <a:lnTo>
                    <a:pt x="287" y="164"/>
                  </a:lnTo>
                  <a:lnTo>
                    <a:pt x="289" y="329"/>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4" name="Freeform 295">
              <a:extLst>
                <a:ext uri="{FF2B5EF4-FFF2-40B4-BE49-F238E27FC236}">
                  <a16:creationId xmlns:a16="http://schemas.microsoft.com/office/drawing/2014/main" id="{94B9C1F7-C215-4DD8-8D0D-2B3458CB8362}"/>
                </a:ext>
              </a:extLst>
            </p:cNvPr>
            <p:cNvSpPr>
              <a:spLocks/>
            </p:cNvSpPr>
            <p:nvPr/>
          </p:nvSpPr>
          <p:spPr bwMode="auto">
            <a:xfrm>
              <a:off x="-7916863" y="3781426"/>
              <a:ext cx="893763" cy="508000"/>
            </a:xfrm>
            <a:custGeom>
              <a:avLst/>
              <a:gdLst>
                <a:gd name="T0" fmla="*/ 287 w 563"/>
                <a:gd name="T1" fmla="*/ 320 h 320"/>
                <a:gd name="T2" fmla="*/ 0 w 563"/>
                <a:gd name="T3" fmla="*/ 156 h 320"/>
                <a:gd name="T4" fmla="*/ 279 w 563"/>
                <a:gd name="T5" fmla="*/ 0 h 320"/>
                <a:gd name="T6" fmla="*/ 563 w 563"/>
                <a:gd name="T7" fmla="*/ 161 h 320"/>
                <a:gd name="T8" fmla="*/ 287 w 563"/>
                <a:gd name="T9" fmla="*/ 320 h 320"/>
              </a:gdLst>
              <a:ahLst/>
              <a:cxnLst>
                <a:cxn ang="0">
                  <a:pos x="T0" y="T1"/>
                </a:cxn>
                <a:cxn ang="0">
                  <a:pos x="T2" y="T3"/>
                </a:cxn>
                <a:cxn ang="0">
                  <a:pos x="T4" y="T5"/>
                </a:cxn>
                <a:cxn ang="0">
                  <a:pos x="T6" y="T7"/>
                </a:cxn>
                <a:cxn ang="0">
                  <a:pos x="T8" y="T9"/>
                </a:cxn>
              </a:cxnLst>
              <a:rect l="0" t="0" r="r" b="b"/>
              <a:pathLst>
                <a:path w="563" h="320">
                  <a:moveTo>
                    <a:pt x="287" y="320"/>
                  </a:moveTo>
                  <a:lnTo>
                    <a:pt x="0" y="156"/>
                  </a:lnTo>
                  <a:lnTo>
                    <a:pt x="279" y="0"/>
                  </a:lnTo>
                  <a:lnTo>
                    <a:pt x="563" y="161"/>
                  </a:lnTo>
                  <a:lnTo>
                    <a:pt x="287" y="3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296">
              <a:extLst>
                <a:ext uri="{FF2B5EF4-FFF2-40B4-BE49-F238E27FC236}">
                  <a16:creationId xmlns:a16="http://schemas.microsoft.com/office/drawing/2014/main" id="{DA38EFEA-92F9-45B5-AC5D-61F04CAADF3B}"/>
                </a:ext>
              </a:extLst>
            </p:cNvPr>
            <p:cNvSpPr>
              <a:spLocks/>
            </p:cNvSpPr>
            <p:nvPr/>
          </p:nvSpPr>
          <p:spPr bwMode="auto">
            <a:xfrm>
              <a:off x="-7845426" y="4140201"/>
              <a:ext cx="314325" cy="295275"/>
            </a:xfrm>
            <a:custGeom>
              <a:avLst/>
              <a:gdLst>
                <a:gd name="T0" fmla="*/ 18 w 198"/>
                <a:gd name="T1" fmla="*/ 11 h 186"/>
                <a:gd name="T2" fmla="*/ 0 w 198"/>
                <a:gd name="T3" fmla="*/ 0 h 186"/>
                <a:gd name="T4" fmla="*/ 0 w 198"/>
                <a:gd name="T5" fmla="*/ 73 h 186"/>
                <a:gd name="T6" fmla="*/ 198 w 198"/>
                <a:gd name="T7" fmla="*/ 186 h 186"/>
                <a:gd name="T8" fmla="*/ 198 w 198"/>
                <a:gd name="T9" fmla="*/ 165 h 186"/>
                <a:gd name="T10" fmla="*/ 198 w 198"/>
                <a:gd name="T11" fmla="*/ 113 h 186"/>
                <a:gd name="T12" fmla="*/ 18 w 198"/>
                <a:gd name="T13" fmla="*/ 11 h 186"/>
              </a:gdLst>
              <a:ahLst/>
              <a:cxnLst>
                <a:cxn ang="0">
                  <a:pos x="T0" y="T1"/>
                </a:cxn>
                <a:cxn ang="0">
                  <a:pos x="T2" y="T3"/>
                </a:cxn>
                <a:cxn ang="0">
                  <a:pos x="T4" y="T5"/>
                </a:cxn>
                <a:cxn ang="0">
                  <a:pos x="T6" y="T7"/>
                </a:cxn>
                <a:cxn ang="0">
                  <a:pos x="T8" y="T9"/>
                </a:cxn>
                <a:cxn ang="0">
                  <a:pos x="T10" y="T11"/>
                </a:cxn>
                <a:cxn ang="0">
                  <a:pos x="T12" y="T13"/>
                </a:cxn>
              </a:cxnLst>
              <a:rect l="0" t="0" r="r" b="b"/>
              <a:pathLst>
                <a:path w="198" h="186">
                  <a:moveTo>
                    <a:pt x="18" y="11"/>
                  </a:moveTo>
                  <a:lnTo>
                    <a:pt x="0" y="0"/>
                  </a:lnTo>
                  <a:lnTo>
                    <a:pt x="0" y="73"/>
                  </a:lnTo>
                  <a:lnTo>
                    <a:pt x="198" y="186"/>
                  </a:lnTo>
                  <a:lnTo>
                    <a:pt x="198" y="165"/>
                  </a:lnTo>
                  <a:lnTo>
                    <a:pt x="198" y="113"/>
                  </a:lnTo>
                  <a:lnTo>
                    <a:pt x="18" y="11"/>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297">
              <a:extLst>
                <a:ext uri="{FF2B5EF4-FFF2-40B4-BE49-F238E27FC236}">
                  <a16:creationId xmlns:a16="http://schemas.microsoft.com/office/drawing/2014/main" id="{E45A07C8-B25B-4242-80E4-7239EB0D2F47}"/>
                </a:ext>
              </a:extLst>
            </p:cNvPr>
            <p:cNvSpPr>
              <a:spLocks/>
            </p:cNvSpPr>
            <p:nvPr/>
          </p:nvSpPr>
          <p:spPr bwMode="auto">
            <a:xfrm>
              <a:off x="-7394576" y="4140201"/>
              <a:ext cx="309563" cy="290513"/>
            </a:xfrm>
            <a:custGeom>
              <a:avLst/>
              <a:gdLst>
                <a:gd name="T0" fmla="*/ 177 w 195"/>
                <a:gd name="T1" fmla="*/ 11 h 183"/>
                <a:gd name="T2" fmla="*/ 195 w 195"/>
                <a:gd name="T3" fmla="*/ 0 h 183"/>
                <a:gd name="T4" fmla="*/ 195 w 195"/>
                <a:gd name="T5" fmla="*/ 73 h 183"/>
                <a:gd name="T6" fmla="*/ 0 w 195"/>
                <a:gd name="T7" fmla="*/ 183 h 183"/>
                <a:gd name="T8" fmla="*/ 0 w 195"/>
                <a:gd name="T9" fmla="*/ 165 h 183"/>
                <a:gd name="T10" fmla="*/ 0 w 195"/>
                <a:gd name="T11" fmla="*/ 113 h 183"/>
                <a:gd name="T12" fmla="*/ 177 w 19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95" h="183">
                  <a:moveTo>
                    <a:pt x="177" y="11"/>
                  </a:moveTo>
                  <a:lnTo>
                    <a:pt x="195" y="0"/>
                  </a:lnTo>
                  <a:lnTo>
                    <a:pt x="195" y="73"/>
                  </a:lnTo>
                  <a:lnTo>
                    <a:pt x="0" y="183"/>
                  </a:lnTo>
                  <a:lnTo>
                    <a:pt x="0" y="165"/>
                  </a:lnTo>
                  <a:lnTo>
                    <a:pt x="0" y="113"/>
                  </a:lnTo>
                  <a:lnTo>
                    <a:pt x="177" y="11"/>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298">
              <a:extLst>
                <a:ext uri="{FF2B5EF4-FFF2-40B4-BE49-F238E27FC236}">
                  <a16:creationId xmlns:a16="http://schemas.microsoft.com/office/drawing/2014/main" id="{49DDDBCA-840D-43E4-9F80-C4FB6AF12971}"/>
                </a:ext>
              </a:extLst>
            </p:cNvPr>
            <p:cNvSpPr>
              <a:spLocks/>
            </p:cNvSpPr>
            <p:nvPr/>
          </p:nvSpPr>
          <p:spPr bwMode="auto">
            <a:xfrm>
              <a:off x="-7461251" y="3740151"/>
              <a:ext cx="442913" cy="512763"/>
            </a:xfrm>
            <a:custGeom>
              <a:avLst/>
              <a:gdLst>
                <a:gd name="T0" fmla="*/ 276 w 279"/>
                <a:gd name="T1" fmla="*/ 0 h 323"/>
                <a:gd name="T2" fmla="*/ 279 w 279"/>
                <a:gd name="T3" fmla="*/ 164 h 323"/>
                <a:gd name="T4" fmla="*/ 2 w 279"/>
                <a:gd name="T5" fmla="*/ 323 h 323"/>
                <a:gd name="T6" fmla="*/ 0 w 279"/>
                <a:gd name="T7" fmla="*/ 159 h 323"/>
                <a:gd name="T8" fmla="*/ 276 w 279"/>
                <a:gd name="T9" fmla="*/ 0 h 323"/>
              </a:gdLst>
              <a:ahLst/>
              <a:cxnLst>
                <a:cxn ang="0">
                  <a:pos x="T0" y="T1"/>
                </a:cxn>
                <a:cxn ang="0">
                  <a:pos x="T2" y="T3"/>
                </a:cxn>
                <a:cxn ang="0">
                  <a:pos x="T4" y="T5"/>
                </a:cxn>
                <a:cxn ang="0">
                  <a:pos x="T6" y="T7"/>
                </a:cxn>
                <a:cxn ang="0">
                  <a:pos x="T8" y="T9"/>
                </a:cxn>
              </a:cxnLst>
              <a:rect l="0" t="0" r="r" b="b"/>
              <a:pathLst>
                <a:path w="279" h="323">
                  <a:moveTo>
                    <a:pt x="276" y="0"/>
                  </a:moveTo>
                  <a:lnTo>
                    <a:pt x="279" y="164"/>
                  </a:lnTo>
                  <a:lnTo>
                    <a:pt x="2" y="323"/>
                  </a:lnTo>
                  <a:lnTo>
                    <a:pt x="0" y="159"/>
                  </a:lnTo>
                  <a:lnTo>
                    <a:pt x="276" y="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299">
              <a:extLst>
                <a:ext uri="{FF2B5EF4-FFF2-40B4-BE49-F238E27FC236}">
                  <a16:creationId xmlns:a16="http://schemas.microsoft.com/office/drawing/2014/main" id="{6D8683FF-A3C7-4632-8A7A-632CACC95DE6}"/>
                </a:ext>
              </a:extLst>
            </p:cNvPr>
            <p:cNvSpPr>
              <a:spLocks/>
            </p:cNvSpPr>
            <p:nvPr/>
          </p:nvSpPr>
          <p:spPr bwMode="auto">
            <a:xfrm>
              <a:off x="-7916863" y="3730626"/>
              <a:ext cx="458788" cy="522288"/>
            </a:xfrm>
            <a:custGeom>
              <a:avLst/>
              <a:gdLst>
                <a:gd name="T0" fmla="*/ 289 w 289"/>
                <a:gd name="T1" fmla="*/ 329 h 329"/>
                <a:gd name="T2" fmla="*/ 3 w 289"/>
                <a:gd name="T3" fmla="*/ 165 h 329"/>
                <a:gd name="T4" fmla="*/ 0 w 289"/>
                <a:gd name="T5" fmla="*/ 0 h 329"/>
                <a:gd name="T6" fmla="*/ 287 w 289"/>
                <a:gd name="T7" fmla="*/ 165 h 329"/>
                <a:gd name="T8" fmla="*/ 289 w 289"/>
                <a:gd name="T9" fmla="*/ 329 h 329"/>
              </a:gdLst>
              <a:ahLst/>
              <a:cxnLst>
                <a:cxn ang="0">
                  <a:pos x="T0" y="T1"/>
                </a:cxn>
                <a:cxn ang="0">
                  <a:pos x="T2" y="T3"/>
                </a:cxn>
                <a:cxn ang="0">
                  <a:pos x="T4" y="T5"/>
                </a:cxn>
                <a:cxn ang="0">
                  <a:pos x="T6" y="T7"/>
                </a:cxn>
                <a:cxn ang="0">
                  <a:pos x="T8" y="T9"/>
                </a:cxn>
              </a:cxnLst>
              <a:rect l="0" t="0" r="r" b="b"/>
              <a:pathLst>
                <a:path w="289" h="329">
                  <a:moveTo>
                    <a:pt x="289" y="329"/>
                  </a:moveTo>
                  <a:lnTo>
                    <a:pt x="3" y="165"/>
                  </a:lnTo>
                  <a:lnTo>
                    <a:pt x="0" y="0"/>
                  </a:lnTo>
                  <a:lnTo>
                    <a:pt x="287" y="165"/>
                  </a:lnTo>
                  <a:lnTo>
                    <a:pt x="289" y="329"/>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Freeform 300">
              <a:extLst>
                <a:ext uri="{FF2B5EF4-FFF2-40B4-BE49-F238E27FC236}">
                  <a16:creationId xmlns:a16="http://schemas.microsoft.com/office/drawing/2014/main" id="{5EF33E31-26EB-4D0E-A267-2F5887163404}"/>
                </a:ext>
              </a:extLst>
            </p:cNvPr>
            <p:cNvSpPr>
              <a:spLocks/>
            </p:cNvSpPr>
            <p:nvPr/>
          </p:nvSpPr>
          <p:spPr bwMode="auto">
            <a:xfrm>
              <a:off x="-7916863" y="3482976"/>
              <a:ext cx="893763" cy="509588"/>
            </a:xfrm>
            <a:custGeom>
              <a:avLst/>
              <a:gdLst>
                <a:gd name="T0" fmla="*/ 287 w 563"/>
                <a:gd name="T1" fmla="*/ 321 h 321"/>
                <a:gd name="T2" fmla="*/ 0 w 563"/>
                <a:gd name="T3" fmla="*/ 156 h 321"/>
                <a:gd name="T4" fmla="*/ 279 w 563"/>
                <a:gd name="T5" fmla="*/ 0 h 321"/>
                <a:gd name="T6" fmla="*/ 563 w 563"/>
                <a:gd name="T7" fmla="*/ 162 h 321"/>
                <a:gd name="T8" fmla="*/ 287 w 563"/>
                <a:gd name="T9" fmla="*/ 321 h 321"/>
              </a:gdLst>
              <a:ahLst/>
              <a:cxnLst>
                <a:cxn ang="0">
                  <a:pos x="T0" y="T1"/>
                </a:cxn>
                <a:cxn ang="0">
                  <a:pos x="T2" y="T3"/>
                </a:cxn>
                <a:cxn ang="0">
                  <a:pos x="T4" y="T5"/>
                </a:cxn>
                <a:cxn ang="0">
                  <a:pos x="T6" y="T7"/>
                </a:cxn>
                <a:cxn ang="0">
                  <a:pos x="T8" y="T9"/>
                </a:cxn>
              </a:cxnLst>
              <a:rect l="0" t="0" r="r" b="b"/>
              <a:pathLst>
                <a:path w="563" h="321">
                  <a:moveTo>
                    <a:pt x="287" y="321"/>
                  </a:moveTo>
                  <a:lnTo>
                    <a:pt x="0" y="156"/>
                  </a:lnTo>
                  <a:lnTo>
                    <a:pt x="279" y="0"/>
                  </a:lnTo>
                  <a:lnTo>
                    <a:pt x="563" y="162"/>
                  </a:lnTo>
                  <a:lnTo>
                    <a:pt x="287" y="3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0" name="Freeform 301">
              <a:extLst>
                <a:ext uri="{FF2B5EF4-FFF2-40B4-BE49-F238E27FC236}">
                  <a16:creationId xmlns:a16="http://schemas.microsoft.com/office/drawing/2014/main" id="{E23656C4-7885-4075-93D0-4593DBFD178F}"/>
                </a:ext>
              </a:extLst>
            </p:cNvPr>
            <p:cNvSpPr>
              <a:spLocks/>
            </p:cNvSpPr>
            <p:nvPr/>
          </p:nvSpPr>
          <p:spPr bwMode="auto">
            <a:xfrm>
              <a:off x="-7845426" y="3843338"/>
              <a:ext cx="314325" cy="293688"/>
            </a:xfrm>
            <a:custGeom>
              <a:avLst/>
              <a:gdLst>
                <a:gd name="T0" fmla="*/ 18 w 198"/>
                <a:gd name="T1" fmla="*/ 10 h 185"/>
                <a:gd name="T2" fmla="*/ 0 w 198"/>
                <a:gd name="T3" fmla="*/ 0 h 185"/>
                <a:gd name="T4" fmla="*/ 0 w 198"/>
                <a:gd name="T5" fmla="*/ 73 h 185"/>
                <a:gd name="T6" fmla="*/ 198 w 198"/>
                <a:gd name="T7" fmla="*/ 185 h 185"/>
                <a:gd name="T8" fmla="*/ 198 w 198"/>
                <a:gd name="T9" fmla="*/ 164 h 185"/>
                <a:gd name="T10" fmla="*/ 198 w 198"/>
                <a:gd name="T11" fmla="*/ 112 h 185"/>
                <a:gd name="T12" fmla="*/ 18 w 198"/>
                <a:gd name="T13" fmla="*/ 10 h 185"/>
              </a:gdLst>
              <a:ahLst/>
              <a:cxnLst>
                <a:cxn ang="0">
                  <a:pos x="T0" y="T1"/>
                </a:cxn>
                <a:cxn ang="0">
                  <a:pos x="T2" y="T3"/>
                </a:cxn>
                <a:cxn ang="0">
                  <a:pos x="T4" y="T5"/>
                </a:cxn>
                <a:cxn ang="0">
                  <a:pos x="T6" y="T7"/>
                </a:cxn>
                <a:cxn ang="0">
                  <a:pos x="T8" y="T9"/>
                </a:cxn>
                <a:cxn ang="0">
                  <a:pos x="T10" y="T11"/>
                </a:cxn>
                <a:cxn ang="0">
                  <a:pos x="T12" y="T13"/>
                </a:cxn>
              </a:cxnLst>
              <a:rect l="0" t="0" r="r" b="b"/>
              <a:pathLst>
                <a:path w="198" h="185">
                  <a:moveTo>
                    <a:pt x="18" y="10"/>
                  </a:moveTo>
                  <a:lnTo>
                    <a:pt x="0" y="0"/>
                  </a:lnTo>
                  <a:lnTo>
                    <a:pt x="0" y="73"/>
                  </a:lnTo>
                  <a:lnTo>
                    <a:pt x="198" y="185"/>
                  </a:lnTo>
                  <a:lnTo>
                    <a:pt x="198" y="164"/>
                  </a:lnTo>
                  <a:lnTo>
                    <a:pt x="198" y="112"/>
                  </a:lnTo>
                  <a:lnTo>
                    <a:pt x="18" y="1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Freeform 302">
              <a:extLst>
                <a:ext uri="{FF2B5EF4-FFF2-40B4-BE49-F238E27FC236}">
                  <a16:creationId xmlns:a16="http://schemas.microsoft.com/office/drawing/2014/main" id="{76E33D52-5546-452D-8C51-4B4E8692BDCE}"/>
                </a:ext>
              </a:extLst>
            </p:cNvPr>
            <p:cNvSpPr>
              <a:spLocks/>
            </p:cNvSpPr>
            <p:nvPr/>
          </p:nvSpPr>
          <p:spPr bwMode="auto">
            <a:xfrm>
              <a:off x="-7394576" y="3843338"/>
              <a:ext cx="309563" cy="288925"/>
            </a:xfrm>
            <a:custGeom>
              <a:avLst/>
              <a:gdLst>
                <a:gd name="T0" fmla="*/ 177 w 195"/>
                <a:gd name="T1" fmla="*/ 10 h 182"/>
                <a:gd name="T2" fmla="*/ 195 w 195"/>
                <a:gd name="T3" fmla="*/ 0 h 182"/>
                <a:gd name="T4" fmla="*/ 195 w 195"/>
                <a:gd name="T5" fmla="*/ 73 h 182"/>
                <a:gd name="T6" fmla="*/ 0 w 195"/>
                <a:gd name="T7" fmla="*/ 182 h 182"/>
                <a:gd name="T8" fmla="*/ 0 w 195"/>
                <a:gd name="T9" fmla="*/ 164 h 182"/>
                <a:gd name="T10" fmla="*/ 0 w 195"/>
                <a:gd name="T11" fmla="*/ 112 h 182"/>
                <a:gd name="T12" fmla="*/ 177 w 195"/>
                <a:gd name="T13" fmla="*/ 10 h 182"/>
              </a:gdLst>
              <a:ahLst/>
              <a:cxnLst>
                <a:cxn ang="0">
                  <a:pos x="T0" y="T1"/>
                </a:cxn>
                <a:cxn ang="0">
                  <a:pos x="T2" y="T3"/>
                </a:cxn>
                <a:cxn ang="0">
                  <a:pos x="T4" y="T5"/>
                </a:cxn>
                <a:cxn ang="0">
                  <a:pos x="T6" y="T7"/>
                </a:cxn>
                <a:cxn ang="0">
                  <a:pos x="T8" y="T9"/>
                </a:cxn>
                <a:cxn ang="0">
                  <a:pos x="T10" y="T11"/>
                </a:cxn>
                <a:cxn ang="0">
                  <a:pos x="T12" y="T13"/>
                </a:cxn>
              </a:cxnLst>
              <a:rect l="0" t="0" r="r" b="b"/>
              <a:pathLst>
                <a:path w="195" h="182">
                  <a:moveTo>
                    <a:pt x="177" y="10"/>
                  </a:moveTo>
                  <a:lnTo>
                    <a:pt x="195" y="0"/>
                  </a:lnTo>
                  <a:lnTo>
                    <a:pt x="195" y="73"/>
                  </a:lnTo>
                  <a:lnTo>
                    <a:pt x="0" y="182"/>
                  </a:lnTo>
                  <a:lnTo>
                    <a:pt x="0" y="164"/>
                  </a:lnTo>
                  <a:lnTo>
                    <a:pt x="0" y="112"/>
                  </a:lnTo>
                  <a:lnTo>
                    <a:pt x="177" y="1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303">
              <a:extLst>
                <a:ext uri="{FF2B5EF4-FFF2-40B4-BE49-F238E27FC236}">
                  <a16:creationId xmlns:a16="http://schemas.microsoft.com/office/drawing/2014/main" id="{58D835D4-6BF8-4C15-A179-3C6665595412}"/>
                </a:ext>
              </a:extLst>
            </p:cNvPr>
            <p:cNvSpPr>
              <a:spLocks/>
            </p:cNvSpPr>
            <p:nvPr/>
          </p:nvSpPr>
          <p:spPr bwMode="auto">
            <a:xfrm>
              <a:off x="-7461251" y="3436938"/>
              <a:ext cx="442913" cy="514350"/>
            </a:xfrm>
            <a:custGeom>
              <a:avLst/>
              <a:gdLst>
                <a:gd name="T0" fmla="*/ 276 w 279"/>
                <a:gd name="T1" fmla="*/ 0 h 324"/>
                <a:gd name="T2" fmla="*/ 279 w 279"/>
                <a:gd name="T3" fmla="*/ 165 h 324"/>
                <a:gd name="T4" fmla="*/ 2 w 279"/>
                <a:gd name="T5" fmla="*/ 324 h 324"/>
                <a:gd name="T6" fmla="*/ 0 w 279"/>
                <a:gd name="T7" fmla="*/ 159 h 324"/>
                <a:gd name="T8" fmla="*/ 276 w 279"/>
                <a:gd name="T9" fmla="*/ 0 h 324"/>
              </a:gdLst>
              <a:ahLst/>
              <a:cxnLst>
                <a:cxn ang="0">
                  <a:pos x="T0" y="T1"/>
                </a:cxn>
                <a:cxn ang="0">
                  <a:pos x="T2" y="T3"/>
                </a:cxn>
                <a:cxn ang="0">
                  <a:pos x="T4" y="T5"/>
                </a:cxn>
                <a:cxn ang="0">
                  <a:pos x="T6" y="T7"/>
                </a:cxn>
                <a:cxn ang="0">
                  <a:pos x="T8" y="T9"/>
                </a:cxn>
              </a:cxnLst>
              <a:rect l="0" t="0" r="r" b="b"/>
              <a:pathLst>
                <a:path w="279" h="324">
                  <a:moveTo>
                    <a:pt x="276" y="0"/>
                  </a:moveTo>
                  <a:lnTo>
                    <a:pt x="279" y="165"/>
                  </a:lnTo>
                  <a:lnTo>
                    <a:pt x="2" y="324"/>
                  </a:lnTo>
                  <a:lnTo>
                    <a:pt x="0" y="159"/>
                  </a:lnTo>
                  <a:lnTo>
                    <a:pt x="276" y="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304">
              <a:extLst>
                <a:ext uri="{FF2B5EF4-FFF2-40B4-BE49-F238E27FC236}">
                  <a16:creationId xmlns:a16="http://schemas.microsoft.com/office/drawing/2014/main" id="{DB1DC8D4-DB38-4101-A3B5-FCC18D49D5A1}"/>
                </a:ext>
              </a:extLst>
            </p:cNvPr>
            <p:cNvSpPr>
              <a:spLocks/>
            </p:cNvSpPr>
            <p:nvPr/>
          </p:nvSpPr>
          <p:spPr bwMode="auto">
            <a:xfrm>
              <a:off x="-7916863" y="3429001"/>
              <a:ext cx="458788" cy="522288"/>
            </a:xfrm>
            <a:custGeom>
              <a:avLst/>
              <a:gdLst>
                <a:gd name="T0" fmla="*/ 289 w 289"/>
                <a:gd name="T1" fmla="*/ 329 h 329"/>
                <a:gd name="T2" fmla="*/ 3 w 289"/>
                <a:gd name="T3" fmla="*/ 164 h 329"/>
                <a:gd name="T4" fmla="*/ 0 w 289"/>
                <a:gd name="T5" fmla="*/ 0 h 329"/>
                <a:gd name="T6" fmla="*/ 287 w 289"/>
                <a:gd name="T7" fmla="*/ 164 h 329"/>
                <a:gd name="T8" fmla="*/ 289 w 289"/>
                <a:gd name="T9" fmla="*/ 329 h 329"/>
              </a:gdLst>
              <a:ahLst/>
              <a:cxnLst>
                <a:cxn ang="0">
                  <a:pos x="T0" y="T1"/>
                </a:cxn>
                <a:cxn ang="0">
                  <a:pos x="T2" y="T3"/>
                </a:cxn>
                <a:cxn ang="0">
                  <a:pos x="T4" y="T5"/>
                </a:cxn>
                <a:cxn ang="0">
                  <a:pos x="T6" y="T7"/>
                </a:cxn>
                <a:cxn ang="0">
                  <a:pos x="T8" y="T9"/>
                </a:cxn>
              </a:cxnLst>
              <a:rect l="0" t="0" r="r" b="b"/>
              <a:pathLst>
                <a:path w="289" h="329">
                  <a:moveTo>
                    <a:pt x="289" y="329"/>
                  </a:moveTo>
                  <a:lnTo>
                    <a:pt x="3" y="164"/>
                  </a:lnTo>
                  <a:lnTo>
                    <a:pt x="0" y="0"/>
                  </a:lnTo>
                  <a:lnTo>
                    <a:pt x="287" y="164"/>
                  </a:lnTo>
                  <a:lnTo>
                    <a:pt x="289" y="329"/>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305">
              <a:extLst>
                <a:ext uri="{FF2B5EF4-FFF2-40B4-BE49-F238E27FC236}">
                  <a16:creationId xmlns:a16="http://schemas.microsoft.com/office/drawing/2014/main" id="{265C1798-9C56-427D-A78C-74621E9567D8}"/>
                </a:ext>
              </a:extLst>
            </p:cNvPr>
            <p:cNvSpPr>
              <a:spLocks/>
            </p:cNvSpPr>
            <p:nvPr/>
          </p:nvSpPr>
          <p:spPr bwMode="auto">
            <a:xfrm>
              <a:off x="-7916863" y="3181351"/>
              <a:ext cx="893763" cy="508000"/>
            </a:xfrm>
            <a:custGeom>
              <a:avLst/>
              <a:gdLst>
                <a:gd name="T0" fmla="*/ 287 w 563"/>
                <a:gd name="T1" fmla="*/ 320 h 320"/>
                <a:gd name="T2" fmla="*/ 0 w 563"/>
                <a:gd name="T3" fmla="*/ 156 h 320"/>
                <a:gd name="T4" fmla="*/ 279 w 563"/>
                <a:gd name="T5" fmla="*/ 0 h 320"/>
                <a:gd name="T6" fmla="*/ 563 w 563"/>
                <a:gd name="T7" fmla="*/ 161 h 320"/>
                <a:gd name="T8" fmla="*/ 287 w 563"/>
                <a:gd name="T9" fmla="*/ 320 h 320"/>
              </a:gdLst>
              <a:ahLst/>
              <a:cxnLst>
                <a:cxn ang="0">
                  <a:pos x="T0" y="T1"/>
                </a:cxn>
                <a:cxn ang="0">
                  <a:pos x="T2" y="T3"/>
                </a:cxn>
                <a:cxn ang="0">
                  <a:pos x="T4" y="T5"/>
                </a:cxn>
                <a:cxn ang="0">
                  <a:pos x="T6" y="T7"/>
                </a:cxn>
                <a:cxn ang="0">
                  <a:pos x="T8" y="T9"/>
                </a:cxn>
              </a:cxnLst>
              <a:rect l="0" t="0" r="r" b="b"/>
              <a:pathLst>
                <a:path w="563" h="320">
                  <a:moveTo>
                    <a:pt x="287" y="320"/>
                  </a:moveTo>
                  <a:lnTo>
                    <a:pt x="0" y="156"/>
                  </a:lnTo>
                  <a:lnTo>
                    <a:pt x="279" y="0"/>
                  </a:lnTo>
                  <a:lnTo>
                    <a:pt x="563" y="161"/>
                  </a:lnTo>
                  <a:lnTo>
                    <a:pt x="287" y="3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306">
              <a:extLst>
                <a:ext uri="{FF2B5EF4-FFF2-40B4-BE49-F238E27FC236}">
                  <a16:creationId xmlns:a16="http://schemas.microsoft.com/office/drawing/2014/main" id="{40CDF74D-0E13-4348-91AD-0912409CC50F}"/>
                </a:ext>
              </a:extLst>
            </p:cNvPr>
            <p:cNvSpPr>
              <a:spLocks/>
            </p:cNvSpPr>
            <p:nvPr/>
          </p:nvSpPr>
          <p:spPr bwMode="auto">
            <a:xfrm>
              <a:off x="-7845426" y="3541713"/>
              <a:ext cx="314325" cy="293688"/>
            </a:xfrm>
            <a:custGeom>
              <a:avLst/>
              <a:gdLst>
                <a:gd name="T0" fmla="*/ 18 w 198"/>
                <a:gd name="T1" fmla="*/ 10 h 185"/>
                <a:gd name="T2" fmla="*/ 0 w 198"/>
                <a:gd name="T3" fmla="*/ 0 h 185"/>
                <a:gd name="T4" fmla="*/ 0 w 198"/>
                <a:gd name="T5" fmla="*/ 72 h 185"/>
                <a:gd name="T6" fmla="*/ 198 w 198"/>
                <a:gd name="T7" fmla="*/ 185 h 185"/>
                <a:gd name="T8" fmla="*/ 198 w 198"/>
                <a:gd name="T9" fmla="*/ 164 h 185"/>
                <a:gd name="T10" fmla="*/ 198 w 198"/>
                <a:gd name="T11" fmla="*/ 112 h 185"/>
                <a:gd name="T12" fmla="*/ 18 w 198"/>
                <a:gd name="T13" fmla="*/ 10 h 185"/>
              </a:gdLst>
              <a:ahLst/>
              <a:cxnLst>
                <a:cxn ang="0">
                  <a:pos x="T0" y="T1"/>
                </a:cxn>
                <a:cxn ang="0">
                  <a:pos x="T2" y="T3"/>
                </a:cxn>
                <a:cxn ang="0">
                  <a:pos x="T4" y="T5"/>
                </a:cxn>
                <a:cxn ang="0">
                  <a:pos x="T6" y="T7"/>
                </a:cxn>
                <a:cxn ang="0">
                  <a:pos x="T8" y="T9"/>
                </a:cxn>
                <a:cxn ang="0">
                  <a:pos x="T10" y="T11"/>
                </a:cxn>
                <a:cxn ang="0">
                  <a:pos x="T12" y="T13"/>
                </a:cxn>
              </a:cxnLst>
              <a:rect l="0" t="0" r="r" b="b"/>
              <a:pathLst>
                <a:path w="198" h="185">
                  <a:moveTo>
                    <a:pt x="18" y="10"/>
                  </a:moveTo>
                  <a:lnTo>
                    <a:pt x="0" y="0"/>
                  </a:lnTo>
                  <a:lnTo>
                    <a:pt x="0" y="72"/>
                  </a:lnTo>
                  <a:lnTo>
                    <a:pt x="198" y="185"/>
                  </a:lnTo>
                  <a:lnTo>
                    <a:pt x="198" y="164"/>
                  </a:lnTo>
                  <a:lnTo>
                    <a:pt x="198" y="112"/>
                  </a:lnTo>
                  <a:lnTo>
                    <a:pt x="18" y="1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Freeform 307">
              <a:extLst>
                <a:ext uri="{FF2B5EF4-FFF2-40B4-BE49-F238E27FC236}">
                  <a16:creationId xmlns:a16="http://schemas.microsoft.com/office/drawing/2014/main" id="{8E5FC236-7304-4949-8424-B2DB9C00319C}"/>
                </a:ext>
              </a:extLst>
            </p:cNvPr>
            <p:cNvSpPr>
              <a:spLocks/>
            </p:cNvSpPr>
            <p:nvPr/>
          </p:nvSpPr>
          <p:spPr bwMode="auto">
            <a:xfrm>
              <a:off x="-7394576" y="3541713"/>
              <a:ext cx="309563" cy="288925"/>
            </a:xfrm>
            <a:custGeom>
              <a:avLst/>
              <a:gdLst>
                <a:gd name="T0" fmla="*/ 177 w 195"/>
                <a:gd name="T1" fmla="*/ 10 h 182"/>
                <a:gd name="T2" fmla="*/ 195 w 195"/>
                <a:gd name="T3" fmla="*/ 0 h 182"/>
                <a:gd name="T4" fmla="*/ 195 w 195"/>
                <a:gd name="T5" fmla="*/ 72 h 182"/>
                <a:gd name="T6" fmla="*/ 0 w 195"/>
                <a:gd name="T7" fmla="*/ 182 h 182"/>
                <a:gd name="T8" fmla="*/ 0 w 195"/>
                <a:gd name="T9" fmla="*/ 161 h 182"/>
                <a:gd name="T10" fmla="*/ 0 w 195"/>
                <a:gd name="T11" fmla="*/ 109 h 182"/>
                <a:gd name="T12" fmla="*/ 177 w 195"/>
                <a:gd name="T13" fmla="*/ 10 h 182"/>
              </a:gdLst>
              <a:ahLst/>
              <a:cxnLst>
                <a:cxn ang="0">
                  <a:pos x="T0" y="T1"/>
                </a:cxn>
                <a:cxn ang="0">
                  <a:pos x="T2" y="T3"/>
                </a:cxn>
                <a:cxn ang="0">
                  <a:pos x="T4" y="T5"/>
                </a:cxn>
                <a:cxn ang="0">
                  <a:pos x="T6" y="T7"/>
                </a:cxn>
                <a:cxn ang="0">
                  <a:pos x="T8" y="T9"/>
                </a:cxn>
                <a:cxn ang="0">
                  <a:pos x="T10" y="T11"/>
                </a:cxn>
                <a:cxn ang="0">
                  <a:pos x="T12" y="T13"/>
                </a:cxn>
              </a:cxnLst>
              <a:rect l="0" t="0" r="r" b="b"/>
              <a:pathLst>
                <a:path w="195" h="182">
                  <a:moveTo>
                    <a:pt x="177" y="10"/>
                  </a:moveTo>
                  <a:lnTo>
                    <a:pt x="195" y="0"/>
                  </a:lnTo>
                  <a:lnTo>
                    <a:pt x="195" y="72"/>
                  </a:lnTo>
                  <a:lnTo>
                    <a:pt x="0" y="182"/>
                  </a:lnTo>
                  <a:lnTo>
                    <a:pt x="0" y="161"/>
                  </a:lnTo>
                  <a:lnTo>
                    <a:pt x="0" y="109"/>
                  </a:lnTo>
                  <a:lnTo>
                    <a:pt x="177" y="1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Freeform 308">
              <a:extLst>
                <a:ext uri="{FF2B5EF4-FFF2-40B4-BE49-F238E27FC236}">
                  <a16:creationId xmlns:a16="http://schemas.microsoft.com/office/drawing/2014/main" id="{7FD11DCB-E99E-4341-98A6-693B14F4EFDF}"/>
                </a:ext>
              </a:extLst>
            </p:cNvPr>
            <p:cNvSpPr>
              <a:spLocks/>
            </p:cNvSpPr>
            <p:nvPr/>
          </p:nvSpPr>
          <p:spPr bwMode="auto">
            <a:xfrm>
              <a:off x="-7461251" y="3140076"/>
              <a:ext cx="442913" cy="512763"/>
            </a:xfrm>
            <a:custGeom>
              <a:avLst/>
              <a:gdLst>
                <a:gd name="T0" fmla="*/ 276 w 279"/>
                <a:gd name="T1" fmla="*/ 0 h 323"/>
                <a:gd name="T2" fmla="*/ 279 w 279"/>
                <a:gd name="T3" fmla="*/ 164 h 323"/>
                <a:gd name="T4" fmla="*/ 2 w 279"/>
                <a:gd name="T5" fmla="*/ 323 h 323"/>
                <a:gd name="T6" fmla="*/ 0 w 279"/>
                <a:gd name="T7" fmla="*/ 159 h 323"/>
                <a:gd name="T8" fmla="*/ 276 w 279"/>
                <a:gd name="T9" fmla="*/ 0 h 323"/>
              </a:gdLst>
              <a:ahLst/>
              <a:cxnLst>
                <a:cxn ang="0">
                  <a:pos x="T0" y="T1"/>
                </a:cxn>
                <a:cxn ang="0">
                  <a:pos x="T2" y="T3"/>
                </a:cxn>
                <a:cxn ang="0">
                  <a:pos x="T4" y="T5"/>
                </a:cxn>
                <a:cxn ang="0">
                  <a:pos x="T6" y="T7"/>
                </a:cxn>
                <a:cxn ang="0">
                  <a:pos x="T8" y="T9"/>
                </a:cxn>
              </a:cxnLst>
              <a:rect l="0" t="0" r="r" b="b"/>
              <a:pathLst>
                <a:path w="279" h="323">
                  <a:moveTo>
                    <a:pt x="276" y="0"/>
                  </a:moveTo>
                  <a:lnTo>
                    <a:pt x="279" y="164"/>
                  </a:lnTo>
                  <a:lnTo>
                    <a:pt x="2" y="323"/>
                  </a:lnTo>
                  <a:lnTo>
                    <a:pt x="0" y="159"/>
                  </a:lnTo>
                  <a:lnTo>
                    <a:pt x="276" y="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309">
              <a:extLst>
                <a:ext uri="{FF2B5EF4-FFF2-40B4-BE49-F238E27FC236}">
                  <a16:creationId xmlns:a16="http://schemas.microsoft.com/office/drawing/2014/main" id="{6B847C6B-85B4-4797-9E4D-9E537A615111}"/>
                </a:ext>
              </a:extLst>
            </p:cNvPr>
            <p:cNvSpPr>
              <a:spLocks/>
            </p:cNvSpPr>
            <p:nvPr/>
          </p:nvSpPr>
          <p:spPr bwMode="auto">
            <a:xfrm>
              <a:off x="-7916863" y="3130551"/>
              <a:ext cx="458788" cy="522288"/>
            </a:xfrm>
            <a:custGeom>
              <a:avLst/>
              <a:gdLst>
                <a:gd name="T0" fmla="*/ 289 w 289"/>
                <a:gd name="T1" fmla="*/ 329 h 329"/>
                <a:gd name="T2" fmla="*/ 3 w 289"/>
                <a:gd name="T3" fmla="*/ 165 h 329"/>
                <a:gd name="T4" fmla="*/ 0 w 289"/>
                <a:gd name="T5" fmla="*/ 0 h 329"/>
                <a:gd name="T6" fmla="*/ 287 w 289"/>
                <a:gd name="T7" fmla="*/ 165 h 329"/>
                <a:gd name="T8" fmla="*/ 289 w 289"/>
                <a:gd name="T9" fmla="*/ 329 h 329"/>
              </a:gdLst>
              <a:ahLst/>
              <a:cxnLst>
                <a:cxn ang="0">
                  <a:pos x="T0" y="T1"/>
                </a:cxn>
                <a:cxn ang="0">
                  <a:pos x="T2" y="T3"/>
                </a:cxn>
                <a:cxn ang="0">
                  <a:pos x="T4" y="T5"/>
                </a:cxn>
                <a:cxn ang="0">
                  <a:pos x="T6" y="T7"/>
                </a:cxn>
                <a:cxn ang="0">
                  <a:pos x="T8" y="T9"/>
                </a:cxn>
              </a:cxnLst>
              <a:rect l="0" t="0" r="r" b="b"/>
              <a:pathLst>
                <a:path w="289" h="329">
                  <a:moveTo>
                    <a:pt x="289" y="329"/>
                  </a:moveTo>
                  <a:lnTo>
                    <a:pt x="3" y="165"/>
                  </a:lnTo>
                  <a:lnTo>
                    <a:pt x="0" y="0"/>
                  </a:lnTo>
                  <a:lnTo>
                    <a:pt x="287" y="165"/>
                  </a:lnTo>
                  <a:lnTo>
                    <a:pt x="289" y="329"/>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Freeform 310">
              <a:extLst>
                <a:ext uri="{FF2B5EF4-FFF2-40B4-BE49-F238E27FC236}">
                  <a16:creationId xmlns:a16="http://schemas.microsoft.com/office/drawing/2014/main" id="{3B4B54FF-FAE3-4117-AE8B-29B844DCDC32}"/>
                </a:ext>
              </a:extLst>
            </p:cNvPr>
            <p:cNvSpPr>
              <a:spLocks/>
            </p:cNvSpPr>
            <p:nvPr/>
          </p:nvSpPr>
          <p:spPr bwMode="auto">
            <a:xfrm>
              <a:off x="-7916863" y="2882901"/>
              <a:ext cx="893763" cy="509588"/>
            </a:xfrm>
            <a:custGeom>
              <a:avLst/>
              <a:gdLst>
                <a:gd name="T0" fmla="*/ 287 w 563"/>
                <a:gd name="T1" fmla="*/ 321 h 321"/>
                <a:gd name="T2" fmla="*/ 0 w 563"/>
                <a:gd name="T3" fmla="*/ 156 h 321"/>
                <a:gd name="T4" fmla="*/ 279 w 563"/>
                <a:gd name="T5" fmla="*/ 0 h 321"/>
                <a:gd name="T6" fmla="*/ 563 w 563"/>
                <a:gd name="T7" fmla="*/ 162 h 321"/>
                <a:gd name="T8" fmla="*/ 287 w 563"/>
                <a:gd name="T9" fmla="*/ 321 h 321"/>
              </a:gdLst>
              <a:ahLst/>
              <a:cxnLst>
                <a:cxn ang="0">
                  <a:pos x="T0" y="T1"/>
                </a:cxn>
                <a:cxn ang="0">
                  <a:pos x="T2" y="T3"/>
                </a:cxn>
                <a:cxn ang="0">
                  <a:pos x="T4" y="T5"/>
                </a:cxn>
                <a:cxn ang="0">
                  <a:pos x="T6" y="T7"/>
                </a:cxn>
                <a:cxn ang="0">
                  <a:pos x="T8" y="T9"/>
                </a:cxn>
              </a:cxnLst>
              <a:rect l="0" t="0" r="r" b="b"/>
              <a:pathLst>
                <a:path w="563" h="321">
                  <a:moveTo>
                    <a:pt x="287" y="321"/>
                  </a:moveTo>
                  <a:lnTo>
                    <a:pt x="0" y="156"/>
                  </a:lnTo>
                  <a:lnTo>
                    <a:pt x="279" y="0"/>
                  </a:lnTo>
                  <a:lnTo>
                    <a:pt x="563" y="162"/>
                  </a:lnTo>
                  <a:lnTo>
                    <a:pt x="287" y="3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Freeform 311">
              <a:extLst>
                <a:ext uri="{FF2B5EF4-FFF2-40B4-BE49-F238E27FC236}">
                  <a16:creationId xmlns:a16="http://schemas.microsoft.com/office/drawing/2014/main" id="{89A4AC15-D05E-4CAC-9D89-37C7BEA2E1FB}"/>
                </a:ext>
              </a:extLst>
            </p:cNvPr>
            <p:cNvSpPr>
              <a:spLocks/>
            </p:cNvSpPr>
            <p:nvPr/>
          </p:nvSpPr>
          <p:spPr bwMode="auto">
            <a:xfrm>
              <a:off x="-7845426" y="3243263"/>
              <a:ext cx="314325" cy="293688"/>
            </a:xfrm>
            <a:custGeom>
              <a:avLst/>
              <a:gdLst>
                <a:gd name="T0" fmla="*/ 18 w 198"/>
                <a:gd name="T1" fmla="*/ 10 h 185"/>
                <a:gd name="T2" fmla="*/ 0 w 198"/>
                <a:gd name="T3" fmla="*/ 0 h 185"/>
                <a:gd name="T4" fmla="*/ 0 w 198"/>
                <a:gd name="T5" fmla="*/ 73 h 185"/>
                <a:gd name="T6" fmla="*/ 198 w 198"/>
                <a:gd name="T7" fmla="*/ 185 h 185"/>
                <a:gd name="T8" fmla="*/ 198 w 198"/>
                <a:gd name="T9" fmla="*/ 164 h 185"/>
                <a:gd name="T10" fmla="*/ 198 w 198"/>
                <a:gd name="T11" fmla="*/ 112 h 185"/>
                <a:gd name="T12" fmla="*/ 18 w 198"/>
                <a:gd name="T13" fmla="*/ 10 h 185"/>
              </a:gdLst>
              <a:ahLst/>
              <a:cxnLst>
                <a:cxn ang="0">
                  <a:pos x="T0" y="T1"/>
                </a:cxn>
                <a:cxn ang="0">
                  <a:pos x="T2" y="T3"/>
                </a:cxn>
                <a:cxn ang="0">
                  <a:pos x="T4" y="T5"/>
                </a:cxn>
                <a:cxn ang="0">
                  <a:pos x="T6" y="T7"/>
                </a:cxn>
                <a:cxn ang="0">
                  <a:pos x="T8" y="T9"/>
                </a:cxn>
                <a:cxn ang="0">
                  <a:pos x="T10" y="T11"/>
                </a:cxn>
                <a:cxn ang="0">
                  <a:pos x="T12" y="T13"/>
                </a:cxn>
              </a:cxnLst>
              <a:rect l="0" t="0" r="r" b="b"/>
              <a:pathLst>
                <a:path w="198" h="185">
                  <a:moveTo>
                    <a:pt x="18" y="10"/>
                  </a:moveTo>
                  <a:lnTo>
                    <a:pt x="0" y="0"/>
                  </a:lnTo>
                  <a:lnTo>
                    <a:pt x="0" y="73"/>
                  </a:lnTo>
                  <a:lnTo>
                    <a:pt x="198" y="185"/>
                  </a:lnTo>
                  <a:lnTo>
                    <a:pt x="198" y="164"/>
                  </a:lnTo>
                  <a:lnTo>
                    <a:pt x="198" y="112"/>
                  </a:lnTo>
                  <a:lnTo>
                    <a:pt x="18" y="1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312">
              <a:extLst>
                <a:ext uri="{FF2B5EF4-FFF2-40B4-BE49-F238E27FC236}">
                  <a16:creationId xmlns:a16="http://schemas.microsoft.com/office/drawing/2014/main" id="{DE10BA6B-2517-48E5-ADA6-663ED396E8CC}"/>
                </a:ext>
              </a:extLst>
            </p:cNvPr>
            <p:cNvSpPr>
              <a:spLocks/>
            </p:cNvSpPr>
            <p:nvPr/>
          </p:nvSpPr>
          <p:spPr bwMode="auto">
            <a:xfrm>
              <a:off x="-7394576" y="3243263"/>
              <a:ext cx="309563" cy="288925"/>
            </a:xfrm>
            <a:custGeom>
              <a:avLst/>
              <a:gdLst>
                <a:gd name="T0" fmla="*/ 177 w 195"/>
                <a:gd name="T1" fmla="*/ 10 h 182"/>
                <a:gd name="T2" fmla="*/ 195 w 195"/>
                <a:gd name="T3" fmla="*/ 0 h 182"/>
                <a:gd name="T4" fmla="*/ 195 w 195"/>
                <a:gd name="T5" fmla="*/ 73 h 182"/>
                <a:gd name="T6" fmla="*/ 0 w 195"/>
                <a:gd name="T7" fmla="*/ 182 h 182"/>
                <a:gd name="T8" fmla="*/ 0 w 195"/>
                <a:gd name="T9" fmla="*/ 164 h 182"/>
                <a:gd name="T10" fmla="*/ 0 w 195"/>
                <a:gd name="T11" fmla="*/ 112 h 182"/>
                <a:gd name="T12" fmla="*/ 177 w 195"/>
                <a:gd name="T13" fmla="*/ 10 h 182"/>
              </a:gdLst>
              <a:ahLst/>
              <a:cxnLst>
                <a:cxn ang="0">
                  <a:pos x="T0" y="T1"/>
                </a:cxn>
                <a:cxn ang="0">
                  <a:pos x="T2" y="T3"/>
                </a:cxn>
                <a:cxn ang="0">
                  <a:pos x="T4" y="T5"/>
                </a:cxn>
                <a:cxn ang="0">
                  <a:pos x="T6" y="T7"/>
                </a:cxn>
                <a:cxn ang="0">
                  <a:pos x="T8" y="T9"/>
                </a:cxn>
                <a:cxn ang="0">
                  <a:pos x="T10" y="T11"/>
                </a:cxn>
                <a:cxn ang="0">
                  <a:pos x="T12" y="T13"/>
                </a:cxn>
              </a:cxnLst>
              <a:rect l="0" t="0" r="r" b="b"/>
              <a:pathLst>
                <a:path w="195" h="182">
                  <a:moveTo>
                    <a:pt x="177" y="10"/>
                  </a:moveTo>
                  <a:lnTo>
                    <a:pt x="195" y="0"/>
                  </a:lnTo>
                  <a:lnTo>
                    <a:pt x="195" y="73"/>
                  </a:lnTo>
                  <a:lnTo>
                    <a:pt x="0" y="182"/>
                  </a:lnTo>
                  <a:lnTo>
                    <a:pt x="0" y="164"/>
                  </a:lnTo>
                  <a:lnTo>
                    <a:pt x="0" y="112"/>
                  </a:lnTo>
                  <a:lnTo>
                    <a:pt x="177" y="1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313">
              <a:extLst>
                <a:ext uri="{FF2B5EF4-FFF2-40B4-BE49-F238E27FC236}">
                  <a16:creationId xmlns:a16="http://schemas.microsoft.com/office/drawing/2014/main" id="{99F4F4F6-88CE-4079-AE2B-AA6A0649C2FB}"/>
                </a:ext>
              </a:extLst>
            </p:cNvPr>
            <p:cNvSpPr>
              <a:spLocks/>
            </p:cNvSpPr>
            <p:nvPr/>
          </p:nvSpPr>
          <p:spPr bwMode="auto">
            <a:xfrm>
              <a:off x="-7461251" y="2836863"/>
              <a:ext cx="442913" cy="509588"/>
            </a:xfrm>
            <a:custGeom>
              <a:avLst/>
              <a:gdLst>
                <a:gd name="T0" fmla="*/ 276 w 279"/>
                <a:gd name="T1" fmla="*/ 0 h 321"/>
                <a:gd name="T2" fmla="*/ 279 w 279"/>
                <a:gd name="T3" fmla="*/ 165 h 321"/>
                <a:gd name="T4" fmla="*/ 2 w 279"/>
                <a:gd name="T5" fmla="*/ 321 h 321"/>
                <a:gd name="T6" fmla="*/ 0 w 279"/>
                <a:gd name="T7" fmla="*/ 159 h 321"/>
                <a:gd name="T8" fmla="*/ 276 w 279"/>
                <a:gd name="T9" fmla="*/ 0 h 321"/>
              </a:gdLst>
              <a:ahLst/>
              <a:cxnLst>
                <a:cxn ang="0">
                  <a:pos x="T0" y="T1"/>
                </a:cxn>
                <a:cxn ang="0">
                  <a:pos x="T2" y="T3"/>
                </a:cxn>
                <a:cxn ang="0">
                  <a:pos x="T4" y="T5"/>
                </a:cxn>
                <a:cxn ang="0">
                  <a:pos x="T6" y="T7"/>
                </a:cxn>
                <a:cxn ang="0">
                  <a:pos x="T8" y="T9"/>
                </a:cxn>
              </a:cxnLst>
              <a:rect l="0" t="0" r="r" b="b"/>
              <a:pathLst>
                <a:path w="279" h="321">
                  <a:moveTo>
                    <a:pt x="276" y="0"/>
                  </a:moveTo>
                  <a:lnTo>
                    <a:pt x="279" y="165"/>
                  </a:lnTo>
                  <a:lnTo>
                    <a:pt x="2" y="321"/>
                  </a:lnTo>
                  <a:lnTo>
                    <a:pt x="0" y="159"/>
                  </a:lnTo>
                  <a:lnTo>
                    <a:pt x="276" y="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314">
              <a:extLst>
                <a:ext uri="{FF2B5EF4-FFF2-40B4-BE49-F238E27FC236}">
                  <a16:creationId xmlns:a16="http://schemas.microsoft.com/office/drawing/2014/main" id="{8B9FAE93-5A9B-4FED-8043-E9C5DBADDFEC}"/>
                </a:ext>
              </a:extLst>
            </p:cNvPr>
            <p:cNvSpPr>
              <a:spLocks/>
            </p:cNvSpPr>
            <p:nvPr/>
          </p:nvSpPr>
          <p:spPr bwMode="auto">
            <a:xfrm>
              <a:off x="-7916863" y="2828926"/>
              <a:ext cx="458788" cy="517525"/>
            </a:xfrm>
            <a:custGeom>
              <a:avLst/>
              <a:gdLst>
                <a:gd name="T0" fmla="*/ 289 w 289"/>
                <a:gd name="T1" fmla="*/ 326 h 326"/>
                <a:gd name="T2" fmla="*/ 3 w 289"/>
                <a:gd name="T3" fmla="*/ 164 h 326"/>
                <a:gd name="T4" fmla="*/ 0 w 289"/>
                <a:gd name="T5" fmla="*/ 0 h 326"/>
                <a:gd name="T6" fmla="*/ 287 w 289"/>
                <a:gd name="T7" fmla="*/ 164 h 326"/>
                <a:gd name="T8" fmla="*/ 289 w 289"/>
                <a:gd name="T9" fmla="*/ 326 h 326"/>
              </a:gdLst>
              <a:ahLst/>
              <a:cxnLst>
                <a:cxn ang="0">
                  <a:pos x="T0" y="T1"/>
                </a:cxn>
                <a:cxn ang="0">
                  <a:pos x="T2" y="T3"/>
                </a:cxn>
                <a:cxn ang="0">
                  <a:pos x="T4" y="T5"/>
                </a:cxn>
                <a:cxn ang="0">
                  <a:pos x="T6" y="T7"/>
                </a:cxn>
                <a:cxn ang="0">
                  <a:pos x="T8" y="T9"/>
                </a:cxn>
              </a:cxnLst>
              <a:rect l="0" t="0" r="r" b="b"/>
              <a:pathLst>
                <a:path w="289" h="326">
                  <a:moveTo>
                    <a:pt x="289" y="326"/>
                  </a:moveTo>
                  <a:lnTo>
                    <a:pt x="3" y="164"/>
                  </a:lnTo>
                  <a:lnTo>
                    <a:pt x="0" y="0"/>
                  </a:lnTo>
                  <a:lnTo>
                    <a:pt x="287" y="164"/>
                  </a:lnTo>
                  <a:lnTo>
                    <a:pt x="289" y="326"/>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315">
              <a:extLst>
                <a:ext uri="{FF2B5EF4-FFF2-40B4-BE49-F238E27FC236}">
                  <a16:creationId xmlns:a16="http://schemas.microsoft.com/office/drawing/2014/main" id="{3BF8541D-E78D-407B-A6AC-3D60C32BCBE0}"/>
                </a:ext>
              </a:extLst>
            </p:cNvPr>
            <p:cNvSpPr>
              <a:spLocks/>
            </p:cNvSpPr>
            <p:nvPr/>
          </p:nvSpPr>
          <p:spPr bwMode="auto">
            <a:xfrm>
              <a:off x="-7916863" y="2581276"/>
              <a:ext cx="893763" cy="508000"/>
            </a:xfrm>
            <a:custGeom>
              <a:avLst/>
              <a:gdLst>
                <a:gd name="T0" fmla="*/ 287 w 563"/>
                <a:gd name="T1" fmla="*/ 320 h 320"/>
                <a:gd name="T2" fmla="*/ 0 w 563"/>
                <a:gd name="T3" fmla="*/ 156 h 320"/>
                <a:gd name="T4" fmla="*/ 279 w 563"/>
                <a:gd name="T5" fmla="*/ 0 h 320"/>
                <a:gd name="T6" fmla="*/ 563 w 563"/>
                <a:gd name="T7" fmla="*/ 161 h 320"/>
                <a:gd name="T8" fmla="*/ 287 w 563"/>
                <a:gd name="T9" fmla="*/ 320 h 320"/>
              </a:gdLst>
              <a:ahLst/>
              <a:cxnLst>
                <a:cxn ang="0">
                  <a:pos x="T0" y="T1"/>
                </a:cxn>
                <a:cxn ang="0">
                  <a:pos x="T2" y="T3"/>
                </a:cxn>
                <a:cxn ang="0">
                  <a:pos x="T4" y="T5"/>
                </a:cxn>
                <a:cxn ang="0">
                  <a:pos x="T6" y="T7"/>
                </a:cxn>
                <a:cxn ang="0">
                  <a:pos x="T8" y="T9"/>
                </a:cxn>
              </a:cxnLst>
              <a:rect l="0" t="0" r="r" b="b"/>
              <a:pathLst>
                <a:path w="563" h="320">
                  <a:moveTo>
                    <a:pt x="287" y="320"/>
                  </a:moveTo>
                  <a:lnTo>
                    <a:pt x="0" y="156"/>
                  </a:lnTo>
                  <a:lnTo>
                    <a:pt x="279" y="0"/>
                  </a:lnTo>
                  <a:lnTo>
                    <a:pt x="563" y="161"/>
                  </a:lnTo>
                  <a:lnTo>
                    <a:pt x="287" y="3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Freeform 316">
              <a:extLst>
                <a:ext uri="{FF2B5EF4-FFF2-40B4-BE49-F238E27FC236}">
                  <a16:creationId xmlns:a16="http://schemas.microsoft.com/office/drawing/2014/main" id="{FCAD4D0D-D236-46D4-9340-8CB4959D4CBA}"/>
                </a:ext>
              </a:extLst>
            </p:cNvPr>
            <p:cNvSpPr>
              <a:spLocks/>
            </p:cNvSpPr>
            <p:nvPr/>
          </p:nvSpPr>
          <p:spPr bwMode="auto">
            <a:xfrm>
              <a:off x="-7845426" y="2941638"/>
              <a:ext cx="314325" cy="293688"/>
            </a:xfrm>
            <a:custGeom>
              <a:avLst/>
              <a:gdLst>
                <a:gd name="T0" fmla="*/ 18 w 198"/>
                <a:gd name="T1" fmla="*/ 10 h 185"/>
                <a:gd name="T2" fmla="*/ 0 w 198"/>
                <a:gd name="T3" fmla="*/ 0 h 185"/>
                <a:gd name="T4" fmla="*/ 0 w 198"/>
                <a:gd name="T5" fmla="*/ 73 h 185"/>
                <a:gd name="T6" fmla="*/ 198 w 198"/>
                <a:gd name="T7" fmla="*/ 185 h 185"/>
                <a:gd name="T8" fmla="*/ 198 w 198"/>
                <a:gd name="T9" fmla="*/ 164 h 185"/>
                <a:gd name="T10" fmla="*/ 198 w 198"/>
                <a:gd name="T11" fmla="*/ 112 h 185"/>
                <a:gd name="T12" fmla="*/ 18 w 198"/>
                <a:gd name="T13" fmla="*/ 10 h 185"/>
              </a:gdLst>
              <a:ahLst/>
              <a:cxnLst>
                <a:cxn ang="0">
                  <a:pos x="T0" y="T1"/>
                </a:cxn>
                <a:cxn ang="0">
                  <a:pos x="T2" y="T3"/>
                </a:cxn>
                <a:cxn ang="0">
                  <a:pos x="T4" y="T5"/>
                </a:cxn>
                <a:cxn ang="0">
                  <a:pos x="T6" y="T7"/>
                </a:cxn>
                <a:cxn ang="0">
                  <a:pos x="T8" y="T9"/>
                </a:cxn>
                <a:cxn ang="0">
                  <a:pos x="T10" y="T11"/>
                </a:cxn>
                <a:cxn ang="0">
                  <a:pos x="T12" y="T13"/>
                </a:cxn>
              </a:cxnLst>
              <a:rect l="0" t="0" r="r" b="b"/>
              <a:pathLst>
                <a:path w="198" h="185">
                  <a:moveTo>
                    <a:pt x="18" y="10"/>
                  </a:moveTo>
                  <a:lnTo>
                    <a:pt x="0" y="0"/>
                  </a:lnTo>
                  <a:lnTo>
                    <a:pt x="0" y="73"/>
                  </a:lnTo>
                  <a:lnTo>
                    <a:pt x="198" y="185"/>
                  </a:lnTo>
                  <a:lnTo>
                    <a:pt x="198" y="164"/>
                  </a:lnTo>
                  <a:lnTo>
                    <a:pt x="198" y="112"/>
                  </a:lnTo>
                  <a:lnTo>
                    <a:pt x="18" y="1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317">
              <a:extLst>
                <a:ext uri="{FF2B5EF4-FFF2-40B4-BE49-F238E27FC236}">
                  <a16:creationId xmlns:a16="http://schemas.microsoft.com/office/drawing/2014/main" id="{1330F858-DC3E-420F-883E-327D3183E39E}"/>
                </a:ext>
              </a:extLst>
            </p:cNvPr>
            <p:cNvSpPr>
              <a:spLocks/>
            </p:cNvSpPr>
            <p:nvPr/>
          </p:nvSpPr>
          <p:spPr bwMode="auto">
            <a:xfrm>
              <a:off x="-7394576" y="2941638"/>
              <a:ext cx="309563" cy="288925"/>
            </a:xfrm>
            <a:custGeom>
              <a:avLst/>
              <a:gdLst>
                <a:gd name="T0" fmla="*/ 177 w 195"/>
                <a:gd name="T1" fmla="*/ 10 h 182"/>
                <a:gd name="T2" fmla="*/ 195 w 195"/>
                <a:gd name="T3" fmla="*/ 0 h 182"/>
                <a:gd name="T4" fmla="*/ 195 w 195"/>
                <a:gd name="T5" fmla="*/ 73 h 182"/>
                <a:gd name="T6" fmla="*/ 0 w 195"/>
                <a:gd name="T7" fmla="*/ 182 h 182"/>
                <a:gd name="T8" fmla="*/ 0 w 195"/>
                <a:gd name="T9" fmla="*/ 161 h 182"/>
                <a:gd name="T10" fmla="*/ 0 w 195"/>
                <a:gd name="T11" fmla="*/ 109 h 182"/>
                <a:gd name="T12" fmla="*/ 177 w 195"/>
                <a:gd name="T13" fmla="*/ 10 h 182"/>
              </a:gdLst>
              <a:ahLst/>
              <a:cxnLst>
                <a:cxn ang="0">
                  <a:pos x="T0" y="T1"/>
                </a:cxn>
                <a:cxn ang="0">
                  <a:pos x="T2" y="T3"/>
                </a:cxn>
                <a:cxn ang="0">
                  <a:pos x="T4" y="T5"/>
                </a:cxn>
                <a:cxn ang="0">
                  <a:pos x="T6" y="T7"/>
                </a:cxn>
                <a:cxn ang="0">
                  <a:pos x="T8" y="T9"/>
                </a:cxn>
                <a:cxn ang="0">
                  <a:pos x="T10" y="T11"/>
                </a:cxn>
                <a:cxn ang="0">
                  <a:pos x="T12" y="T13"/>
                </a:cxn>
              </a:cxnLst>
              <a:rect l="0" t="0" r="r" b="b"/>
              <a:pathLst>
                <a:path w="195" h="182">
                  <a:moveTo>
                    <a:pt x="177" y="10"/>
                  </a:moveTo>
                  <a:lnTo>
                    <a:pt x="195" y="0"/>
                  </a:lnTo>
                  <a:lnTo>
                    <a:pt x="195" y="73"/>
                  </a:lnTo>
                  <a:lnTo>
                    <a:pt x="0" y="182"/>
                  </a:lnTo>
                  <a:lnTo>
                    <a:pt x="0" y="161"/>
                  </a:lnTo>
                  <a:lnTo>
                    <a:pt x="0" y="109"/>
                  </a:lnTo>
                  <a:lnTo>
                    <a:pt x="177" y="1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318">
              <a:extLst>
                <a:ext uri="{FF2B5EF4-FFF2-40B4-BE49-F238E27FC236}">
                  <a16:creationId xmlns:a16="http://schemas.microsoft.com/office/drawing/2014/main" id="{4178172D-9E81-4733-85F7-5EC3DC783B6E}"/>
                </a:ext>
              </a:extLst>
            </p:cNvPr>
            <p:cNvSpPr>
              <a:spLocks/>
            </p:cNvSpPr>
            <p:nvPr/>
          </p:nvSpPr>
          <p:spPr bwMode="auto">
            <a:xfrm>
              <a:off x="-7461251" y="2540001"/>
              <a:ext cx="442913" cy="512763"/>
            </a:xfrm>
            <a:custGeom>
              <a:avLst/>
              <a:gdLst>
                <a:gd name="T0" fmla="*/ 276 w 279"/>
                <a:gd name="T1" fmla="*/ 0 h 323"/>
                <a:gd name="T2" fmla="*/ 279 w 279"/>
                <a:gd name="T3" fmla="*/ 164 h 323"/>
                <a:gd name="T4" fmla="*/ 2 w 279"/>
                <a:gd name="T5" fmla="*/ 323 h 323"/>
                <a:gd name="T6" fmla="*/ 0 w 279"/>
                <a:gd name="T7" fmla="*/ 159 h 323"/>
                <a:gd name="T8" fmla="*/ 276 w 279"/>
                <a:gd name="T9" fmla="*/ 0 h 323"/>
              </a:gdLst>
              <a:ahLst/>
              <a:cxnLst>
                <a:cxn ang="0">
                  <a:pos x="T0" y="T1"/>
                </a:cxn>
                <a:cxn ang="0">
                  <a:pos x="T2" y="T3"/>
                </a:cxn>
                <a:cxn ang="0">
                  <a:pos x="T4" y="T5"/>
                </a:cxn>
                <a:cxn ang="0">
                  <a:pos x="T6" y="T7"/>
                </a:cxn>
                <a:cxn ang="0">
                  <a:pos x="T8" y="T9"/>
                </a:cxn>
              </a:cxnLst>
              <a:rect l="0" t="0" r="r" b="b"/>
              <a:pathLst>
                <a:path w="279" h="323">
                  <a:moveTo>
                    <a:pt x="276" y="0"/>
                  </a:moveTo>
                  <a:lnTo>
                    <a:pt x="279" y="164"/>
                  </a:lnTo>
                  <a:lnTo>
                    <a:pt x="2" y="323"/>
                  </a:lnTo>
                  <a:lnTo>
                    <a:pt x="0" y="159"/>
                  </a:lnTo>
                  <a:lnTo>
                    <a:pt x="276" y="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319">
              <a:extLst>
                <a:ext uri="{FF2B5EF4-FFF2-40B4-BE49-F238E27FC236}">
                  <a16:creationId xmlns:a16="http://schemas.microsoft.com/office/drawing/2014/main" id="{B3D0A90B-F167-4ECA-8682-323236A9D0D6}"/>
                </a:ext>
              </a:extLst>
            </p:cNvPr>
            <p:cNvSpPr>
              <a:spLocks/>
            </p:cNvSpPr>
            <p:nvPr/>
          </p:nvSpPr>
          <p:spPr bwMode="auto">
            <a:xfrm>
              <a:off x="-7916863" y="2530476"/>
              <a:ext cx="458788" cy="522288"/>
            </a:xfrm>
            <a:custGeom>
              <a:avLst/>
              <a:gdLst>
                <a:gd name="T0" fmla="*/ 289 w 289"/>
                <a:gd name="T1" fmla="*/ 329 h 329"/>
                <a:gd name="T2" fmla="*/ 3 w 289"/>
                <a:gd name="T3" fmla="*/ 165 h 329"/>
                <a:gd name="T4" fmla="*/ 0 w 289"/>
                <a:gd name="T5" fmla="*/ 0 h 329"/>
                <a:gd name="T6" fmla="*/ 287 w 289"/>
                <a:gd name="T7" fmla="*/ 165 h 329"/>
                <a:gd name="T8" fmla="*/ 289 w 289"/>
                <a:gd name="T9" fmla="*/ 329 h 329"/>
              </a:gdLst>
              <a:ahLst/>
              <a:cxnLst>
                <a:cxn ang="0">
                  <a:pos x="T0" y="T1"/>
                </a:cxn>
                <a:cxn ang="0">
                  <a:pos x="T2" y="T3"/>
                </a:cxn>
                <a:cxn ang="0">
                  <a:pos x="T4" y="T5"/>
                </a:cxn>
                <a:cxn ang="0">
                  <a:pos x="T6" y="T7"/>
                </a:cxn>
                <a:cxn ang="0">
                  <a:pos x="T8" y="T9"/>
                </a:cxn>
              </a:cxnLst>
              <a:rect l="0" t="0" r="r" b="b"/>
              <a:pathLst>
                <a:path w="289" h="329">
                  <a:moveTo>
                    <a:pt x="289" y="329"/>
                  </a:moveTo>
                  <a:lnTo>
                    <a:pt x="3" y="165"/>
                  </a:lnTo>
                  <a:lnTo>
                    <a:pt x="0" y="0"/>
                  </a:lnTo>
                  <a:lnTo>
                    <a:pt x="287" y="165"/>
                  </a:lnTo>
                  <a:lnTo>
                    <a:pt x="289" y="329"/>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320">
              <a:extLst>
                <a:ext uri="{FF2B5EF4-FFF2-40B4-BE49-F238E27FC236}">
                  <a16:creationId xmlns:a16="http://schemas.microsoft.com/office/drawing/2014/main" id="{CDCE14CF-EB18-463E-8DFA-84DFE223C41E}"/>
                </a:ext>
              </a:extLst>
            </p:cNvPr>
            <p:cNvSpPr>
              <a:spLocks/>
            </p:cNvSpPr>
            <p:nvPr/>
          </p:nvSpPr>
          <p:spPr bwMode="auto">
            <a:xfrm>
              <a:off x="-7916863" y="2282826"/>
              <a:ext cx="893763" cy="509588"/>
            </a:xfrm>
            <a:custGeom>
              <a:avLst/>
              <a:gdLst>
                <a:gd name="T0" fmla="*/ 287 w 563"/>
                <a:gd name="T1" fmla="*/ 321 h 321"/>
                <a:gd name="T2" fmla="*/ 0 w 563"/>
                <a:gd name="T3" fmla="*/ 156 h 321"/>
                <a:gd name="T4" fmla="*/ 279 w 563"/>
                <a:gd name="T5" fmla="*/ 0 h 321"/>
                <a:gd name="T6" fmla="*/ 563 w 563"/>
                <a:gd name="T7" fmla="*/ 162 h 321"/>
                <a:gd name="T8" fmla="*/ 287 w 563"/>
                <a:gd name="T9" fmla="*/ 321 h 321"/>
              </a:gdLst>
              <a:ahLst/>
              <a:cxnLst>
                <a:cxn ang="0">
                  <a:pos x="T0" y="T1"/>
                </a:cxn>
                <a:cxn ang="0">
                  <a:pos x="T2" y="T3"/>
                </a:cxn>
                <a:cxn ang="0">
                  <a:pos x="T4" y="T5"/>
                </a:cxn>
                <a:cxn ang="0">
                  <a:pos x="T6" y="T7"/>
                </a:cxn>
                <a:cxn ang="0">
                  <a:pos x="T8" y="T9"/>
                </a:cxn>
              </a:cxnLst>
              <a:rect l="0" t="0" r="r" b="b"/>
              <a:pathLst>
                <a:path w="563" h="321">
                  <a:moveTo>
                    <a:pt x="287" y="321"/>
                  </a:moveTo>
                  <a:lnTo>
                    <a:pt x="0" y="156"/>
                  </a:lnTo>
                  <a:lnTo>
                    <a:pt x="279" y="0"/>
                  </a:lnTo>
                  <a:lnTo>
                    <a:pt x="563" y="162"/>
                  </a:lnTo>
                  <a:lnTo>
                    <a:pt x="287" y="321"/>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321">
              <a:extLst>
                <a:ext uri="{FF2B5EF4-FFF2-40B4-BE49-F238E27FC236}">
                  <a16:creationId xmlns:a16="http://schemas.microsoft.com/office/drawing/2014/main" id="{A4AE0992-8E2B-4A92-A01A-AAF8A831EB72}"/>
                </a:ext>
              </a:extLst>
            </p:cNvPr>
            <p:cNvSpPr>
              <a:spLocks/>
            </p:cNvSpPr>
            <p:nvPr/>
          </p:nvSpPr>
          <p:spPr bwMode="auto">
            <a:xfrm>
              <a:off x="-7845426" y="2643188"/>
              <a:ext cx="314325" cy="293688"/>
            </a:xfrm>
            <a:custGeom>
              <a:avLst/>
              <a:gdLst>
                <a:gd name="T0" fmla="*/ 18 w 198"/>
                <a:gd name="T1" fmla="*/ 10 h 185"/>
                <a:gd name="T2" fmla="*/ 0 w 198"/>
                <a:gd name="T3" fmla="*/ 0 h 185"/>
                <a:gd name="T4" fmla="*/ 0 w 198"/>
                <a:gd name="T5" fmla="*/ 73 h 185"/>
                <a:gd name="T6" fmla="*/ 198 w 198"/>
                <a:gd name="T7" fmla="*/ 185 h 185"/>
                <a:gd name="T8" fmla="*/ 198 w 198"/>
                <a:gd name="T9" fmla="*/ 164 h 185"/>
                <a:gd name="T10" fmla="*/ 198 w 198"/>
                <a:gd name="T11" fmla="*/ 112 h 185"/>
                <a:gd name="T12" fmla="*/ 18 w 198"/>
                <a:gd name="T13" fmla="*/ 10 h 185"/>
              </a:gdLst>
              <a:ahLst/>
              <a:cxnLst>
                <a:cxn ang="0">
                  <a:pos x="T0" y="T1"/>
                </a:cxn>
                <a:cxn ang="0">
                  <a:pos x="T2" y="T3"/>
                </a:cxn>
                <a:cxn ang="0">
                  <a:pos x="T4" y="T5"/>
                </a:cxn>
                <a:cxn ang="0">
                  <a:pos x="T6" y="T7"/>
                </a:cxn>
                <a:cxn ang="0">
                  <a:pos x="T8" y="T9"/>
                </a:cxn>
                <a:cxn ang="0">
                  <a:pos x="T10" y="T11"/>
                </a:cxn>
                <a:cxn ang="0">
                  <a:pos x="T12" y="T13"/>
                </a:cxn>
              </a:cxnLst>
              <a:rect l="0" t="0" r="r" b="b"/>
              <a:pathLst>
                <a:path w="198" h="185">
                  <a:moveTo>
                    <a:pt x="18" y="10"/>
                  </a:moveTo>
                  <a:lnTo>
                    <a:pt x="0" y="0"/>
                  </a:lnTo>
                  <a:lnTo>
                    <a:pt x="0" y="73"/>
                  </a:lnTo>
                  <a:lnTo>
                    <a:pt x="198" y="185"/>
                  </a:lnTo>
                  <a:lnTo>
                    <a:pt x="198" y="164"/>
                  </a:lnTo>
                  <a:lnTo>
                    <a:pt x="198" y="112"/>
                  </a:lnTo>
                  <a:lnTo>
                    <a:pt x="18" y="1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322">
              <a:extLst>
                <a:ext uri="{FF2B5EF4-FFF2-40B4-BE49-F238E27FC236}">
                  <a16:creationId xmlns:a16="http://schemas.microsoft.com/office/drawing/2014/main" id="{B4A25690-7F41-4ADD-835B-29A367855ABB}"/>
                </a:ext>
              </a:extLst>
            </p:cNvPr>
            <p:cNvSpPr>
              <a:spLocks/>
            </p:cNvSpPr>
            <p:nvPr/>
          </p:nvSpPr>
          <p:spPr bwMode="auto">
            <a:xfrm>
              <a:off x="-7394576" y="2643188"/>
              <a:ext cx="309563" cy="288925"/>
            </a:xfrm>
            <a:custGeom>
              <a:avLst/>
              <a:gdLst>
                <a:gd name="T0" fmla="*/ 177 w 195"/>
                <a:gd name="T1" fmla="*/ 10 h 182"/>
                <a:gd name="T2" fmla="*/ 195 w 195"/>
                <a:gd name="T3" fmla="*/ 0 h 182"/>
                <a:gd name="T4" fmla="*/ 195 w 195"/>
                <a:gd name="T5" fmla="*/ 73 h 182"/>
                <a:gd name="T6" fmla="*/ 0 w 195"/>
                <a:gd name="T7" fmla="*/ 182 h 182"/>
                <a:gd name="T8" fmla="*/ 0 w 195"/>
                <a:gd name="T9" fmla="*/ 161 h 182"/>
                <a:gd name="T10" fmla="*/ 0 w 195"/>
                <a:gd name="T11" fmla="*/ 109 h 182"/>
                <a:gd name="T12" fmla="*/ 177 w 195"/>
                <a:gd name="T13" fmla="*/ 10 h 182"/>
              </a:gdLst>
              <a:ahLst/>
              <a:cxnLst>
                <a:cxn ang="0">
                  <a:pos x="T0" y="T1"/>
                </a:cxn>
                <a:cxn ang="0">
                  <a:pos x="T2" y="T3"/>
                </a:cxn>
                <a:cxn ang="0">
                  <a:pos x="T4" y="T5"/>
                </a:cxn>
                <a:cxn ang="0">
                  <a:pos x="T6" y="T7"/>
                </a:cxn>
                <a:cxn ang="0">
                  <a:pos x="T8" y="T9"/>
                </a:cxn>
                <a:cxn ang="0">
                  <a:pos x="T10" y="T11"/>
                </a:cxn>
                <a:cxn ang="0">
                  <a:pos x="T12" y="T13"/>
                </a:cxn>
              </a:cxnLst>
              <a:rect l="0" t="0" r="r" b="b"/>
              <a:pathLst>
                <a:path w="195" h="182">
                  <a:moveTo>
                    <a:pt x="177" y="10"/>
                  </a:moveTo>
                  <a:lnTo>
                    <a:pt x="195" y="0"/>
                  </a:lnTo>
                  <a:lnTo>
                    <a:pt x="195" y="73"/>
                  </a:lnTo>
                  <a:lnTo>
                    <a:pt x="0" y="182"/>
                  </a:lnTo>
                  <a:lnTo>
                    <a:pt x="0" y="161"/>
                  </a:lnTo>
                  <a:lnTo>
                    <a:pt x="0" y="109"/>
                  </a:lnTo>
                  <a:lnTo>
                    <a:pt x="177" y="1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323">
              <a:extLst>
                <a:ext uri="{FF2B5EF4-FFF2-40B4-BE49-F238E27FC236}">
                  <a16:creationId xmlns:a16="http://schemas.microsoft.com/office/drawing/2014/main" id="{C00770FE-F07B-498C-9515-924750106E44}"/>
                </a:ext>
              </a:extLst>
            </p:cNvPr>
            <p:cNvSpPr>
              <a:spLocks/>
            </p:cNvSpPr>
            <p:nvPr/>
          </p:nvSpPr>
          <p:spPr bwMode="auto">
            <a:xfrm>
              <a:off x="-5307013" y="3222626"/>
              <a:ext cx="522288" cy="1398588"/>
            </a:xfrm>
            <a:custGeom>
              <a:avLst/>
              <a:gdLst>
                <a:gd name="T0" fmla="*/ 326 w 329"/>
                <a:gd name="T1" fmla="*/ 0 h 881"/>
                <a:gd name="T2" fmla="*/ 329 w 329"/>
                <a:gd name="T3" fmla="*/ 693 h 881"/>
                <a:gd name="T4" fmla="*/ 3 w 329"/>
                <a:gd name="T5" fmla="*/ 881 h 881"/>
                <a:gd name="T6" fmla="*/ 0 w 329"/>
                <a:gd name="T7" fmla="*/ 187 h 881"/>
                <a:gd name="T8" fmla="*/ 326 w 329"/>
                <a:gd name="T9" fmla="*/ 0 h 881"/>
              </a:gdLst>
              <a:ahLst/>
              <a:cxnLst>
                <a:cxn ang="0">
                  <a:pos x="T0" y="T1"/>
                </a:cxn>
                <a:cxn ang="0">
                  <a:pos x="T2" y="T3"/>
                </a:cxn>
                <a:cxn ang="0">
                  <a:pos x="T4" y="T5"/>
                </a:cxn>
                <a:cxn ang="0">
                  <a:pos x="T6" y="T7"/>
                </a:cxn>
                <a:cxn ang="0">
                  <a:pos x="T8" y="T9"/>
                </a:cxn>
              </a:cxnLst>
              <a:rect l="0" t="0" r="r" b="b"/>
              <a:pathLst>
                <a:path w="329" h="881">
                  <a:moveTo>
                    <a:pt x="326" y="0"/>
                  </a:moveTo>
                  <a:lnTo>
                    <a:pt x="329" y="693"/>
                  </a:lnTo>
                  <a:lnTo>
                    <a:pt x="3" y="881"/>
                  </a:lnTo>
                  <a:lnTo>
                    <a:pt x="0" y="187"/>
                  </a:lnTo>
                  <a:lnTo>
                    <a:pt x="326" y="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324">
              <a:extLst>
                <a:ext uri="{FF2B5EF4-FFF2-40B4-BE49-F238E27FC236}">
                  <a16:creationId xmlns:a16="http://schemas.microsoft.com/office/drawing/2014/main" id="{3838D48C-85BA-46EC-80FE-E8824E690846}"/>
                </a:ext>
              </a:extLst>
            </p:cNvPr>
            <p:cNvSpPr>
              <a:spLocks/>
            </p:cNvSpPr>
            <p:nvPr/>
          </p:nvSpPr>
          <p:spPr bwMode="auto">
            <a:xfrm>
              <a:off x="-5761038" y="3263901"/>
              <a:ext cx="458788" cy="1357313"/>
            </a:xfrm>
            <a:custGeom>
              <a:avLst/>
              <a:gdLst>
                <a:gd name="T0" fmla="*/ 289 w 289"/>
                <a:gd name="T1" fmla="*/ 855 h 855"/>
                <a:gd name="T2" fmla="*/ 2 w 289"/>
                <a:gd name="T3" fmla="*/ 693 h 855"/>
                <a:gd name="T4" fmla="*/ 0 w 289"/>
                <a:gd name="T5" fmla="*/ 0 h 855"/>
                <a:gd name="T6" fmla="*/ 286 w 289"/>
                <a:gd name="T7" fmla="*/ 161 h 855"/>
                <a:gd name="T8" fmla="*/ 289 w 289"/>
                <a:gd name="T9" fmla="*/ 855 h 855"/>
              </a:gdLst>
              <a:ahLst/>
              <a:cxnLst>
                <a:cxn ang="0">
                  <a:pos x="T0" y="T1"/>
                </a:cxn>
                <a:cxn ang="0">
                  <a:pos x="T2" y="T3"/>
                </a:cxn>
                <a:cxn ang="0">
                  <a:pos x="T4" y="T5"/>
                </a:cxn>
                <a:cxn ang="0">
                  <a:pos x="T6" y="T7"/>
                </a:cxn>
                <a:cxn ang="0">
                  <a:pos x="T8" y="T9"/>
                </a:cxn>
              </a:cxnLst>
              <a:rect l="0" t="0" r="r" b="b"/>
              <a:pathLst>
                <a:path w="289" h="855">
                  <a:moveTo>
                    <a:pt x="289" y="855"/>
                  </a:moveTo>
                  <a:lnTo>
                    <a:pt x="2" y="693"/>
                  </a:lnTo>
                  <a:lnTo>
                    <a:pt x="0" y="0"/>
                  </a:lnTo>
                  <a:lnTo>
                    <a:pt x="286" y="161"/>
                  </a:lnTo>
                  <a:lnTo>
                    <a:pt x="289" y="855"/>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325">
              <a:extLst>
                <a:ext uri="{FF2B5EF4-FFF2-40B4-BE49-F238E27FC236}">
                  <a16:creationId xmlns:a16="http://schemas.microsoft.com/office/drawing/2014/main" id="{42C3CFE3-4498-4D68-8B58-03E843148C95}"/>
                </a:ext>
              </a:extLst>
            </p:cNvPr>
            <p:cNvSpPr>
              <a:spLocks/>
            </p:cNvSpPr>
            <p:nvPr/>
          </p:nvSpPr>
          <p:spPr bwMode="auto">
            <a:xfrm>
              <a:off x="-5761038" y="2965451"/>
              <a:ext cx="971550" cy="554038"/>
            </a:xfrm>
            <a:custGeom>
              <a:avLst/>
              <a:gdLst>
                <a:gd name="T0" fmla="*/ 286 w 612"/>
                <a:gd name="T1" fmla="*/ 349 h 349"/>
                <a:gd name="T2" fmla="*/ 0 w 612"/>
                <a:gd name="T3" fmla="*/ 188 h 349"/>
                <a:gd name="T4" fmla="*/ 325 w 612"/>
                <a:gd name="T5" fmla="*/ 0 h 349"/>
                <a:gd name="T6" fmla="*/ 612 w 612"/>
                <a:gd name="T7" fmla="*/ 162 h 349"/>
                <a:gd name="T8" fmla="*/ 286 w 612"/>
                <a:gd name="T9" fmla="*/ 349 h 349"/>
              </a:gdLst>
              <a:ahLst/>
              <a:cxnLst>
                <a:cxn ang="0">
                  <a:pos x="T0" y="T1"/>
                </a:cxn>
                <a:cxn ang="0">
                  <a:pos x="T2" y="T3"/>
                </a:cxn>
                <a:cxn ang="0">
                  <a:pos x="T4" y="T5"/>
                </a:cxn>
                <a:cxn ang="0">
                  <a:pos x="T6" y="T7"/>
                </a:cxn>
                <a:cxn ang="0">
                  <a:pos x="T8" y="T9"/>
                </a:cxn>
              </a:cxnLst>
              <a:rect l="0" t="0" r="r" b="b"/>
              <a:pathLst>
                <a:path w="612" h="349">
                  <a:moveTo>
                    <a:pt x="286" y="349"/>
                  </a:moveTo>
                  <a:lnTo>
                    <a:pt x="0" y="188"/>
                  </a:lnTo>
                  <a:lnTo>
                    <a:pt x="325" y="0"/>
                  </a:lnTo>
                  <a:lnTo>
                    <a:pt x="612" y="162"/>
                  </a:lnTo>
                  <a:lnTo>
                    <a:pt x="286" y="34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326">
              <a:extLst>
                <a:ext uri="{FF2B5EF4-FFF2-40B4-BE49-F238E27FC236}">
                  <a16:creationId xmlns:a16="http://schemas.microsoft.com/office/drawing/2014/main" id="{732813CE-C63E-4243-BC45-3E48CF62B959}"/>
                </a:ext>
              </a:extLst>
            </p:cNvPr>
            <p:cNvSpPr>
              <a:spLocks/>
            </p:cNvSpPr>
            <p:nvPr/>
          </p:nvSpPr>
          <p:spPr bwMode="auto">
            <a:xfrm>
              <a:off x="-5691188" y="4132263"/>
              <a:ext cx="388938" cy="331788"/>
            </a:xfrm>
            <a:custGeom>
              <a:avLst/>
              <a:gdLst>
                <a:gd name="T0" fmla="*/ 3 w 245"/>
                <a:gd name="T1" fmla="*/ 0 h 209"/>
                <a:gd name="T2" fmla="*/ 0 w 245"/>
                <a:gd name="T3" fmla="*/ 73 h 209"/>
                <a:gd name="T4" fmla="*/ 245 w 245"/>
                <a:gd name="T5" fmla="*/ 209 h 209"/>
                <a:gd name="T6" fmla="*/ 245 w 245"/>
                <a:gd name="T7" fmla="*/ 138 h 209"/>
                <a:gd name="T8" fmla="*/ 3 w 245"/>
                <a:gd name="T9" fmla="*/ 0 h 209"/>
              </a:gdLst>
              <a:ahLst/>
              <a:cxnLst>
                <a:cxn ang="0">
                  <a:pos x="T0" y="T1"/>
                </a:cxn>
                <a:cxn ang="0">
                  <a:pos x="T2" y="T3"/>
                </a:cxn>
                <a:cxn ang="0">
                  <a:pos x="T4" y="T5"/>
                </a:cxn>
                <a:cxn ang="0">
                  <a:pos x="T6" y="T7"/>
                </a:cxn>
                <a:cxn ang="0">
                  <a:pos x="T8" y="T9"/>
                </a:cxn>
              </a:cxnLst>
              <a:rect l="0" t="0" r="r" b="b"/>
              <a:pathLst>
                <a:path w="245" h="209">
                  <a:moveTo>
                    <a:pt x="3" y="0"/>
                  </a:moveTo>
                  <a:lnTo>
                    <a:pt x="0" y="73"/>
                  </a:lnTo>
                  <a:lnTo>
                    <a:pt x="245" y="209"/>
                  </a:lnTo>
                  <a:lnTo>
                    <a:pt x="245" y="138"/>
                  </a:lnTo>
                  <a:lnTo>
                    <a:pt x="3" y="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327">
              <a:extLst>
                <a:ext uri="{FF2B5EF4-FFF2-40B4-BE49-F238E27FC236}">
                  <a16:creationId xmlns:a16="http://schemas.microsoft.com/office/drawing/2014/main" id="{2E5DF731-F1C8-4E00-9F65-47D804DD3567}"/>
                </a:ext>
              </a:extLst>
            </p:cNvPr>
            <p:cNvSpPr>
              <a:spLocks/>
            </p:cNvSpPr>
            <p:nvPr/>
          </p:nvSpPr>
          <p:spPr bwMode="auto">
            <a:xfrm>
              <a:off x="-5302251" y="4090988"/>
              <a:ext cx="446088" cy="373063"/>
            </a:xfrm>
            <a:custGeom>
              <a:avLst/>
              <a:gdLst>
                <a:gd name="T0" fmla="*/ 263 w 281"/>
                <a:gd name="T1" fmla="*/ 11 h 235"/>
                <a:gd name="T2" fmla="*/ 281 w 281"/>
                <a:gd name="T3" fmla="*/ 0 h 235"/>
                <a:gd name="T4" fmla="*/ 281 w 281"/>
                <a:gd name="T5" fmla="*/ 73 h 235"/>
                <a:gd name="T6" fmla="*/ 0 w 281"/>
                <a:gd name="T7" fmla="*/ 235 h 235"/>
                <a:gd name="T8" fmla="*/ 0 w 281"/>
                <a:gd name="T9" fmla="*/ 164 h 235"/>
                <a:gd name="T10" fmla="*/ 263 w 281"/>
                <a:gd name="T11" fmla="*/ 11 h 235"/>
              </a:gdLst>
              <a:ahLst/>
              <a:cxnLst>
                <a:cxn ang="0">
                  <a:pos x="T0" y="T1"/>
                </a:cxn>
                <a:cxn ang="0">
                  <a:pos x="T2" y="T3"/>
                </a:cxn>
                <a:cxn ang="0">
                  <a:pos x="T4" y="T5"/>
                </a:cxn>
                <a:cxn ang="0">
                  <a:pos x="T6" y="T7"/>
                </a:cxn>
                <a:cxn ang="0">
                  <a:pos x="T8" y="T9"/>
                </a:cxn>
                <a:cxn ang="0">
                  <a:pos x="T10" y="T11"/>
                </a:cxn>
              </a:cxnLst>
              <a:rect l="0" t="0" r="r" b="b"/>
              <a:pathLst>
                <a:path w="281" h="235">
                  <a:moveTo>
                    <a:pt x="263" y="11"/>
                  </a:moveTo>
                  <a:lnTo>
                    <a:pt x="281" y="0"/>
                  </a:lnTo>
                  <a:lnTo>
                    <a:pt x="281" y="73"/>
                  </a:lnTo>
                  <a:lnTo>
                    <a:pt x="0" y="235"/>
                  </a:lnTo>
                  <a:lnTo>
                    <a:pt x="0" y="164"/>
                  </a:lnTo>
                  <a:lnTo>
                    <a:pt x="263" y="11"/>
                  </a:lnTo>
                  <a:close/>
                </a:path>
              </a:pathLst>
            </a:custGeom>
            <a:solidFill>
              <a:srgbClr val="5D5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328">
              <a:extLst>
                <a:ext uri="{FF2B5EF4-FFF2-40B4-BE49-F238E27FC236}">
                  <a16:creationId xmlns:a16="http://schemas.microsoft.com/office/drawing/2014/main" id="{25C9561F-2502-4952-8A2F-B212964EBD5E}"/>
                </a:ext>
              </a:extLst>
            </p:cNvPr>
            <p:cNvSpPr>
              <a:spLocks/>
            </p:cNvSpPr>
            <p:nvPr/>
          </p:nvSpPr>
          <p:spPr bwMode="auto">
            <a:xfrm>
              <a:off x="-5691188" y="3905251"/>
              <a:ext cx="388938" cy="330200"/>
            </a:xfrm>
            <a:custGeom>
              <a:avLst/>
              <a:gdLst>
                <a:gd name="T0" fmla="*/ 3 w 245"/>
                <a:gd name="T1" fmla="*/ 0 h 208"/>
                <a:gd name="T2" fmla="*/ 0 w 245"/>
                <a:gd name="T3" fmla="*/ 73 h 208"/>
                <a:gd name="T4" fmla="*/ 245 w 245"/>
                <a:gd name="T5" fmla="*/ 208 h 208"/>
                <a:gd name="T6" fmla="*/ 245 w 245"/>
                <a:gd name="T7" fmla="*/ 138 h 208"/>
                <a:gd name="T8" fmla="*/ 3 w 245"/>
                <a:gd name="T9" fmla="*/ 0 h 208"/>
              </a:gdLst>
              <a:ahLst/>
              <a:cxnLst>
                <a:cxn ang="0">
                  <a:pos x="T0" y="T1"/>
                </a:cxn>
                <a:cxn ang="0">
                  <a:pos x="T2" y="T3"/>
                </a:cxn>
                <a:cxn ang="0">
                  <a:pos x="T4" y="T5"/>
                </a:cxn>
                <a:cxn ang="0">
                  <a:pos x="T6" y="T7"/>
                </a:cxn>
                <a:cxn ang="0">
                  <a:pos x="T8" y="T9"/>
                </a:cxn>
              </a:cxnLst>
              <a:rect l="0" t="0" r="r" b="b"/>
              <a:pathLst>
                <a:path w="245" h="208">
                  <a:moveTo>
                    <a:pt x="3" y="0"/>
                  </a:moveTo>
                  <a:lnTo>
                    <a:pt x="0" y="73"/>
                  </a:lnTo>
                  <a:lnTo>
                    <a:pt x="245" y="208"/>
                  </a:lnTo>
                  <a:lnTo>
                    <a:pt x="245" y="138"/>
                  </a:lnTo>
                  <a:lnTo>
                    <a:pt x="3" y="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329">
              <a:extLst>
                <a:ext uri="{FF2B5EF4-FFF2-40B4-BE49-F238E27FC236}">
                  <a16:creationId xmlns:a16="http://schemas.microsoft.com/office/drawing/2014/main" id="{84F2CFF4-8211-42E4-B0D9-D8A89791D89E}"/>
                </a:ext>
              </a:extLst>
            </p:cNvPr>
            <p:cNvSpPr>
              <a:spLocks/>
            </p:cNvSpPr>
            <p:nvPr/>
          </p:nvSpPr>
          <p:spPr bwMode="auto">
            <a:xfrm>
              <a:off x="-5302251" y="3863976"/>
              <a:ext cx="446088" cy="371475"/>
            </a:xfrm>
            <a:custGeom>
              <a:avLst/>
              <a:gdLst>
                <a:gd name="T0" fmla="*/ 263 w 281"/>
                <a:gd name="T1" fmla="*/ 10 h 234"/>
                <a:gd name="T2" fmla="*/ 281 w 281"/>
                <a:gd name="T3" fmla="*/ 0 h 234"/>
                <a:gd name="T4" fmla="*/ 281 w 281"/>
                <a:gd name="T5" fmla="*/ 73 h 234"/>
                <a:gd name="T6" fmla="*/ 0 w 281"/>
                <a:gd name="T7" fmla="*/ 234 h 234"/>
                <a:gd name="T8" fmla="*/ 0 w 281"/>
                <a:gd name="T9" fmla="*/ 164 h 234"/>
                <a:gd name="T10" fmla="*/ 263 w 281"/>
                <a:gd name="T11" fmla="*/ 10 h 234"/>
              </a:gdLst>
              <a:ahLst/>
              <a:cxnLst>
                <a:cxn ang="0">
                  <a:pos x="T0" y="T1"/>
                </a:cxn>
                <a:cxn ang="0">
                  <a:pos x="T2" y="T3"/>
                </a:cxn>
                <a:cxn ang="0">
                  <a:pos x="T4" y="T5"/>
                </a:cxn>
                <a:cxn ang="0">
                  <a:pos x="T6" y="T7"/>
                </a:cxn>
                <a:cxn ang="0">
                  <a:pos x="T8" y="T9"/>
                </a:cxn>
                <a:cxn ang="0">
                  <a:pos x="T10" y="T11"/>
                </a:cxn>
              </a:cxnLst>
              <a:rect l="0" t="0" r="r" b="b"/>
              <a:pathLst>
                <a:path w="281" h="234">
                  <a:moveTo>
                    <a:pt x="263" y="10"/>
                  </a:moveTo>
                  <a:lnTo>
                    <a:pt x="281" y="0"/>
                  </a:lnTo>
                  <a:lnTo>
                    <a:pt x="281" y="73"/>
                  </a:lnTo>
                  <a:lnTo>
                    <a:pt x="0" y="234"/>
                  </a:lnTo>
                  <a:lnTo>
                    <a:pt x="0" y="164"/>
                  </a:lnTo>
                  <a:lnTo>
                    <a:pt x="263" y="10"/>
                  </a:lnTo>
                  <a:close/>
                </a:path>
              </a:pathLst>
            </a:custGeom>
            <a:solidFill>
              <a:srgbClr val="5D5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330">
              <a:extLst>
                <a:ext uri="{FF2B5EF4-FFF2-40B4-BE49-F238E27FC236}">
                  <a16:creationId xmlns:a16="http://schemas.microsoft.com/office/drawing/2014/main" id="{32D64C18-6A6C-462D-80A5-6F337EAEB9D6}"/>
                </a:ext>
              </a:extLst>
            </p:cNvPr>
            <p:cNvSpPr>
              <a:spLocks/>
            </p:cNvSpPr>
            <p:nvPr/>
          </p:nvSpPr>
          <p:spPr bwMode="auto">
            <a:xfrm>
              <a:off x="-5691188" y="3678238"/>
              <a:ext cx="388938" cy="330200"/>
            </a:xfrm>
            <a:custGeom>
              <a:avLst/>
              <a:gdLst>
                <a:gd name="T0" fmla="*/ 3 w 245"/>
                <a:gd name="T1" fmla="*/ 0 h 208"/>
                <a:gd name="T2" fmla="*/ 0 w 245"/>
                <a:gd name="T3" fmla="*/ 73 h 208"/>
                <a:gd name="T4" fmla="*/ 245 w 245"/>
                <a:gd name="T5" fmla="*/ 208 h 208"/>
                <a:gd name="T6" fmla="*/ 245 w 245"/>
                <a:gd name="T7" fmla="*/ 138 h 208"/>
                <a:gd name="T8" fmla="*/ 3 w 245"/>
                <a:gd name="T9" fmla="*/ 0 h 208"/>
              </a:gdLst>
              <a:ahLst/>
              <a:cxnLst>
                <a:cxn ang="0">
                  <a:pos x="T0" y="T1"/>
                </a:cxn>
                <a:cxn ang="0">
                  <a:pos x="T2" y="T3"/>
                </a:cxn>
                <a:cxn ang="0">
                  <a:pos x="T4" y="T5"/>
                </a:cxn>
                <a:cxn ang="0">
                  <a:pos x="T6" y="T7"/>
                </a:cxn>
                <a:cxn ang="0">
                  <a:pos x="T8" y="T9"/>
                </a:cxn>
              </a:cxnLst>
              <a:rect l="0" t="0" r="r" b="b"/>
              <a:pathLst>
                <a:path w="245" h="208">
                  <a:moveTo>
                    <a:pt x="3" y="0"/>
                  </a:moveTo>
                  <a:lnTo>
                    <a:pt x="0" y="73"/>
                  </a:lnTo>
                  <a:lnTo>
                    <a:pt x="245" y="208"/>
                  </a:lnTo>
                  <a:lnTo>
                    <a:pt x="245" y="138"/>
                  </a:lnTo>
                  <a:lnTo>
                    <a:pt x="3" y="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331">
              <a:extLst>
                <a:ext uri="{FF2B5EF4-FFF2-40B4-BE49-F238E27FC236}">
                  <a16:creationId xmlns:a16="http://schemas.microsoft.com/office/drawing/2014/main" id="{78311BC3-0A94-41E9-A376-FD0F7EAC4299}"/>
                </a:ext>
              </a:extLst>
            </p:cNvPr>
            <p:cNvSpPr>
              <a:spLocks/>
            </p:cNvSpPr>
            <p:nvPr/>
          </p:nvSpPr>
          <p:spPr bwMode="auto">
            <a:xfrm>
              <a:off x="-5302251" y="3635376"/>
              <a:ext cx="446088" cy="373063"/>
            </a:xfrm>
            <a:custGeom>
              <a:avLst/>
              <a:gdLst>
                <a:gd name="T0" fmla="*/ 263 w 281"/>
                <a:gd name="T1" fmla="*/ 11 h 235"/>
                <a:gd name="T2" fmla="*/ 281 w 281"/>
                <a:gd name="T3" fmla="*/ 0 h 235"/>
                <a:gd name="T4" fmla="*/ 281 w 281"/>
                <a:gd name="T5" fmla="*/ 73 h 235"/>
                <a:gd name="T6" fmla="*/ 0 w 281"/>
                <a:gd name="T7" fmla="*/ 235 h 235"/>
                <a:gd name="T8" fmla="*/ 0 w 281"/>
                <a:gd name="T9" fmla="*/ 165 h 235"/>
                <a:gd name="T10" fmla="*/ 263 w 281"/>
                <a:gd name="T11" fmla="*/ 11 h 235"/>
              </a:gdLst>
              <a:ahLst/>
              <a:cxnLst>
                <a:cxn ang="0">
                  <a:pos x="T0" y="T1"/>
                </a:cxn>
                <a:cxn ang="0">
                  <a:pos x="T2" y="T3"/>
                </a:cxn>
                <a:cxn ang="0">
                  <a:pos x="T4" y="T5"/>
                </a:cxn>
                <a:cxn ang="0">
                  <a:pos x="T6" y="T7"/>
                </a:cxn>
                <a:cxn ang="0">
                  <a:pos x="T8" y="T9"/>
                </a:cxn>
                <a:cxn ang="0">
                  <a:pos x="T10" y="T11"/>
                </a:cxn>
              </a:cxnLst>
              <a:rect l="0" t="0" r="r" b="b"/>
              <a:pathLst>
                <a:path w="281" h="235">
                  <a:moveTo>
                    <a:pt x="263" y="11"/>
                  </a:moveTo>
                  <a:lnTo>
                    <a:pt x="281" y="0"/>
                  </a:lnTo>
                  <a:lnTo>
                    <a:pt x="281" y="73"/>
                  </a:lnTo>
                  <a:lnTo>
                    <a:pt x="0" y="235"/>
                  </a:lnTo>
                  <a:lnTo>
                    <a:pt x="0" y="165"/>
                  </a:lnTo>
                  <a:lnTo>
                    <a:pt x="263" y="11"/>
                  </a:lnTo>
                  <a:close/>
                </a:path>
              </a:pathLst>
            </a:custGeom>
            <a:solidFill>
              <a:srgbClr val="5D5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332">
              <a:extLst>
                <a:ext uri="{FF2B5EF4-FFF2-40B4-BE49-F238E27FC236}">
                  <a16:creationId xmlns:a16="http://schemas.microsoft.com/office/drawing/2014/main" id="{CBB79987-0607-4AA4-8021-E3442CBE65BF}"/>
                </a:ext>
              </a:extLst>
            </p:cNvPr>
            <p:cNvSpPr>
              <a:spLocks/>
            </p:cNvSpPr>
            <p:nvPr/>
          </p:nvSpPr>
          <p:spPr bwMode="auto">
            <a:xfrm>
              <a:off x="-5691188" y="3449638"/>
              <a:ext cx="388938" cy="331788"/>
            </a:xfrm>
            <a:custGeom>
              <a:avLst/>
              <a:gdLst>
                <a:gd name="T0" fmla="*/ 3 w 245"/>
                <a:gd name="T1" fmla="*/ 0 h 209"/>
                <a:gd name="T2" fmla="*/ 0 w 245"/>
                <a:gd name="T3" fmla="*/ 73 h 209"/>
                <a:gd name="T4" fmla="*/ 245 w 245"/>
                <a:gd name="T5" fmla="*/ 209 h 209"/>
                <a:gd name="T6" fmla="*/ 245 w 245"/>
                <a:gd name="T7" fmla="*/ 138 h 209"/>
                <a:gd name="T8" fmla="*/ 3 w 245"/>
                <a:gd name="T9" fmla="*/ 0 h 209"/>
              </a:gdLst>
              <a:ahLst/>
              <a:cxnLst>
                <a:cxn ang="0">
                  <a:pos x="T0" y="T1"/>
                </a:cxn>
                <a:cxn ang="0">
                  <a:pos x="T2" y="T3"/>
                </a:cxn>
                <a:cxn ang="0">
                  <a:pos x="T4" y="T5"/>
                </a:cxn>
                <a:cxn ang="0">
                  <a:pos x="T6" y="T7"/>
                </a:cxn>
                <a:cxn ang="0">
                  <a:pos x="T8" y="T9"/>
                </a:cxn>
              </a:cxnLst>
              <a:rect l="0" t="0" r="r" b="b"/>
              <a:pathLst>
                <a:path w="245" h="209">
                  <a:moveTo>
                    <a:pt x="3" y="0"/>
                  </a:moveTo>
                  <a:lnTo>
                    <a:pt x="0" y="73"/>
                  </a:lnTo>
                  <a:lnTo>
                    <a:pt x="245" y="209"/>
                  </a:lnTo>
                  <a:lnTo>
                    <a:pt x="245" y="138"/>
                  </a:lnTo>
                  <a:lnTo>
                    <a:pt x="3" y="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333">
              <a:extLst>
                <a:ext uri="{FF2B5EF4-FFF2-40B4-BE49-F238E27FC236}">
                  <a16:creationId xmlns:a16="http://schemas.microsoft.com/office/drawing/2014/main" id="{7D0B8925-5A3E-4035-A555-9B6FE08DD9C1}"/>
                </a:ext>
              </a:extLst>
            </p:cNvPr>
            <p:cNvSpPr>
              <a:spLocks/>
            </p:cNvSpPr>
            <p:nvPr/>
          </p:nvSpPr>
          <p:spPr bwMode="auto">
            <a:xfrm>
              <a:off x="-5302251" y="3408363"/>
              <a:ext cx="446088" cy="373063"/>
            </a:xfrm>
            <a:custGeom>
              <a:avLst/>
              <a:gdLst>
                <a:gd name="T0" fmla="*/ 263 w 281"/>
                <a:gd name="T1" fmla="*/ 11 h 235"/>
                <a:gd name="T2" fmla="*/ 281 w 281"/>
                <a:gd name="T3" fmla="*/ 0 h 235"/>
                <a:gd name="T4" fmla="*/ 281 w 281"/>
                <a:gd name="T5" fmla="*/ 73 h 235"/>
                <a:gd name="T6" fmla="*/ 0 w 281"/>
                <a:gd name="T7" fmla="*/ 235 h 235"/>
                <a:gd name="T8" fmla="*/ 0 w 281"/>
                <a:gd name="T9" fmla="*/ 164 h 235"/>
                <a:gd name="T10" fmla="*/ 263 w 281"/>
                <a:gd name="T11" fmla="*/ 11 h 235"/>
              </a:gdLst>
              <a:ahLst/>
              <a:cxnLst>
                <a:cxn ang="0">
                  <a:pos x="T0" y="T1"/>
                </a:cxn>
                <a:cxn ang="0">
                  <a:pos x="T2" y="T3"/>
                </a:cxn>
                <a:cxn ang="0">
                  <a:pos x="T4" y="T5"/>
                </a:cxn>
                <a:cxn ang="0">
                  <a:pos x="T6" y="T7"/>
                </a:cxn>
                <a:cxn ang="0">
                  <a:pos x="T8" y="T9"/>
                </a:cxn>
                <a:cxn ang="0">
                  <a:pos x="T10" y="T11"/>
                </a:cxn>
              </a:cxnLst>
              <a:rect l="0" t="0" r="r" b="b"/>
              <a:pathLst>
                <a:path w="281" h="235">
                  <a:moveTo>
                    <a:pt x="263" y="11"/>
                  </a:moveTo>
                  <a:lnTo>
                    <a:pt x="281" y="0"/>
                  </a:lnTo>
                  <a:lnTo>
                    <a:pt x="281" y="73"/>
                  </a:lnTo>
                  <a:lnTo>
                    <a:pt x="0" y="235"/>
                  </a:lnTo>
                  <a:lnTo>
                    <a:pt x="0" y="164"/>
                  </a:lnTo>
                  <a:lnTo>
                    <a:pt x="263" y="11"/>
                  </a:lnTo>
                  <a:close/>
                </a:path>
              </a:pathLst>
            </a:custGeom>
            <a:solidFill>
              <a:srgbClr val="5D5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334">
              <a:extLst>
                <a:ext uri="{FF2B5EF4-FFF2-40B4-BE49-F238E27FC236}">
                  <a16:creationId xmlns:a16="http://schemas.microsoft.com/office/drawing/2014/main" id="{51F493E8-83D3-4299-A773-89E84A9C9CCE}"/>
                </a:ext>
              </a:extLst>
            </p:cNvPr>
            <p:cNvSpPr>
              <a:spLocks/>
            </p:cNvSpPr>
            <p:nvPr/>
          </p:nvSpPr>
          <p:spPr bwMode="auto">
            <a:xfrm>
              <a:off x="-5322888" y="3011488"/>
              <a:ext cx="141288" cy="173038"/>
            </a:xfrm>
            <a:custGeom>
              <a:avLst/>
              <a:gdLst>
                <a:gd name="T0" fmla="*/ 14 w 34"/>
                <a:gd name="T1" fmla="*/ 2 h 42"/>
                <a:gd name="T2" fmla="*/ 24 w 34"/>
                <a:gd name="T3" fmla="*/ 1 h 42"/>
                <a:gd name="T4" fmla="*/ 34 w 34"/>
                <a:gd name="T5" fmla="*/ 7 h 42"/>
                <a:gd name="T6" fmla="*/ 24 w 34"/>
                <a:gd name="T7" fmla="*/ 8 h 42"/>
                <a:gd name="T8" fmla="*/ 10 w 34"/>
                <a:gd name="T9" fmla="*/ 33 h 42"/>
                <a:gd name="T10" fmla="*/ 14 w 34"/>
                <a:gd name="T11" fmla="*/ 42 h 42"/>
                <a:gd name="T12" fmla="*/ 4 w 34"/>
                <a:gd name="T13" fmla="*/ 36 h 42"/>
                <a:gd name="T14" fmla="*/ 0 w 34"/>
                <a:gd name="T15" fmla="*/ 26 h 42"/>
                <a:gd name="T16" fmla="*/ 14 w 34"/>
                <a:gd name="T17"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2">
                  <a:moveTo>
                    <a:pt x="14" y="2"/>
                  </a:moveTo>
                  <a:cubicBezTo>
                    <a:pt x="18" y="0"/>
                    <a:pt x="21" y="0"/>
                    <a:pt x="24" y="1"/>
                  </a:cubicBezTo>
                  <a:cubicBezTo>
                    <a:pt x="34" y="7"/>
                    <a:pt x="34" y="7"/>
                    <a:pt x="34" y="7"/>
                  </a:cubicBezTo>
                  <a:cubicBezTo>
                    <a:pt x="32" y="6"/>
                    <a:pt x="28" y="6"/>
                    <a:pt x="24" y="8"/>
                  </a:cubicBezTo>
                  <a:cubicBezTo>
                    <a:pt x="17" y="13"/>
                    <a:pt x="10" y="24"/>
                    <a:pt x="10" y="33"/>
                  </a:cubicBezTo>
                  <a:cubicBezTo>
                    <a:pt x="10" y="37"/>
                    <a:pt x="12" y="40"/>
                    <a:pt x="14" y="42"/>
                  </a:cubicBezTo>
                  <a:cubicBezTo>
                    <a:pt x="4" y="36"/>
                    <a:pt x="4" y="36"/>
                    <a:pt x="4" y="36"/>
                  </a:cubicBezTo>
                  <a:cubicBezTo>
                    <a:pt x="1" y="34"/>
                    <a:pt x="0" y="31"/>
                    <a:pt x="0" y="26"/>
                  </a:cubicBezTo>
                  <a:cubicBezTo>
                    <a:pt x="0" y="18"/>
                    <a:pt x="6" y="7"/>
                    <a:pt x="14" y="2"/>
                  </a:cubicBez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335">
              <a:extLst>
                <a:ext uri="{FF2B5EF4-FFF2-40B4-BE49-F238E27FC236}">
                  <a16:creationId xmlns:a16="http://schemas.microsoft.com/office/drawing/2014/main" id="{D4796C1C-BC65-4F50-95A1-3532758EF12E}"/>
                </a:ext>
              </a:extLst>
            </p:cNvPr>
            <p:cNvSpPr>
              <a:spLocks/>
            </p:cNvSpPr>
            <p:nvPr/>
          </p:nvSpPr>
          <p:spPr bwMode="auto">
            <a:xfrm>
              <a:off x="-5281613" y="3027363"/>
              <a:ext cx="120650" cy="169863"/>
            </a:xfrm>
            <a:custGeom>
              <a:avLst/>
              <a:gdLst>
                <a:gd name="T0" fmla="*/ 14 w 29"/>
                <a:gd name="T1" fmla="*/ 4 h 41"/>
                <a:gd name="T2" fmla="*/ 0 w 29"/>
                <a:gd name="T3" fmla="*/ 29 h 41"/>
                <a:gd name="T4" fmla="*/ 14 w 29"/>
                <a:gd name="T5" fmla="*/ 37 h 41"/>
                <a:gd name="T6" fmla="*/ 29 w 29"/>
                <a:gd name="T7" fmla="*/ 12 h 41"/>
                <a:gd name="T8" fmla="*/ 14 w 29"/>
                <a:gd name="T9" fmla="*/ 4 h 41"/>
              </a:gdLst>
              <a:ahLst/>
              <a:cxnLst>
                <a:cxn ang="0">
                  <a:pos x="T0" y="T1"/>
                </a:cxn>
                <a:cxn ang="0">
                  <a:pos x="T2" y="T3"/>
                </a:cxn>
                <a:cxn ang="0">
                  <a:pos x="T4" y="T5"/>
                </a:cxn>
                <a:cxn ang="0">
                  <a:pos x="T6" y="T7"/>
                </a:cxn>
                <a:cxn ang="0">
                  <a:pos x="T8" y="T9"/>
                </a:cxn>
              </a:cxnLst>
              <a:rect l="0" t="0" r="r" b="b"/>
              <a:pathLst>
                <a:path w="29" h="41">
                  <a:moveTo>
                    <a:pt x="14" y="4"/>
                  </a:moveTo>
                  <a:cubicBezTo>
                    <a:pt x="7" y="9"/>
                    <a:pt x="0" y="20"/>
                    <a:pt x="0" y="29"/>
                  </a:cubicBezTo>
                  <a:cubicBezTo>
                    <a:pt x="0" y="38"/>
                    <a:pt x="7" y="41"/>
                    <a:pt x="14" y="37"/>
                  </a:cubicBezTo>
                  <a:cubicBezTo>
                    <a:pt x="22" y="32"/>
                    <a:pt x="29" y="21"/>
                    <a:pt x="29" y="12"/>
                  </a:cubicBezTo>
                  <a:cubicBezTo>
                    <a:pt x="29" y="3"/>
                    <a:pt x="22" y="0"/>
                    <a:pt x="14" y="4"/>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336">
              <a:extLst>
                <a:ext uri="{FF2B5EF4-FFF2-40B4-BE49-F238E27FC236}">
                  <a16:creationId xmlns:a16="http://schemas.microsoft.com/office/drawing/2014/main" id="{607BE240-9E1A-4EE0-9027-C807E9BD5999}"/>
                </a:ext>
              </a:extLst>
            </p:cNvPr>
            <p:cNvSpPr>
              <a:spLocks/>
            </p:cNvSpPr>
            <p:nvPr/>
          </p:nvSpPr>
          <p:spPr bwMode="auto">
            <a:xfrm>
              <a:off x="-5199063" y="2962276"/>
              <a:ext cx="74613" cy="69850"/>
            </a:xfrm>
            <a:custGeom>
              <a:avLst/>
              <a:gdLst>
                <a:gd name="T0" fmla="*/ 11 w 18"/>
                <a:gd name="T1" fmla="*/ 6 h 17"/>
                <a:gd name="T2" fmla="*/ 0 w 18"/>
                <a:gd name="T3" fmla="*/ 0 h 17"/>
                <a:gd name="T4" fmla="*/ 6 w 18"/>
                <a:gd name="T5" fmla="*/ 9 h 17"/>
                <a:gd name="T6" fmla="*/ 8 w 18"/>
                <a:gd name="T7" fmla="*/ 11 h 17"/>
                <a:gd name="T8" fmla="*/ 18 w 18"/>
                <a:gd name="T9" fmla="*/ 17 h 17"/>
                <a:gd name="T10" fmla="*/ 17 w 18"/>
                <a:gd name="T11" fmla="*/ 15 h 17"/>
                <a:gd name="T12" fmla="*/ 11 w 18"/>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18" h="17">
                  <a:moveTo>
                    <a:pt x="11" y="6"/>
                  </a:moveTo>
                  <a:cubicBezTo>
                    <a:pt x="0" y="0"/>
                    <a:pt x="0" y="0"/>
                    <a:pt x="0" y="0"/>
                  </a:cubicBezTo>
                  <a:cubicBezTo>
                    <a:pt x="3" y="1"/>
                    <a:pt x="5" y="4"/>
                    <a:pt x="6" y="9"/>
                  </a:cubicBezTo>
                  <a:cubicBezTo>
                    <a:pt x="7" y="10"/>
                    <a:pt x="7" y="10"/>
                    <a:pt x="8" y="11"/>
                  </a:cubicBezTo>
                  <a:cubicBezTo>
                    <a:pt x="18" y="17"/>
                    <a:pt x="18" y="17"/>
                    <a:pt x="18" y="17"/>
                  </a:cubicBezTo>
                  <a:cubicBezTo>
                    <a:pt x="18" y="16"/>
                    <a:pt x="17" y="16"/>
                    <a:pt x="17" y="15"/>
                  </a:cubicBezTo>
                  <a:cubicBezTo>
                    <a:pt x="16" y="11"/>
                    <a:pt x="14" y="8"/>
                    <a:pt x="11" y="6"/>
                  </a:cubicBez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337">
              <a:extLst>
                <a:ext uri="{FF2B5EF4-FFF2-40B4-BE49-F238E27FC236}">
                  <a16:creationId xmlns:a16="http://schemas.microsoft.com/office/drawing/2014/main" id="{41EAC22D-D77B-4B51-8CA5-F9A71F059E57}"/>
                </a:ext>
              </a:extLst>
            </p:cNvPr>
            <p:cNvSpPr>
              <a:spLocks/>
            </p:cNvSpPr>
            <p:nvPr/>
          </p:nvSpPr>
          <p:spPr bwMode="auto">
            <a:xfrm>
              <a:off x="-5402263" y="2890838"/>
              <a:ext cx="282575" cy="265113"/>
            </a:xfrm>
            <a:custGeom>
              <a:avLst/>
              <a:gdLst>
                <a:gd name="T0" fmla="*/ 0 w 68"/>
                <a:gd name="T1" fmla="*/ 53 h 64"/>
                <a:gd name="T2" fmla="*/ 33 w 68"/>
                <a:gd name="T3" fmla="*/ 6 h 64"/>
                <a:gd name="T4" fmla="*/ 57 w 68"/>
                <a:gd name="T5" fmla="*/ 4 h 64"/>
                <a:gd name="T6" fmla="*/ 68 w 68"/>
                <a:gd name="T7" fmla="*/ 10 h 64"/>
                <a:gd name="T8" fmla="*/ 43 w 68"/>
                <a:gd name="T9" fmla="*/ 12 h 64"/>
                <a:gd name="T10" fmla="*/ 11 w 68"/>
                <a:gd name="T11" fmla="*/ 59 h 64"/>
                <a:gd name="T12" fmla="*/ 12 w 68"/>
                <a:gd name="T13" fmla="*/ 64 h 64"/>
                <a:gd name="T14" fmla="*/ 2 w 68"/>
                <a:gd name="T15" fmla="*/ 58 h 64"/>
                <a:gd name="T16" fmla="*/ 0 w 6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4">
                  <a:moveTo>
                    <a:pt x="0" y="53"/>
                  </a:moveTo>
                  <a:cubicBezTo>
                    <a:pt x="5" y="34"/>
                    <a:pt x="18" y="15"/>
                    <a:pt x="33" y="6"/>
                  </a:cubicBezTo>
                  <a:cubicBezTo>
                    <a:pt x="42" y="1"/>
                    <a:pt x="51" y="0"/>
                    <a:pt x="57" y="4"/>
                  </a:cubicBezTo>
                  <a:cubicBezTo>
                    <a:pt x="68" y="10"/>
                    <a:pt x="68" y="10"/>
                    <a:pt x="68" y="10"/>
                  </a:cubicBezTo>
                  <a:cubicBezTo>
                    <a:pt x="61" y="6"/>
                    <a:pt x="53" y="7"/>
                    <a:pt x="43" y="12"/>
                  </a:cubicBezTo>
                  <a:cubicBezTo>
                    <a:pt x="29" y="21"/>
                    <a:pt x="15" y="40"/>
                    <a:pt x="11" y="59"/>
                  </a:cubicBezTo>
                  <a:cubicBezTo>
                    <a:pt x="10" y="62"/>
                    <a:pt x="11" y="63"/>
                    <a:pt x="12" y="64"/>
                  </a:cubicBezTo>
                  <a:cubicBezTo>
                    <a:pt x="2" y="58"/>
                    <a:pt x="2" y="58"/>
                    <a:pt x="2" y="58"/>
                  </a:cubicBezTo>
                  <a:cubicBezTo>
                    <a:pt x="0" y="57"/>
                    <a:pt x="0" y="55"/>
                    <a:pt x="0" y="53"/>
                  </a:cubicBez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338">
              <a:extLst>
                <a:ext uri="{FF2B5EF4-FFF2-40B4-BE49-F238E27FC236}">
                  <a16:creationId xmlns:a16="http://schemas.microsoft.com/office/drawing/2014/main" id="{1643D129-A46C-42BC-912E-8A7579F9D274}"/>
                </a:ext>
              </a:extLst>
            </p:cNvPr>
            <p:cNvSpPr>
              <a:spLocks/>
            </p:cNvSpPr>
            <p:nvPr/>
          </p:nvSpPr>
          <p:spPr bwMode="auto">
            <a:xfrm>
              <a:off x="-5360988" y="2903538"/>
              <a:ext cx="277813" cy="257175"/>
            </a:xfrm>
            <a:custGeom>
              <a:avLst/>
              <a:gdLst>
                <a:gd name="T0" fmla="*/ 33 w 67"/>
                <a:gd name="T1" fmla="*/ 9 h 62"/>
                <a:gd name="T2" fmla="*/ 1 w 67"/>
                <a:gd name="T3" fmla="*/ 56 h 62"/>
                <a:gd name="T4" fmla="*/ 5 w 67"/>
                <a:gd name="T5" fmla="*/ 62 h 62"/>
                <a:gd name="T6" fmla="*/ 6 w 67"/>
                <a:gd name="T7" fmla="*/ 61 h 62"/>
                <a:gd name="T8" fmla="*/ 11 w 67"/>
                <a:gd name="T9" fmla="*/ 54 h 62"/>
                <a:gd name="T10" fmla="*/ 33 w 67"/>
                <a:gd name="T11" fmla="*/ 22 h 62"/>
                <a:gd name="T12" fmla="*/ 56 w 67"/>
                <a:gd name="T13" fmla="*/ 29 h 62"/>
                <a:gd name="T14" fmla="*/ 61 w 67"/>
                <a:gd name="T15" fmla="*/ 30 h 62"/>
                <a:gd name="T16" fmla="*/ 63 w 67"/>
                <a:gd name="T17" fmla="*/ 29 h 62"/>
                <a:gd name="T18" fmla="*/ 66 w 67"/>
                <a:gd name="T19" fmla="*/ 20 h 62"/>
                <a:gd name="T20" fmla="*/ 33 w 67"/>
                <a:gd name="T21" fmla="*/ 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2">
                  <a:moveTo>
                    <a:pt x="33" y="9"/>
                  </a:moveTo>
                  <a:cubicBezTo>
                    <a:pt x="19" y="18"/>
                    <a:pt x="5" y="37"/>
                    <a:pt x="1" y="56"/>
                  </a:cubicBezTo>
                  <a:cubicBezTo>
                    <a:pt x="0" y="60"/>
                    <a:pt x="2" y="62"/>
                    <a:pt x="5" y="62"/>
                  </a:cubicBezTo>
                  <a:cubicBezTo>
                    <a:pt x="5" y="61"/>
                    <a:pt x="6" y="61"/>
                    <a:pt x="6" y="61"/>
                  </a:cubicBezTo>
                  <a:cubicBezTo>
                    <a:pt x="8" y="60"/>
                    <a:pt x="11" y="57"/>
                    <a:pt x="11" y="54"/>
                  </a:cubicBezTo>
                  <a:cubicBezTo>
                    <a:pt x="14" y="41"/>
                    <a:pt x="23" y="27"/>
                    <a:pt x="33" y="22"/>
                  </a:cubicBezTo>
                  <a:cubicBezTo>
                    <a:pt x="44" y="15"/>
                    <a:pt x="53" y="18"/>
                    <a:pt x="56" y="29"/>
                  </a:cubicBezTo>
                  <a:cubicBezTo>
                    <a:pt x="57" y="31"/>
                    <a:pt x="59" y="32"/>
                    <a:pt x="61" y="30"/>
                  </a:cubicBezTo>
                  <a:cubicBezTo>
                    <a:pt x="62" y="30"/>
                    <a:pt x="62" y="30"/>
                    <a:pt x="63" y="29"/>
                  </a:cubicBezTo>
                  <a:cubicBezTo>
                    <a:pt x="65" y="27"/>
                    <a:pt x="67" y="23"/>
                    <a:pt x="66" y="20"/>
                  </a:cubicBezTo>
                  <a:cubicBezTo>
                    <a:pt x="63" y="5"/>
                    <a:pt x="49" y="0"/>
                    <a:pt x="33" y="9"/>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339">
              <a:extLst>
                <a:ext uri="{FF2B5EF4-FFF2-40B4-BE49-F238E27FC236}">
                  <a16:creationId xmlns:a16="http://schemas.microsoft.com/office/drawing/2014/main" id="{54D1B585-1EF8-443A-9B01-F8B354C84CD7}"/>
                </a:ext>
              </a:extLst>
            </p:cNvPr>
            <p:cNvSpPr>
              <a:spLocks/>
            </p:cNvSpPr>
            <p:nvPr/>
          </p:nvSpPr>
          <p:spPr bwMode="auto">
            <a:xfrm>
              <a:off x="-5149851" y="2854326"/>
              <a:ext cx="82550" cy="69850"/>
            </a:xfrm>
            <a:custGeom>
              <a:avLst/>
              <a:gdLst>
                <a:gd name="T0" fmla="*/ 10 w 20"/>
                <a:gd name="T1" fmla="*/ 6 h 17"/>
                <a:gd name="T2" fmla="*/ 0 w 20"/>
                <a:gd name="T3" fmla="*/ 0 h 17"/>
                <a:gd name="T4" fmla="*/ 8 w 20"/>
                <a:gd name="T5" fmla="*/ 10 h 17"/>
                <a:gd name="T6" fmla="*/ 10 w 20"/>
                <a:gd name="T7" fmla="*/ 11 h 17"/>
                <a:gd name="T8" fmla="*/ 20 w 20"/>
                <a:gd name="T9" fmla="*/ 17 h 17"/>
                <a:gd name="T10" fmla="*/ 19 w 20"/>
                <a:gd name="T11" fmla="*/ 16 h 17"/>
                <a:gd name="T12" fmla="*/ 10 w 20"/>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20" h="17">
                  <a:moveTo>
                    <a:pt x="10" y="6"/>
                  </a:moveTo>
                  <a:cubicBezTo>
                    <a:pt x="0" y="0"/>
                    <a:pt x="0" y="0"/>
                    <a:pt x="0" y="0"/>
                  </a:cubicBezTo>
                  <a:cubicBezTo>
                    <a:pt x="3" y="2"/>
                    <a:pt x="6" y="5"/>
                    <a:pt x="8" y="10"/>
                  </a:cubicBezTo>
                  <a:cubicBezTo>
                    <a:pt x="9" y="10"/>
                    <a:pt x="9" y="11"/>
                    <a:pt x="10" y="11"/>
                  </a:cubicBezTo>
                  <a:cubicBezTo>
                    <a:pt x="20" y="17"/>
                    <a:pt x="20" y="17"/>
                    <a:pt x="20" y="17"/>
                  </a:cubicBezTo>
                  <a:cubicBezTo>
                    <a:pt x="20" y="17"/>
                    <a:pt x="19" y="16"/>
                    <a:pt x="19" y="16"/>
                  </a:cubicBezTo>
                  <a:cubicBezTo>
                    <a:pt x="17" y="11"/>
                    <a:pt x="14" y="8"/>
                    <a:pt x="10" y="6"/>
                  </a:cubicBez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340">
              <a:extLst>
                <a:ext uri="{FF2B5EF4-FFF2-40B4-BE49-F238E27FC236}">
                  <a16:creationId xmlns:a16="http://schemas.microsoft.com/office/drawing/2014/main" id="{48FA5A07-8A78-4391-BD67-B12C0D8A28E1}"/>
                </a:ext>
              </a:extLst>
            </p:cNvPr>
            <p:cNvSpPr>
              <a:spLocks/>
            </p:cNvSpPr>
            <p:nvPr/>
          </p:nvSpPr>
          <p:spPr bwMode="auto">
            <a:xfrm>
              <a:off x="-5459413" y="2774951"/>
              <a:ext cx="384175" cy="347663"/>
            </a:xfrm>
            <a:custGeom>
              <a:avLst/>
              <a:gdLst>
                <a:gd name="T0" fmla="*/ 0 w 93"/>
                <a:gd name="T1" fmla="*/ 72 h 84"/>
                <a:gd name="T2" fmla="*/ 47 w 93"/>
                <a:gd name="T3" fmla="*/ 9 h 84"/>
                <a:gd name="T4" fmla="*/ 82 w 93"/>
                <a:gd name="T5" fmla="*/ 6 h 84"/>
                <a:gd name="T6" fmla="*/ 93 w 93"/>
                <a:gd name="T7" fmla="*/ 12 h 84"/>
                <a:gd name="T8" fmla="*/ 57 w 93"/>
                <a:gd name="T9" fmla="*/ 15 h 84"/>
                <a:gd name="T10" fmla="*/ 11 w 93"/>
                <a:gd name="T11" fmla="*/ 78 h 84"/>
                <a:gd name="T12" fmla="*/ 12 w 93"/>
                <a:gd name="T13" fmla="*/ 84 h 84"/>
                <a:gd name="T14" fmla="*/ 2 w 93"/>
                <a:gd name="T15" fmla="*/ 78 h 84"/>
                <a:gd name="T16" fmla="*/ 0 w 93"/>
                <a:gd name="T17" fmla="*/ 7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4">
                  <a:moveTo>
                    <a:pt x="0" y="72"/>
                  </a:moveTo>
                  <a:cubicBezTo>
                    <a:pt x="8" y="46"/>
                    <a:pt x="26" y="21"/>
                    <a:pt x="47" y="9"/>
                  </a:cubicBezTo>
                  <a:cubicBezTo>
                    <a:pt x="60" y="1"/>
                    <a:pt x="73" y="0"/>
                    <a:pt x="82" y="6"/>
                  </a:cubicBezTo>
                  <a:cubicBezTo>
                    <a:pt x="93" y="12"/>
                    <a:pt x="93" y="12"/>
                    <a:pt x="93" y="12"/>
                  </a:cubicBezTo>
                  <a:cubicBezTo>
                    <a:pt x="84" y="6"/>
                    <a:pt x="71" y="7"/>
                    <a:pt x="57" y="15"/>
                  </a:cubicBezTo>
                  <a:cubicBezTo>
                    <a:pt x="37" y="27"/>
                    <a:pt x="19" y="52"/>
                    <a:pt x="11" y="78"/>
                  </a:cubicBezTo>
                  <a:cubicBezTo>
                    <a:pt x="10" y="81"/>
                    <a:pt x="11" y="83"/>
                    <a:pt x="12" y="84"/>
                  </a:cubicBezTo>
                  <a:cubicBezTo>
                    <a:pt x="2" y="78"/>
                    <a:pt x="2" y="78"/>
                    <a:pt x="2" y="78"/>
                  </a:cubicBezTo>
                  <a:cubicBezTo>
                    <a:pt x="0" y="77"/>
                    <a:pt x="0" y="75"/>
                    <a:pt x="0" y="72"/>
                  </a:cubicBez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341">
              <a:extLst>
                <a:ext uri="{FF2B5EF4-FFF2-40B4-BE49-F238E27FC236}">
                  <a16:creationId xmlns:a16="http://schemas.microsoft.com/office/drawing/2014/main" id="{567D040D-0F3A-4896-A807-F9B55D7B61DD}"/>
                </a:ext>
              </a:extLst>
            </p:cNvPr>
            <p:cNvSpPr>
              <a:spLocks/>
            </p:cNvSpPr>
            <p:nvPr/>
          </p:nvSpPr>
          <p:spPr bwMode="auto">
            <a:xfrm>
              <a:off x="-5418138" y="2787651"/>
              <a:ext cx="393700" cy="339725"/>
            </a:xfrm>
            <a:custGeom>
              <a:avLst/>
              <a:gdLst>
                <a:gd name="T0" fmla="*/ 47 w 95"/>
                <a:gd name="T1" fmla="*/ 12 h 82"/>
                <a:gd name="T2" fmla="*/ 1 w 95"/>
                <a:gd name="T3" fmla="*/ 75 h 82"/>
                <a:gd name="T4" fmla="*/ 4 w 95"/>
                <a:gd name="T5" fmla="*/ 82 h 82"/>
                <a:gd name="T6" fmla="*/ 6 w 95"/>
                <a:gd name="T7" fmla="*/ 81 h 82"/>
                <a:gd name="T8" fmla="*/ 11 w 95"/>
                <a:gd name="T9" fmla="*/ 74 h 82"/>
                <a:gd name="T10" fmla="*/ 47 w 95"/>
                <a:gd name="T11" fmla="*/ 25 h 82"/>
                <a:gd name="T12" fmla="*/ 84 w 95"/>
                <a:gd name="T13" fmla="*/ 32 h 82"/>
                <a:gd name="T14" fmla="*/ 89 w 95"/>
                <a:gd name="T15" fmla="*/ 33 h 82"/>
                <a:gd name="T16" fmla="*/ 91 w 95"/>
                <a:gd name="T17" fmla="*/ 31 h 82"/>
                <a:gd name="T18" fmla="*/ 94 w 95"/>
                <a:gd name="T19" fmla="*/ 22 h 82"/>
                <a:gd name="T20" fmla="*/ 47 w 95"/>
                <a:gd name="T21"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82">
                  <a:moveTo>
                    <a:pt x="47" y="12"/>
                  </a:moveTo>
                  <a:cubicBezTo>
                    <a:pt x="27" y="24"/>
                    <a:pt x="9" y="49"/>
                    <a:pt x="1" y="75"/>
                  </a:cubicBezTo>
                  <a:cubicBezTo>
                    <a:pt x="0" y="79"/>
                    <a:pt x="1" y="82"/>
                    <a:pt x="4" y="82"/>
                  </a:cubicBezTo>
                  <a:cubicBezTo>
                    <a:pt x="5" y="81"/>
                    <a:pt x="5" y="81"/>
                    <a:pt x="6" y="81"/>
                  </a:cubicBezTo>
                  <a:cubicBezTo>
                    <a:pt x="8" y="80"/>
                    <a:pt x="10" y="77"/>
                    <a:pt x="11" y="74"/>
                  </a:cubicBezTo>
                  <a:cubicBezTo>
                    <a:pt x="17" y="53"/>
                    <a:pt x="31" y="34"/>
                    <a:pt x="47" y="25"/>
                  </a:cubicBezTo>
                  <a:cubicBezTo>
                    <a:pt x="64" y="15"/>
                    <a:pt x="78" y="18"/>
                    <a:pt x="84" y="32"/>
                  </a:cubicBezTo>
                  <a:cubicBezTo>
                    <a:pt x="85" y="34"/>
                    <a:pt x="87" y="34"/>
                    <a:pt x="89" y="33"/>
                  </a:cubicBezTo>
                  <a:cubicBezTo>
                    <a:pt x="90" y="32"/>
                    <a:pt x="90" y="32"/>
                    <a:pt x="91" y="31"/>
                  </a:cubicBezTo>
                  <a:cubicBezTo>
                    <a:pt x="94" y="28"/>
                    <a:pt x="95" y="24"/>
                    <a:pt x="94" y="22"/>
                  </a:cubicBezTo>
                  <a:cubicBezTo>
                    <a:pt x="86" y="4"/>
                    <a:pt x="68" y="0"/>
                    <a:pt x="47" y="12"/>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342">
              <a:extLst>
                <a:ext uri="{FF2B5EF4-FFF2-40B4-BE49-F238E27FC236}">
                  <a16:creationId xmlns:a16="http://schemas.microsoft.com/office/drawing/2014/main" id="{38F74714-16C4-4D37-BCAA-20C4F01504A7}"/>
                </a:ext>
              </a:extLst>
            </p:cNvPr>
            <p:cNvSpPr>
              <a:spLocks/>
            </p:cNvSpPr>
            <p:nvPr/>
          </p:nvSpPr>
          <p:spPr bwMode="auto">
            <a:xfrm>
              <a:off x="-7543801" y="1720851"/>
              <a:ext cx="206375" cy="98425"/>
            </a:xfrm>
            <a:custGeom>
              <a:avLst/>
              <a:gdLst>
                <a:gd name="T0" fmla="*/ 50 w 50"/>
                <a:gd name="T1" fmla="*/ 19 h 24"/>
                <a:gd name="T2" fmla="*/ 22 w 50"/>
                <a:gd name="T3" fmla="*/ 2 h 24"/>
                <a:gd name="T4" fmla="*/ 6 w 50"/>
                <a:gd name="T5" fmla="*/ 4 h 24"/>
                <a:gd name="T6" fmla="*/ 0 w 50"/>
                <a:gd name="T7" fmla="*/ 8 h 24"/>
                <a:gd name="T8" fmla="*/ 28 w 50"/>
                <a:gd name="T9" fmla="*/ 24 h 24"/>
                <a:gd name="T10" fmla="*/ 34 w 50"/>
                <a:gd name="T11" fmla="*/ 20 h 24"/>
                <a:gd name="T12" fmla="*/ 50 w 50"/>
                <a:gd name="T13" fmla="*/ 19 h 24"/>
              </a:gdLst>
              <a:ahLst/>
              <a:cxnLst>
                <a:cxn ang="0">
                  <a:pos x="T0" y="T1"/>
                </a:cxn>
                <a:cxn ang="0">
                  <a:pos x="T2" y="T3"/>
                </a:cxn>
                <a:cxn ang="0">
                  <a:pos x="T4" y="T5"/>
                </a:cxn>
                <a:cxn ang="0">
                  <a:pos x="T6" y="T7"/>
                </a:cxn>
                <a:cxn ang="0">
                  <a:pos x="T8" y="T9"/>
                </a:cxn>
                <a:cxn ang="0">
                  <a:pos x="T10" y="T11"/>
                </a:cxn>
                <a:cxn ang="0">
                  <a:pos x="T12" y="T13"/>
                </a:cxn>
              </a:cxnLst>
              <a:rect l="0" t="0" r="r" b="b"/>
              <a:pathLst>
                <a:path w="50" h="24">
                  <a:moveTo>
                    <a:pt x="50" y="19"/>
                  </a:moveTo>
                  <a:cubicBezTo>
                    <a:pt x="22" y="2"/>
                    <a:pt x="22" y="2"/>
                    <a:pt x="22" y="2"/>
                  </a:cubicBezTo>
                  <a:cubicBezTo>
                    <a:pt x="17" y="0"/>
                    <a:pt x="12" y="0"/>
                    <a:pt x="6" y="4"/>
                  </a:cubicBezTo>
                  <a:cubicBezTo>
                    <a:pt x="4" y="5"/>
                    <a:pt x="2" y="6"/>
                    <a:pt x="0" y="8"/>
                  </a:cubicBezTo>
                  <a:cubicBezTo>
                    <a:pt x="28" y="24"/>
                    <a:pt x="28" y="24"/>
                    <a:pt x="28" y="24"/>
                  </a:cubicBezTo>
                  <a:cubicBezTo>
                    <a:pt x="30" y="23"/>
                    <a:pt x="32" y="21"/>
                    <a:pt x="34" y="20"/>
                  </a:cubicBezTo>
                  <a:cubicBezTo>
                    <a:pt x="40" y="17"/>
                    <a:pt x="46" y="17"/>
                    <a:pt x="50" y="19"/>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343">
              <a:extLst>
                <a:ext uri="{FF2B5EF4-FFF2-40B4-BE49-F238E27FC236}">
                  <a16:creationId xmlns:a16="http://schemas.microsoft.com/office/drawing/2014/main" id="{0EBCC5EC-1CA6-4586-B027-1C878FE98C5F}"/>
                </a:ext>
              </a:extLst>
            </p:cNvPr>
            <p:cNvSpPr>
              <a:spLocks/>
            </p:cNvSpPr>
            <p:nvPr/>
          </p:nvSpPr>
          <p:spPr bwMode="auto">
            <a:xfrm>
              <a:off x="-7664451" y="1922463"/>
              <a:ext cx="133350" cy="92075"/>
            </a:xfrm>
            <a:custGeom>
              <a:avLst/>
              <a:gdLst>
                <a:gd name="T0" fmla="*/ 30 w 32"/>
                <a:gd name="T1" fmla="*/ 16 h 22"/>
                <a:gd name="T2" fmla="*/ 2 w 32"/>
                <a:gd name="T3" fmla="*/ 0 h 22"/>
                <a:gd name="T4" fmla="*/ 0 w 32"/>
                <a:gd name="T5" fmla="*/ 5 h 22"/>
                <a:gd name="T6" fmla="*/ 29 w 32"/>
                <a:gd name="T7" fmla="*/ 22 h 22"/>
                <a:gd name="T8" fmla="*/ 30 w 32"/>
                <a:gd name="T9" fmla="*/ 16 h 22"/>
              </a:gdLst>
              <a:ahLst/>
              <a:cxnLst>
                <a:cxn ang="0">
                  <a:pos x="T0" y="T1"/>
                </a:cxn>
                <a:cxn ang="0">
                  <a:pos x="T2" y="T3"/>
                </a:cxn>
                <a:cxn ang="0">
                  <a:pos x="T4" y="T5"/>
                </a:cxn>
                <a:cxn ang="0">
                  <a:pos x="T6" y="T7"/>
                </a:cxn>
                <a:cxn ang="0">
                  <a:pos x="T8" y="T9"/>
                </a:cxn>
              </a:cxnLst>
              <a:rect l="0" t="0" r="r" b="b"/>
              <a:pathLst>
                <a:path w="32" h="22">
                  <a:moveTo>
                    <a:pt x="30" y="16"/>
                  </a:moveTo>
                  <a:cubicBezTo>
                    <a:pt x="2" y="0"/>
                    <a:pt x="2" y="0"/>
                    <a:pt x="2" y="0"/>
                  </a:cubicBezTo>
                  <a:cubicBezTo>
                    <a:pt x="3" y="1"/>
                    <a:pt x="2" y="4"/>
                    <a:pt x="0" y="5"/>
                  </a:cubicBezTo>
                  <a:cubicBezTo>
                    <a:pt x="29" y="22"/>
                    <a:pt x="29" y="22"/>
                    <a:pt x="29" y="22"/>
                  </a:cubicBezTo>
                  <a:cubicBezTo>
                    <a:pt x="31" y="21"/>
                    <a:pt x="32" y="17"/>
                    <a:pt x="30" y="16"/>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344">
              <a:extLst>
                <a:ext uri="{FF2B5EF4-FFF2-40B4-BE49-F238E27FC236}">
                  <a16:creationId xmlns:a16="http://schemas.microsoft.com/office/drawing/2014/main" id="{FE7B6300-4F29-47D2-AB31-11E5D32DB5A3}"/>
                </a:ext>
              </a:extLst>
            </p:cNvPr>
            <p:cNvSpPr>
              <a:spLocks/>
            </p:cNvSpPr>
            <p:nvPr/>
          </p:nvSpPr>
          <p:spPr bwMode="auto">
            <a:xfrm>
              <a:off x="-7677151" y="1952626"/>
              <a:ext cx="115888" cy="152400"/>
            </a:xfrm>
            <a:custGeom>
              <a:avLst/>
              <a:gdLst>
                <a:gd name="T0" fmla="*/ 73 w 73"/>
                <a:gd name="T1" fmla="*/ 44 h 96"/>
                <a:gd name="T2" fmla="*/ 0 w 73"/>
                <a:gd name="T3" fmla="*/ 0 h 96"/>
                <a:gd name="T4" fmla="*/ 0 w 73"/>
                <a:gd name="T5" fmla="*/ 54 h 96"/>
                <a:gd name="T6" fmla="*/ 73 w 73"/>
                <a:gd name="T7" fmla="*/ 96 h 96"/>
                <a:gd name="T8" fmla="*/ 73 w 73"/>
                <a:gd name="T9" fmla="*/ 44 h 96"/>
              </a:gdLst>
              <a:ahLst/>
              <a:cxnLst>
                <a:cxn ang="0">
                  <a:pos x="T0" y="T1"/>
                </a:cxn>
                <a:cxn ang="0">
                  <a:pos x="T2" y="T3"/>
                </a:cxn>
                <a:cxn ang="0">
                  <a:pos x="T4" y="T5"/>
                </a:cxn>
                <a:cxn ang="0">
                  <a:pos x="T6" y="T7"/>
                </a:cxn>
                <a:cxn ang="0">
                  <a:pos x="T8" y="T9"/>
                </a:cxn>
              </a:cxnLst>
              <a:rect l="0" t="0" r="r" b="b"/>
              <a:pathLst>
                <a:path w="73" h="96">
                  <a:moveTo>
                    <a:pt x="73" y="44"/>
                  </a:moveTo>
                  <a:lnTo>
                    <a:pt x="0" y="0"/>
                  </a:lnTo>
                  <a:lnTo>
                    <a:pt x="0" y="54"/>
                  </a:lnTo>
                  <a:lnTo>
                    <a:pt x="73" y="96"/>
                  </a:lnTo>
                  <a:lnTo>
                    <a:pt x="73" y="44"/>
                  </a:lnTo>
                  <a:close/>
                </a:path>
              </a:pathLst>
            </a:custGeom>
            <a:solidFill>
              <a:srgbClr val="9AB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345">
              <a:extLst>
                <a:ext uri="{FF2B5EF4-FFF2-40B4-BE49-F238E27FC236}">
                  <a16:creationId xmlns:a16="http://schemas.microsoft.com/office/drawing/2014/main" id="{F365C81E-D815-4916-8B8F-76817379C207}"/>
                </a:ext>
              </a:extLst>
            </p:cNvPr>
            <p:cNvSpPr>
              <a:spLocks/>
            </p:cNvSpPr>
            <p:nvPr/>
          </p:nvSpPr>
          <p:spPr bwMode="auto">
            <a:xfrm>
              <a:off x="-7677151" y="1943101"/>
              <a:ext cx="133350" cy="79375"/>
            </a:xfrm>
            <a:custGeom>
              <a:avLst/>
              <a:gdLst>
                <a:gd name="T0" fmla="*/ 84 w 84"/>
                <a:gd name="T1" fmla="*/ 45 h 50"/>
                <a:gd name="T2" fmla="*/ 8 w 84"/>
                <a:gd name="T3" fmla="*/ 0 h 50"/>
                <a:gd name="T4" fmla="*/ 0 w 84"/>
                <a:gd name="T5" fmla="*/ 6 h 50"/>
                <a:gd name="T6" fmla="*/ 73 w 84"/>
                <a:gd name="T7" fmla="*/ 50 h 50"/>
                <a:gd name="T8" fmla="*/ 84 w 84"/>
                <a:gd name="T9" fmla="*/ 45 h 50"/>
              </a:gdLst>
              <a:ahLst/>
              <a:cxnLst>
                <a:cxn ang="0">
                  <a:pos x="T0" y="T1"/>
                </a:cxn>
                <a:cxn ang="0">
                  <a:pos x="T2" y="T3"/>
                </a:cxn>
                <a:cxn ang="0">
                  <a:pos x="T4" y="T5"/>
                </a:cxn>
                <a:cxn ang="0">
                  <a:pos x="T6" y="T7"/>
                </a:cxn>
                <a:cxn ang="0">
                  <a:pos x="T8" y="T9"/>
                </a:cxn>
              </a:cxnLst>
              <a:rect l="0" t="0" r="r" b="b"/>
              <a:pathLst>
                <a:path w="84" h="50">
                  <a:moveTo>
                    <a:pt x="84" y="45"/>
                  </a:moveTo>
                  <a:lnTo>
                    <a:pt x="8" y="0"/>
                  </a:lnTo>
                  <a:lnTo>
                    <a:pt x="0" y="6"/>
                  </a:lnTo>
                  <a:lnTo>
                    <a:pt x="73" y="50"/>
                  </a:lnTo>
                  <a:lnTo>
                    <a:pt x="84" y="45"/>
                  </a:ln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346">
              <a:extLst>
                <a:ext uri="{FF2B5EF4-FFF2-40B4-BE49-F238E27FC236}">
                  <a16:creationId xmlns:a16="http://schemas.microsoft.com/office/drawing/2014/main" id="{0898747C-E3D9-44D5-8258-2AC828ACF96B}"/>
                </a:ext>
              </a:extLst>
            </p:cNvPr>
            <p:cNvSpPr>
              <a:spLocks/>
            </p:cNvSpPr>
            <p:nvPr/>
          </p:nvSpPr>
          <p:spPr bwMode="auto">
            <a:xfrm>
              <a:off x="-7808913" y="2022476"/>
              <a:ext cx="128588" cy="74613"/>
            </a:xfrm>
            <a:custGeom>
              <a:avLst/>
              <a:gdLst>
                <a:gd name="T0" fmla="*/ 81 w 81"/>
                <a:gd name="T1" fmla="*/ 42 h 47"/>
                <a:gd name="T2" fmla="*/ 8 w 81"/>
                <a:gd name="T3" fmla="*/ 0 h 47"/>
                <a:gd name="T4" fmla="*/ 0 w 81"/>
                <a:gd name="T5" fmla="*/ 5 h 47"/>
                <a:gd name="T6" fmla="*/ 73 w 81"/>
                <a:gd name="T7" fmla="*/ 47 h 47"/>
                <a:gd name="T8" fmla="*/ 81 w 81"/>
                <a:gd name="T9" fmla="*/ 42 h 47"/>
              </a:gdLst>
              <a:ahLst/>
              <a:cxnLst>
                <a:cxn ang="0">
                  <a:pos x="T0" y="T1"/>
                </a:cxn>
                <a:cxn ang="0">
                  <a:pos x="T2" y="T3"/>
                </a:cxn>
                <a:cxn ang="0">
                  <a:pos x="T4" y="T5"/>
                </a:cxn>
                <a:cxn ang="0">
                  <a:pos x="T6" y="T7"/>
                </a:cxn>
                <a:cxn ang="0">
                  <a:pos x="T8" y="T9"/>
                </a:cxn>
              </a:cxnLst>
              <a:rect l="0" t="0" r="r" b="b"/>
              <a:pathLst>
                <a:path w="81" h="47">
                  <a:moveTo>
                    <a:pt x="81" y="42"/>
                  </a:moveTo>
                  <a:lnTo>
                    <a:pt x="8" y="0"/>
                  </a:lnTo>
                  <a:lnTo>
                    <a:pt x="0" y="5"/>
                  </a:lnTo>
                  <a:lnTo>
                    <a:pt x="73" y="47"/>
                  </a:lnTo>
                  <a:lnTo>
                    <a:pt x="81" y="42"/>
                  </a:ln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347">
              <a:extLst>
                <a:ext uri="{FF2B5EF4-FFF2-40B4-BE49-F238E27FC236}">
                  <a16:creationId xmlns:a16="http://schemas.microsoft.com/office/drawing/2014/main" id="{312F879D-7797-40EF-930B-EBB76FF0839F}"/>
                </a:ext>
              </a:extLst>
            </p:cNvPr>
            <p:cNvSpPr>
              <a:spLocks/>
            </p:cNvSpPr>
            <p:nvPr/>
          </p:nvSpPr>
          <p:spPr bwMode="auto">
            <a:xfrm>
              <a:off x="-7816851" y="2030413"/>
              <a:ext cx="123825" cy="69850"/>
            </a:xfrm>
            <a:custGeom>
              <a:avLst/>
              <a:gdLst>
                <a:gd name="T0" fmla="*/ 0 w 30"/>
                <a:gd name="T1" fmla="*/ 0 h 17"/>
                <a:gd name="T2" fmla="*/ 28 w 30"/>
                <a:gd name="T3" fmla="*/ 17 h 17"/>
                <a:gd name="T4" fmla="*/ 30 w 30"/>
                <a:gd name="T5" fmla="*/ 16 h 17"/>
                <a:gd name="T6" fmla="*/ 2 w 30"/>
                <a:gd name="T7" fmla="*/ 0 h 17"/>
                <a:gd name="T8" fmla="*/ 0 w 30"/>
                <a:gd name="T9" fmla="*/ 0 h 17"/>
              </a:gdLst>
              <a:ahLst/>
              <a:cxnLst>
                <a:cxn ang="0">
                  <a:pos x="T0" y="T1"/>
                </a:cxn>
                <a:cxn ang="0">
                  <a:pos x="T2" y="T3"/>
                </a:cxn>
                <a:cxn ang="0">
                  <a:pos x="T4" y="T5"/>
                </a:cxn>
                <a:cxn ang="0">
                  <a:pos x="T6" y="T7"/>
                </a:cxn>
                <a:cxn ang="0">
                  <a:pos x="T8" y="T9"/>
                </a:cxn>
              </a:cxnLst>
              <a:rect l="0" t="0" r="r" b="b"/>
              <a:pathLst>
                <a:path w="30" h="17">
                  <a:moveTo>
                    <a:pt x="0" y="0"/>
                  </a:moveTo>
                  <a:cubicBezTo>
                    <a:pt x="28" y="17"/>
                    <a:pt x="28" y="17"/>
                    <a:pt x="28" y="17"/>
                  </a:cubicBezTo>
                  <a:cubicBezTo>
                    <a:pt x="29" y="17"/>
                    <a:pt x="29" y="17"/>
                    <a:pt x="30" y="16"/>
                  </a:cubicBezTo>
                  <a:cubicBezTo>
                    <a:pt x="2" y="0"/>
                    <a:pt x="2" y="0"/>
                    <a:pt x="2" y="0"/>
                  </a:cubicBezTo>
                  <a:cubicBezTo>
                    <a:pt x="1" y="0"/>
                    <a:pt x="1" y="0"/>
                    <a:pt x="0" y="0"/>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348">
              <a:extLst>
                <a:ext uri="{FF2B5EF4-FFF2-40B4-BE49-F238E27FC236}">
                  <a16:creationId xmlns:a16="http://schemas.microsoft.com/office/drawing/2014/main" id="{C0EE1AE8-1E5F-4834-AC39-830A6EBF9488}"/>
                </a:ext>
              </a:extLst>
            </p:cNvPr>
            <p:cNvSpPr>
              <a:spLocks/>
            </p:cNvSpPr>
            <p:nvPr/>
          </p:nvSpPr>
          <p:spPr bwMode="auto">
            <a:xfrm>
              <a:off x="-7729538" y="1868488"/>
              <a:ext cx="188913" cy="120650"/>
            </a:xfrm>
            <a:custGeom>
              <a:avLst/>
              <a:gdLst>
                <a:gd name="T0" fmla="*/ 75 w 119"/>
                <a:gd name="T1" fmla="*/ 42 h 76"/>
                <a:gd name="T2" fmla="*/ 0 w 119"/>
                <a:gd name="T3" fmla="*/ 0 h 76"/>
                <a:gd name="T4" fmla="*/ 46 w 119"/>
                <a:gd name="T5" fmla="*/ 34 h 76"/>
                <a:gd name="T6" fmla="*/ 119 w 119"/>
                <a:gd name="T7" fmla="*/ 76 h 76"/>
                <a:gd name="T8" fmla="*/ 75 w 119"/>
                <a:gd name="T9" fmla="*/ 42 h 76"/>
              </a:gdLst>
              <a:ahLst/>
              <a:cxnLst>
                <a:cxn ang="0">
                  <a:pos x="T0" y="T1"/>
                </a:cxn>
                <a:cxn ang="0">
                  <a:pos x="T2" y="T3"/>
                </a:cxn>
                <a:cxn ang="0">
                  <a:pos x="T4" y="T5"/>
                </a:cxn>
                <a:cxn ang="0">
                  <a:pos x="T6" y="T7"/>
                </a:cxn>
                <a:cxn ang="0">
                  <a:pos x="T8" y="T9"/>
                </a:cxn>
              </a:cxnLst>
              <a:rect l="0" t="0" r="r" b="b"/>
              <a:pathLst>
                <a:path w="119" h="76">
                  <a:moveTo>
                    <a:pt x="75" y="42"/>
                  </a:moveTo>
                  <a:lnTo>
                    <a:pt x="0" y="0"/>
                  </a:lnTo>
                  <a:lnTo>
                    <a:pt x="46" y="34"/>
                  </a:lnTo>
                  <a:lnTo>
                    <a:pt x="119" y="76"/>
                  </a:lnTo>
                  <a:lnTo>
                    <a:pt x="75" y="42"/>
                  </a:ln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349">
              <a:extLst>
                <a:ext uri="{FF2B5EF4-FFF2-40B4-BE49-F238E27FC236}">
                  <a16:creationId xmlns:a16="http://schemas.microsoft.com/office/drawing/2014/main" id="{4C5C6F92-004B-40ED-A7D3-8C10C6248D25}"/>
                </a:ext>
              </a:extLst>
            </p:cNvPr>
            <p:cNvSpPr>
              <a:spLocks/>
            </p:cNvSpPr>
            <p:nvPr/>
          </p:nvSpPr>
          <p:spPr bwMode="auto">
            <a:xfrm>
              <a:off x="-7729538" y="1868488"/>
              <a:ext cx="119063" cy="66675"/>
            </a:xfrm>
            <a:custGeom>
              <a:avLst/>
              <a:gdLst>
                <a:gd name="T0" fmla="*/ 28 w 29"/>
                <a:gd name="T1" fmla="*/ 16 h 16"/>
                <a:gd name="T2" fmla="*/ 0 w 29"/>
                <a:gd name="T3" fmla="*/ 0 h 16"/>
                <a:gd name="T4" fmla="*/ 0 w 29"/>
                <a:gd name="T5" fmla="*/ 0 h 16"/>
                <a:gd name="T6" fmla="*/ 29 w 29"/>
                <a:gd name="T7" fmla="*/ 16 h 16"/>
                <a:gd name="T8" fmla="*/ 28 w 29"/>
                <a:gd name="T9" fmla="*/ 16 h 16"/>
              </a:gdLst>
              <a:ahLst/>
              <a:cxnLst>
                <a:cxn ang="0">
                  <a:pos x="T0" y="T1"/>
                </a:cxn>
                <a:cxn ang="0">
                  <a:pos x="T2" y="T3"/>
                </a:cxn>
                <a:cxn ang="0">
                  <a:pos x="T4" y="T5"/>
                </a:cxn>
                <a:cxn ang="0">
                  <a:pos x="T6" y="T7"/>
                </a:cxn>
                <a:cxn ang="0">
                  <a:pos x="T8" y="T9"/>
                </a:cxn>
              </a:cxnLst>
              <a:rect l="0" t="0" r="r" b="b"/>
              <a:pathLst>
                <a:path w="29" h="16">
                  <a:moveTo>
                    <a:pt x="28" y="16"/>
                  </a:moveTo>
                  <a:cubicBezTo>
                    <a:pt x="0" y="0"/>
                    <a:pt x="0" y="0"/>
                    <a:pt x="0" y="0"/>
                  </a:cubicBezTo>
                  <a:cubicBezTo>
                    <a:pt x="0" y="0"/>
                    <a:pt x="0" y="0"/>
                    <a:pt x="0" y="0"/>
                  </a:cubicBezTo>
                  <a:cubicBezTo>
                    <a:pt x="29" y="16"/>
                    <a:pt x="29" y="16"/>
                    <a:pt x="29" y="16"/>
                  </a:cubicBezTo>
                  <a:cubicBezTo>
                    <a:pt x="28" y="16"/>
                    <a:pt x="28" y="16"/>
                    <a:pt x="28"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350">
              <a:extLst>
                <a:ext uri="{FF2B5EF4-FFF2-40B4-BE49-F238E27FC236}">
                  <a16:creationId xmlns:a16="http://schemas.microsoft.com/office/drawing/2014/main" id="{0EA3E951-DD71-4282-943A-1C5A1587DA0F}"/>
                </a:ext>
              </a:extLst>
            </p:cNvPr>
            <p:cNvSpPr>
              <a:spLocks/>
            </p:cNvSpPr>
            <p:nvPr/>
          </p:nvSpPr>
          <p:spPr bwMode="auto">
            <a:xfrm>
              <a:off x="-7883526" y="1612901"/>
              <a:ext cx="404813" cy="342900"/>
            </a:xfrm>
            <a:custGeom>
              <a:avLst/>
              <a:gdLst>
                <a:gd name="T0" fmla="*/ 40 w 98"/>
                <a:gd name="T1" fmla="*/ 7 h 83"/>
                <a:gd name="T2" fmla="*/ 70 w 98"/>
                <a:gd name="T3" fmla="*/ 4 h 83"/>
                <a:gd name="T4" fmla="*/ 98 w 98"/>
                <a:gd name="T5" fmla="*/ 21 h 83"/>
                <a:gd name="T6" fmla="*/ 68 w 98"/>
                <a:gd name="T7" fmla="*/ 24 h 83"/>
                <a:gd name="T8" fmla="*/ 28 w 98"/>
                <a:gd name="T9" fmla="*/ 83 h 83"/>
                <a:gd name="T10" fmla="*/ 0 w 98"/>
                <a:gd name="T11" fmla="*/ 66 h 83"/>
                <a:gd name="T12" fmla="*/ 40 w 98"/>
                <a:gd name="T13" fmla="*/ 7 h 83"/>
              </a:gdLst>
              <a:ahLst/>
              <a:cxnLst>
                <a:cxn ang="0">
                  <a:pos x="T0" y="T1"/>
                </a:cxn>
                <a:cxn ang="0">
                  <a:pos x="T2" y="T3"/>
                </a:cxn>
                <a:cxn ang="0">
                  <a:pos x="T4" y="T5"/>
                </a:cxn>
                <a:cxn ang="0">
                  <a:pos x="T6" y="T7"/>
                </a:cxn>
                <a:cxn ang="0">
                  <a:pos x="T8" y="T9"/>
                </a:cxn>
                <a:cxn ang="0">
                  <a:pos x="T10" y="T11"/>
                </a:cxn>
                <a:cxn ang="0">
                  <a:pos x="T12" y="T13"/>
                </a:cxn>
              </a:cxnLst>
              <a:rect l="0" t="0" r="r" b="b"/>
              <a:pathLst>
                <a:path w="98" h="83">
                  <a:moveTo>
                    <a:pt x="40" y="7"/>
                  </a:moveTo>
                  <a:cubicBezTo>
                    <a:pt x="52" y="0"/>
                    <a:pt x="62" y="0"/>
                    <a:pt x="70" y="4"/>
                  </a:cubicBezTo>
                  <a:cubicBezTo>
                    <a:pt x="98" y="21"/>
                    <a:pt x="98" y="21"/>
                    <a:pt x="98" y="21"/>
                  </a:cubicBezTo>
                  <a:cubicBezTo>
                    <a:pt x="91" y="16"/>
                    <a:pt x="80" y="17"/>
                    <a:pt x="68" y="24"/>
                  </a:cubicBezTo>
                  <a:cubicBezTo>
                    <a:pt x="49" y="35"/>
                    <a:pt x="33" y="59"/>
                    <a:pt x="28" y="83"/>
                  </a:cubicBezTo>
                  <a:cubicBezTo>
                    <a:pt x="0" y="66"/>
                    <a:pt x="0" y="66"/>
                    <a:pt x="0" y="66"/>
                  </a:cubicBezTo>
                  <a:cubicBezTo>
                    <a:pt x="4" y="43"/>
                    <a:pt x="21" y="18"/>
                    <a:pt x="40" y="7"/>
                  </a:cubicBezTo>
                  <a:close/>
                </a:path>
              </a:pathLst>
            </a:custGeom>
            <a:solidFill>
              <a:srgbClr val="7994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351">
              <a:extLst>
                <a:ext uri="{FF2B5EF4-FFF2-40B4-BE49-F238E27FC236}">
                  <a16:creationId xmlns:a16="http://schemas.microsoft.com/office/drawing/2014/main" id="{DCDC95DB-CFB6-4268-A443-8A3971646AF9}"/>
                </a:ext>
              </a:extLst>
            </p:cNvPr>
            <p:cNvSpPr>
              <a:spLocks/>
            </p:cNvSpPr>
            <p:nvPr/>
          </p:nvSpPr>
          <p:spPr bwMode="auto">
            <a:xfrm>
              <a:off x="-8032751" y="1885951"/>
              <a:ext cx="265113" cy="265113"/>
            </a:xfrm>
            <a:custGeom>
              <a:avLst/>
              <a:gdLst>
                <a:gd name="T0" fmla="*/ 64 w 64"/>
                <a:gd name="T1" fmla="*/ 17 h 64"/>
                <a:gd name="T2" fmla="*/ 36 w 64"/>
                <a:gd name="T3" fmla="*/ 0 h 64"/>
                <a:gd name="T4" fmla="*/ 29 w 64"/>
                <a:gd name="T5" fmla="*/ 3 h 64"/>
                <a:gd name="T6" fmla="*/ 0 w 64"/>
                <a:gd name="T7" fmla="*/ 47 h 64"/>
                <a:gd name="T8" fmla="*/ 29 w 64"/>
                <a:gd name="T9" fmla="*/ 64 h 64"/>
                <a:gd name="T10" fmla="*/ 57 w 64"/>
                <a:gd name="T11" fmla="*/ 20 h 64"/>
                <a:gd name="T12" fmla="*/ 64 w 64"/>
                <a:gd name="T13" fmla="*/ 17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17"/>
                  </a:moveTo>
                  <a:cubicBezTo>
                    <a:pt x="36" y="0"/>
                    <a:pt x="36" y="0"/>
                    <a:pt x="36" y="0"/>
                  </a:cubicBezTo>
                  <a:cubicBezTo>
                    <a:pt x="33" y="1"/>
                    <a:pt x="31" y="2"/>
                    <a:pt x="29" y="3"/>
                  </a:cubicBezTo>
                  <a:cubicBezTo>
                    <a:pt x="15" y="12"/>
                    <a:pt x="3" y="30"/>
                    <a:pt x="0" y="47"/>
                  </a:cubicBezTo>
                  <a:cubicBezTo>
                    <a:pt x="29" y="64"/>
                    <a:pt x="29" y="64"/>
                    <a:pt x="29" y="64"/>
                  </a:cubicBezTo>
                  <a:cubicBezTo>
                    <a:pt x="31" y="47"/>
                    <a:pt x="43" y="28"/>
                    <a:pt x="57" y="20"/>
                  </a:cubicBezTo>
                  <a:cubicBezTo>
                    <a:pt x="59" y="18"/>
                    <a:pt x="62" y="18"/>
                    <a:pt x="64" y="17"/>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352">
              <a:extLst>
                <a:ext uri="{FF2B5EF4-FFF2-40B4-BE49-F238E27FC236}">
                  <a16:creationId xmlns:a16="http://schemas.microsoft.com/office/drawing/2014/main" id="{C2CAE010-F725-468D-B57B-569C5A7A3DFD}"/>
                </a:ext>
              </a:extLst>
            </p:cNvPr>
            <p:cNvSpPr>
              <a:spLocks/>
            </p:cNvSpPr>
            <p:nvPr/>
          </p:nvSpPr>
          <p:spPr bwMode="auto">
            <a:xfrm>
              <a:off x="-8115301" y="2079626"/>
              <a:ext cx="203200" cy="244475"/>
            </a:xfrm>
            <a:custGeom>
              <a:avLst/>
              <a:gdLst>
                <a:gd name="T0" fmla="*/ 5 w 49"/>
                <a:gd name="T1" fmla="*/ 42 h 59"/>
                <a:gd name="T2" fmla="*/ 33 w 49"/>
                <a:gd name="T3" fmla="*/ 59 h 59"/>
                <a:gd name="T4" fmla="*/ 28 w 49"/>
                <a:gd name="T5" fmla="*/ 48 h 59"/>
                <a:gd name="T6" fmla="*/ 46 w 49"/>
                <a:gd name="T7" fmla="*/ 18 h 59"/>
                <a:gd name="T8" fmla="*/ 49 w 49"/>
                <a:gd name="T9" fmla="*/ 17 h 59"/>
                <a:gd name="T10" fmla="*/ 20 w 49"/>
                <a:gd name="T11" fmla="*/ 0 h 59"/>
                <a:gd name="T12" fmla="*/ 17 w 49"/>
                <a:gd name="T13" fmla="*/ 2 h 59"/>
                <a:gd name="T14" fmla="*/ 0 w 49"/>
                <a:gd name="T15" fmla="*/ 31 h 59"/>
                <a:gd name="T16" fmla="*/ 5 w 4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9">
                  <a:moveTo>
                    <a:pt x="5" y="42"/>
                  </a:moveTo>
                  <a:cubicBezTo>
                    <a:pt x="33" y="59"/>
                    <a:pt x="33" y="59"/>
                    <a:pt x="33" y="59"/>
                  </a:cubicBezTo>
                  <a:cubicBezTo>
                    <a:pt x="30" y="57"/>
                    <a:pt x="28" y="53"/>
                    <a:pt x="28" y="48"/>
                  </a:cubicBezTo>
                  <a:cubicBezTo>
                    <a:pt x="28" y="37"/>
                    <a:pt x="36" y="23"/>
                    <a:pt x="46" y="18"/>
                  </a:cubicBezTo>
                  <a:cubicBezTo>
                    <a:pt x="47" y="17"/>
                    <a:pt x="48" y="17"/>
                    <a:pt x="49" y="17"/>
                  </a:cubicBezTo>
                  <a:cubicBezTo>
                    <a:pt x="20" y="0"/>
                    <a:pt x="20" y="0"/>
                    <a:pt x="20" y="0"/>
                  </a:cubicBezTo>
                  <a:cubicBezTo>
                    <a:pt x="19" y="1"/>
                    <a:pt x="18" y="1"/>
                    <a:pt x="17" y="2"/>
                  </a:cubicBezTo>
                  <a:cubicBezTo>
                    <a:pt x="8" y="7"/>
                    <a:pt x="0" y="20"/>
                    <a:pt x="0" y="31"/>
                  </a:cubicBezTo>
                  <a:cubicBezTo>
                    <a:pt x="0" y="37"/>
                    <a:pt x="2" y="40"/>
                    <a:pt x="5" y="42"/>
                  </a:cubicBezTo>
                  <a:close/>
                </a:path>
              </a:pathLst>
            </a:custGeom>
            <a:solidFill>
              <a:srgbClr val="9AB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353">
              <a:extLst>
                <a:ext uri="{FF2B5EF4-FFF2-40B4-BE49-F238E27FC236}">
                  <a16:creationId xmlns:a16="http://schemas.microsoft.com/office/drawing/2014/main" id="{D2E592A1-257A-4F53-93A0-AF67CE3DE34E}"/>
                </a:ext>
              </a:extLst>
            </p:cNvPr>
            <p:cNvSpPr>
              <a:spLocks/>
            </p:cNvSpPr>
            <p:nvPr/>
          </p:nvSpPr>
          <p:spPr bwMode="auto">
            <a:xfrm>
              <a:off x="-7999413" y="1654176"/>
              <a:ext cx="687388" cy="687388"/>
            </a:xfrm>
            <a:custGeom>
              <a:avLst/>
              <a:gdLst>
                <a:gd name="T0" fmla="*/ 96 w 166"/>
                <a:gd name="T1" fmla="*/ 14 h 166"/>
                <a:gd name="T2" fmla="*/ 56 w 166"/>
                <a:gd name="T3" fmla="*/ 73 h 166"/>
                <a:gd name="T4" fmla="*/ 49 w 166"/>
                <a:gd name="T5" fmla="*/ 76 h 166"/>
                <a:gd name="T6" fmla="*/ 21 w 166"/>
                <a:gd name="T7" fmla="*/ 120 h 166"/>
                <a:gd name="T8" fmla="*/ 18 w 166"/>
                <a:gd name="T9" fmla="*/ 121 h 166"/>
                <a:gd name="T10" fmla="*/ 0 w 166"/>
                <a:gd name="T11" fmla="*/ 151 h 166"/>
                <a:gd name="T12" fmla="*/ 17 w 166"/>
                <a:gd name="T13" fmla="*/ 161 h 166"/>
                <a:gd name="T14" fmla="*/ 77 w 166"/>
                <a:gd name="T15" fmla="*/ 126 h 166"/>
                <a:gd name="T16" fmla="*/ 77 w 166"/>
                <a:gd name="T17" fmla="*/ 105 h 166"/>
                <a:gd name="T18" fmla="*/ 74 w 166"/>
                <a:gd name="T19" fmla="*/ 107 h 166"/>
                <a:gd name="T20" fmla="*/ 72 w 166"/>
                <a:gd name="T21" fmla="*/ 104 h 166"/>
                <a:gd name="T22" fmla="*/ 90 w 166"/>
                <a:gd name="T23" fmla="*/ 70 h 166"/>
                <a:gd name="T24" fmla="*/ 92 w 166"/>
                <a:gd name="T25" fmla="*/ 68 h 166"/>
                <a:gd name="T26" fmla="*/ 94 w 166"/>
                <a:gd name="T27" fmla="*/ 68 h 166"/>
                <a:gd name="T28" fmla="*/ 111 w 166"/>
                <a:gd name="T29" fmla="*/ 81 h 166"/>
                <a:gd name="T30" fmla="*/ 110 w 166"/>
                <a:gd name="T31" fmla="*/ 87 h 166"/>
                <a:gd name="T32" fmla="*/ 106 w 166"/>
                <a:gd name="T33" fmla="*/ 89 h 166"/>
                <a:gd name="T34" fmla="*/ 106 w 166"/>
                <a:gd name="T35" fmla="*/ 109 h 166"/>
                <a:gd name="T36" fmla="*/ 118 w 166"/>
                <a:gd name="T37" fmla="*/ 103 h 166"/>
                <a:gd name="T38" fmla="*/ 144 w 166"/>
                <a:gd name="T39" fmla="*/ 87 h 166"/>
                <a:gd name="T40" fmla="*/ 166 w 166"/>
                <a:gd name="T41" fmla="*/ 49 h 166"/>
                <a:gd name="T42" fmla="*/ 144 w 166"/>
                <a:gd name="T43" fmla="*/ 36 h 166"/>
                <a:gd name="T44" fmla="*/ 138 w 166"/>
                <a:gd name="T45" fmla="*/ 40 h 166"/>
                <a:gd name="T46" fmla="*/ 139 w 166"/>
                <a:gd name="T47" fmla="*/ 38 h 166"/>
                <a:gd name="T48" fmla="*/ 96 w 166"/>
                <a:gd name="T49" fmla="*/ 1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166">
                  <a:moveTo>
                    <a:pt x="96" y="14"/>
                  </a:moveTo>
                  <a:cubicBezTo>
                    <a:pt x="77" y="25"/>
                    <a:pt x="61" y="49"/>
                    <a:pt x="56" y="73"/>
                  </a:cubicBezTo>
                  <a:cubicBezTo>
                    <a:pt x="54" y="74"/>
                    <a:pt x="51" y="74"/>
                    <a:pt x="49" y="76"/>
                  </a:cubicBezTo>
                  <a:cubicBezTo>
                    <a:pt x="35" y="84"/>
                    <a:pt x="23" y="103"/>
                    <a:pt x="21" y="120"/>
                  </a:cubicBezTo>
                  <a:cubicBezTo>
                    <a:pt x="20" y="120"/>
                    <a:pt x="19" y="120"/>
                    <a:pt x="18" y="121"/>
                  </a:cubicBezTo>
                  <a:cubicBezTo>
                    <a:pt x="8" y="126"/>
                    <a:pt x="0" y="140"/>
                    <a:pt x="0" y="151"/>
                  </a:cubicBezTo>
                  <a:cubicBezTo>
                    <a:pt x="0" y="161"/>
                    <a:pt x="8" y="166"/>
                    <a:pt x="17" y="161"/>
                  </a:cubicBezTo>
                  <a:cubicBezTo>
                    <a:pt x="77" y="126"/>
                    <a:pt x="77" y="126"/>
                    <a:pt x="77" y="126"/>
                  </a:cubicBezTo>
                  <a:cubicBezTo>
                    <a:pt x="77" y="105"/>
                    <a:pt x="77" y="105"/>
                    <a:pt x="77" y="105"/>
                  </a:cubicBezTo>
                  <a:cubicBezTo>
                    <a:pt x="74" y="107"/>
                    <a:pt x="74" y="107"/>
                    <a:pt x="74" y="107"/>
                  </a:cubicBezTo>
                  <a:cubicBezTo>
                    <a:pt x="72" y="108"/>
                    <a:pt x="71" y="106"/>
                    <a:pt x="72" y="104"/>
                  </a:cubicBezTo>
                  <a:cubicBezTo>
                    <a:pt x="90" y="70"/>
                    <a:pt x="90" y="70"/>
                    <a:pt x="90" y="70"/>
                  </a:cubicBezTo>
                  <a:cubicBezTo>
                    <a:pt x="90" y="69"/>
                    <a:pt x="91" y="69"/>
                    <a:pt x="92" y="68"/>
                  </a:cubicBezTo>
                  <a:cubicBezTo>
                    <a:pt x="92" y="68"/>
                    <a:pt x="93" y="68"/>
                    <a:pt x="94" y="68"/>
                  </a:cubicBezTo>
                  <a:cubicBezTo>
                    <a:pt x="111" y="81"/>
                    <a:pt x="111" y="81"/>
                    <a:pt x="111" y="81"/>
                  </a:cubicBezTo>
                  <a:cubicBezTo>
                    <a:pt x="113" y="82"/>
                    <a:pt x="112" y="86"/>
                    <a:pt x="110" y="87"/>
                  </a:cubicBezTo>
                  <a:cubicBezTo>
                    <a:pt x="106" y="89"/>
                    <a:pt x="106" y="89"/>
                    <a:pt x="106" y="89"/>
                  </a:cubicBezTo>
                  <a:cubicBezTo>
                    <a:pt x="106" y="109"/>
                    <a:pt x="106" y="109"/>
                    <a:pt x="106" y="109"/>
                  </a:cubicBezTo>
                  <a:cubicBezTo>
                    <a:pt x="118" y="103"/>
                    <a:pt x="118" y="103"/>
                    <a:pt x="118" y="103"/>
                  </a:cubicBezTo>
                  <a:cubicBezTo>
                    <a:pt x="144" y="87"/>
                    <a:pt x="144" y="87"/>
                    <a:pt x="144" y="87"/>
                  </a:cubicBezTo>
                  <a:cubicBezTo>
                    <a:pt x="156" y="80"/>
                    <a:pt x="166" y="63"/>
                    <a:pt x="166" y="49"/>
                  </a:cubicBezTo>
                  <a:cubicBezTo>
                    <a:pt x="166" y="35"/>
                    <a:pt x="156" y="29"/>
                    <a:pt x="144" y="36"/>
                  </a:cubicBezTo>
                  <a:cubicBezTo>
                    <a:pt x="142" y="37"/>
                    <a:pt x="140" y="39"/>
                    <a:pt x="138" y="40"/>
                  </a:cubicBezTo>
                  <a:cubicBezTo>
                    <a:pt x="139" y="39"/>
                    <a:pt x="139" y="39"/>
                    <a:pt x="139" y="38"/>
                  </a:cubicBezTo>
                  <a:cubicBezTo>
                    <a:pt x="138" y="11"/>
                    <a:pt x="120" y="0"/>
                    <a:pt x="96" y="14"/>
                  </a:cubicBezTo>
                  <a:close/>
                </a:path>
              </a:pathLst>
            </a:custGeom>
            <a:solidFill>
              <a:srgbClr val="F0F7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354">
              <a:extLst>
                <a:ext uri="{FF2B5EF4-FFF2-40B4-BE49-F238E27FC236}">
                  <a16:creationId xmlns:a16="http://schemas.microsoft.com/office/drawing/2014/main" id="{0858542B-55B5-41AE-AB9B-AA4321487FBB}"/>
                </a:ext>
              </a:extLst>
            </p:cNvPr>
            <p:cNvSpPr>
              <a:spLocks/>
            </p:cNvSpPr>
            <p:nvPr/>
          </p:nvSpPr>
          <p:spPr bwMode="auto">
            <a:xfrm>
              <a:off x="-4449763" y="1824038"/>
              <a:ext cx="127000" cy="90488"/>
            </a:xfrm>
            <a:custGeom>
              <a:avLst/>
              <a:gdLst>
                <a:gd name="T0" fmla="*/ 1 w 31"/>
                <a:gd name="T1" fmla="*/ 16 h 22"/>
                <a:gd name="T2" fmla="*/ 29 w 31"/>
                <a:gd name="T3" fmla="*/ 0 h 22"/>
                <a:gd name="T4" fmla="*/ 31 w 31"/>
                <a:gd name="T5" fmla="*/ 5 h 22"/>
                <a:gd name="T6" fmla="*/ 3 w 31"/>
                <a:gd name="T7" fmla="*/ 22 h 22"/>
                <a:gd name="T8" fmla="*/ 1 w 31"/>
                <a:gd name="T9" fmla="*/ 16 h 22"/>
              </a:gdLst>
              <a:ahLst/>
              <a:cxnLst>
                <a:cxn ang="0">
                  <a:pos x="T0" y="T1"/>
                </a:cxn>
                <a:cxn ang="0">
                  <a:pos x="T2" y="T3"/>
                </a:cxn>
                <a:cxn ang="0">
                  <a:pos x="T4" y="T5"/>
                </a:cxn>
                <a:cxn ang="0">
                  <a:pos x="T6" y="T7"/>
                </a:cxn>
                <a:cxn ang="0">
                  <a:pos x="T8" y="T9"/>
                </a:cxn>
              </a:cxnLst>
              <a:rect l="0" t="0" r="r" b="b"/>
              <a:pathLst>
                <a:path w="31" h="22">
                  <a:moveTo>
                    <a:pt x="1" y="16"/>
                  </a:moveTo>
                  <a:cubicBezTo>
                    <a:pt x="29" y="0"/>
                    <a:pt x="29" y="0"/>
                    <a:pt x="29" y="0"/>
                  </a:cubicBezTo>
                  <a:cubicBezTo>
                    <a:pt x="28" y="1"/>
                    <a:pt x="29" y="4"/>
                    <a:pt x="31" y="5"/>
                  </a:cubicBezTo>
                  <a:cubicBezTo>
                    <a:pt x="3" y="22"/>
                    <a:pt x="3" y="22"/>
                    <a:pt x="3" y="22"/>
                  </a:cubicBezTo>
                  <a:cubicBezTo>
                    <a:pt x="1" y="21"/>
                    <a:pt x="0" y="17"/>
                    <a:pt x="1" y="16"/>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355">
              <a:extLst>
                <a:ext uri="{FF2B5EF4-FFF2-40B4-BE49-F238E27FC236}">
                  <a16:creationId xmlns:a16="http://schemas.microsoft.com/office/drawing/2014/main" id="{03EAA716-DE0D-49AA-B233-EF6FAD916F89}"/>
                </a:ext>
              </a:extLst>
            </p:cNvPr>
            <p:cNvSpPr>
              <a:spLocks/>
            </p:cNvSpPr>
            <p:nvPr/>
          </p:nvSpPr>
          <p:spPr bwMode="auto">
            <a:xfrm>
              <a:off x="-4425951" y="1852613"/>
              <a:ext cx="115888" cy="152400"/>
            </a:xfrm>
            <a:custGeom>
              <a:avLst/>
              <a:gdLst>
                <a:gd name="T0" fmla="*/ 0 w 73"/>
                <a:gd name="T1" fmla="*/ 44 h 96"/>
                <a:gd name="T2" fmla="*/ 73 w 73"/>
                <a:gd name="T3" fmla="*/ 0 h 96"/>
                <a:gd name="T4" fmla="*/ 73 w 73"/>
                <a:gd name="T5" fmla="*/ 55 h 96"/>
                <a:gd name="T6" fmla="*/ 0 w 73"/>
                <a:gd name="T7" fmla="*/ 96 h 96"/>
                <a:gd name="T8" fmla="*/ 0 w 73"/>
                <a:gd name="T9" fmla="*/ 44 h 96"/>
              </a:gdLst>
              <a:ahLst/>
              <a:cxnLst>
                <a:cxn ang="0">
                  <a:pos x="T0" y="T1"/>
                </a:cxn>
                <a:cxn ang="0">
                  <a:pos x="T2" y="T3"/>
                </a:cxn>
                <a:cxn ang="0">
                  <a:pos x="T4" y="T5"/>
                </a:cxn>
                <a:cxn ang="0">
                  <a:pos x="T6" y="T7"/>
                </a:cxn>
                <a:cxn ang="0">
                  <a:pos x="T8" y="T9"/>
                </a:cxn>
              </a:cxnLst>
              <a:rect l="0" t="0" r="r" b="b"/>
              <a:pathLst>
                <a:path w="73" h="96">
                  <a:moveTo>
                    <a:pt x="0" y="44"/>
                  </a:moveTo>
                  <a:lnTo>
                    <a:pt x="73" y="0"/>
                  </a:lnTo>
                  <a:lnTo>
                    <a:pt x="73" y="55"/>
                  </a:lnTo>
                  <a:lnTo>
                    <a:pt x="0" y="96"/>
                  </a:lnTo>
                  <a:lnTo>
                    <a:pt x="0" y="44"/>
                  </a:lnTo>
                  <a:close/>
                </a:path>
              </a:pathLst>
            </a:custGeom>
            <a:solidFill>
              <a:srgbClr val="9AB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356">
              <a:extLst>
                <a:ext uri="{FF2B5EF4-FFF2-40B4-BE49-F238E27FC236}">
                  <a16:creationId xmlns:a16="http://schemas.microsoft.com/office/drawing/2014/main" id="{D4B4B848-D245-4F25-BB39-CEFCB92AFC37}"/>
                </a:ext>
              </a:extLst>
            </p:cNvPr>
            <p:cNvSpPr>
              <a:spLocks/>
            </p:cNvSpPr>
            <p:nvPr/>
          </p:nvSpPr>
          <p:spPr bwMode="auto">
            <a:xfrm>
              <a:off x="-4437063" y="1844676"/>
              <a:ext cx="127000" cy="77788"/>
            </a:xfrm>
            <a:custGeom>
              <a:avLst/>
              <a:gdLst>
                <a:gd name="T0" fmla="*/ 0 w 80"/>
                <a:gd name="T1" fmla="*/ 44 h 49"/>
                <a:gd name="T2" fmla="*/ 72 w 80"/>
                <a:gd name="T3" fmla="*/ 0 h 49"/>
                <a:gd name="T4" fmla="*/ 80 w 80"/>
                <a:gd name="T5" fmla="*/ 5 h 49"/>
                <a:gd name="T6" fmla="*/ 7 w 80"/>
                <a:gd name="T7" fmla="*/ 49 h 49"/>
                <a:gd name="T8" fmla="*/ 0 w 80"/>
                <a:gd name="T9" fmla="*/ 44 h 49"/>
              </a:gdLst>
              <a:ahLst/>
              <a:cxnLst>
                <a:cxn ang="0">
                  <a:pos x="T0" y="T1"/>
                </a:cxn>
                <a:cxn ang="0">
                  <a:pos x="T2" y="T3"/>
                </a:cxn>
                <a:cxn ang="0">
                  <a:pos x="T4" y="T5"/>
                </a:cxn>
                <a:cxn ang="0">
                  <a:pos x="T6" y="T7"/>
                </a:cxn>
                <a:cxn ang="0">
                  <a:pos x="T8" y="T9"/>
                </a:cxn>
              </a:cxnLst>
              <a:rect l="0" t="0" r="r" b="b"/>
              <a:pathLst>
                <a:path w="80" h="49">
                  <a:moveTo>
                    <a:pt x="0" y="44"/>
                  </a:moveTo>
                  <a:lnTo>
                    <a:pt x="72" y="0"/>
                  </a:lnTo>
                  <a:lnTo>
                    <a:pt x="80" y="5"/>
                  </a:lnTo>
                  <a:lnTo>
                    <a:pt x="7" y="49"/>
                  </a:lnTo>
                  <a:lnTo>
                    <a:pt x="0" y="44"/>
                  </a:ln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357">
              <a:extLst>
                <a:ext uri="{FF2B5EF4-FFF2-40B4-BE49-F238E27FC236}">
                  <a16:creationId xmlns:a16="http://schemas.microsoft.com/office/drawing/2014/main" id="{E02C1A48-0E73-42D6-8A07-1C002911F33B}"/>
                </a:ext>
              </a:extLst>
            </p:cNvPr>
            <p:cNvSpPr>
              <a:spLocks/>
            </p:cNvSpPr>
            <p:nvPr/>
          </p:nvSpPr>
          <p:spPr bwMode="auto">
            <a:xfrm>
              <a:off x="-4627563" y="1579563"/>
              <a:ext cx="227013" cy="111125"/>
            </a:xfrm>
            <a:custGeom>
              <a:avLst/>
              <a:gdLst>
                <a:gd name="T0" fmla="*/ 0 w 55"/>
                <a:gd name="T1" fmla="*/ 20 h 27"/>
                <a:gd name="T2" fmla="*/ 29 w 55"/>
                <a:gd name="T3" fmla="*/ 3 h 27"/>
                <a:gd name="T4" fmla="*/ 49 w 55"/>
                <a:gd name="T5" fmla="*/ 5 h 27"/>
                <a:gd name="T6" fmla="*/ 55 w 55"/>
                <a:gd name="T7" fmla="*/ 10 h 27"/>
                <a:gd name="T8" fmla="*/ 27 w 55"/>
                <a:gd name="T9" fmla="*/ 27 h 27"/>
                <a:gd name="T10" fmla="*/ 20 w 55"/>
                <a:gd name="T11" fmla="*/ 22 h 27"/>
                <a:gd name="T12" fmla="*/ 0 w 55"/>
                <a:gd name="T13" fmla="*/ 20 h 27"/>
              </a:gdLst>
              <a:ahLst/>
              <a:cxnLst>
                <a:cxn ang="0">
                  <a:pos x="T0" y="T1"/>
                </a:cxn>
                <a:cxn ang="0">
                  <a:pos x="T2" y="T3"/>
                </a:cxn>
                <a:cxn ang="0">
                  <a:pos x="T4" y="T5"/>
                </a:cxn>
                <a:cxn ang="0">
                  <a:pos x="T6" y="T7"/>
                </a:cxn>
                <a:cxn ang="0">
                  <a:pos x="T8" y="T9"/>
                </a:cxn>
                <a:cxn ang="0">
                  <a:pos x="T10" y="T11"/>
                </a:cxn>
                <a:cxn ang="0">
                  <a:pos x="T12" y="T13"/>
                </a:cxn>
              </a:cxnLst>
              <a:rect l="0" t="0" r="r" b="b"/>
              <a:pathLst>
                <a:path w="55" h="27">
                  <a:moveTo>
                    <a:pt x="0" y="20"/>
                  </a:moveTo>
                  <a:cubicBezTo>
                    <a:pt x="29" y="3"/>
                    <a:pt x="29" y="3"/>
                    <a:pt x="29" y="3"/>
                  </a:cubicBezTo>
                  <a:cubicBezTo>
                    <a:pt x="34" y="0"/>
                    <a:pt x="41" y="1"/>
                    <a:pt x="49" y="5"/>
                  </a:cubicBezTo>
                  <a:cubicBezTo>
                    <a:pt x="51" y="7"/>
                    <a:pt x="53" y="8"/>
                    <a:pt x="55" y="10"/>
                  </a:cubicBezTo>
                  <a:cubicBezTo>
                    <a:pt x="27" y="27"/>
                    <a:pt x="27" y="27"/>
                    <a:pt x="27" y="27"/>
                  </a:cubicBezTo>
                  <a:cubicBezTo>
                    <a:pt x="25" y="25"/>
                    <a:pt x="23" y="23"/>
                    <a:pt x="20" y="22"/>
                  </a:cubicBezTo>
                  <a:cubicBezTo>
                    <a:pt x="13" y="17"/>
                    <a:pt x="5" y="17"/>
                    <a:pt x="0" y="20"/>
                  </a:cubicBezTo>
                  <a:close/>
                </a:path>
              </a:pathLst>
            </a:custGeom>
            <a:solidFill>
              <a:srgbClr val="7994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358">
              <a:extLst>
                <a:ext uri="{FF2B5EF4-FFF2-40B4-BE49-F238E27FC236}">
                  <a16:creationId xmlns:a16="http://schemas.microsoft.com/office/drawing/2014/main" id="{25258982-DD89-4CE8-98DD-DED71F430A54}"/>
                </a:ext>
              </a:extLst>
            </p:cNvPr>
            <p:cNvSpPr>
              <a:spLocks/>
            </p:cNvSpPr>
            <p:nvPr/>
          </p:nvSpPr>
          <p:spPr bwMode="auto">
            <a:xfrm>
              <a:off x="-4305301" y="1922463"/>
              <a:ext cx="136525" cy="79375"/>
            </a:xfrm>
            <a:custGeom>
              <a:avLst/>
              <a:gdLst>
                <a:gd name="T0" fmla="*/ 32 w 33"/>
                <a:gd name="T1" fmla="*/ 2 h 19"/>
                <a:gd name="T2" fmla="*/ 28 w 33"/>
                <a:gd name="T3" fmla="*/ 0 h 19"/>
                <a:gd name="T4" fmla="*/ 0 w 33"/>
                <a:gd name="T5" fmla="*/ 16 h 19"/>
                <a:gd name="T6" fmla="*/ 3 w 33"/>
                <a:gd name="T7" fmla="*/ 18 h 19"/>
                <a:gd name="T8" fmla="*/ 5 w 33"/>
                <a:gd name="T9" fmla="*/ 18 h 19"/>
                <a:gd name="T10" fmla="*/ 33 w 33"/>
                <a:gd name="T11" fmla="*/ 2 h 19"/>
                <a:gd name="T12" fmla="*/ 32 w 33"/>
                <a:gd name="T13" fmla="*/ 2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32" y="2"/>
                  </a:moveTo>
                  <a:cubicBezTo>
                    <a:pt x="28" y="0"/>
                    <a:pt x="28" y="0"/>
                    <a:pt x="28" y="0"/>
                  </a:cubicBezTo>
                  <a:cubicBezTo>
                    <a:pt x="0" y="16"/>
                    <a:pt x="0" y="16"/>
                    <a:pt x="0" y="16"/>
                  </a:cubicBezTo>
                  <a:cubicBezTo>
                    <a:pt x="3" y="18"/>
                    <a:pt x="3" y="18"/>
                    <a:pt x="3" y="18"/>
                  </a:cubicBezTo>
                  <a:cubicBezTo>
                    <a:pt x="4" y="19"/>
                    <a:pt x="5" y="19"/>
                    <a:pt x="5" y="18"/>
                  </a:cubicBezTo>
                  <a:cubicBezTo>
                    <a:pt x="33" y="2"/>
                    <a:pt x="33" y="2"/>
                    <a:pt x="33" y="2"/>
                  </a:cubicBezTo>
                  <a:cubicBezTo>
                    <a:pt x="33" y="2"/>
                    <a:pt x="32" y="2"/>
                    <a:pt x="32" y="2"/>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359">
              <a:extLst>
                <a:ext uri="{FF2B5EF4-FFF2-40B4-BE49-F238E27FC236}">
                  <a16:creationId xmlns:a16="http://schemas.microsoft.com/office/drawing/2014/main" id="{4A0B192F-C220-4971-B9B2-BAC44803140E}"/>
                </a:ext>
              </a:extLst>
            </p:cNvPr>
            <p:cNvSpPr>
              <a:spLocks/>
            </p:cNvSpPr>
            <p:nvPr/>
          </p:nvSpPr>
          <p:spPr bwMode="auto">
            <a:xfrm>
              <a:off x="-4446588" y="1770063"/>
              <a:ext cx="190500" cy="119063"/>
            </a:xfrm>
            <a:custGeom>
              <a:avLst/>
              <a:gdLst>
                <a:gd name="T0" fmla="*/ 47 w 120"/>
                <a:gd name="T1" fmla="*/ 42 h 75"/>
                <a:gd name="T2" fmla="*/ 120 w 120"/>
                <a:gd name="T3" fmla="*/ 0 h 75"/>
                <a:gd name="T4" fmla="*/ 73 w 120"/>
                <a:gd name="T5" fmla="*/ 34 h 75"/>
                <a:gd name="T6" fmla="*/ 0 w 120"/>
                <a:gd name="T7" fmla="*/ 75 h 75"/>
                <a:gd name="T8" fmla="*/ 47 w 120"/>
                <a:gd name="T9" fmla="*/ 42 h 75"/>
              </a:gdLst>
              <a:ahLst/>
              <a:cxnLst>
                <a:cxn ang="0">
                  <a:pos x="T0" y="T1"/>
                </a:cxn>
                <a:cxn ang="0">
                  <a:pos x="T2" y="T3"/>
                </a:cxn>
                <a:cxn ang="0">
                  <a:pos x="T4" y="T5"/>
                </a:cxn>
                <a:cxn ang="0">
                  <a:pos x="T6" y="T7"/>
                </a:cxn>
                <a:cxn ang="0">
                  <a:pos x="T8" y="T9"/>
                </a:cxn>
              </a:cxnLst>
              <a:rect l="0" t="0" r="r" b="b"/>
              <a:pathLst>
                <a:path w="120" h="75">
                  <a:moveTo>
                    <a:pt x="47" y="42"/>
                  </a:moveTo>
                  <a:lnTo>
                    <a:pt x="120" y="0"/>
                  </a:lnTo>
                  <a:lnTo>
                    <a:pt x="73" y="34"/>
                  </a:lnTo>
                  <a:lnTo>
                    <a:pt x="0" y="75"/>
                  </a:lnTo>
                  <a:lnTo>
                    <a:pt x="47" y="42"/>
                  </a:lnTo>
                  <a:close/>
                </a:path>
              </a:pathLst>
            </a:custGeom>
            <a:solidFill>
              <a:srgbClr val="7994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360">
              <a:extLst>
                <a:ext uri="{FF2B5EF4-FFF2-40B4-BE49-F238E27FC236}">
                  <a16:creationId xmlns:a16="http://schemas.microsoft.com/office/drawing/2014/main" id="{6C6918F7-9918-45BE-A0D1-7BBBD0608728}"/>
                </a:ext>
              </a:extLst>
            </p:cNvPr>
            <p:cNvSpPr>
              <a:spLocks/>
            </p:cNvSpPr>
            <p:nvPr/>
          </p:nvSpPr>
          <p:spPr bwMode="auto">
            <a:xfrm>
              <a:off x="-4371976" y="1770063"/>
              <a:ext cx="115888" cy="66675"/>
            </a:xfrm>
            <a:custGeom>
              <a:avLst/>
              <a:gdLst>
                <a:gd name="T0" fmla="*/ 0 w 28"/>
                <a:gd name="T1" fmla="*/ 16 h 16"/>
                <a:gd name="T2" fmla="*/ 28 w 28"/>
                <a:gd name="T3" fmla="*/ 0 h 16"/>
                <a:gd name="T4" fmla="*/ 28 w 28"/>
                <a:gd name="T5" fmla="*/ 0 h 16"/>
                <a:gd name="T6" fmla="*/ 0 w 28"/>
                <a:gd name="T7" fmla="*/ 16 h 16"/>
                <a:gd name="T8" fmla="*/ 0 w 28"/>
                <a:gd name="T9" fmla="*/ 16 h 16"/>
              </a:gdLst>
              <a:ahLst/>
              <a:cxnLst>
                <a:cxn ang="0">
                  <a:pos x="T0" y="T1"/>
                </a:cxn>
                <a:cxn ang="0">
                  <a:pos x="T2" y="T3"/>
                </a:cxn>
                <a:cxn ang="0">
                  <a:pos x="T4" y="T5"/>
                </a:cxn>
                <a:cxn ang="0">
                  <a:pos x="T6" y="T7"/>
                </a:cxn>
                <a:cxn ang="0">
                  <a:pos x="T8" y="T9"/>
                </a:cxn>
              </a:cxnLst>
              <a:rect l="0" t="0" r="r" b="b"/>
              <a:pathLst>
                <a:path w="28" h="16">
                  <a:moveTo>
                    <a:pt x="0" y="16"/>
                  </a:moveTo>
                  <a:cubicBezTo>
                    <a:pt x="28" y="0"/>
                    <a:pt x="28" y="0"/>
                    <a:pt x="28" y="0"/>
                  </a:cubicBezTo>
                  <a:cubicBezTo>
                    <a:pt x="28" y="0"/>
                    <a:pt x="28" y="0"/>
                    <a:pt x="28" y="0"/>
                  </a:cubicBezTo>
                  <a:cubicBezTo>
                    <a:pt x="0" y="16"/>
                    <a:pt x="0" y="16"/>
                    <a:pt x="0" y="16"/>
                  </a:cubicBezTo>
                  <a:cubicBezTo>
                    <a:pt x="0" y="16"/>
                    <a:pt x="0" y="16"/>
                    <a:pt x="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361">
              <a:extLst>
                <a:ext uri="{FF2B5EF4-FFF2-40B4-BE49-F238E27FC236}">
                  <a16:creationId xmlns:a16="http://schemas.microsoft.com/office/drawing/2014/main" id="{3B75D04D-C564-4966-91F4-484BA14E57F4}"/>
                </a:ext>
              </a:extLst>
            </p:cNvPr>
            <p:cNvSpPr>
              <a:spLocks/>
            </p:cNvSpPr>
            <p:nvPr/>
          </p:nvSpPr>
          <p:spPr bwMode="auto">
            <a:xfrm>
              <a:off x="-4181476" y="1878013"/>
              <a:ext cx="227013" cy="288925"/>
            </a:xfrm>
            <a:custGeom>
              <a:avLst/>
              <a:gdLst>
                <a:gd name="T0" fmla="*/ 49 w 55"/>
                <a:gd name="T1" fmla="*/ 53 h 70"/>
                <a:gd name="T2" fmla="*/ 21 w 55"/>
                <a:gd name="T3" fmla="*/ 70 h 70"/>
                <a:gd name="T4" fmla="*/ 27 w 55"/>
                <a:gd name="T5" fmla="*/ 56 h 70"/>
                <a:gd name="T6" fmla="*/ 5 w 55"/>
                <a:gd name="T7" fmla="*/ 18 h 70"/>
                <a:gd name="T8" fmla="*/ 0 w 55"/>
                <a:gd name="T9" fmla="*/ 16 h 70"/>
                <a:gd name="T10" fmla="*/ 28 w 55"/>
                <a:gd name="T11" fmla="*/ 0 h 70"/>
                <a:gd name="T12" fmla="*/ 34 w 55"/>
                <a:gd name="T13" fmla="*/ 2 h 70"/>
                <a:gd name="T14" fmla="*/ 55 w 55"/>
                <a:gd name="T15" fmla="*/ 39 h 70"/>
                <a:gd name="T16" fmla="*/ 49 w 55"/>
                <a:gd name="T17"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49" y="53"/>
                  </a:moveTo>
                  <a:cubicBezTo>
                    <a:pt x="21" y="70"/>
                    <a:pt x="21" y="70"/>
                    <a:pt x="21" y="70"/>
                  </a:cubicBezTo>
                  <a:cubicBezTo>
                    <a:pt x="25" y="68"/>
                    <a:pt x="27" y="63"/>
                    <a:pt x="27" y="56"/>
                  </a:cubicBezTo>
                  <a:cubicBezTo>
                    <a:pt x="27" y="42"/>
                    <a:pt x="17" y="25"/>
                    <a:pt x="5" y="18"/>
                  </a:cubicBezTo>
                  <a:cubicBezTo>
                    <a:pt x="4" y="17"/>
                    <a:pt x="2" y="17"/>
                    <a:pt x="0" y="16"/>
                  </a:cubicBezTo>
                  <a:cubicBezTo>
                    <a:pt x="28" y="0"/>
                    <a:pt x="28" y="0"/>
                    <a:pt x="28" y="0"/>
                  </a:cubicBezTo>
                  <a:cubicBezTo>
                    <a:pt x="30" y="0"/>
                    <a:pt x="32" y="1"/>
                    <a:pt x="34" y="2"/>
                  </a:cubicBezTo>
                  <a:cubicBezTo>
                    <a:pt x="46" y="9"/>
                    <a:pt x="55" y="26"/>
                    <a:pt x="55" y="39"/>
                  </a:cubicBezTo>
                  <a:cubicBezTo>
                    <a:pt x="55" y="46"/>
                    <a:pt x="53" y="51"/>
                    <a:pt x="49" y="53"/>
                  </a:cubicBezTo>
                  <a:close/>
                </a:path>
              </a:pathLst>
            </a:custGeom>
            <a:solidFill>
              <a:srgbClr val="9AB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362">
              <a:extLst>
                <a:ext uri="{FF2B5EF4-FFF2-40B4-BE49-F238E27FC236}">
                  <a16:creationId xmlns:a16="http://schemas.microsoft.com/office/drawing/2014/main" id="{BBE48072-6526-41CF-9777-D0D060AA1C5E}"/>
                </a:ext>
              </a:extLst>
            </p:cNvPr>
            <p:cNvSpPr>
              <a:spLocks/>
            </p:cNvSpPr>
            <p:nvPr/>
          </p:nvSpPr>
          <p:spPr bwMode="auto">
            <a:xfrm>
              <a:off x="-4470401" y="1541463"/>
              <a:ext cx="404813" cy="401638"/>
            </a:xfrm>
            <a:custGeom>
              <a:avLst/>
              <a:gdLst>
                <a:gd name="T0" fmla="*/ 57 w 98"/>
                <a:gd name="T1" fmla="*/ 7 h 97"/>
                <a:gd name="T2" fmla="*/ 28 w 98"/>
                <a:gd name="T3" fmla="*/ 4 h 97"/>
                <a:gd name="T4" fmla="*/ 0 w 98"/>
                <a:gd name="T5" fmla="*/ 21 h 97"/>
                <a:gd name="T6" fmla="*/ 29 w 98"/>
                <a:gd name="T7" fmla="*/ 23 h 97"/>
                <a:gd name="T8" fmla="*/ 70 w 98"/>
                <a:gd name="T9" fmla="*/ 94 h 97"/>
                <a:gd name="T10" fmla="*/ 70 w 98"/>
                <a:gd name="T11" fmla="*/ 97 h 97"/>
                <a:gd name="T12" fmla="*/ 98 w 98"/>
                <a:gd name="T13" fmla="*/ 81 h 97"/>
                <a:gd name="T14" fmla="*/ 98 w 98"/>
                <a:gd name="T15" fmla="*/ 78 h 97"/>
                <a:gd name="T16" fmla="*/ 57 w 98"/>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97">
                  <a:moveTo>
                    <a:pt x="57" y="7"/>
                  </a:moveTo>
                  <a:cubicBezTo>
                    <a:pt x="46" y="0"/>
                    <a:pt x="35" y="0"/>
                    <a:pt x="28" y="4"/>
                  </a:cubicBezTo>
                  <a:cubicBezTo>
                    <a:pt x="0" y="21"/>
                    <a:pt x="0" y="21"/>
                    <a:pt x="0" y="21"/>
                  </a:cubicBezTo>
                  <a:cubicBezTo>
                    <a:pt x="7" y="16"/>
                    <a:pt x="18" y="17"/>
                    <a:pt x="29" y="23"/>
                  </a:cubicBezTo>
                  <a:cubicBezTo>
                    <a:pt x="52" y="37"/>
                    <a:pt x="70" y="68"/>
                    <a:pt x="70" y="94"/>
                  </a:cubicBezTo>
                  <a:cubicBezTo>
                    <a:pt x="70" y="95"/>
                    <a:pt x="70" y="96"/>
                    <a:pt x="70" y="97"/>
                  </a:cubicBezTo>
                  <a:cubicBezTo>
                    <a:pt x="98" y="81"/>
                    <a:pt x="98" y="81"/>
                    <a:pt x="98" y="81"/>
                  </a:cubicBezTo>
                  <a:cubicBezTo>
                    <a:pt x="98" y="80"/>
                    <a:pt x="98" y="79"/>
                    <a:pt x="98" y="78"/>
                  </a:cubicBezTo>
                  <a:cubicBezTo>
                    <a:pt x="98" y="52"/>
                    <a:pt x="80" y="20"/>
                    <a:pt x="57" y="7"/>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363">
              <a:extLst>
                <a:ext uri="{FF2B5EF4-FFF2-40B4-BE49-F238E27FC236}">
                  <a16:creationId xmlns:a16="http://schemas.microsoft.com/office/drawing/2014/main" id="{C5E15AAA-BEC1-4204-88FA-5830F5E8CB37}"/>
                </a:ext>
              </a:extLst>
            </p:cNvPr>
            <p:cNvSpPr>
              <a:spLocks/>
            </p:cNvSpPr>
            <p:nvPr/>
          </p:nvSpPr>
          <p:spPr bwMode="auto">
            <a:xfrm>
              <a:off x="-4660901" y="1592263"/>
              <a:ext cx="590550" cy="595313"/>
            </a:xfrm>
            <a:custGeom>
              <a:avLst/>
              <a:gdLst>
                <a:gd name="T0" fmla="*/ 75 w 143"/>
                <a:gd name="T1" fmla="*/ 11 h 144"/>
                <a:gd name="T2" fmla="*/ 116 w 143"/>
                <a:gd name="T3" fmla="*/ 82 h 144"/>
                <a:gd name="T4" fmla="*/ 116 w 143"/>
                <a:gd name="T5" fmla="*/ 85 h 144"/>
                <a:gd name="T6" fmla="*/ 121 w 143"/>
                <a:gd name="T7" fmla="*/ 87 h 144"/>
                <a:gd name="T8" fmla="*/ 143 w 143"/>
                <a:gd name="T9" fmla="*/ 125 h 144"/>
                <a:gd name="T10" fmla="*/ 121 w 143"/>
                <a:gd name="T11" fmla="*/ 137 h 144"/>
                <a:gd name="T12" fmla="*/ 86 w 143"/>
                <a:gd name="T13" fmla="*/ 117 h 144"/>
                <a:gd name="T14" fmla="*/ 86 w 143"/>
                <a:gd name="T15" fmla="*/ 96 h 144"/>
                <a:gd name="T16" fmla="*/ 89 w 143"/>
                <a:gd name="T17" fmla="*/ 98 h 144"/>
                <a:gd name="T18" fmla="*/ 91 w 143"/>
                <a:gd name="T19" fmla="*/ 95 h 144"/>
                <a:gd name="T20" fmla="*/ 73 w 143"/>
                <a:gd name="T21" fmla="*/ 61 h 144"/>
                <a:gd name="T22" fmla="*/ 72 w 143"/>
                <a:gd name="T23" fmla="*/ 59 h 144"/>
                <a:gd name="T24" fmla="*/ 70 w 143"/>
                <a:gd name="T25" fmla="*/ 59 h 144"/>
                <a:gd name="T26" fmla="*/ 52 w 143"/>
                <a:gd name="T27" fmla="*/ 72 h 144"/>
                <a:gd name="T28" fmla="*/ 54 w 143"/>
                <a:gd name="T29" fmla="*/ 78 h 144"/>
                <a:gd name="T30" fmla="*/ 57 w 143"/>
                <a:gd name="T31" fmla="*/ 80 h 144"/>
                <a:gd name="T32" fmla="*/ 57 w 143"/>
                <a:gd name="T33" fmla="*/ 100 h 144"/>
                <a:gd name="T34" fmla="*/ 27 w 143"/>
                <a:gd name="T35" fmla="*/ 83 h 144"/>
                <a:gd name="T36" fmla="*/ 25 w 143"/>
                <a:gd name="T37" fmla="*/ 81 h 144"/>
                <a:gd name="T38" fmla="*/ 0 w 143"/>
                <a:gd name="T39" fmla="*/ 35 h 144"/>
                <a:gd name="T40" fmla="*/ 28 w 143"/>
                <a:gd name="T41" fmla="*/ 19 h 144"/>
                <a:gd name="T42" fmla="*/ 35 w 143"/>
                <a:gd name="T43" fmla="*/ 24 h 144"/>
                <a:gd name="T44" fmla="*/ 75 w 143"/>
                <a:gd name="T45"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44">
                  <a:moveTo>
                    <a:pt x="75" y="11"/>
                  </a:moveTo>
                  <a:cubicBezTo>
                    <a:pt x="98" y="25"/>
                    <a:pt x="116" y="56"/>
                    <a:pt x="116" y="82"/>
                  </a:cubicBezTo>
                  <a:cubicBezTo>
                    <a:pt x="116" y="83"/>
                    <a:pt x="116" y="84"/>
                    <a:pt x="116" y="85"/>
                  </a:cubicBezTo>
                  <a:cubicBezTo>
                    <a:pt x="118" y="86"/>
                    <a:pt x="120" y="86"/>
                    <a:pt x="121" y="87"/>
                  </a:cubicBezTo>
                  <a:cubicBezTo>
                    <a:pt x="133" y="94"/>
                    <a:pt x="143" y="111"/>
                    <a:pt x="143" y="125"/>
                  </a:cubicBezTo>
                  <a:cubicBezTo>
                    <a:pt x="143" y="139"/>
                    <a:pt x="133" y="144"/>
                    <a:pt x="121" y="137"/>
                  </a:cubicBezTo>
                  <a:cubicBezTo>
                    <a:pt x="86" y="117"/>
                    <a:pt x="86" y="117"/>
                    <a:pt x="86" y="117"/>
                  </a:cubicBezTo>
                  <a:cubicBezTo>
                    <a:pt x="86" y="96"/>
                    <a:pt x="86" y="96"/>
                    <a:pt x="86" y="96"/>
                  </a:cubicBezTo>
                  <a:cubicBezTo>
                    <a:pt x="89" y="98"/>
                    <a:pt x="89" y="98"/>
                    <a:pt x="89" y="98"/>
                  </a:cubicBezTo>
                  <a:cubicBezTo>
                    <a:pt x="91" y="99"/>
                    <a:pt x="92" y="97"/>
                    <a:pt x="91" y="95"/>
                  </a:cubicBezTo>
                  <a:cubicBezTo>
                    <a:pt x="73" y="61"/>
                    <a:pt x="73" y="61"/>
                    <a:pt x="73" y="61"/>
                  </a:cubicBezTo>
                  <a:cubicBezTo>
                    <a:pt x="73" y="60"/>
                    <a:pt x="72" y="59"/>
                    <a:pt x="72" y="59"/>
                  </a:cubicBezTo>
                  <a:cubicBezTo>
                    <a:pt x="71" y="59"/>
                    <a:pt x="70" y="59"/>
                    <a:pt x="70" y="59"/>
                  </a:cubicBezTo>
                  <a:cubicBezTo>
                    <a:pt x="52" y="72"/>
                    <a:pt x="52" y="72"/>
                    <a:pt x="52" y="72"/>
                  </a:cubicBezTo>
                  <a:cubicBezTo>
                    <a:pt x="51" y="73"/>
                    <a:pt x="52" y="77"/>
                    <a:pt x="54" y="78"/>
                  </a:cubicBezTo>
                  <a:cubicBezTo>
                    <a:pt x="57" y="80"/>
                    <a:pt x="57" y="80"/>
                    <a:pt x="57" y="80"/>
                  </a:cubicBezTo>
                  <a:cubicBezTo>
                    <a:pt x="57" y="100"/>
                    <a:pt x="57" y="100"/>
                    <a:pt x="57" y="100"/>
                  </a:cubicBezTo>
                  <a:cubicBezTo>
                    <a:pt x="27" y="83"/>
                    <a:pt x="27" y="83"/>
                    <a:pt x="27" y="83"/>
                  </a:cubicBezTo>
                  <a:cubicBezTo>
                    <a:pt x="25" y="81"/>
                    <a:pt x="25" y="81"/>
                    <a:pt x="25" y="81"/>
                  </a:cubicBezTo>
                  <a:cubicBezTo>
                    <a:pt x="11" y="71"/>
                    <a:pt x="0" y="51"/>
                    <a:pt x="0" y="35"/>
                  </a:cubicBezTo>
                  <a:cubicBezTo>
                    <a:pt x="0" y="17"/>
                    <a:pt x="13" y="10"/>
                    <a:pt x="28" y="19"/>
                  </a:cubicBezTo>
                  <a:cubicBezTo>
                    <a:pt x="31" y="20"/>
                    <a:pt x="33" y="22"/>
                    <a:pt x="35" y="24"/>
                  </a:cubicBezTo>
                  <a:cubicBezTo>
                    <a:pt x="40" y="6"/>
                    <a:pt x="56" y="0"/>
                    <a:pt x="75" y="11"/>
                  </a:cubicBezTo>
                  <a:close/>
                </a:path>
              </a:pathLst>
            </a:custGeom>
            <a:solidFill>
              <a:srgbClr val="F0F7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364">
              <a:extLst>
                <a:ext uri="{FF2B5EF4-FFF2-40B4-BE49-F238E27FC236}">
                  <a16:creationId xmlns:a16="http://schemas.microsoft.com/office/drawing/2014/main" id="{94F65CBA-198C-40E7-B07C-751C306A828A}"/>
                </a:ext>
              </a:extLst>
            </p:cNvPr>
            <p:cNvSpPr>
              <a:spLocks/>
            </p:cNvSpPr>
            <p:nvPr/>
          </p:nvSpPr>
          <p:spPr bwMode="auto">
            <a:xfrm>
              <a:off x="-5322888" y="1103313"/>
              <a:ext cx="190500" cy="228600"/>
            </a:xfrm>
            <a:custGeom>
              <a:avLst/>
              <a:gdLst>
                <a:gd name="T0" fmla="*/ 27 w 46"/>
                <a:gd name="T1" fmla="*/ 4 h 55"/>
                <a:gd name="T2" fmla="*/ 14 w 46"/>
                <a:gd name="T3" fmla="*/ 2 h 55"/>
                <a:gd name="T4" fmla="*/ 0 w 46"/>
                <a:gd name="T5" fmla="*/ 10 h 55"/>
                <a:gd name="T6" fmla="*/ 13 w 46"/>
                <a:gd name="T7" fmla="*/ 12 h 55"/>
                <a:gd name="T8" fmla="*/ 32 w 46"/>
                <a:gd name="T9" fmla="*/ 43 h 55"/>
                <a:gd name="T10" fmla="*/ 26 w 46"/>
                <a:gd name="T11" fmla="*/ 55 h 55"/>
                <a:gd name="T12" fmla="*/ 40 w 46"/>
                <a:gd name="T13" fmla="*/ 47 h 55"/>
                <a:gd name="T14" fmla="*/ 46 w 46"/>
                <a:gd name="T15" fmla="*/ 35 h 55"/>
                <a:gd name="T16" fmla="*/ 27 w 46"/>
                <a:gd name="T17" fmla="*/ 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5">
                  <a:moveTo>
                    <a:pt x="27" y="4"/>
                  </a:moveTo>
                  <a:cubicBezTo>
                    <a:pt x="22" y="1"/>
                    <a:pt x="17" y="0"/>
                    <a:pt x="14" y="2"/>
                  </a:cubicBezTo>
                  <a:cubicBezTo>
                    <a:pt x="0" y="10"/>
                    <a:pt x="0" y="10"/>
                    <a:pt x="0" y="10"/>
                  </a:cubicBezTo>
                  <a:cubicBezTo>
                    <a:pt x="4" y="8"/>
                    <a:pt x="8" y="9"/>
                    <a:pt x="13" y="12"/>
                  </a:cubicBezTo>
                  <a:cubicBezTo>
                    <a:pt x="24" y="18"/>
                    <a:pt x="32" y="32"/>
                    <a:pt x="32" y="43"/>
                  </a:cubicBezTo>
                  <a:cubicBezTo>
                    <a:pt x="32" y="49"/>
                    <a:pt x="30" y="53"/>
                    <a:pt x="26" y="55"/>
                  </a:cubicBezTo>
                  <a:cubicBezTo>
                    <a:pt x="40" y="47"/>
                    <a:pt x="40" y="47"/>
                    <a:pt x="40" y="47"/>
                  </a:cubicBezTo>
                  <a:cubicBezTo>
                    <a:pt x="44" y="45"/>
                    <a:pt x="46" y="41"/>
                    <a:pt x="46" y="35"/>
                  </a:cubicBezTo>
                  <a:cubicBezTo>
                    <a:pt x="46" y="24"/>
                    <a:pt x="37" y="10"/>
                    <a:pt x="27" y="4"/>
                  </a:cubicBez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365">
              <a:extLst>
                <a:ext uri="{FF2B5EF4-FFF2-40B4-BE49-F238E27FC236}">
                  <a16:creationId xmlns:a16="http://schemas.microsoft.com/office/drawing/2014/main" id="{8D1759BF-A34C-4944-B9E9-710F0E7058B5}"/>
                </a:ext>
              </a:extLst>
            </p:cNvPr>
            <p:cNvSpPr>
              <a:spLocks/>
            </p:cNvSpPr>
            <p:nvPr/>
          </p:nvSpPr>
          <p:spPr bwMode="auto">
            <a:xfrm>
              <a:off x="-5343526" y="1128713"/>
              <a:ext cx="152400" cy="223838"/>
            </a:xfrm>
            <a:custGeom>
              <a:avLst/>
              <a:gdLst>
                <a:gd name="T0" fmla="*/ 18 w 37"/>
                <a:gd name="T1" fmla="*/ 6 h 54"/>
                <a:gd name="T2" fmla="*/ 37 w 37"/>
                <a:gd name="T3" fmla="*/ 37 h 54"/>
                <a:gd name="T4" fmla="*/ 18 w 37"/>
                <a:gd name="T5" fmla="*/ 48 h 54"/>
                <a:gd name="T6" fmla="*/ 0 w 37"/>
                <a:gd name="T7" fmla="*/ 16 h 54"/>
                <a:gd name="T8" fmla="*/ 18 w 37"/>
                <a:gd name="T9" fmla="*/ 6 h 54"/>
              </a:gdLst>
              <a:ahLst/>
              <a:cxnLst>
                <a:cxn ang="0">
                  <a:pos x="T0" y="T1"/>
                </a:cxn>
                <a:cxn ang="0">
                  <a:pos x="T2" y="T3"/>
                </a:cxn>
                <a:cxn ang="0">
                  <a:pos x="T4" y="T5"/>
                </a:cxn>
                <a:cxn ang="0">
                  <a:pos x="T6" y="T7"/>
                </a:cxn>
                <a:cxn ang="0">
                  <a:pos x="T8" y="T9"/>
                </a:cxn>
              </a:cxnLst>
              <a:rect l="0" t="0" r="r" b="b"/>
              <a:pathLst>
                <a:path w="37" h="54">
                  <a:moveTo>
                    <a:pt x="18" y="6"/>
                  </a:moveTo>
                  <a:cubicBezTo>
                    <a:pt x="29" y="12"/>
                    <a:pt x="37" y="26"/>
                    <a:pt x="37" y="37"/>
                  </a:cubicBezTo>
                  <a:cubicBezTo>
                    <a:pt x="37" y="49"/>
                    <a:pt x="28" y="54"/>
                    <a:pt x="18" y="48"/>
                  </a:cubicBezTo>
                  <a:cubicBezTo>
                    <a:pt x="8" y="42"/>
                    <a:pt x="0" y="28"/>
                    <a:pt x="0" y="16"/>
                  </a:cubicBezTo>
                  <a:cubicBezTo>
                    <a:pt x="0" y="5"/>
                    <a:pt x="8" y="0"/>
                    <a:pt x="18" y="6"/>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366">
              <a:extLst>
                <a:ext uri="{FF2B5EF4-FFF2-40B4-BE49-F238E27FC236}">
                  <a16:creationId xmlns:a16="http://schemas.microsoft.com/office/drawing/2014/main" id="{8A34D9B9-7FFB-4255-A2A6-3B67262AB11B}"/>
                </a:ext>
              </a:extLst>
            </p:cNvPr>
            <p:cNvSpPr>
              <a:spLocks/>
            </p:cNvSpPr>
            <p:nvPr/>
          </p:nvSpPr>
          <p:spPr bwMode="auto">
            <a:xfrm>
              <a:off x="-5397501" y="1041401"/>
              <a:ext cx="100013" cy="90488"/>
            </a:xfrm>
            <a:custGeom>
              <a:avLst/>
              <a:gdLst>
                <a:gd name="T0" fmla="*/ 10 w 24"/>
                <a:gd name="T1" fmla="*/ 8 h 22"/>
                <a:gd name="T2" fmla="*/ 24 w 24"/>
                <a:gd name="T3" fmla="*/ 0 h 22"/>
                <a:gd name="T4" fmla="*/ 16 w 24"/>
                <a:gd name="T5" fmla="*/ 11 h 22"/>
                <a:gd name="T6" fmla="*/ 14 w 24"/>
                <a:gd name="T7" fmla="*/ 14 h 22"/>
                <a:gd name="T8" fmla="*/ 0 w 24"/>
                <a:gd name="T9" fmla="*/ 22 h 22"/>
                <a:gd name="T10" fmla="*/ 2 w 24"/>
                <a:gd name="T11" fmla="*/ 20 h 22"/>
                <a:gd name="T12" fmla="*/ 10 w 24"/>
                <a:gd name="T13" fmla="*/ 8 h 22"/>
              </a:gdLst>
              <a:ahLst/>
              <a:cxnLst>
                <a:cxn ang="0">
                  <a:pos x="T0" y="T1"/>
                </a:cxn>
                <a:cxn ang="0">
                  <a:pos x="T2" y="T3"/>
                </a:cxn>
                <a:cxn ang="0">
                  <a:pos x="T4" y="T5"/>
                </a:cxn>
                <a:cxn ang="0">
                  <a:pos x="T6" y="T7"/>
                </a:cxn>
                <a:cxn ang="0">
                  <a:pos x="T8" y="T9"/>
                </a:cxn>
                <a:cxn ang="0">
                  <a:pos x="T10" y="T11"/>
                </a:cxn>
                <a:cxn ang="0">
                  <a:pos x="T12" y="T13"/>
                </a:cxn>
              </a:cxnLst>
              <a:rect l="0" t="0" r="r" b="b"/>
              <a:pathLst>
                <a:path w="24" h="22">
                  <a:moveTo>
                    <a:pt x="10" y="8"/>
                  </a:moveTo>
                  <a:cubicBezTo>
                    <a:pt x="24" y="0"/>
                    <a:pt x="24" y="0"/>
                    <a:pt x="24" y="0"/>
                  </a:cubicBezTo>
                  <a:cubicBezTo>
                    <a:pt x="20" y="2"/>
                    <a:pt x="17" y="6"/>
                    <a:pt x="16" y="11"/>
                  </a:cubicBezTo>
                  <a:cubicBezTo>
                    <a:pt x="15" y="13"/>
                    <a:pt x="15" y="14"/>
                    <a:pt x="14" y="14"/>
                  </a:cubicBezTo>
                  <a:cubicBezTo>
                    <a:pt x="0" y="22"/>
                    <a:pt x="0" y="22"/>
                    <a:pt x="0" y="22"/>
                  </a:cubicBezTo>
                  <a:cubicBezTo>
                    <a:pt x="1" y="22"/>
                    <a:pt x="1" y="21"/>
                    <a:pt x="2" y="20"/>
                  </a:cubicBezTo>
                  <a:cubicBezTo>
                    <a:pt x="3" y="14"/>
                    <a:pt x="6" y="10"/>
                    <a:pt x="10" y="8"/>
                  </a:cubicBez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367">
              <a:extLst>
                <a:ext uri="{FF2B5EF4-FFF2-40B4-BE49-F238E27FC236}">
                  <a16:creationId xmlns:a16="http://schemas.microsoft.com/office/drawing/2014/main" id="{AC94D5E3-455C-40A0-B12B-D44084537A81}"/>
                </a:ext>
              </a:extLst>
            </p:cNvPr>
            <p:cNvSpPr>
              <a:spLocks/>
            </p:cNvSpPr>
            <p:nvPr/>
          </p:nvSpPr>
          <p:spPr bwMode="auto">
            <a:xfrm>
              <a:off x="-5397501" y="950913"/>
              <a:ext cx="363538" cy="347663"/>
            </a:xfrm>
            <a:custGeom>
              <a:avLst/>
              <a:gdLst>
                <a:gd name="T0" fmla="*/ 87 w 88"/>
                <a:gd name="T1" fmla="*/ 69 h 84"/>
                <a:gd name="T2" fmla="*/ 45 w 88"/>
                <a:gd name="T3" fmla="*/ 8 h 84"/>
                <a:gd name="T4" fmla="*/ 14 w 88"/>
                <a:gd name="T5" fmla="*/ 5 h 84"/>
                <a:gd name="T6" fmla="*/ 0 w 88"/>
                <a:gd name="T7" fmla="*/ 13 h 84"/>
                <a:gd name="T8" fmla="*/ 31 w 88"/>
                <a:gd name="T9" fmla="*/ 16 h 84"/>
                <a:gd name="T10" fmla="*/ 74 w 88"/>
                <a:gd name="T11" fmla="*/ 77 h 84"/>
                <a:gd name="T12" fmla="*/ 72 w 88"/>
                <a:gd name="T13" fmla="*/ 84 h 84"/>
                <a:gd name="T14" fmla="*/ 86 w 88"/>
                <a:gd name="T15" fmla="*/ 76 h 84"/>
                <a:gd name="T16" fmla="*/ 87 w 88"/>
                <a:gd name="T17" fmla="*/ 6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4">
                  <a:moveTo>
                    <a:pt x="87" y="69"/>
                  </a:moveTo>
                  <a:cubicBezTo>
                    <a:pt x="82" y="44"/>
                    <a:pt x="65" y="19"/>
                    <a:pt x="45" y="8"/>
                  </a:cubicBezTo>
                  <a:cubicBezTo>
                    <a:pt x="33" y="1"/>
                    <a:pt x="22" y="0"/>
                    <a:pt x="14" y="5"/>
                  </a:cubicBezTo>
                  <a:cubicBezTo>
                    <a:pt x="0" y="13"/>
                    <a:pt x="0" y="13"/>
                    <a:pt x="0" y="13"/>
                  </a:cubicBezTo>
                  <a:cubicBezTo>
                    <a:pt x="8" y="8"/>
                    <a:pt x="19" y="9"/>
                    <a:pt x="31" y="16"/>
                  </a:cubicBezTo>
                  <a:cubicBezTo>
                    <a:pt x="51" y="27"/>
                    <a:pt x="68" y="52"/>
                    <a:pt x="74" y="77"/>
                  </a:cubicBezTo>
                  <a:cubicBezTo>
                    <a:pt x="74" y="80"/>
                    <a:pt x="74" y="83"/>
                    <a:pt x="72" y="84"/>
                  </a:cubicBezTo>
                  <a:cubicBezTo>
                    <a:pt x="86" y="76"/>
                    <a:pt x="86" y="76"/>
                    <a:pt x="86" y="76"/>
                  </a:cubicBezTo>
                  <a:cubicBezTo>
                    <a:pt x="87" y="75"/>
                    <a:pt x="88" y="72"/>
                    <a:pt x="87" y="69"/>
                  </a:cubicBez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368">
              <a:extLst>
                <a:ext uri="{FF2B5EF4-FFF2-40B4-BE49-F238E27FC236}">
                  <a16:creationId xmlns:a16="http://schemas.microsoft.com/office/drawing/2014/main" id="{53A83E12-2B7A-422B-AFC5-F692C1C19390}"/>
                </a:ext>
              </a:extLst>
            </p:cNvPr>
            <p:cNvSpPr>
              <a:spLocks/>
            </p:cNvSpPr>
            <p:nvPr/>
          </p:nvSpPr>
          <p:spPr bwMode="auto">
            <a:xfrm>
              <a:off x="-5451476" y="966788"/>
              <a:ext cx="363538" cy="334963"/>
            </a:xfrm>
            <a:custGeom>
              <a:avLst/>
              <a:gdLst>
                <a:gd name="T0" fmla="*/ 44 w 88"/>
                <a:gd name="T1" fmla="*/ 12 h 81"/>
                <a:gd name="T2" fmla="*/ 87 w 88"/>
                <a:gd name="T3" fmla="*/ 73 h 81"/>
                <a:gd name="T4" fmla="*/ 82 w 88"/>
                <a:gd name="T5" fmla="*/ 80 h 81"/>
                <a:gd name="T6" fmla="*/ 80 w 88"/>
                <a:gd name="T7" fmla="*/ 79 h 81"/>
                <a:gd name="T8" fmla="*/ 73 w 88"/>
                <a:gd name="T9" fmla="*/ 70 h 81"/>
                <a:gd name="T10" fmla="*/ 44 w 88"/>
                <a:gd name="T11" fmla="*/ 28 h 81"/>
                <a:gd name="T12" fmla="*/ 15 w 88"/>
                <a:gd name="T13" fmla="*/ 38 h 81"/>
                <a:gd name="T14" fmla="*/ 8 w 88"/>
                <a:gd name="T15" fmla="*/ 40 h 81"/>
                <a:gd name="T16" fmla="*/ 6 w 88"/>
                <a:gd name="T17" fmla="*/ 38 h 81"/>
                <a:gd name="T18" fmla="*/ 1 w 88"/>
                <a:gd name="T19" fmla="*/ 26 h 81"/>
                <a:gd name="T20" fmla="*/ 44 w 88"/>
                <a:gd name="T21"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81">
                  <a:moveTo>
                    <a:pt x="44" y="12"/>
                  </a:moveTo>
                  <a:cubicBezTo>
                    <a:pt x="64" y="23"/>
                    <a:pt x="81" y="48"/>
                    <a:pt x="87" y="73"/>
                  </a:cubicBezTo>
                  <a:cubicBezTo>
                    <a:pt x="88" y="78"/>
                    <a:pt x="86" y="81"/>
                    <a:pt x="82" y="80"/>
                  </a:cubicBezTo>
                  <a:cubicBezTo>
                    <a:pt x="81" y="80"/>
                    <a:pt x="81" y="80"/>
                    <a:pt x="80" y="79"/>
                  </a:cubicBezTo>
                  <a:cubicBezTo>
                    <a:pt x="77" y="78"/>
                    <a:pt x="74" y="74"/>
                    <a:pt x="73" y="70"/>
                  </a:cubicBezTo>
                  <a:cubicBezTo>
                    <a:pt x="69" y="53"/>
                    <a:pt x="58" y="36"/>
                    <a:pt x="44" y="28"/>
                  </a:cubicBezTo>
                  <a:cubicBezTo>
                    <a:pt x="30" y="20"/>
                    <a:pt x="18" y="24"/>
                    <a:pt x="15" y="38"/>
                  </a:cubicBezTo>
                  <a:cubicBezTo>
                    <a:pt x="14" y="41"/>
                    <a:pt x="11" y="41"/>
                    <a:pt x="8" y="40"/>
                  </a:cubicBezTo>
                  <a:cubicBezTo>
                    <a:pt x="7" y="39"/>
                    <a:pt x="7" y="39"/>
                    <a:pt x="6" y="38"/>
                  </a:cubicBezTo>
                  <a:cubicBezTo>
                    <a:pt x="3" y="35"/>
                    <a:pt x="0" y="30"/>
                    <a:pt x="1" y="26"/>
                  </a:cubicBezTo>
                  <a:cubicBezTo>
                    <a:pt x="6" y="6"/>
                    <a:pt x="24" y="0"/>
                    <a:pt x="44" y="12"/>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369">
              <a:extLst>
                <a:ext uri="{FF2B5EF4-FFF2-40B4-BE49-F238E27FC236}">
                  <a16:creationId xmlns:a16="http://schemas.microsoft.com/office/drawing/2014/main" id="{54213A29-D4C6-4AAD-A04A-16E64C3DF766}"/>
                </a:ext>
              </a:extLst>
            </p:cNvPr>
            <p:cNvSpPr>
              <a:spLocks/>
            </p:cNvSpPr>
            <p:nvPr/>
          </p:nvSpPr>
          <p:spPr bwMode="auto">
            <a:xfrm>
              <a:off x="-5472113" y="900113"/>
              <a:ext cx="111125" cy="95250"/>
            </a:xfrm>
            <a:custGeom>
              <a:avLst/>
              <a:gdLst>
                <a:gd name="T0" fmla="*/ 13 w 27"/>
                <a:gd name="T1" fmla="*/ 8 h 23"/>
                <a:gd name="T2" fmla="*/ 27 w 27"/>
                <a:gd name="T3" fmla="*/ 0 h 23"/>
                <a:gd name="T4" fmla="*/ 15 w 27"/>
                <a:gd name="T5" fmla="*/ 13 h 23"/>
                <a:gd name="T6" fmla="*/ 14 w 27"/>
                <a:gd name="T7" fmla="*/ 15 h 23"/>
                <a:gd name="T8" fmla="*/ 0 w 27"/>
                <a:gd name="T9" fmla="*/ 23 h 23"/>
                <a:gd name="T10" fmla="*/ 2 w 27"/>
                <a:gd name="T11" fmla="*/ 21 h 23"/>
                <a:gd name="T12" fmla="*/ 13 w 27"/>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27" h="23">
                  <a:moveTo>
                    <a:pt x="13" y="8"/>
                  </a:moveTo>
                  <a:cubicBezTo>
                    <a:pt x="27" y="0"/>
                    <a:pt x="27" y="0"/>
                    <a:pt x="27" y="0"/>
                  </a:cubicBezTo>
                  <a:cubicBezTo>
                    <a:pt x="22" y="3"/>
                    <a:pt x="18" y="7"/>
                    <a:pt x="15" y="13"/>
                  </a:cubicBezTo>
                  <a:cubicBezTo>
                    <a:pt x="15" y="14"/>
                    <a:pt x="15" y="14"/>
                    <a:pt x="14" y="15"/>
                  </a:cubicBezTo>
                  <a:cubicBezTo>
                    <a:pt x="0" y="23"/>
                    <a:pt x="0" y="23"/>
                    <a:pt x="0" y="23"/>
                  </a:cubicBezTo>
                  <a:cubicBezTo>
                    <a:pt x="1" y="22"/>
                    <a:pt x="1" y="22"/>
                    <a:pt x="2" y="21"/>
                  </a:cubicBezTo>
                  <a:cubicBezTo>
                    <a:pt x="4" y="15"/>
                    <a:pt x="8" y="11"/>
                    <a:pt x="13" y="8"/>
                  </a:cubicBez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370">
              <a:extLst>
                <a:ext uri="{FF2B5EF4-FFF2-40B4-BE49-F238E27FC236}">
                  <a16:creationId xmlns:a16="http://schemas.microsoft.com/office/drawing/2014/main" id="{592375E1-A9C5-4A24-96A2-88AACA530EC7}"/>
                </a:ext>
              </a:extLst>
            </p:cNvPr>
            <p:cNvSpPr>
              <a:spLocks/>
            </p:cNvSpPr>
            <p:nvPr/>
          </p:nvSpPr>
          <p:spPr bwMode="auto">
            <a:xfrm>
              <a:off x="-5459413" y="801688"/>
              <a:ext cx="504825" cy="450850"/>
            </a:xfrm>
            <a:custGeom>
              <a:avLst/>
              <a:gdLst>
                <a:gd name="T0" fmla="*/ 121 w 122"/>
                <a:gd name="T1" fmla="*/ 94 h 109"/>
                <a:gd name="T2" fmla="*/ 60 w 122"/>
                <a:gd name="T3" fmla="*/ 12 h 109"/>
                <a:gd name="T4" fmla="*/ 14 w 122"/>
                <a:gd name="T5" fmla="*/ 7 h 109"/>
                <a:gd name="T6" fmla="*/ 0 w 122"/>
                <a:gd name="T7" fmla="*/ 15 h 109"/>
                <a:gd name="T8" fmla="*/ 46 w 122"/>
                <a:gd name="T9" fmla="*/ 20 h 109"/>
                <a:gd name="T10" fmla="*/ 107 w 122"/>
                <a:gd name="T11" fmla="*/ 102 h 109"/>
                <a:gd name="T12" fmla="*/ 105 w 122"/>
                <a:gd name="T13" fmla="*/ 109 h 109"/>
                <a:gd name="T14" fmla="*/ 119 w 122"/>
                <a:gd name="T15" fmla="*/ 101 h 109"/>
                <a:gd name="T16" fmla="*/ 121 w 122"/>
                <a:gd name="T17" fmla="*/ 9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09">
                  <a:moveTo>
                    <a:pt x="121" y="94"/>
                  </a:moveTo>
                  <a:cubicBezTo>
                    <a:pt x="111" y="59"/>
                    <a:pt x="87" y="27"/>
                    <a:pt x="60" y="12"/>
                  </a:cubicBezTo>
                  <a:cubicBezTo>
                    <a:pt x="42" y="1"/>
                    <a:pt x="26" y="0"/>
                    <a:pt x="14" y="7"/>
                  </a:cubicBezTo>
                  <a:cubicBezTo>
                    <a:pt x="0" y="15"/>
                    <a:pt x="0" y="15"/>
                    <a:pt x="0" y="15"/>
                  </a:cubicBezTo>
                  <a:cubicBezTo>
                    <a:pt x="12" y="8"/>
                    <a:pt x="29" y="9"/>
                    <a:pt x="46" y="20"/>
                  </a:cubicBezTo>
                  <a:cubicBezTo>
                    <a:pt x="73" y="35"/>
                    <a:pt x="97" y="67"/>
                    <a:pt x="107" y="102"/>
                  </a:cubicBezTo>
                  <a:cubicBezTo>
                    <a:pt x="108" y="105"/>
                    <a:pt x="107" y="108"/>
                    <a:pt x="105" y="109"/>
                  </a:cubicBezTo>
                  <a:cubicBezTo>
                    <a:pt x="119" y="101"/>
                    <a:pt x="119" y="101"/>
                    <a:pt x="119" y="101"/>
                  </a:cubicBezTo>
                  <a:cubicBezTo>
                    <a:pt x="121" y="100"/>
                    <a:pt x="122" y="97"/>
                    <a:pt x="121" y="94"/>
                  </a:cubicBezTo>
                  <a:close/>
                </a:path>
              </a:pathLst>
            </a:custGeom>
            <a:solidFill>
              <a:srgbClr val="E9F5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371">
              <a:extLst>
                <a:ext uri="{FF2B5EF4-FFF2-40B4-BE49-F238E27FC236}">
                  <a16:creationId xmlns:a16="http://schemas.microsoft.com/office/drawing/2014/main" id="{73F1E9EC-17A2-48B5-B7D2-06412FE2AE25}"/>
                </a:ext>
              </a:extLst>
            </p:cNvPr>
            <p:cNvSpPr>
              <a:spLocks/>
            </p:cNvSpPr>
            <p:nvPr/>
          </p:nvSpPr>
          <p:spPr bwMode="auto">
            <a:xfrm>
              <a:off x="-5526088" y="817563"/>
              <a:ext cx="512763" cy="439738"/>
            </a:xfrm>
            <a:custGeom>
              <a:avLst/>
              <a:gdLst>
                <a:gd name="T0" fmla="*/ 62 w 124"/>
                <a:gd name="T1" fmla="*/ 16 h 106"/>
                <a:gd name="T2" fmla="*/ 123 w 124"/>
                <a:gd name="T3" fmla="*/ 98 h 106"/>
                <a:gd name="T4" fmla="*/ 119 w 124"/>
                <a:gd name="T5" fmla="*/ 106 h 106"/>
                <a:gd name="T6" fmla="*/ 116 w 124"/>
                <a:gd name="T7" fmla="*/ 105 h 106"/>
                <a:gd name="T8" fmla="*/ 110 w 124"/>
                <a:gd name="T9" fmla="*/ 96 h 106"/>
                <a:gd name="T10" fmla="*/ 62 w 124"/>
                <a:gd name="T11" fmla="*/ 32 h 106"/>
                <a:gd name="T12" fmla="*/ 15 w 124"/>
                <a:gd name="T13" fmla="*/ 41 h 106"/>
                <a:gd name="T14" fmla="*/ 8 w 124"/>
                <a:gd name="T15" fmla="*/ 42 h 106"/>
                <a:gd name="T16" fmla="*/ 6 w 124"/>
                <a:gd name="T17" fmla="*/ 40 h 106"/>
                <a:gd name="T18" fmla="*/ 2 w 124"/>
                <a:gd name="T19" fmla="*/ 28 h 106"/>
                <a:gd name="T20" fmla="*/ 62 w 124"/>
                <a:gd name="T21" fmla="*/ 1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106">
                  <a:moveTo>
                    <a:pt x="62" y="16"/>
                  </a:moveTo>
                  <a:cubicBezTo>
                    <a:pt x="89" y="31"/>
                    <a:pt x="113" y="63"/>
                    <a:pt x="123" y="98"/>
                  </a:cubicBezTo>
                  <a:cubicBezTo>
                    <a:pt x="124" y="102"/>
                    <a:pt x="123" y="106"/>
                    <a:pt x="119" y="106"/>
                  </a:cubicBezTo>
                  <a:cubicBezTo>
                    <a:pt x="118" y="106"/>
                    <a:pt x="117" y="105"/>
                    <a:pt x="116" y="105"/>
                  </a:cubicBezTo>
                  <a:cubicBezTo>
                    <a:pt x="114" y="103"/>
                    <a:pt x="111" y="100"/>
                    <a:pt x="110" y="96"/>
                  </a:cubicBezTo>
                  <a:cubicBezTo>
                    <a:pt x="102" y="69"/>
                    <a:pt x="83" y="44"/>
                    <a:pt x="62" y="32"/>
                  </a:cubicBezTo>
                  <a:cubicBezTo>
                    <a:pt x="41" y="20"/>
                    <a:pt x="23" y="23"/>
                    <a:pt x="15" y="41"/>
                  </a:cubicBezTo>
                  <a:cubicBezTo>
                    <a:pt x="13" y="44"/>
                    <a:pt x="11" y="44"/>
                    <a:pt x="8" y="42"/>
                  </a:cubicBezTo>
                  <a:cubicBezTo>
                    <a:pt x="7" y="42"/>
                    <a:pt x="6" y="41"/>
                    <a:pt x="6" y="40"/>
                  </a:cubicBezTo>
                  <a:cubicBezTo>
                    <a:pt x="2" y="37"/>
                    <a:pt x="0" y="31"/>
                    <a:pt x="2" y="28"/>
                  </a:cubicBezTo>
                  <a:cubicBezTo>
                    <a:pt x="12" y="5"/>
                    <a:pt x="36" y="0"/>
                    <a:pt x="62" y="16"/>
                  </a:cubicBezTo>
                  <a:close/>
                </a:path>
              </a:pathLst>
            </a:custGeom>
            <a:solidFill>
              <a:srgbClr val="879D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Freeform 372">
              <a:extLst>
                <a:ext uri="{FF2B5EF4-FFF2-40B4-BE49-F238E27FC236}">
                  <a16:creationId xmlns:a16="http://schemas.microsoft.com/office/drawing/2014/main" id="{83A0770E-2B14-47B2-BF8A-AC92A60B7F98}"/>
                </a:ext>
              </a:extLst>
            </p:cNvPr>
            <p:cNvSpPr>
              <a:spLocks/>
            </p:cNvSpPr>
            <p:nvPr/>
          </p:nvSpPr>
          <p:spPr bwMode="auto">
            <a:xfrm>
              <a:off x="-8089901" y="4302126"/>
              <a:ext cx="36513" cy="136525"/>
            </a:xfrm>
            <a:custGeom>
              <a:avLst/>
              <a:gdLst>
                <a:gd name="T0" fmla="*/ 0 w 9"/>
                <a:gd name="T1" fmla="*/ 0 h 33"/>
                <a:gd name="T2" fmla="*/ 2 w 9"/>
                <a:gd name="T3" fmla="*/ 1 h 33"/>
                <a:gd name="T4" fmla="*/ 8 w 9"/>
                <a:gd name="T5" fmla="*/ 1 h 33"/>
                <a:gd name="T6" fmla="*/ 9 w 9"/>
                <a:gd name="T7" fmla="*/ 0 h 33"/>
                <a:gd name="T8" fmla="*/ 9 w 9"/>
                <a:gd name="T9" fmla="*/ 31 h 33"/>
                <a:gd name="T10" fmla="*/ 8 w 9"/>
                <a:gd name="T11" fmla="*/ 32 h 33"/>
                <a:gd name="T12" fmla="*/ 2 w 9"/>
                <a:gd name="T13" fmla="*/ 33 h 33"/>
                <a:gd name="T14" fmla="*/ 0 w 9"/>
                <a:gd name="T15" fmla="*/ 31 h 33"/>
                <a:gd name="T16" fmla="*/ 0 w 9"/>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3">
                  <a:moveTo>
                    <a:pt x="0" y="0"/>
                  </a:moveTo>
                  <a:cubicBezTo>
                    <a:pt x="0" y="0"/>
                    <a:pt x="1" y="1"/>
                    <a:pt x="2" y="1"/>
                  </a:cubicBezTo>
                  <a:cubicBezTo>
                    <a:pt x="3" y="2"/>
                    <a:pt x="6" y="2"/>
                    <a:pt x="8" y="1"/>
                  </a:cubicBezTo>
                  <a:cubicBezTo>
                    <a:pt x="9" y="1"/>
                    <a:pt x="9" y="0"/>
                    <a:pt x="9" y="0"/>
                  </a:cubicBezTo>
                  <a:cubicBezTo>
                    <a:pt x="9" y="31"/>
                    <a:pt x="9" y="31"/>
                    <a:pt x="9" y="31"/>
                  </a:cubicBezTo>
                  <a:cubicBezTo>
                    <a:pt x="9" y="31"/>
                    <a:pt x="9" y="32"/>
                    <a:pt x="8" y="32"/>
                  </a:cubicBezTo>
                  <a:cubicBezTo>
                    <a:pt x="6" y="33"/>
                    <a:pt x="3" y="33"/>
                    <a:pt x="2" y="33"/>
                  </a:cubicBezTo>
                  <a:cubicBezTo>
                    <a:pt x="1" y="32"/>
                    <a:pt x="0" y="31"/>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Oval 373">
              <a:extLst>
                <a:ext uri="{FF2B5EF4-FFF2-40B4-BE49-F238E27FC236}">
                  <a16:creationId xmlns:a16="http://schemas.microsoft.com/office/drawing/2014/main" id="{35B503E0-0BD0-4AD2-B59B-6659B6D82CAF}"/>
                </a:ext>
              </a:extLst>
            </p:cNvPr>
            <p:cNvSpPr>
              <a:spLocks noChangeArrowheads="1"/>
            </p:cNvSpPr>
            <p:nvPr/>
          </p:nvSpPr>
          <p:spPr bwMode="auto">
            <a:xfrm>
              <a:off x="-8197851" y="4075113"/>
              <a:ext cx="252413" cy="247650"/>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Freeform 374">
              <a:extLst>
                <a:ext uri="{FF2B5EF4-FFF2-40B4-BE49-F238E27FC236}">
                  <a16:creationId xmlns:a16="http://schemas.microsoft.com/office/drawing/2014/main" id="{58955A9A-846D-4D5E-88FB-47A106793869}"/>
                </a:ext>
              </a:extLst>
            </p:cNvPr>
            <p:cNvSpPr>
              <a:spLocks/>
            </p:cNvSpPr>
            <p:nvPr/>
          </p:nvSpPr>
          <p:spPr bwMode="auto">
            <a:xfrm>
              <a:off x="-7908926" y="4418013"/>
              <a:ext cx="38100" cy="136525"/>
            </a:xfrm>
            <a:custGeom>
              <a:avLst/>
              <a:gdLst>
                <a:gd name="T0" fmla="*/ 0 w 9"/>
                <a:gd name="T1" fmla="*/ 0 h 33"/>
                <a:gd name="T2" fmla="*/ 2 w 9"/>
                <a:gd name="T3" fmla="*/ 1 h 33"/>
                <a:gd name="T4" fmla="*/ 8 w 9"/>
                <a:gd name="T5" fmla="*/ 1 h 33"/>
                <a:gd name="T6" fmla="*/ 9 w 9"/>
                <a:gd name="T7" fmla="*/ 0 h 33"/>
                <a:gd name="T8" fmla="*/ 9 w 9"/>
                <a:gd name="T9" fmla="*/ 31 h 33"/>
                <a:gd name="T10" fmla="*/ 8 w 9"/>
                <a:gd name="T11" fmla="*/ 32 h 33"/>
                <a:gd name="T12" fmla="*/ 2 w 9"/>
                <a:gd name="T13" fmla="*/ 32 h 33"/>
                <a:gd name="T14" fmla="*/ 0 w 9"/>
                <a:gd name="T15" fmla="*/ 31 h 33"/>
                <a:gd name="T16" fmla="*/ 0 w 9"/>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3">
                  <a:moveTo>
                    <a:pt x="0" y="0"/>
                  </a:moveTo>
                  <a:cubicBezTo>
                    <a:pt x="0" y="0"/>
                    <a:pt x="1" y="1"/>
                    <a:pt x="2" y="1"/>
                  </a:cubicBezTo>
                  <a:cubicBezTo>
                    <a:pt x="3" y="2"/>
                    <a:pt x="6" y="2"/>
                    <a:pt x="8" y="1"/>
                  </a:cubicBezTo>
                  <a:cubicBezTo>
                    <a:pt x="9" y="1"/>
                    <a:pt x="9" y="0"/>
                    <a:pt x="9" y="0"/>
                  </a:cubicBezTo>
                  <a:cubicBezTo>
                    <a:pt x="9" y="31"/>
                    <a:pt x="9" y="31"/>
                    <a:pt x="9" y="31"/>
                  </a:cubicBezTo>
                  <a:cubicBezTo>
                    <a:pt x="9" y="31"/>
                    <a:pt x="9" y="32"/>
                    <a:pt x="8" y="32"/>
                  </a:cubicBezTo>
                  <a:cubicBezTo>
                    <a:pt x="6" y="33"/>
                    <a:pt x="3" y="33"/>
                    <a:pt x="2" y="32"/>
                  </a:cubicBezTo>
                  <a:cubicBezTo>
                    <a:pt x="1" y="32"/>
                    <a:pt x="0" y="31"/>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Oval 375">
              <a:extLst>
                <a:ext uri="{FF2B5EF4-FFF2-40B4-BE49-F238E27FC236}">
                  <a16:creationId xmlns:a16="http://schemas.microsoft.com/office/drawing/2014/main" id="{933AF18B-15F9-49CE-ADD4-2C26CB70C9ED}"/>
                </a:ext>
              </a:extLst>
            </p:cNvPr>
            <p:cNvSpPr>
              <a:spLocks noChangeArrowheads="1"/>
            </p:cNvSpPr>
            <p:nvPr/>
          </p:nvSpPr>
          <p:spPr bwMode="auto">
            <a:xfrm>
              <a:off x="-8015288" y="4191001"/>
              <a:ext cx="252413" cy="247650"/>
            </a:xfrm>
            <a:prstGeom prst="ellipse">
              <a:avLst/>
            </a:prstGeom>
            <a:solidFill>
              <a:srgbClr val="27E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376">
              <a:extLst>
                <a:ext uri="{FF2B5EF4-FFF2-40B4-BE49-F238E27FC236}">
                  <a16:creationId xmlns:a16="http://schemas.microsoft.com/office/drawing/2014/main" id="{F4094861-F81D-42FF-BD11-B5693038BC85}"/>
                </a:ext>
              </a:extLst>
            </p:cNvPr>
            <p:cNvSpPr>
              <a:spLocks/>
            </p:cNvSpPr>
            <p:nvPr/>
          </p:nvSpPr>
          <p:spPr bwMode="auto">
            <a:xfrm>
              <a:off x="-7729538" y="4518026"/>
              <a:ext cx="36513" cy="139700"/>
            </a:xfrm>
            <a:custGeom>
              <a:avLst/>
              <a:gdLst>
                <a:gd name="T0" fmla="*/ 0 w 9"/>
                <a:gd name="T1" fmla="*/ 0 h 34"/>
                <a:gd name="T2" fmla="*/ 1 w 9"/>
                <a:gd name="T3" fmla="*/ 2 h 34"/>
                <a:gd name="T4" fmla="*/ 7 w 9"/>
                <a:gd name="T5" fmla="*/ 2 h 34"/>
                <a:gd name="T6" fmla="*/ 9 w 9"/>
                <a:gd name="T7" fmla="*/ 0 h 34"/>
                <a:gd name="T8" fmla="*/ 9 w 9"/>
                <a:gd name="T9" fmla="*/ 32 h 34"/>
                <a:gd name="T10" fmla="*/ 7 w 9"/>
                <a:gd name="T11" fmla="*/ 33 h 34"/>
                <a:gd name="T12" fmla="*/ 1 w 9"/>
                <a:gd name="T13" fmla="*/ 33 h 34"/>
                <a:gd name="T14" fmla="*/ 0 w 9"/>
                <a:gd name="T15" fmla="*/ 32 h 34"/>
                <a:gd name="T16" fmla="*/ 0 w 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4">
                  <a:moveTo>
                    <a:pt x="0" y="0"/>
                  </a:moveTo>
                  <a:cubicBezTo>
                    <a:pt x="0" y="1"/>
                    <a:pt x="0" y="2"/>
                    <a:pt x="1" y="2"/>
                  </a:cubicBezTo>
                  <a:cubicBezTo>
                    <a:pt x="3" y="3"/>
                    <a:pt x="6" y="3"/>
                    <a:pt x="7" y="2"/>
                  </a:cubicBezTo>
                  <a:cubicBezTo>
                    <a:pt x="8" y="2"/>
                    <a:pt x="9" y="1"/>
                    <a:pt x="9" y="0"/>
                  </a:cubicBezTo>
                  <a:cubicBezTo>
                    <a:pt x="9" y="32"/>
                    <a:pt x="9" y="32"/>
                    <a:pt x="9" y="32"/>
                  </a:cubicBezTo>
                  <a:cubicBezTo>
                    <a:pt x="9" y="32"/>
                    <a:pt x="8" y="33"/>
                    <a:pt x="7" y="33"/>
                  </a:cubicBezTo>
                  <a:cubicBezTo>
                    <a:pt x="6" y="34"/>
                    <a:pt x="3" y="34"/>
                    <a:pt x="1" y="33"/>
                  </a:cubicBezTo>
                  <a:cubicBezTo>
                    <a:pt x="0" y="33"/>
                    <a:pt x="0" y="32"/>
                    <a:pt x="0" y="32"/>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Oval 377">
              <a:extLst>
                <a:ext uri="{FF2B5EF4-FFF2-40B4-BE49-F238E27FC236}">
                  <a16:creationId xmlns:a16="http://schemas.microsoft.com/office/drawing/2014/main" id="{16A58BF2-4CF8-45F0-90F8-6220654E21B9}"/>
                </a:ext>
              </a:extLst>
            </p:cNvPr>
            <p:cNvSpPr>
              <a:spLocks noChangeArrowheads="1"/>
            </p:cNvSpPr>
            <p:nvPr/>
          </p:nvSpPr>
          <p:spPr bwMode="auto">
            <a:xfrm>
              <a:off x="-7837488" y="4294188"/>
              <a:ext cx="252413" cy="247650"/>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378">
              <a:extLst>
                <a:ext uri="{FF2B5EF4-FFF2-40B4-BE49-F238E27FC236}">
                  <a16:creationId xmlns:a16="http://schemas.microsoft.com/office/drawing/2014/main" id="{8B945B97-388F-4891-81C6-8779D9AE8345}"/>
                </a:ext>
              </a:extLst>
            </p:cNvPr>
            <p:cNvSpPr>
              <a:spLocks/>
            </p:cNvSpPr>
            <p:nvPr/>
          </p:nvSpPr>
          <p:spPr bwMode="auto">
            <a:xfrm>
              <a:off x="-4044951" y="3498851"/>
              <a:ext cx="33338" cy="141288"/>
            </a:xfrm>
            <a:custGeom>
              <a:avLst/>
              <a:gdLst>
                <a:gd name="T0" fmla="*/ 0 w 8"/>
                <a:gd name="T1" fmla="*/ 0 h 34"/>
                <a:gd name="T2" fmla="*/ 1 w 8"/>
                <a:gd name="T3" fmla="*/ 2 h 34"/>
                <a:gd name="T4" fmla="*/ 7 w 8"/>
                <a:gd name="T5" fmla="*/ 2 h 34"/>
                <a:gd name="T6" fmla="*/ 8 w 8"/>
                <a:gd name="T7" fmla="*/ 0 h 34"/>
                <a:gd name="T8" fmla="*/ 8 w 8"/>
                <a:gd name="T9" fmla="*/ 31 h 34"/>
                <a:gd name="T10" fmla="*/ 7 w 8"/>
                <a:gd name="T11" fmla="*/ 33 h 34"/>
                <a:gd name="T12" fmla="*/ 1 w 8"/>
                <a:gd name="T13" fmla="*/ 33 h 34"/>
                <a:gd name="T14" fmla="*/ 0 w 8"/>
                <a:gd name="T15" fmla="*/ 31 h 34"/>
                <a:gd name="T16" fmla="*/ 0 w 8"/>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4">
                  <a:moveTo>
                    <a:pt x="0" y="0"/>
                  </a:moveTo>
                  <a:cubicBezTo>
                    <a:pt x="0" y="1"/>
                    <a:pt x="0" y="1"/>
                    <a:pt x="1" y="2"/>
                  </a:cubicBezTo>
                  <a:cubicBezTo>
                    <a:pt x="3" y="3"/>
                    <a:pt x="6" y="3"/>
                    <a:pt x="7" y="2"/>
                  </a:cubicBezTo>
                  <a:cubicBezTo>
                    <a:pt x="8" y="1"/>
                    <a:pt x="8" y="1"/>
                    <a:pt x="8" y="0"/>
                  </a:cubicBezTo>
                  <a:cubicBezTo>
                    <a:pt x="8" y="31"/>
                    <a:pt x="8" y="31"/>
                    <a:pt x="8" y="31"/>
                  </a:cubicBezTo>
                  <a:cubicBezTo>
                    <a:pt x="8" y="32"/>
                    <a:pt x="8" y="33"/>
                    <a:pt x="7" y="33"/>
                  </a:cubicBezTo>
                  <a:cubicBezTo>
                    <a:pt x="5" y="34"/>
                    <a:pt x="3" y="34"/>
                    <a:pt x="1" y="33"/>
                  </a:cubicBezTo>
                  <a:cubicBezTo>
                    <a:pt x="0" y="33"/>
                    <a:pt x="0" y="32"/>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Oval 379">
              <a:extLst>
                <a:ext uri="{FF2B5EF4-FFF2-40B4-BE49-F238E27FC236}">
                  <a16:creationId xmlns:a16="http://schemas.microsoft.com/office/drawing/2014/main" id="{E48A5311-81E8-4FEA-AB34-7E4C2CA5BFCC}"/>
                </a:ext>
              </a:extLst>
            </p:cNvPr>
            <p:cNvSpPr>
              <a:spLocks noChangeArrowheads="1"/>
            </p:cNvSpPr>
            <p:nvPr/>
          </p:nvSpPr>
          <p:spPr bwMode="auto">
            <a:xfrm>
              <a:off x="-4152901" y="3271838"/>
              <a:ext cx="252413" cy="252413"/>
            </a:xfrm>
            <a:prstGeom prst="ellipse">
              <a:avLst/>
            </a:prstGeom>
            <a:solidFill>
              <a:srgbClr val="27E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Freeform 380">
              <a:extLst>
                <a:ext uri="{FF2B5EF4-FFF2-40B4-BE49-F238E27FC236}">
                  <a16:creationId xmlns:a16="http://schemas.microsoft.com/office/drawing/2014/main" id="{FC84F018-5100-49BE-8CB8-68833FB6D6E0}"/>
                </a:ext>
              </a:extLst>
            </p:cNvPr>
            <p:cNvSpPr>
              <a:spLocks/>
            </p:cNvSpPr>
            <p:nvPr/>
          </p:nvSpPr>
          <p:spPr bwMode="auto">
            <a:xfrm>
              <a:off x="-3871913" y="3603626"/>
              <a:ext cx="38100" cy="139700"/>
            </a:xfrm>
            <a:custGeom>
              <a:avLst/>
              <a:gdLst>
                <a:gd name="T0" fmla="*/ 0 w 9"/>
                <a:gd name="T1" fmla="*/ 0 h 34"/>
                <a:gd name="T2" fmla="*/ 1 w 9"/>
                <a:gd name="T3" fmla="*/ 2 h 34"/>
                <a:gd name="T4" fmla="*/ 8 w 9"/>
                <a:gd name="T5" fmla="*/ 2 h 34"/>
                <a:gd name="T6" fmla="*/ 9 w 9"/>
                <a:gd name="T7" fmla="*/ 0 h 34"/>
                <a:gd name="T8" fmla="*/ 9 w 9"/>
                <a:gd name="T9" fmla="*/ 31 h 34"/>
                <a:gd name="T10" fmla="*/ 8 w 9"/>
                <a:gd name="T11" fmla="*/ 33 h 34"/>
                <a:gd name="T12" fmla="*/ 1 w 9"/>
                <a:gd name="T13" fmla="*/ 33 h 34"/>
                <a:gd name="T14" fmla="*/ 0 w 9"/>
                <a:gd name="T15" fmla="*/ 31 h 34"/>
                <a:gd name="T16" fmla="*/ 0 w 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4">
                  <a:moveTo>
                    <a:pt x="0" y="0"/>
                  </a:moveTo>
                  <a:cubicBezTo>
                    <a:pt x="0" y="1"/>
                    <a:pt x="1" y="1"/>
                    <a:pt x="1" y="2"/>
                  </a:cubicBezTo>
                  <a:cubicBezTo>
                    <a:pt x="3" y="3"/>
                    <a:pt x="6" y="3"/>
                    <a:pt x="8" y="2"/>
                  </a:cubicBezTo>
                  <a:cubicBezTo>
                    <a:pt x="8" y="1"/>
                    <a:pt x="9" y="1"/>
                    <a:pt x="9" y="0"/>
                  </a:cubicBezTo>
                  <a:cubicBezTo>
                    <a:pt x="9" y="31"/>
                    <a:pt x="9" y="31"/>
                    <a:pt x="9" y="31"/>
                  </a:cubicBezTo>
                  <a:cubicBezTo>
                    <a:pt x="9" y="32"/>
                    <a:pt x="8" y="32"/>
                    <a:pt x="8" y="33"/>
                  </a:cubicBezTo>
                  <a:cubicBezTo>
                    <a:pt x="6" y="34"/>
                    <a:pt x="3" y="34"/>
                    <a:pt x="1" y="33"/>
                  </a:cubicBezTo>
                  <a:cubicBezTo>
                    <a:pt x="1" y="32"/>
                    <a:pt x="0" y="32"/>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Oval 381">
              <a:extLst>
                <a:ext uri="{FF2B5EF4-FFF2-40B4-BE49-F238E27FC236}">
                  <a16:creationId xmlns:a16="http://schemas.microsoft.com/office/drawing/2014/main" id="{51892339-BA3B-4679-A0DC-A4F1AAB0BDC3}"/>
                </a:ext>
              </a:extLst>
            </p:cNvPr>
            <p:cNvSpPr>
              <a:spLocks noChangeArrowheads="1"/>
            </p:cNvSpPr>
            <p:nvPr/>
          </p:nvSpPr>
          <p:spPr bwMode="auto">
            <a:xfrm>
              <a:off x="-3978276" y="3375026"/>
              <a:ext cx="252413" cy="252413"/>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Freeform 382">
              <a:extLst>
                <a:ext uri="{FF2B5EF4-FFF2-40B4-BE49-F238E27FC236}">
                  <a16:creationId xmlns:a16="http://schemas.microsoft.com/office/drawing/2014/main" id="{98B469F0-E22B-45FD-B42D-DFF833C7A436}"/>
                </a:ext>
              </a:extLst>
            </p:cNvPr>
            <p:cNvSpPr>
              <a:spLocks/>
            </p:cNvSpPr>
            <p:nvPr/>
          </p:nvSpPr>
          <p:spPr bwMode="auto">
            <a:xfrm>
              <a:off x="-4222751" y="3606801"/>
              <a:ext cx="36513" cy="141288"/>
            </a:xfrm>
            <a:custGeom>
              <a:avLst/>
              <a:gdLst>
                <a:gd name="T0" fmla="*/ 0 w 9"/>
                <a:gd name="T1" fmla="*/ 0 h 34"/>
                <a:gd name="T2" fmla="*/ 2 w 9"/>
                <a:gd name="T3" fmla="*/ 2 h 34"/>
                <a:gd name="T4" fmla="*/ 8 w 9"/>
                <a:gd name="T5" fmla="*/ 2 h 34"/>
                <a:gd name="T6" fmla="*/ 9 w 9"/>
                <a:gd name="T7" fmla="*/ 0 h 34"/>
                <a:gd name="T8" fmla="*/ 9 w 9"/>
                <a:gd name="T9" fmla="*/ 32 h 34"/>
                <a:gd name="T10" fmla="*/ 8 w 9"/>
                <a:gd name="T11" fmla="*/ 33 h 34"/>
                <a:gd name="T12" fmla="*/ 2 w 9"/>
                <a:gd name="T13" fmla="*/ 33 h 34"/>
                <a:gd name="T14" fmla="*/ 0 w 9"/>
                <a:gd name="T15" fmla="*/ 32 h 34"/>
                <a:gd name="T16" fmla="*/ 0 w 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4">
                  <a:moveTo>
                    <a:pt x="0" y="0"/>
                  </a:moveTo>
                  <a:cubicBezTo>
                    <a:pt x="0" y="1"/>
                    <a:pt x="1" y="2"/>
                    <a:pt x="2" y="2"/>
                  </a:cubicBezTo>
                  <a:cubicBezTo>
                    <a:pt x="3" y="3"/>
                    <a:pt x="6" y="3"/>
                    <a:pt x="8" y="2"/>
                  </a:cubicBezTo>
                  <a:cubicBezTo>
                    <a:pt x="9" y="2"/>
                    <a:pt x="9" y="1"/>
                    <a:pt x="9" y="0"/>
                  </a:cubicBezTo>
                  <a:cubicBezTo>
                    <a:pt x="9" y="32"/>
                    <a:pt x="9" y="32"/>
                    <a:pt x="9" y="32"/>
                  </a:cubicBezTo>
                  <a:cubicBezTo>
                    <a:pt x="9" y="32"/>
                    <a:pt x="9" y="33"/>
                    <a:pt x="8" y="33"/>
                  </a:cubicBezTo>
                  <a:cubicBezTo>
                    <a:pt x="6" y="34"/>
                    <a:pt x="3" y="34"/>
                    <a:pt x="2" y="33"/>
                  </a:cubicBezTo>
                  <a:cubicBezTo>
                    <a:pt x="1" y="33"/>
                    <a:pt x="0" y="32"/>
                    <a:pt x="0" y="32"/>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Oval 383">
              <a:extLst>
                <a:ext uri="{FF2B5EF4-FFF2-40B4-BE49-F238E27FC236}">
                  <a16:creationId xmlns:a16="http://schemas.microsoft.com/office/drawing/2014/main" id="{104915AF-20DB-4640-BB3A-4004EA0C0708}"/>
                </a:ext>
              </a:extLst>
            </p:cNvPr>
            <p:cNvSpPr>
              <a:spLocks noChangeArrowheads="1"/>
            </p:cNvSpPr>
            <p:nvPr/>
          </p:nvSpPr>
          <p:spPr bwMode="auto">
            <a:xfrm>
              <a:off x="-4330701" y="3379788"/>
              <a:ext cx="252413" cy="252413"/>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Freeform 384">
              <a:extLst>
                <a:ext uri="{FF2B5EF4-FFF2-40B4-BE49-F238E27FC236}">
                  <a16:creationId xmlns:a16="http://schemas.microsoft.com/office/drawing/2014/main" id="{82F79013-DC94-41D9-9E01-B66FD06CA03E}"/>
                </a:ext>
              </a:extLst>
            </p:cNvPr>
            <p:cNvSpPr>
              <a:spLocks/>
            </p:cNvSpPr>
            <p:nvPr/>
          </p:nvSpPr>
          <p:spPr bwMode="auto">
            <a:xfrm>
              <a:off x="-4044951" y="3709988"/>
              <a:ext cx="33338" cy="141288"/>
            </a:xfrm>
            <a:custGeom>
              <a:avLst/>
              <a:gdLst>
                <a:gd name="T0" fmla="*/ 0 w 8"/>
                <a:gd name="T1" fmla="*/ 0 h 34"/>
                <a:gd name="T2" fmla="*/ 1 w 8"/>
                <a:gd name="T3" fmla="*/ 2 h 34"/>
                <a:gd name="T4" fmla="*/ 7 w 8"/>
                <a:gd name="T5" fmla="*/ 2 h 34"/>
                <a:gd name="T6" fmla="*/ 8 w 8"/>
                <a:gd name="T7" fmla="*/ 0 h 34"/>
                <a:gd name="T8" fmla="*/ 8 w 8"/>
                <a:gd name="T9" fmla="*/ 31 h 34"/>
                <a:gd name="T10" fmla="*/ 7 w 8"/>
                <a:gd name="T11" fmla="*/ 33 h 34"/>
                <a:gd name="T12" fmla="*/ 1 w 8"/>
                <a:gd name="T13" fmla="*/ 33 h 34"/>
                <a:gd name="T14" fmla="*/ 0 w 8"/>
                <a:gd name="T15" fmla="*/ 31 h 34"/>
                <a:gd name="T16" fmla="*/ 0 w 8"/>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4">
                  <a:moveTo>
                    <a:pt x="0" y="0"/>
                  </a:moveTo>
                  <a:cubicBezTo>
                    <a:pt x="0" y="1"/>
                    <a:pt x="0" y="2"/>
                    <a:pt x="1" y="2"/>
                  </a:cubicBezTo>
                  <a:cubicBezTo>
                    <a:pt x="3" y="3"/>
                    <a:pt x="6" y="3"/>
                    <a:pt x="7" y="2"/>
                  </a:cubicBezTo>
                  <a:cubicBezTo>
                    <a:pt x="8" y="2"/>
                    <a:pt x="8" y="1"/>
                    <a:pt x="8" y="0"/>
                  </a:cubicBezTo>
                  <a:cubicBezTo>
                    <a:pt x="8" y="31"/>
                    <a:pt x="8" y="31"/>
                    <a:pt x="8" y="31"/>
                  </a:cubicBezTo>
                  <a:cubicBezTo>
                    <a:pt x="8" y="32"/>
                    <a:pt x="8" y="33"/>
                    <a:pt x="7" y="33"/>
                  </a:cubicBezTo>
                  <a:cubicBezTo>
                    <a:pt x="5" y="34"/>
                    <a:pt x="3" y="34"/>
                    <a:pt x="1" y="33"/>
                  </a:cubicBezTo>
                  <a:cubicBezTo>
                    <a:pt x="0" y="33"/>
                    <a:pt x="0" y="32"/>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Oval 385">
              <a:extLst>
                <a:ext uri="{FF2B5EF4-FFF2-40B4-BE49-F238E27FC236}">
                  <a16:creationId xmlns:a16="http://schemas.microsoft.com/office/drawing/2014/main" id="{8DF04295-DCE5-4D8A-ACB8-D0D218F6EEE7}"/>
                </a:ext>
              </a:extLst>
            </p:cNvPr>
            <p:cNvSpPr>
              <a:spLocks noChangeArrowheads="1"/>
            </p:cNvSpPr>
            <p:nvPr/>
          </p:nvSpPr>
          <p:spPr bwMode="auto">
            <a:xfrm>
              <a:off x="-4152901" y="3482976"/>
              <a:ext cx="252413" cy="252413"/>
            </a:xfrm>
            <a:prstGeom prst="ellipse">
              <a:avLst/>
            </a:prstGeom>
            <a:solidFill>
              <a:srgbClr val="27E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386">
              <a:extLst>
                <a:ext uri="{FF2B5EF4-FFF2-40B4-BE49-F238E27FC236}">
                  <a16:creationId xmlns:a16="http://schemas.microsoft.com/office/drawing/2014/main" id="{7F1E7030-8526-4061-AC67-110B5ADEC961}"/>
                </a:ext>
              </a:extLst>
            </p:cNvPr>
            <p:cNvSpPr>
              <a:spLocks/>
            </p:cNvSpPr>
            <p:nvPr/>
          </p:nvSpPr>
          <p:spPr bwMode="auto">
            <a:xfrm>
              <a:off x="-4379913" y="3686176"/>
              <a:ext cx="36513" cy="139700"/>
            </a:xfrm>
            <a:custGeom>
              <a:avLst/>
              <a:gdLst>
                <a:gd name="T0" fmla="*/ 0 w 9"/>
                <a:gd name="T1" fmla="*/ 0 h 34"/>
                <a:gd name="T2" fmla="*/ 2 w 9"/>
                <a:gd name="T3" fmla="*/ 2 h 34"/>
                <a:gd name="T4" fmla="*/ 8 w 9"/>
                <a:gd name="T5" fmla="*/ 2 h 34"/>
                <a:gd name="T6" fmla="*/ 9 w 9"/>
                <a:gd name="T7" fmla="*/ 0 h 34"/>
                <a:gd name="T8" fmla="*/ 9 w 9"/>
                <a:gd name="T9" fmla="*/ 31 h 34"/>
                <a:gd name="T10" fmla="*/ 8 w 9"/>
                <a:gd name="T11" fmla="*/ 33 h 34"/>
                <a:gd name="T12" fmla="*/ 2 w 9"/>
                <a:gd name="T13" fmla="*/ 33 h 34"/>
                <a:gd name="T14" fmla="*/ 0 w 9"/>
                <a:gd name="T15" fmla="*/ 31 h 34"/>
                <a:gd name="T16" fmla="*/ 0 w 9"/>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4">
                  <a:moveTo>
                    <a:pt x="0" y="0"/>
                  </a:moveTo>
                  <a:cubicBezTo>
                    <a:pt x="0" y="1"/>
                    <a:pt x="1" y="1"/>
                    <a:pt x="2" y="2"/>
                  </a:cubicBezTo>
                  <a:cubicBezTo>
                    <a:pt x="3" y="3"/>
                    <a:pt x="6" y="3"/>
                    <a:pt x="8" y="2"/>
                  </a:cubicBezTo>
                  <a:cubicBezTo>
                    <a:pt x="9" y="1"/>
                    <a:pt x="9" y="1"/>
                    <a:pt x="9" y="0"/>
                  </a:cubicBezTo>
                  <a:cubicBezTo>
                    <a:pt x="9" y="31"/>
                    <a:pt x="9" y="31"/>
                    <a:pt x="9" y="31"/>
                  </a:cubicBezTo>
                  <a:cubicBezTo>
                    <a:pt x="9" y="32"/>
                    <a:pt x="9" y="33"/>
                    <a:pt x="8" y="33"/>
                  </a:cubicBezTo>
                  <a:cubicBezTo>
                    <a:pt x="6" y="34"/>
                    <a:pt x="3" y="34"/>
                    <a:pt x="2" y="33"/>
                  </a:cubicBezTo>
                  <a:cubicBezTo>
                    <a:pt x="1" y="33"/>
                    <a:pt x="0" y="32"/>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Oval 387">
              <a:extLst>
                <a:ext uri="{FF2B5EF4-FFF2-40B4-BE49-F238E27FC236}">
                  <a16:creationId xmlns:a16="http://schemas.microsoft.com/office/drawing/2014/main" id="{13ADDE76-E9A3-4115-A551-5BE528D0A78F}"/>
                </a:ext>
              </a:extLst>
            </p:cNvPr>
            <p:cNvSpPr>
              <a:spLocks noChangeArrowheads="1"/>
            </p:cNvSpPr>
            <p:nvPr/>
          </p:nvSpPr>
          <p:spPr bwMode="auto">
            <a:xfrm>
              <a:off x="-4487863" y="3457576"/>
              <a:ext cx="252413" cy="252413"/>
            </a:xfrm>
            <a:prstGeom prst="ellipse">
              <a:avLst/>
            </a:prstGeom>
            <a:solidFill>
              <a:srgbClr val="27E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388">
              <a:extLst>
                <a:ext uri="{FF2B5EF4-FFF2-40B4-BE49-F238E27FC236}">
                  <a16:creationId xmlns:a16="http://schemas.microsoft.com/office/drawing/2014/main" id="{3B2F4112-43A7-42B9-A28E-7BC2E8C0F1F5}"/>
                </a:ext>
              </a:extLst>
            </p:cNvPr>
            <p:cNvSpPr>
              <a:spLocks/>
            </p:cNvSpPr>
            <p:nvPr/>
          </p:nvSpPr>
          <p:spPr bwMode="auto">
            <a:xfrm>
              <a:off x="-4202113" y="3789363"/>
              <a:ext cx="33338" cy="141288"/>
            </a:xfrm>
            <a:custGeom>
              <a:avLst/>
              <a:gdLst>
                <a:gd name="T0" fmla="*/ 0 w 8"/>
                <a:gd name="T1" fmla="*/ 0 h 34"/>
                <a:gd name="T2" fmla="*/ 1 w 8"/>
                <a:gd name="T3" fmla="*/ 2 h 34"/>
                <a:gd name="T4" fmla="*/ 7 w 8"/>
                <a:gd name="T5" fmla="*/ 2 h 34"/>
                <a:gd name="T6" fmla="*/ 8 w 8"/>
                <a:gd name="T7" fmla="*/ 0 h 34"/>
                <a:gd name="T8" fmla="*/ 8 w 8"/>
                <a:gd name="T9" fmla="*/ 31 h 34"/>
                <a:gd name="T10" fmla="*/ 7 w 8"/>
                <a:gd name="T11" fmla="*/ 33 h 34"/>
                <a:gd name="T12" fmla="*/ 1 w 8"/>
                <a:gd name="T13" fmla="*/ 33 h 34"/>
                <a:gd name="T14" fmla="*/ 0 w 8"/>
                <a:gd name="T15" fmla="*/ 31 h 34"/>
                <a:gd name="T16" fmla="*/ 0 w 8"/>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4">
                  <a:moveTo>
                    <a:pt x="0" y="0"/>
                  </a:moveTo>
                  <a:cubicBezTo>
                    <a:pt x="0" y="1"/>
                    <a:pt x="0" y="1"/>
                    <a:pt x="1" y="2"/>
                  </a:cubicBezTo>
                  <a:cubicBezTo>
                    <a:pt x="3" y="3"/>
                    <a:pt x="6" y="3"/>
                    <a:pt x="7" y="2"/>
                  </a:cubicBezTo>
                  <a:cubicBezTo>
                    <a:pt x="8" y="1"/>
                    <a:pt x="8" y="1"/>
                    <a:pt x="8" y="0"/>
                  </a:cubicBezTo>
                  <a:cubicBezTo>
                    <a:pt x="8" y="31"/>
                    <a:pt x="8" y="31"/>
                    <a:pt x="8" y="31"/>
                  </a:cubicBezTo>
                  <a:cubicBezTo>
                    <a:pt x="8" y="32"/>
                    <a:pt x="8" y="32"/>
                    <a:pt x="7" y="33"/>
                  </a:cubicBezTo>
                  <a:cubicBezTo>
                    <a:pt x="6" y="34"/>
                    <a:pt x="3" y="34"/>
                    <a:pt x="1" y="33"/>
                  </a:cubicBezTo>
                  <a:cubicBezTo>
                    <a:pt x="0" y="32"/>
                    <a:pt x="0" y="32"/>
                    <a:pt x="0" y="31"/>
                  </a:cubicBezTo>
                  <a:lnTo>
                    <a:pt x="0" y="0"/>
                  </a:lnTo>
                  <a:close/>
                </a:path>
              </a:pathLst>
            </a:custGeom>
            <a:solidFill>
              <a:srgbClr val="D1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Oval 389">
              <a:extLst>
                <a:ext uri="{FF2B5EF4-FFF2-40B4-BE49-F238E27FC236}">
                  <a16:creationId xmlns:a16="http://schemas.microsoft.com/office/drawing/2014/main" id="{65ED18C1-3833-4A7D-A030-6CF1E9A50D3E}"/>
                </a:ext>
              </a:extLst>
            </p:cNvPr>
            <p:cNvSpPr>
              <a:spLocks noChangeArrowheads="1"/>
            </p:cNvSpPr>
            <p:nvPr/>
          </p:nvSpPr>
          <p:spPr bwMode="auto">
            <a:xfrm>
              <a:off x="-4310063" y="3562351"/>
              <a:ext cx="252413" cy="252413"/>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9" name="Freeform: Shape 428">
            <a:extLst>
              <a:ext uri="{FF2B5EF4-FFF2-40B4-BE49-F238E27FC236}">
                <a16:creationId xmlns:a16="http://schemas.microsoft.com/office/drawing/2014/main" id="{52B37260-C7C9-41C9-AF90-42A24F16FFF6}"/>
              </a:ext>
            </a:extLst>
          </p:cNvPr>
          <p:cNvSpPr/>
          <p:nvPr/>
        </p:nvSpPr>
        <p:spPr>
          <a:xfrm>
            <a:off x="10145650" y="5069725"/>
            <a:ext cx="2046351" cy="1795750"/>
          </a:xfrm>
          <a:custGeom>
            <a:avLst/>
            <a:gdLst>
              <a:gd name="connsiteX0" fmla="*/ 1517204 w 2046351"/>
              <a:gd name="connsiteY0" fmla="*/ 0 h 1795750"/>
              <a:gd name="connsiteX1" fmla="*/ 1968374 w 2046351"/>
              <a:gd name="connsiteY1" fmla="*/ 68211 h 1795750"/>
              <a:gd name="connsiteX2" fmla="*/ 2046351 w 2046351"/>
              <a:gd name="connsiteY2" fmla="*/ 96751 h 1795750"/>
              <a:gd name="connsiteX3" fmla="*/ 2046351 w 2046351"/>
              <a:gd name="connsiteY3" fmla="*/ 1795750 h 1795750"/>
              <a:gd name="connsiteX4" fmla="*/ 26670 w 2046351"/>
              <a:gd name="connsiteY4" fmla="*/ 1795750 h 1795750"/>
              <a:gd name="connsiteX5" fmla="*/ 7833 w 2046351"/>
              <a:gd name="connsiteY5" fmla="*/ 1672328 h 1795750"/>
              <a:gd name="connsiteX6" fmla="*/ 0 w 2046351"/>
              <a:gd name="connsiteY6" fmla="*/ 1517203 h 1795750"/>
              <a:gd name="connsiteX7" fmla="*/ 1517204 w 2046351"/>
              <a:gd name="connsiteY7" fmla="*/ 0 h 179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6351" h="1795750">
                <a:moveTo>
                  <a:pt x="1517204" y="0"/>
                </a:moveTo>
                <a:cubicBezTo>
                  <a:pt x="1674316" y="0"/>
                  <a:pt x="1825850" y="23881"/>
                  <a:pt x="1968374" y="68211"/>
                </a:cubicBezTo>
                <a:lnTo>
                  <a:pt x="2046351" y="96751"/>
                </a:lnTo>
                <a:lnTo>
                  <a:pt x="2046351" y="1795750"/>
                </a:lnTo>
                <a:lnTo>
                  <a:pt x="26670" y="1795750"/>
                </a:lnTo>
                <a:lnTo>
                  <a:pt x="7833" y="1672328"/>
                </a:lnTo>
                <a:cubicBezTo>
                  <a:pt x="2653" y="1621325"/>
                  <a:pt x="0" y="1569574"/>
                  <a:pt x="0" y="1517203"/>
                </a:cubicBezTo>
                <a:cubicBezTo>
                  <a:pt x="0" y="679275"/>
                  <a:pt x="679275" y="0"/>
                  <a:pt x="1517204" y="0"/>
                </a:cubicBezTo>
                <a:close/>
              </a:path>
            </a:pathLst>
          </a:cu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4" name="Freeform: Shape 423">
            <a:extLst>
              <a:ext uri="{FF2B5EF4-FFF2-40B4-BE49-F238E27FC236}">
                <a16:creationId xmlns:a16="http://schemas.microsoft.com/office/drawing/2014/main" id="{B973C76E-BE95-423A-B946-932F04A0EB0D}"/>
              </a:ext>
            </a:extLst>
          </p:cNvPr>
          <p:cNvSpPr/>
          <p:nvPr/>
        </p:nvSpPr>
        <p:spPr>
          <a:xfrm>
            <a:off x="2825629" y="-7475"/>
            <a:ext cx="2273254" cy="824657"/>
          </a:xfrm>
          <a:custGeom>
            <a:avLst/>
            <a:gdLst>
              <a:gd name="connsiteX0" fmla="*/ 0 w 2273254"/>
              <a:gd name="connsiteY0" fmla="*/ 0 h 824657"/>
              <a:gd name="connsiteX1" fmla="*/ 2273254 w 2273254"/>
              <a:gd name="connsiteY1" fmla="*/ 0 h 824657"/>
              <a:gd name="connsiteX2" fmla="*/ 2245407 w 2273254"/>
              <a:gd name="connsiteY2" fmla="*/ 89708 h 824657"/>
              <a:gd name="connsiteX3" fmla="*/ 1136627 w 2273254"/>
              <a:gd name="connsiteY3" fmla="*/ 824657 h 824657"/>
              <a:gd name="connsiteX4" fmla="*/ 27847 w 2273254"/>
              <a:gd name="connsiteY4" fmla="*/ 89708 h 824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254" h="824657">
                <a:moveTo>
                  <a:pt x="0" y="0"/>
                </a:moveTo>
                <a:lnTo>
                  <a:pt x="2273254" y="0"/>
                </a:lnTo>
                <a:lnTo>
                  <a:pt x="2245407" y="89708"/>
                </a:lnTo>
                <a:cubicBezTo>
                  <a:pt x="2062730" y="521607"/>
                  <a:pt x="1635069" y="824657"/>
                  <a:pt x="1136627" y="824657"/>
                </a:cubicBezTo>
                <a:cubicBezTo>
                  <a:pt x="638185" y="824657"/>
                  <a:pt x="210525" y="521607"/>
                  <a:pt x="27847" y="89708"/>
                </a:cubicBezTo>
                <a:close/>
              </a:path>
            </a:pathLst>
          </a:custGeom>
          <a:noFill/>
          <a:ln w="6350">
            <a:solidFill>
              <a:srgbClr val="2F56D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892000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0" name="Picture 479" descr="A close up of a garden&#10;&#10;Description automatically generated">
            <a:extLst>
              <a:ext uri="{FF2B5EF4-FFF2-40B4-BE49-F238E27FC236}">
                <a16:creationId xmlns:a16="http://schemas.microsoft.com/office/drawing/2014/main" id="{2DB69D3E-041D-45E4-B936-2E090B10BFC2}"/>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r="20500"/>
          <a:stretch/>
        </p:blipFill>
        <p:spPr>
          <a:xfrm>
            <a:off x="0" y="0"/>
            <a:ext cx="9692594" cy="6858000"/>
          </a:xfrm>
          <a:custGeom>
            <a:avLst/>
            <a:gdLst>
              <a:gd name="connsiteX0" fmla="*/ 0 w 9692594"/>
              <a:gd name="connsiteY0" fmla="*/ 0 h 6858000"/>
              <a:gd name="connsiteX1" fmla="*/ 1200930 w 9692594"/>
              <a:gd name="connsiteY1" fmla="*/ 0 h 6858000"/>
              <a:gd name="connsiteX2" fmla="*/ 1417638 w 9692594"/>
              <a:gd name="connsiteY2" fmla="*/ 0 h 6858000"/>
              <a:gd name="connsiteX3" fmla="*/ 4126150 w 9692594"/>
              <a:gd name="connsiteY3" fmla="*/ 0 h 6858000"/>
              <a:gd name="connsiteX4" fmla="*/ 4205359 w 9692594"/>
              <a:gd name="connsiteY4" fmla="*/ 36123 h 6858000"/>
              <a:gd name="connsiteX5" fmla="*/ 5410073 w 9692594"/>
              <a:gd name="connsiteY5" fmla="*/ 943429 h 6858000"/>
              <a:gd name="connsiteX6" fmla="*/ 5119787 w 9692594"/>
              <a:gd name="connsiteY6" fmla="*/ 4151086 h 6858000"/>
              <a:gd name="connsiteX7" fmla="*/ 8719330 w 9692594"/>
              <a:gd name="connsiteY7" fmla="*/ 5341257 h 6858000"/>
              <a:gd name="connsiteX8" fmla="*/ 9638108 w 9692594"/>
              <a:gd name="connsiteY8" fmla="*/ 6714656 h 6858000"/>
              <a:gd name="connsiteX9" fmla="*/ 9692594 w 9692594"/>
              <a:gd name="connsiteY9" fmla="*/ 6858000 h 6858000"/>
              <a:gd name="connsiteX10" fmla="*/ 1417638 w 9692594"/>
              <a:gd name="connsiteY10" fmla="*/ 6858000 h 6858000"/>
              <a:gd name="connsiteX11" fmla="*/ 1200930 w 9692594"/>
              <a:gd name="connsiteY11" fmla="*/ 6858000 h 6858000"/>
              <a:gd name="connsiteX12" fmla="*/ 0 w 9692594"/>
              <a:gd name="connsiteY1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92594" h="6858000">
                <a:moveTo>
                  <a:pt x="0" y="0"/>
                </a:moveTo>
                <a:lnTo>
                  <a:pt x="1200930" y="0"/>
                </a:lnTo>
                <a:lnTo>
                  <a:pt x="1417638" y="0"/>
                </a:lnTo>
                <a:lnTo>
                  <a:pt x="4126150" y="0"/>
                </a:lnTo>
                <a:lnTo>
                  <a:pt x="4205359" y="36123"/>
                </a:lnTo>
                <a:cubicBezTo>
                  <a:pt x="4735187" y="288321"/>
                  <a:pt x="5201582" y="589946"/>
                  <a:pt x="5410073" y="943429"/>
                </a:cubicBezTo>
                <a:cubicBezTo>
                  <a:pt x="5886626" y="1751391"/>
                  <a:pt x="4568244" y="3418115"/>
                  <a:pt x="5119787" y="4151086"/>
                </a:cubicBezTo>
                <a:cubicBezTo>
                  <a:pt x="5671330" y="4884057"/>
                  <a:pt x="8058930" y="4644571"/>
                  <a:pt x="8719330" y="5341257"/>
                </a:cubicBezTo>
                <a:cubicBezTo>
                  <a:pt x="9008255" y="5646057"/>
                  <a:pt x="9408305" y="6178201"/>
                  <a:pt x="9638108" y="6714656"/>
                </a:cubicBezTo>
                <a:lnTo>
                  <a:pt x="9692594" y="6858000"/>
                </a:lnTo>
                <a:lnTo>
                  <a:pt x="1417638" y="6858000"/>
                </a:lnTo>
                <a:lnTo>
                  <a:pt x="1200930" y="6858000"/>
                </a:lnTo>
                <a:lnTo>
                  <a:pt x="0" y="6858000"/>
                </a:lnTo>
                <a:close/>
              </a:path>
            </a:pathLst>
          </a:custGeom>
        </p:spPr>
      </p:pic>
      <p:sp>
        <p:nvSpPr>
          <p:cNvPr id="479" name="Freeform: Shape 478">
            <a:extLst>
              <a:ext uri="{FF2B5EF4-FFF2-40B4-BE49-F238E27FC236}">
                <a16:creationId xmlns:a16="http://schemas.microsoft.com/office/drawing/2014/main" id="{DC62DE39-E2AF-4EC9-BE6C-C42CBB18FAFB}"/>
              </a:ext>
            </a:extLst>
          </p:cNvPr>
          <p:cNvSpPr/>
          <p:nvPr/>
        </p:nvSpPr>
        <p:spPr>
          <a:xfrm>
            <a:off x="0" y="0"/>
            <a:ext cx="9692594" cy="6858000"/>
          </a:xfrm>
          <a:custGeom>
            <a:avLst/>
            <a:gdLst>
              <a:gd name="connsiteX0" fmla="*/ 0 w 9692594"/>
              <a:gd name="connsiteY0" fmla="*/ 0 h 6858000"/>
              <a:gd name="connsiteX1" fmla="*/ 1200930 w 9692594"/>
              <a:gd name="connsiteY1" fmla="*/ 0 h 6858000"/>
              <a:gd name="connsiteX2" fmla="*/ 1417638 w 9692594"/>
              <a:gd name="connsiteY2" fmla="*/ 0 h 6858000"/>
              <a:gd name="connsiteX3" fmla="*/ 4126150 w 9692594"/>
              <a:gd name="connsiteY3" fmla="*/ 0 h 6858000"/>
              <a:gd name="connsiteX4" fmla="*/ 4205359 w 9692594"/>
              <a:gd name="connsiteY4" fmla="*/ 36123 h 6858000"/>
              <a:gd name="connsiteX5" fmla="*/ 5410073 w 9692594"/>
              <a:gd name="connsiteY5" fmla="*/ 943429 h 6858000"/>
              <a:gd name="connsiteX6" fmla="*/ 5119787 w 9692594"/>
              <a:gd name="connsiteY6" fmla="*/ 4151086 h 6858000"/>
              <a:gd name="connsiteX7" fmla="*/ 8719330 w 9692594"/>
              <a:gd name="connsiteY7" fmla="*/ 5341257 h 6858000"/>
              <a:gd name="connsiteX8" fmla="*/ 9638108 w 9692594"/>
              <a:gd name="connsiteY8" fmla="*/ 6714656 h 6858000"/>
              <a:gd name="connsiteX9" fmla="*/ 9692594 w 9692594"/>
              <a:gd name="connsiteY9" fmla="*/ 6858000 h 6858000"/>
              <a:gd name="connsiteX10" fmla="*/ 1417638 w 9692594"/>
              <a:gd name="connsiteY10" fmla="*/ 6858000 h 6858000"/>
              <a:gd name="connsiteX11" fmla="*/ 1200930 w 9692594"/>
              <a:gd name="connsiteY11" fmla="*/ 6858000 h 6858000"/>
              <a:gd name="connsiteX12" fmla="*/ 0 w 9692594"/>
              <a:gd name="connsiteY1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92594" h="6858000">
                <a:moveTo>
                  <a:pt x="0" y="0"/>
                </a:moveTo>
                <a:lnTo>
                  <a:pt x="1200930" y="0"/>
                </a:lnTo>
                <a:lnTo>
                  <a:pt x="1417638" y="0"/>
                </a:lnTo>
                <a:lnTo>
                  <a:pt x="4126150" y="0"/>
                </a:lnTo>
                <a:lnTo>
                  <a:pt x="4205359" y="36123"/>
                </a:lnTo>
                <a:cubicBezTo>
                  <a:pt x="4735187" y="288321"/>
                  <a:pt x="5201582" y="589946"/>
                  <a:pt x="5410073" y="943429"/>
                </a:cubicBezTo>
                <a:cubicBezTo>
                  <a:pt x="5886626" y="1751391"/>
                  <a:pt x="4568244" y="3418115"/>
                  <a:pt x="5119787" y="4151086"/>
                </a:cubicBezTo>
                <a:cubicBezTo>
                  <a:pt x="5671330" y="4884057"/>
                  <a:pt x="8058930" y="4644571"/>
                  <a:pt x="8719330" y="5341257"/>
                </a:cubicBezTo>
                <a:cubicBezTo>
                  <a:pt x="9008255" y="5646057"/>
                  <a:pt x="9408305" y="6178201"/>
                  <a:pt x="9638108" y="6714656"/>
                </a:cubicBezTo>
                <a:lnTo>
                  <a:pt x="9692594" y="6858000"/>
                </a:lnTo>
                <a:lnTo>
                  <a:pt x="1417638" y="6858000"/>
                </a:lnTo>
                <a:lnTo>
                  <a:pt x="1200930" y="6858000"/>
                </a:lnTo>
                <a:lnTo>
                  <a:pt x="0" y="6858000"/>
                </a:lnTo>
                <a:close/>
              </a:path>
            </a:pathLst>
          </a:custGeom>
          <a:gradFill>
            <a:gsLst>
              <a:gs pos="0">
                <a:srgbClr val="2F56D1">
                  <a:alpha val="87000"/>
                </a:srgbClr>
              </a:gs>
              <a:gs pos="94000">
                <a:srgbClr val="223F99">
                  <a:alpha val="98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1305" name="Group 1304">
            <a:extLst>
              <a:ext uri="{FF2B5EF4-FFF2-40B4-BE49-F238E27FC236}">
                <a16:creationId xmlns:a16="http://schemas.microsoft.com/office/drawing/2014/main" id="{C882A0B6-B406-49BC-93B3-5719E9B12662}"/>
              </a:ext>
            </a:extLst>
          </p:cNvPr>
          <p:cNvGrpSpPr/>
          <p:nvPr/>
        </p:nvGrpSpPr>
        <p:grpSpPr>
          <a:xfrm>
            <a:off x="5282690" y="236048"/>
            <a:ext cx="5964662" cy="6385904"/>
            <a:chOff x="6151563" y="563563"/>
            <a:chExt cx="5349876" cy="5727701"/>
          </a:xfrm>
        </p:grpSpPr>
        <p:sp>
          <p:nvSpPr>
            <p:cNvPr id="1108" name="Freeform 8">
              <a:extLst>
                <a:ext uri="{FF2B5EF4-FFF2-40B4-BE49-F238E27FC236}">
                  <a16:creationId xmlns:a16="http://schemas.microsoft.com/office/drawing/2014/main" id="{6667A663-5B73-4C8B-B980-79DC2E5CEC33}"/>
                </a:ext>
              </a:extLst>
            </p:cNvPr>
            <p:cNvSpPr>
              <a:spLocks/>
            </p:cNvSpPr>
            <p:nvPr/>
          </p:nvSpPr>
          <p:spPr bwMode="auto">
            <a:xfrm>
              <a:off x="11276013" y="4311651"/>
              <a:ext cx="225425" cy="131763"/>
            </a:xfrm>
            <a:custGeom>
              <a:avLst/>
              <a:gdLst>
                <a:gd name="T0" fmla="*/ 142 w 142"/>
                <a:gd name="T1" fmla="*/ 0 h 83"/>
                <a:gd name="T2" fmla="*/ 142 w 142"/>
                <a:gd name="T3" fmla="*/ 83 h 83"/>
                <a:gd name="T4" fmla="*/ 0 w 142"/>
                <a:gd name="T5" fmla="*/ 74 h 83"/>
                <a:gd name="T6" fmla="*/ 142 w 142"/>
                <a:gd name="T7" fmla="*/ 0 h 83"/>
              </a:gdLst>
              <a:ahLst/>
              <a:cxnLst>
                <a:cxn ang="0">
                  <a:pos x="T0" y="T1"/>
                </a:cxn>
                <a:cxn ang="0">
                  <a:pos x="T2" y="T3"/>
                </a:cxn>
                <a:cxn ang="0">
                  <a:pos x="T4" y="T5"/>
                </a:cxn>
                <a:cxn ang="0">
                  <a:pos x="T6" y="T7"/>
                </a:cxn>
              </a:cxnLst>
              <a:rect l="0" t="0" r="r" b="b"/>
              <a:pathLst>
                <a:path w="142" h="83">
                  <a:moveTo>
                    <a:pt x="142" y="0"/>
                  </a:moveTo>
                  <a:lnTo>
                    <a:pt x="142" y="83"/>
                  </a:lnTo>
                  <a:lnTo>
                    <a:pt x="0" y="74"/>
                  </a:lnTo>
                  <a:lnTo>
                    <a:pt x="142" y="0"/>
                  </a:lnTo>
                  <a:close/>
                </a:path>
              </a:pathLst>
            </a:custGeom>
            <a:solidFill>
              <a:srgbClr val="88A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9">
              <a:extLst>
                <a:ext uri="{FF2B5EF4-FFF2-40B4-BE49-F238E27FC236}">
                  <a16:creationId xmlns:a16="http://schemas.microsoft.com/office/drawing/2014/main" id="{33D02A89-494A-411A-8A88-F7534FD66313}"/>
                </a:ext>
              </a:extLst>
            </p:cNvPr>
            <p:cNvSpPr>
              <a:spLocks/>
            </p:cNvSpPr>
            <p:nvPr/>
          </p:nvSpPr>
          <p:spPr bwMode="auto">
            <a:xfrm>
              <a:off x="6189663" y="4657726"/>
              <a:ext cx="1085850" cy="687388"/>
            </a:xfrm>
            <a:custGeom>
              <a:avLst/>
              <a:gdLst>
                <a:gd name="T0" fmla="*/ 0 w 684"/>
                <a:gd name="T1" fmla="*/ 0 h 433"/>
                <a:gd name="T2" fmla="*/ 0 w 684"/>
                <a:gd name="T3" fmla="*/ 81 h 433"/>
                <a:gd name="T4" fmla="*/ 615 w 684"/>
                <a:gd name="T5" fmla="*/ 433 h 433"/>
                <a:gd name="T6" fmla="*/ 684 w 684"/>
                <a:gd name="T7" fmla="*/ 392 h 433"/>
                <a:gd name="T8" fmla="*/ 0 w 684"/>
                <a:gd name="T9" fmla="*/ 0 h 433"/>
              </a:gdLst>
              <a:ahLst/>
              <a:cxnLst>
                <a:cxn ang="0">
                  <a:pos x="T0" y="T1"/>
                </a:cxn>
                <a:cxn ang="0">
                  <a:pos x="T2" y="T3"/>
                </a:cxn>
                <a:cxn ang="0">
                  <a:pos x="T4" y="T5"/>
                </a:cxn>
                <a:cxn ang="0">
                  <a:pos x="T6" y="T7"/>
                </a:cxn>
                <a:cxn ang="0">
                  <a:pos x="T8" y="T9"/>
                </a:cxn>
              </a:cxnLst>
              <a:rect l="0" t="0" r="r" b="b"/>
              <a:pathLst>
                <a:path w="684" h="433">
                  <a:moveTo>
                    <a:pt x="0" y="0"/>
                  </a:moveTo>
                  <a:lnTo>
                    <a:pt x="0" y="81"/>
                  </a:lnTo>
                  <a:lnTo>
                    <a:pt x="615" y="433"/>
                  </a:lnTo>
                  <a:lnTo>
                    <a:pt x="684" y="392"/>
                  </a:lnTo>
                  <a:lnTo>
                    <a:pt x="0" y="0"/>
                  </a:lnTo>
                  <a:close/>
                </a:path>
              </a:pathLst>
            </a:custGeom>
            <a:solidFill>
              <a:srgbClr val="88A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0">
              <a:extLst>
                <a:ext uri="{FF2B5EF4-FFF2-40B4-BE49-F238E27FC236}">
                  <a16:creationId xmlns:a16="http://schemas.microsoft.com/office/drawing/2014/main" id="{0ACED492-BEEA-457A-965C-49327F3DF9A1}"/>
                </a:ext>
              </a:extLst>
            </p:cNvPr>
            <p:cNvSpPr>
              <a:spLocks/>
            </p:cNvSpPr>
            <p:nvPr/>
          </p:nvSpPr>
          <p:spPr bwMode="auto">
            <a:xfrm>
              <a:off x="6883401" y="4375151"/>
              <a:ext cx="4618038" cy="1916113"/>
            </a:xfrm>
            <a:custGeom>
              <a:avLst/>
              <a:gdLst>
                <a:gd name="T0" fmla="*/ 1727 w 2909"/>
                <a:gd name="T1" fmla="*/ 644 h 1207"/>
                <a:gd name="T2" fmla="*/ 1617 w 2909"/>
                <a:gd name="T3" fmla="*/ 585 h 1207"/>
                <a:gd name="T4" fmla="*/ 724 w 2909"/>
                <a:gd name="T5" fmla="*/ 1122 h 1207"/>
                <a:gd name="T6" fmla="*/ 0 w 2909"/>
                <a:gd name="T7" fmla="*/ 711 h 1207"/>
                <a:gd name="T8" fmla="*/ 0 w 2909"/>
                <a:gd name="T9" fmla="*/ 791 h 1207"/>
                <a:gd name="T10" fmla="*/ 724 w 2909"/>
                <a:gd name="T11" fmla="*/ 1207 h 1207"/>
                <a:gd name="T12" fmla="*/ 1617 w 2909"/>
                <a:gd name="T13" fmla="*/ 663 h 1207"/>
                <a:gd name="T14" fmla="*/ 1727 w 2909"/>
                <a:gd name="T15" fmla="*/ 725 h 1207"/>
                <a:gd name="T16" fmla="*/ 2909 w 2909"/>
                <a:gd name="T17" fmla="*/ 43 h 1207"/>
                <a:gd name="T18" fmla="*/ 2836 w 2909"/>
                <a:gd name="T19" fmla="*/ 0 h 1207"/>
                <a:gd name="T20" fmla="*/ 1727 w 2909"/>
                <a:gd name="T21" fmla="*/ 644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09" h="1207">
                  <a:moveTo>
                    <a:pt x="1727" y="644"/>
                  </a:moveTo>
                  <a:lnTo>
                    <a:pt x="1617" y="585"/>
                  </a:lnTo>
                  <a:lnTo>
                    <a:pt x="724" y="1122"/>
                  </a:lnTo>
                  <a:lnTo>
                    <a:pt x="0" y="711"/>
                  </a:lnTo>
                  <a:lnTo>
                    <a:pt x="0" y="791"/>
                  </a:lnTo>
                  <a:lnTo>
                    <a:pt x="724" y="1207"/>
                  </a:lnTo>
                  <a:lnTo>
                    <a:pt x="1617" y="663"/>
                  </a:lnTo>
                  <a:lnTo>
                    <a:pt x="1727" y="725"/>
                  </a:lnTo>
                  <a:lnTo>
                    <a:pt x="2909" y="43"/>
                  </a:lnTo>
                  <a:lnTo>
                    <a:pt x="2836" y="0"/>
                  </a:lnTo>
                  <a:lnTo>
                    <a:pt x="1727" y="644"/>
                  </a:lnTo>
                  <a:close/>
                </a:path>
              </a:pathLst>
            </a:custGeom>
            <a:solidFill>
              <a:srgbClr val="88A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
              <a:extLst>
                <a:ext uri="{FF2B5EF4-FFF2-40B4-BE49-F238E27FC236}">
                  <a16:creationId xmlns:a16="http://schemas.microsoft.com/office/drawing/2014/main" id="{61E667BF-7C06-49CD-ABF8-166D1D8C697F}"/>
                </a:ext>
              </a:extLst>
            </p:cNvPr>
            <p:cNvSpPr>
              <a:spLocks/>
            </p:cNvSpPr>
            <p:nvPr/>
          </p:nvSpPr>
          <p:spPr bwMode="auto">
            <a:xfrm>
              <a:off x="10933113" y="3862388"/>
              <a:ext cx="214313" cy="192088"/>
            </a:xfrm>
            <a:custGeom>
              <a:avLst/>
              <a:gdLst>
                <a:gd name="T0" fmla="*/ 73 w 135"/>
                <a:gd name="T1" fmla="*/ 121 h 121"/>
                <a:gd name="T2" fmla="*/ 133 w 135"/>
                <a:gd name="T3" fmla="*/ 86 h 121"/>
                <a:gd name="T4" fmla="*/ 135 w 135"/>
                <a:gd name="T5" fmla="*/ 0 h 121"/>
                <a:gd name="T6" fmla="*/ 0 w 135"/>
                <a:gd name="T7" fmla="*/ 79 h 121"/>
                <a:gd name="T8" fmla="*/ 73 w 135"/>
                <a:gd name="T9" fmla="*/ 121 h 121"/>
              </a:gdLst>
              <a:ahLst/>
              <a:cxnLst>
                <a:cxn ang="0">
                  <a:pos x="T0" y="T1"/>
                </a:cxn>
                <a:cxn ang="0">
                  <a:pos x="T2" y="T3"/>
                </a:cxn>
                <a:cxn ang="0">
                  <a:pos x="T4" y="T5"/>
                </a:cxn>
                <a:cxn ang="0">
                  <a:pos x="T6" y="T7"/>
                </a:cxn>
                <a:cxn ang="0">
                  <a:pos x="T8" y="T9"/>
                </a:cxn>
              </a:cxnLst>
              <a:rect l="0" t="0" r="r" b="b"/>
              <a:pathLst>
                <a:path w="135" h="121">
                  <a:moveTo>
                    <a:pt x="73" y="121"/>
                  </a:moveTo>
                  <a:lnTo>
                    <a:pt x="133" y="86"/>
                  </a:lnTo>
                  <a:lnTo>
                    <a:pt x="135" y="0"/>
                  </a:lnTo>
                  <a:lnTo>
                    <a:pt x="0" y="79"/>
                  </a:lnTo>
                  <a:lnTo>
                    <a:pt x="73" y="121"/>
                  </a:lnTo>
                  <a:close/>
                </a:path>
              </a:pathLst>
            </a:custGeom>
            <a:solidFill>
              <a:srgbClr val="4A72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
              <a:extLst>
                <a:ext uri="{FF2B5EF4-FFF2-40B4-BE49-F238E27FC236}">
                  <a16:creationId xmlns:a16="http://schemas.microsoft.com/office/drawing/2014/main" id="{831A367E-2014-4343-842B-520B9E13121F}"/>
                </a:ext>
              </a:extLst>
            </p:cNvPr>
            <p:cNvSpPr>
              <a:spLocks/>
            </p:cNvSpPr>
            <p:nvPr/>
          </p:nvSpPr>
          <p:spPr bwMode="auto">
            <a:xfrm>
              <a:off x="6156326" y="4103688"/>
              <a:ext cx="496888" cy="350838"/>
            </a:xfrm>
            <a:custGeom>
              <a:avLst/>
              <a:gdLst>
                <a:gd name="T0" fmla="*/ 0 w 313"/>
                <a:gd name="T1" fmla="*/ 0 h 221"/>
                <a:gd name="T2" fmla="*/ 0 w 313"/>
                <a:gd name="T3" fmla="*/ 81 h 221"/>
                <a:gd name="T4" fmla="*/ 244 w 313"/>
                <a:gd name="T5" fmla="*/ 221 h 221"/>
                <a:gd name="T6" fmla="*/ 313 w 313"/>
                <a:gd name="T7" fmla="*/ 181 h 221"/>
                <a:gd name="T8" fmla="*/ 0 w 313"/>
                <a:gd name="T9" fmla="*/ 0 h 221"/>
              </a:gdLst>
              <a:ahLst/>
              <a:cxnLst>
                <a:cxn ang="0">
                  <a:pos x="T0" y="T1"/>
                </a:cxn>
                <a:cxn ang="0">
                  <a:pos x="T2" y="T3"/>
                </a:cxn>
                <a:cxn ang="0">
                  <a:pos x="T4" y="T5"/>
                </a:cxn>
                <a:cxn ang="0">
                  <a:pos x="T6" y="T7"/>
                </a:cxn>
                <a:cxn ang="0">
                  <a:pos x="T8" y="T9"/>
                </a:cxn>
              </a:cxnLst>
              <a:rect l="0" t="0" r="r" b="b"/>
              <a:pathLst>
                <a:path w="313" h="221">
                  <a:moveTo>
                    <a:pt x="0" y="0"/>
                  </a:moveTo>
                  <a:lnTo>
                    <a:pt x="0" y="81"/>
                  </a:lnTo>
                  <a:lnTo>
                    <a:pt x="244" y="221"/>
                  </a:lnTo>
                  <a:lnTo>
                    <a:pt x="313" y="181"/>
                  </a:lnTo>
                  <a:lnTo>
                    <a:pt x="0" y="0"/>
                  </a:lnTo>
                  <a:close/>
                </a:path>
              </a:pathLst>
            </a:custGeom>
            <a:solidFill>
              <a:srgbClr val="88A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3">
              <a:extLst>
                <a:ext uri="{FF2B5EF4-FFF2-40B4-BE49-F238E27FC236}">
                  <a16:creationId xmlns:a16="http://schemas.microsoft.com/office/drawing/2014/main" id="{AE3BACE6-B3D6-45F8-B538-65C537154027}"/>
                </a:ext>
              </a:extLst>
            </p:cNvPr>
            <p:cNvSpPr>
              <a:spLocks/>
            </p:cNvSpPr>
            <p:nvPr/>
          </p:nvSpPr>
          <p:spPr bwMode="auto">
            <a:xfrm>
              <a:off x="6151563" y="2647951"/>
              <a:ext cx="5349875" cy="3508375"/>
            </a:xfrm>
            <a:custGeom>
              <a:avLst/>
              <a:gdLst>
                <a:gd name="T0" fmla="*/ 3085 w 3370"/>
                <a:gd name="T1" fmla="*/ 886 h 2210"/>
                <a:gd name="T2" fmla="*/ 3012 w 3370"/>
                <a:gd name="T3" fmla="*/ 844 h 2210"/>
                <a:gd name="T4" fmla="*/ 3147 w 3370"/>
                <a:gd name="T5" fmla="*/ 765 h 2210"/>
                <a:gd name="T6" fmla="*/ 2169 w 3370"/>
                <a:gd name="T7" fmla="*/ 214 h 2210"/>
                <a:gd name="T8" fmla="*/ 2036 w 3370"/>
                <a:gd name="T9" fmla="*/ 295 h 2210"/>
                <a:gd name="T10" fmla="*/ 1537 w 3370"/>
                <a:gd name="T11" fmla="*/ 0 h 2210"/>
                <a:gd name="T12" fmla="*/ 0 w 3370"/>
                <a:gd name="T13" fmla="*/ 915 h 2210"/>
                <a:gd name="T14" fmla="*/ 3 w 3370"/>
                <a:gd name="T15" fmla="*/ 917 h 2210"/>
                <a:gd name="T16" fmla="*/ 316 w 3370"/>
                <a:gd name="T17" fmla="*/ 1098 h 2210"/>
                <a:gd name="T18" fmla="*/ 247 w 3370"/>
                <a:gd name="T19" fmla="*/ 1138 h 2210"/>
                <a:gd name="T20" fmla="*/ 24 w 3370"/>
                <a:gd name="T21" fmla="*/ 1266 h 2210"/>
                <a:gd name="T22" fmla="*/ 708 w 3370"/>
                <a:gd name="T23" fmla="*/ 1658 h 2210"/>
                <a:gd name="T24" fmla="*/ 639 w 3370"/>
                <a:gd name="T25" fmla="*/ 1699 h 2210"/>
                <a:gd name="T26" fmla="*/ 461 w 3370"/>
                <a:gd name="T27" fmla="*/ 1799 h 2210"/>
                <a:gd name="T28" fmla="*/ 1185 w 3370"/>
                <a:gd name="T29" fmla="*/ 2210 h 2210"/>
                <a:gd name="T30" fmla="*/ 2078 w 3370"/>
                <a:gd name="T31" fmla="*/ 1673 h 2210"/>
                <a:gd name="T32" fmla="*/ 2188 w 3370"/>
                <a:gd name="T33" fmla="*/ 1732 h 2210"/>
                <a:gd name="T34" fmla="*/ 3297 w 3370"/>
                <a:gd name="T35" fmla="*/ 1088 h 2210"/>
                <a:gd name="T36" fmla="*/ 3370 w 3370"/>
                <a:gd name="T37" fmla="*/ 1048 h 2210"/>
                <a:gd name="T38" fmla="*/ 3085 w 3370"/>
                <a:gd name="T39" fmla="*/ 886 h 2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0" h="2210">
                  <a:moveTo>
                    <a:pt x="3085" y="886"/>
                  </a:moveTo>
                  <a:lnTo>
                    <a:pt x="3012" y="844"/>
                  </a:lnTo>
                  <a:lnTo>
                    <a:pt x="3147" y="765"/>
                  </a:lnTo>
                  <a:lnTo>
                    <a:pt x="2169" y="214"/>
                  </a:lnTo>
                  <a:lnTo>
                    <a:pt x="2036" y="295"/>
                  </a:lnTo>
                  <a:lnTo>
                    <a:pt x="1537" y="0"/>
                  </a:lnTo>
                  <a:lnTo>
                    <a:pt x="0" y="915"/>
                  </a:lnTo>
                  <a:lnTo>
                    <a:pt x="3" y="917"/>
                  </a:lnTo>
                  <a:lnTo>
                    <a:pt x="316" y="1098"/>
                  </a:lnTo>
                  <a:lnTo>
                    <a:pt x="247" y="1138"/>
                  </a:lnTo>
                  <a:lnTo>
                    <a:pt x="24" y="1266"/>
                  </a:lnTo>
                  <a:lnTo>
                    <a:pt x="708" y="1658"/>
                  </a:lnTo>
                  <a:lnTo>
                    <a:pt x="639" y="1699"/>
                  </a:lnTo>
                  <a:lnTo>
                    <a:pt x="461" y="1799"/>
                  </a:lnTo>
                  <a:lnTo>
                    <a:pt x="1185" y="2210"/>
                  </a:lnTo>
                  <a:lnTo>
                    <a:pt x="2078" y="1673"/>
                  </a:lnTo>
                  <a:lnTo>
                    <a:pt x="2188" y="1732"/>
                  </a:lnTo>
                  <a:lnTo>
                    <a:pt x="3297" y="1088"/>
                  </a:lnTo>
                  <a:lnTo>
                    <a:pt x="3370" y="1048"/>
                  </a:lnTo>
                  <a:lnTo>
                    <a:pt x="3085" y="886"/>
                  </a:lnTo>
                  <a:close/>
                </a:path>
              </a:pathLst>
            </a:custGeom>
            <a:solidFill>
              <a:srgbClr val="D8E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4">
              <a:extLst>
                <a:ext uri="{FF2B5EF4-FFF2-40B4-BE49-F238E27FC236}">
                  <a16:creationId xmlns:a16="http://schemas.microsoft.com/office/drawing/2014/main" id="{08649CED-78F6-4DC5-A584-D8D2A2E43E69}"/>
                </a:ext>
              </a:extLst>
            </p:cNvPr>
            <p:cNvSpPr>
              <a:spLocks/>
            </p:cNvSpPr>
            <p:nvPr/>
          </p:nvSpPr>
          <p:spPr bwMode="auto">
            <a:xfrm>
              <a:off x="6151563" y="2647951"/>
              <a:ext cx="5349875" cy="3508375"/>
            </a:xfrm>
            <a:custGeom>
              <a:avLst/>
              <a:gdLst>
                <a:gd name="T0" fmla="*/ 3085 w 3370"/>
                <a:gd name="T1" fmla="*/ 886 h 2210"/>
                <a:gd name="T2" fmla="*/ 3012 w 3370"/>
                <a:gd name="T3" fmla="*/ 844 h 2210"/>
                <a:gd name="T4" fmla="*/ 3147 w 3370"/>
                <a:gd name="T5" fmla="*/ 765 h 2210"/>
                <a:gd name="T6" fmla="*/ 2169 w 3370"/>
                <a:gd name="T7" fmla="*/ 214 h 2210"/>
                <a:gd name="T8" fmla="*/ 2036 w 3370"/>
                <a:gd name="T9" fmla="*/ 295 h 2210"/>
                <a:gd name="T10" fmla="*/ 1537 w 3370"/>
                <a:gd name="T11" fmla="*/ 0 h 2210"/>
                <a:gd name="T12" fmla="*/ 0 w 3370"/>
                <a:gd name="T13" fmla="*/ 915 h 2210"/>
                <a:gd name="T14" fmla="*/ 3 w 3370"/>
                <a:gd name="T15" fmla="*/ 917 h 2210"/>
                <a:gd name="T16" fmla="*/ 316 w 3370"/>
                <a:gd name="T17" fmla="*/ 1098 h 2210"/>
                <a:gd name="T18" fmla="*/ 247 w 3370"/>
                <a:gd name="T19" fmla="*/ 1138 h 2210"/>
                <a:gd name="T20" fmla="*/ 24 w 3370"/>
                <a:gd name="T21" fmla="*/ 1266 h 2210"/>
                <a:gd name="T22" fmla="*/ 708 w 3370"/>
                <a:gd name="T23" fmla="*/ 1658 h 2210"/>
                <a:gd name="T24" fmla="*/ 639 w 3370"/>
                <a:gd name="T25" fmla="*/ 1699 h 2210"/>
                <a:gd name="T26" fmla="*/ 461 w 3370"/>
                <a:gd name="T27" fmla="*/ 1799 h 2210"/>
                <a:gd name="T28" fmla="*/ 1185 w 3370"/>
                <a:gd name="T29" fmla="*/ 2210 h 2210"/>
                <a:gd name="T30" fmla="*/ 2078 w 3370"/>
                <a:gd name="T31" fmla="*/ 1673 h 2210"/>
                <a:gd name="T32" fmla="*/ 2188 w 3370"/>
                <a:gd name="T33" fmla="*/ 1732 h 2210"/>
                <a:gd name="T34" fmla="*/ 3297 w 3370"/>
                <a:gd name="T35" fmla="*/ 1088 h 2210"/>
                <a:gd name="T36" fmla="*/ 3370 w 3370"/>
                <a:gd name="T37" fmla="*/ 1048 h 2210"/>
                <a:gd name="T38" fmla="*/ 3085 w 3370"/>
                <a:gd name="T39" fmla="*/ 886 h 2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0" h="2210">
                  <a:moveTo>
                    <a:pt x="3085" y="886"/>
                  </a:moveTo>
                  <a:lnTo>
                    <a:pt x="3012" y="844"/>
                  </a:lnTo>
                  <a:lnTo>
                    <a:pt x="3147" y="765"/>
                  </a:lnTo>
                  <a:lnTo>
                    <a:pt x="2169" y="214"/>
                  </a:lnTo>
                  <a:lnTo>
                    <a:pt x="2036" y="295"/>
                  </a:lnTo>
                  <a:lnTo>
                    <a:pt x="1537" y="0"/>
                  </a:lnTo>
                  <a:lnTo>
                    <a:pt x="0" y="915"/>
                  </a:lnTo>
                  <a:lnTo>
                    <a:pt x="3" y="917"/>
                  </a:lnTo>
                  <a:lnTo>
                    <a:pt x="316" y="1098"/>
                  </a:lnTo>
                  <a:lnTo>
                    <a:pt x="247" y="1138"/>
                  </a:lnTo>
                  <a:lnTo>
                    <a:pt x="24" y="1266"/>
                  </a:lnTo>
                  <a:lnTo>
                    <a:pt x="708" y="1658"/>
                  </a:lnTo>
                  <a:lnTo>
                    <a:pt x="639" y="1699"/>
                  </a:lnTo>
                  <a:lnTo>
                    <a:pt x="461" y="1799"/>
                  </a:lnTo>
                  <a:lnTo>
                    <a:pt x="1185" y="2210"/>
                  </a:lnTo>
                  <a:lnTo>
                    <a:pt x="2078" y="1673"/>
                  </a:lnTo>
                  <a:lnTo>
                    <a:pt x="2188" y="1732"/>
                  </a:lnTo>
                  <a:lnTo>
                    <a:pt x="3297" y="1088"/>
                  </a:lnTo>
                  <a:lnTo>
                    <a:pt x="3370" y="1048"/>
                  </a:lnTo>
                  <a:lnTo>
                    <a:pt x="3085" y="8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5">
              <a:extLst>
                <a:ext uri="{FF2B5EF4-FFF2-40B4-BE49-F238E27FC236}">
                  <a16:creationId xmlns:a16="http://schemas.microsoft.com/office/drawing/2014/main" id="{3DBF6A7F-E8DD-495E-8AFC-5BB4A722E95B}"/>
                </a:ext>
              </a:extLst>
            </p:cNvPr>
            <p:cNvSpPr>
              <a:spLocks/>
            </p:cNvSpPr>
            <p:nvPr/>
          </p:nvSpPr>
          <p:spPr bwMode="auto">
            <a:xfrm>
              <a:off x="9450388" y="5303838"/>
              <a:ext cx="174625" cy="222250"/>
            </a:xfrm>
            <a:custGeom>
              <a:avLst/>
              <a:gdLst>
                <a:gd name="T0" fmla="*/ 0 w 110"/>
                <a:gd name="T1" fmla="*/ 0 h 140"/>
                <a:gd name="T2" fmla="*/ 0 w 110"/>
                <a:gd name="T3" fmla="*/ 78 h 140"/>
                <a:gd name="T4" fmla="*/ 110 w 110"/>
                <a:gd name="T5" fmla="*/ 140 h 140"/>
                <a:gd name="T6" fmla="*/ 110 w 110"/>
                <a:gd name="T7" fmla="*/ 59 h 140"/>
                <a:gd name="T8" fmla="*/ 0 w 110"/>
                <a:gd name="T9" fmla="*/ 0 h 140"/>
              </a:gdLst>
              <a:ahLst/>
              <a:cxnLst>
                <a:cxn ang="0">
                  <a:pos x="T0" y="T1"/>
                </a:cxn>
                <a:cxn ang="0">
                  <a:pos x="T2" y="T3"/>
                </a:cxn>
                <a:cxn ang="0">
                  <a:pos x="T4" y="T5"/>
                </a:cxn>
                <a:cxn ang="0">
                  <a:pos x="T6" y="T7"/>
                </a:cxn>
                <a:cxn ang="0">
                  <a:pos x="T8" y="T9"/>
                </a:cxn>
              </a:cxnLst>
              <a:rect l="0" t="0" r="r" b="b"/>
              <a:pathLst>
                <a:path w="110" h="140">
                  <a:moveTo>
                    <a:pt x="0" y="0"/>
                  </a:moveTo>
                  <a:lnTo>
                    <a:pt x="0" y="78"/>
                  </a:lnTo>
                  <a:lnTo>
                    <a:pt x="110" y="140"/>
                  </a:lnTo>
                  <a:lnTo>
                    <a:pt x="110" y="59"/>
                  </a:lnTo>
                  <a:lnTo>
                    <a:pt x="0" y="0"/>
                  </a:lnTo>
                  <a:close/>
                </a:path>
              </a:pathLst>
            </a:custGeom>
            <a:solidFill>
              <a:srgbClr val="4A72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6">
              <a:extLst>
                <a:ext uri="{FF2B5EF4-FFF2-40B4-BE49-F238E27FC236}">
                  <a16:creationId xmlns:a16="http://schemas.microsoft.com/office/drawing/2014/main" id="{BF90BCA6-5B15-4911-B498-C05A4F6D35F2}"/>
                </a:ext>
              </a:extLst>
            </p:cNvPr>
            <p:cNvSpPr>
              <a:spLocks/>
            </p:cNvSpPr>
            <p:nvPr/>
          </p:nvSpPr>
          <p:spPr bwMode="auto">
            <a:xfrm>
              <a:off x="8032751" y="5303838"/>
              <a:ext cx="1417638" cy="987425"/>
            </a:xfrm>
            <a:custGeom>
              <a:avLst/>
              <a:gdLst>
                <a:gd name="T0" fmla="*/ 0 w 893"/>
                <a:gd name="T1" fmla="*/ 537 h 622"/>
                <a:gd name="T2" fmla="*/ 0 w 893"/>
                <a:gd name="T3" fmla="*/ 622 h 622"/>
                <a:gd name="T4" fmla="*/ 893 w 893"/>
                <a:gd name="T5" fmla="*/ 78 h 622"/>
                <a:gd name="T6" fmla="*/ 893 w 893"/>
                <a:gd name="T7" fmla="*/ 0 h 622"/>
                <a:gd name="T8" fmla="*/ 0 w 893"/>
                <a:gd name="T9" fmla="*/ 537 h 622"/>
              </a:gdLst>
              <a:ahLst/>
              <a:cxnLst>
                <a:cxn ang="0">
                  <a:pos x="T0" y="T1"/>
                </a:cxn>
                <a:cxn ang="0">
                  <a:pos x="T2" y="T3"/>
                </a:cxn>
                <a:cxn ang="0">
                  <a:pos x="T4" y="T5"/>
                </a:cxn>
                <a:cxn ang="0">
                  <a:pos x="T6" y="T7"/>
                </a:cxn>
                <a:cxn ang="0">
                  <a:pos x="T8" y="T9"/>
                </a:cxn>
              </a:cxnLst>
              <a:rect l="0" t="0" r="r" b="b"/>
              <a:pathLst>
                <a:path w="893" h="622">
                  <a:moveTo>
                    <a:pt x="0" y="537"/>
                  </a:moveTo>
                  <a:lnTo>
                    <a:pt x="0" y="622"/>
                  </a:lnTo>
                  <a:lnTo>
                    <a:pt x="893" y="78"/>
                  </a:lnTo>
                  <a:lnTo>
                    <a:pt x="893" y="0"/>
                  </a:lnTo>
                  <a:lnTo>
                    <a:pt x="0" y="537"/>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7">
              <a:extLst>
                <a:ext uri="{FF2B5EF4-FFF2-40B4-BE49-F238E27FC236}">
                  <a16:creationId xmlns:a16="http://schemas.microsoft.com/office/drawing/2014/main" id="{32612011-891C-4EC2-9A42-DBE4EEDF84BD}"/>
                </a:ext>
              </a:extLst>
            </p:cNvPr>
            <p:cNvSpPr>
              <a:spLocks/>
            </p:cNvSpPr>
            <p:nvPr/>
          </p:nvSpPr>
          <p:spPr bwMode="auto">
            <a:xfrm>
              <a:off x="7743826" y="3225801"/>
              <a:ext cx="3419475" cy="2846388"/>
            </a:xfrm>
            <a:custGeom>
              <a:avLst/>
              <a:gdLst>
                <a:gd name="T0" fmla="*/ 2061 w 2154"/>
                <a:gd name="T1" fmla="*/ 508 h 1793"/>
                <a:gd name="T2" fmla="*/ 1531 w 2154"/>
                <a:gd name="T3" fmla="*/ 826 h 1793"/>
                <a:gd name="T4" fmla="*/ 1023 w 2154"/>
                <a:gd name="T5" fmla="*/ 532 h 1793"/>
                <a:gd name="T6" fmla="*/ 1448 w 2154"/>
                <a:gd name="T7" fmla="*/ 285 h 1793"/>
                <a:gd name="T8" fmla="*/ 1448 w 2154"/>
                <a:gd name="T9" fmla="*/ 178 h 1793"/>
                <a:gd name="T10" fmla="*/ 1109 w 2154"/>
                <a:gd name="T11" fmla="*/ 375 h 1793"/>
                <a:gd name="T12" fmla="*/ 460 w 2154"/>
                <a:gd name="T13" fmla="*/ 0 h 1793"/>
                <a:gd name="T14" fmla="*/ 460 w 2154"/>
                <a:gd name="T15" fmla="*/ 107 h 1793"/>
                <a:gd name="T16" fmla="*/ 1016 w 2154"/>
                <a:gd name="T17" fmla="*/ 430 h 1793"/>
                <a:gd name="T18" fmla="*/ 933 w 2154"/>
                <a:gd name="T19" fmla="*/ 477 h 1793"/>
                <a:gd name="T20" fmla="*/ 821 w 2154"/>
                <a:gd name="T21" fmla="*/ 413 h 1793"/>
                <a:gd name="T22" fmla="*/ 821 w 2154"/>
                <a:gd name="T23" fmla="*/ 520 h 1793"/>
                <a:gd name="T24" fmla="*/ 840 w 2154"/>
                <a:gd name="T25" fmla="*/ 532 h 1793"/>
                <a:gd name="T26" fmla="*/ 719 w 2154"/>
                <a:gd name="T27" fmla="*/ 601 h 1793"/>
                <a:gd name="T28" fmla="*/ 812 w 2154"/>
                <a:gd name="T29" fmla="*/ 655 h 1793"/>
                <a:gd name="T30" fmla="*/ 933 w 2154"/>
                <a:gd name="T31" fmla="*/ 584 h 1793"/>
                <a:gd name="T32" fmla="*/ 1441 w 2154"/>
                <a:gd name="T33" fmla="*/ 879 h 1793"/>
                <a:gd name="T34" fmla="*/ 0 w 2154"/>
                <a:gd name="T35" fmla="*/ 1743 h 1793"/>
                <a:gd name="T36" fmla="*/ 95 w 2154"/>
                <a:gd name="T37" fmla="*/ 1793 h 1793"/>
                <a:gd name="T38" fmla="*/ 2154 w 2154"/>
                <a:gd name="T39" fmla="*/ 560 h 1793"/>
                <a:gd name="T40" fmla="*/ 2061 w 2154"/>
                <a:gd name="T41" fmla="*/ 508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4" h="1793">
                  <a:moveTo>
                    <a:pt x="2061" y="508"/>
                  </a:moveTo>
                  <a:lnTo>
                    <a:pt x="1531" y="826"/>
                  </a:lnTo>
                  <a:lnTo>
                    <a:pt x="1023" y="532"/>
                  </a:lnTo>
                  <a:lnTo>
                    <a:pt x="1448" y="285"/>
                  </a:lnTo>
                  <a:lnTo>
                    <a:pt x="1448" y="178"/>
                  </a:lnTo>
                  <a:lnTo>
                    <a:pt x="1109" y="375"/>
                  </a:lnTo>
                  <a:lnTo>
                    <a:pt x="460" y="0"/>
                  </a:lnTo>
                  <a:lnTo>
                    <a:pt x="460" y="107"/>
                  </a:lnTo>
                  <a:lnTo>
                    <a:pt x="1016" y="430"/>
                  </a:lnTo>
                  <a:lnTo>
                    <a:pt x="933" y="477"/>
                  </a:lnTo>
                  <a:lnTo>
                    <a:pt x="821" y="413"/>
                  </a:lnTo>
                  <a:lnTo>
                    <a:pt x="821" y="520"/>
                  </a:lnTo>
                  <a:lnTo>
                    <a:pt x="840" y="532"/>
                  </a:lnTo>
                  <a:lnTo>
                    <a:pt x="719" y="601"/>
                  </a:lnTo>
                  <a:lnTo>
                    <a:pt x="812" y="655"/>
                  </a:lnTo>
                  <a:lnTo>
                    <a:pt x="933" y="584"/>
                  </a:lnTo>
                  <a:lnTo>
                    <a:pt x="1441" y="879"/>
                  </a:lnTo>
                  <a:lnTo>
                    <a:pt x="0" y="1743"/>
                  </a:lnTo>
                  <a:lnTo>
                    <a:pt x="95" y="1793"/>
                  </a:lnTo>
                  <a:lnTo>
                    <a:pt x="2154" y="560"/>
                  </a:lnTo>
                  <a:lnTo>
                    <a:pt x="2061" y="5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8">
              <a:extLst>
                <a:ext uri="{FF2B5EF4-FFF2-40B4-BE49-F238E27FC236}">
                  <a16:creationId xmlns:a16="http://schemas.microsoft.com/office/drawing/2014/main" id="{82278FD8-5FD0-4DA2-B689-DF43277E0B6F}"/>
                </a:ext>
              </a:extLst>
            </p:cNvPr>
            <p:cNvSpPr>
              <a:spLocks/>
            </p:cNvSpPr>
            <p:nvPr/>
          </p:nvSpPr>
          <p:spPr bwMode="auto">
            <a:xfrm>
              <a:off x="7743826" y="3225801"/>
              <a:ext cx="3419475" cy="2846388"/>
            </a:xfrm>
            <a:custGeom>
              <a:avLst/>
              <a:gdLst>
                <a:gd name="T0" fmla="*/ 2061 w 2154"/>
                <a:gd name="T1" fmla="*/ 508 h 1793"/>
                <a:gd name="T2" fmla="*/ 1531 w 2154"/>
                <a:gd name="T3" fmla="*/ 826 h 1793"/>
                <a:gd name="T4" fmla="*/ 1023 w 2154"/>
                <a:gd name="T5" fmla="*/ 532 h 1793"/>
                <a:gd name="T6" fmla="*/ 1448 w 2154"/>
                <a:gd name="T7" fmla="*/ 285 h 1793"/>
                <a:gd name="T8" fmla="*/ 1448 w 2154"/>
                <a:gd name="T9" fmla="*/ 178 h 1793"/>
                <a:gd name="T10" fmla="*/ 1109 w 2154"/>
                <a:gd name="T11" fmla="*/ 375 h 1793"/>
                <a:gd name="T12" fmla="*/ 460 w 2154"/>
                <a:gd name="T13" fmla="*/ 0 h 1793"/>
                <a:gd name="T14" fmla="*/ 460 w 2154"/>
                <a:gd name="T15" fmla="*/ 107 h 1793"/>
                <a:gd name="T16" fmla="*/ 1016 w 2154"/>
                <a:gd name="T17" fmla="*/ 430 h 1793"/>
                <a:gd name="T18" fmla="*/ 933 w 2154"/>
                <a:gd name="T19" fmla="*/ 477 h 1793"/>
                <a:gd name="T20" fmla="*/ 821 w 2154"/>
                <a:gd name="T21" fmla="*/ 413 h 1793"/>
                <a:gd name="T22" fmla="*/ 821 w 2154"/>
                <a:gd name="T23" fmla="*/ 520 h 1793"/>
                <a:gd name="T24" fmla="*/ 840 w 2154"/>
                <a:gd name="T25" fmla="*/ 532 h 1793"/>
                <a:gd name="T26" fmla="*/ 719 w 2154"/>
                <a:gd name="T27" fmla="*/ 601 h 1793"/>
                <a:gd name="T28" fmla="*/ 812 w 2154"/>
                <a:gd name="T29" fmla="*/ 655 h 1793"/>
                <a:gd name="T30" fmla="*/ 933 w 2154"/>
                <a:gd name="T31" fmla="*/ 584 h 1793"/>
                <a:gd name="T32" fmla="*/ 1441 w 2154"/>
                <a:gd name="T33" fmla="*/ 879 h 1793"/>
                <a:gd name="T34" fmla="*/ 0 w 2154"/>
                <a:gd name="T35" fmla="*/ 1743 h 1793"/>
                <a:gd name="T36" fmla="*/ 95 w 2154"/>
                <a:gd name="T37" fmla="*/ 1793 h 1793"/>
                <a:gd name="T38" fmla="*/ 2154 w 2154"/>
                <a:gd name="T39" fmla="*/ 560 h 1793"/>
                <a:gd name="T40" fmla="*/ 2061 w 2154"/>
                <a:gd name="T41" fmla="*/ 508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4" h="1793">
                  <a:moveTo>
                    <a:pt x="2061" y="508"/>
                  </a:moveTo>
                  <a:lnTo>
                    <a:pt x="1531" y="826"/>
                  </a:lnTo>
                  <a:lnTo>
                    <a:pt x="1023" y="532"/>
                  </a:lnTo>
                  <a:lnTo>
                    <a:pt x="1448" y="285"/>
                  </a:lnTo>
                  <a:lnTo>
                    <a:pt x="1448" y="178"/>
                  </a:lnTo>
                  <a:lnTo>
                    <a:pt x="1109" y="375"/>
                  </a:lnTo>
                  <a:lnTo>
                    <a:pt x="460" y="0"/>
                  </a:lnTo>
                  <a:lnTo>
                    <a:pt x="460" y="107"/>
                  </a:lnTo>
                  <a:lnTo>
                    <a:pt x="1016" y="430"/>
                  </a:lnTo>
                  <a:lnTo>
                    <a:pt x="933" y="477"/>
                  </a:lnTo>
                  <a:lnTo>
                    <a:pt x="821" y="413"/>
                  </a:lnTo>
                  <a:lnTo>
                    <a:pt x="821" y="520"/>
                  </a:lnTo>
                  <a:lnTo>
                    <a:pt x="840" y="532"/>
                  </a:lnTo>
                  <a:lnTo>
                    <a:pt x="719" y="601"/>
                  </a:lnTo>
                  <a:lnTo>
                    <a:pt x="812" y="655"/>
                  </a:lnTo>
                  <a:lnTo>
                    <a:pt x="933" y="584"/>
                  </a:lnTo>
                  <a:lnTo>
                    <a:pt x="1441" y="879"/>
                  </a:lnTo>
                  <a:lnTo>
                    <a:pt x="0" y="1743"/>
                  </a:lnTo>
                  <a:lnTo>
                    <a:pt x="95" y="1793"/>
                  </a:lnTo>
                  <a:lnTo>
                    <a:pt x="2154" y="560"/>
                  </a:lnTo>
                  <a:lnTo>
                    <a:pt x="2061" y="5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9">
              <a:extLst>
                <a:ext uri="{FF2B5EF4-FFF2-40B4-BE49-F238E27FC236}">
                  <a16:creationId xmlns:a16="http://schemas.microsoft.com/office/drawing/2014/main" id="{9689054A-5BDD-4C20-B617-9729B7B4BC18}"/>
                </a:ext>
              </a:extLst>
            </p:cNvPr>
            <p:cNvSpPr>
              <a:spLocks/>
            </p:cNvSpPr>
            <p:nvPr/>
          </p:nvSpPr>
          <p:spPr bwMode="auto">
            <a:xfrm>
              <a:off x="7705726" y="3044826"/>
              <a:ext cx="833438" cy="493713"/>
            </a:xfrm>
            <a:custGeom>
              <a:avLst/>
              <a:gdLst>
                <a:gd name="T0" fmla="*/ 0 w 525"/>
                <a:gd name="T1" fmla="*/ 147 h 311"/>
                <a:gd name="T2" fmla="*/ 242 w 525"/>
                <a:gd name="T3" fmla="*/ 0 h 311"/>
                <a:gd name="T4" fmla="*/ 525 w 525"/>
                <a:gd name="T5" fmla="*/ 166 h 311"/>
                <a:gd name="T6" fmla="*/ 282 w 525"/>
                <a:gd name="T7" fmla="*/ 311 h 311"/>
                <a:gd name="T8" fmla="*/ 0 w 525"/>
                <a:gd name="T9" fmla="*/ 147 h 311"/>
              </a:gdLst>
              <a:ahLst/>
              <a:cxnLst>
                <a:cxn ang="0">
                  <a:pos x="T0" y="T1"/>
                </a:cxn>
                <a:cxn ang="0">
                  <a:pos x="T2" y="T3"/>
                </a:cxn>
                <a:cxn ang="0">
                  <a:pos x="T4" y="T5"/>
                </a:cxn>
                <a:cxn ang="0">
                  <a:pos x="T6" y="T7"/>
                </a:cxn>
                <a:cxn ang="0">
                  <a:pos x="T8" y="T9"/>
                </a:cxn>
              </a:cxnLst>
              <a:rect l="0" t="0" r="r" b="b"/>
              <a:pathLst>
                <a:path w="525" h="311">
                  <a:moveTo>
                    <a:pt x="0" y="147"/>
                  </a:moveTo>
                  <a:lnTo>
                    <a:pt x="242" y="0"/>
                  </a:lnTo>
                  <a:lnTo>
                    <a:pt x="525" y="166"/>
                  </a:lnTo>
                  <a:lnTo>
                    <a:pt x="282" y="311"/>
                  </a:lnTo>
                  <a:lnTo>
                    <a:pt x="0" y="14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20">
              <a:extLst>
                <a:ext uri="{FF2B5EF4-FFF2-40B4-BE49-F238E27FC236}">
                  <a16:creationId xmlns:a16="http://schemas.microsoft.com/office/drawing/2014/main" id="{B460C28D-1D78-4867-B2C8-D3A5D23C0296}"/>
                </a:ext>
              </a:extLst>
            </p:cNvPr>
            <p:cNvSpPr>
              <a:spLocks/>
            </p:cNvSpPr>
            <p:nvPr/>
          </p:nvSpPr>
          <p:spPr bwMode="auto">
            <a:xfrm>
              <a:off x="7705726" y="3044826"/>
              <a:ext cx="833438" cy="493713"/>
            </a:xfrm>
            <a:custGeom>
              <a:avLst/>
              <a:gdLst>
                <a:gd name="T0" fmla="*/ 0 w 525"/>
                <a:gd name="T1" fmla="*/ 147 h 311"/>
                <a:gd name="T2" fmla="*/ 242 w 525"/>
                <a:gd name="T3" fmla="*/ 0 h 311"/>
                <a:gd name="T4" fmla="*/ 525 w 525"/>
                <a:gd name="T5" fmla="*/ 166 h 311"/>
                <a:gd name="T6" fmla="*/ 282 w 525"/>
                <a:gd name="T7" fmla="*/ 311 h 311"/>
                <a:gd name="T8" fmla="*/ 0 w 525"/>
                <a:gd name="T9" fmla="*/ 147 h 311"/>
              </a:gdLst>
              <a:ahLst/>
              <a:cxnLst>
                <a:cxn ang="0">
                  <a:pos x="T0" y="T1"/>
                </a:cxn>
                <a:cxn ang="0">
                  <a:pos x="T2" y="T3"/>
                </a:cxn>
                <a:cxn ang="0">
                  <a:pos x="T4" y="T5"/>
                </a:cxn>
                <a:cxn ang="0">
                  <a:pos x="T6" y="T7"/>
                </a:cxn>
                <a:cxn ang="0">
                  <a:pos x="T8" y="T9"/>
                </a:cxn>
              </a:cxnLst>
              <a:rect l="0" t="0" r="r" b="b"/>
              <a:pathLst>
                <a:path w="525" h="311">
                  <a:moveTo>
                    <a:pt x="0" y="147"/>
                  </a:moveTo>
                  <a:lnTo>
                    <a:pt x="242" y="0"/>
                  </a:lnTo>
                  <a:lnTo>
                    <a:pt x="525" y="166"/>
                  </a:lnTo>
                  <a:lnTo>
                    <a:pt x="282" y="311"/>
                  </a:lnTo>
                  <a:lnTo>
                    <a:pt x="0" y="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21">
              <a:extLst>
                <a:ext uri="{FF2B5EF4-FFF2-40B4-BE49-F238E27FC236}">
                  <a16:creationId xmlns:a16="http://schemas.microsoft.com/office/drawing/2014/main" id="{465160E8-28F6-488A-86C5-36A0B565ABCA}"/>
                </a:ext>
              </a:extLst>
            </p:cNvPr>
            <p:cNvSpPr>
              <a:spLocks/>
            </p:cNvSpPr>
            <p:nvPr/>
          </p:nvSpPr>
          <p:spPr bwMode="auto">
            <a:xfrm>
              <a:off x="7705726" y="3278188"/>
              <a:ext cx="447675" cy="430213"/>
            </a:xfrm>
            <a:custGeom>
              <a:avLst/>
              <a:gdLst>
                <a:gd name="T0" fmla="*/ 0 w 282"/>
                <a:gd name="T1" fmla="*/ 109 h 271"/>
                <a:gd name="T2" fmla="*/ 282 w 282"/>
                <a:gd name="T3" fmla="*/ 271 h 271"/>
                <a:gd name="T4" fmla="*/ 282 w 282"/>
                <a:gd name="T5" fmla="*/ 164 h 271"/>
                <a:gd name="T6" fmla="*/ 0 w 282"/>
                <a:gd name="T7" fmla="*/ 0 h 271"/>
                <a:gd name="T8" fmla="*/ 0 w 282"/>
                <a:gd name="T9" fmla="*/ 109 h 271"/>
              </a:gdLst>
              <a:ahLst/>
              <a:cxnLst>
                <a:cxn ang="0">
                  <a:pos x="T0" y="T1"/>
                </a:cxn>
                <a:cxn ang="0">
                  <a:pos x="T2" y="T3"/>
                </a:cxn>
                <a:cxn ang="0">
                  <a:pos x="T4" y="T5"/>
                </a:cxn>
                <a:cxn ang="0">
                  <a:pos x="T6" y="T7"/>
                </a:cxn>
                <a:cxn ang="0">
                  <a:pos x="T8" y="T9"/>
                </a:cxn>
              </a:cxnLst>
              <a:rect l="0" t="0" r="r" b="b"/>
              <a:pathLst>
                <a:path w="282" h="271">
                  <a:moveTo>
                    <a:pt x="0" y="109"/>
                  </a:moveTo>
                  <a:lnTo>
                    <a:pt x="282" y="271"/>
                  </a:lnTo>
                  <a:lnTo>
                    <a:pt x="282" y="164"/>
                  </a:lnTo>
                  <a:lnTo>
                    <a:pt x="0" y="0"/>
                  </a:lnTo>
                  <a:lnTo>
                    <a:pt x="0" y="109"/>
                  </a:lnTo>
                  <a:close/>
                </a:path>
              </a:pathLst>
            </a:custGeom>
            <a:solidFill>
              <a:srgbClr val="7798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22">
              <a:extLst>
                <a:ext uri="{FF2B5EF4-FFF2-40B4-BE49-F238E27FC236}">
                  <a16:creationId xmlns:a16="http://schemas.microsoft.com/office/drawing/2014/main" id="{209FF39B-B0B5-48F2-AFF7-0D576082C234}"/>
                </a:ext>
              </a:extLst>
            </p:cNvPr>
            <p:cNvSpPr>
              <a:spLocks/>
            </p:cNvSpPr>
            <p:nvPr/>
          </p:nvSpPr>
          <p:spPr bwMode="auto">
            <a:xfrm>
              <a:off x="8153401" y="3308351"/>
              <a:ext cx="385763" cy="400050"/>
            </a:xfrm>
            <a:custGeom>
              <a:avLst/>
              <a:gdLst>
                <a:gd name="T0" fmla="*/ 0 w 243"/>
                <a:gd name="T1" fmla="*/ 145 h 252"/>
                <a:gd name="T2" fmla="*/ 243 w 243"/>
                <a:gd name="T3" fmla="*/ 0 h 252"/>
                <a:gd name="T4" fmla="*/ 243 w 243"/>
                <a:gd name="T5" fmla="*/ 109 h 252"/>
                <a:gd name="T6" fmla="*/ 0 w 243"/>
                <a:gd name="T7" fmla="*/ 252 h 252"/>
                <a:gd name="T8" fmla="*/ 0 w 243"/>
                <a:gd name="T9" fmla="*/ 145 h 252"/>
              </a:gdLst>
              <a:ahLst/>
              <a:cxnLst>
                <a:cxn ang="0">
                  <a:pos x="T0" y="T1"/>
                </a:cxn>
                <a:cxn ang="0">
                  <a:pos x="T2" y="T3"/>
                </a:cxn>
                <a:cxn ang="0">
                  <a:pos x="T4" y="T5"/>
                </a:cxn>
                <a:cxn ang="0">
                  <a:pos x="T6" y="T7"/>
                </a:cxn>
                <a:cxn ang="0">
                  <a:pos x="T8" y="T9"/>
                </a:cxn>
              </a:cxnLst>
              <a:rect l="0" t="0" r="r" b="b"/>
              <a:pathLst>
                <a:path w="243" h="252">
                  <a:moveTo>
                    <a:pt x="0" y="145"/>
                  </a:moveTo>
                  <a:lnTo>
                    <a:pt x="243" y="0"/>
                  </a:lnTo>
                  <a:lnTo>
                    <a:pt x="243" y="109"/>
                  </a:lnTo>
                  <a:lnTo>
                    <a:pt x="0" y="252"/>
                  </a:lnTo>
                  <a:lnTo>
                    <a:pt x="0" y="145"/>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23">
              <a:extLst>
                <a:ext uri="{FF2B5EF4-FFF2-40B4-BE49-F238E27FC236}">
                  <a16:creationId xmlns:a16="http://schemas.microsoft.com/office/drawing/2014/main" id="{B3785856-9829-4116-8345-08AFFBEC7470}"/>
                </a:ext>
              </a:extLst>
            </p:cNvPr>
            <p:cNvSpPr>
              <a:spLocks/>
            </p:cNvSpPr>
            <p:nvPr/>
          </p:nvSpPr>
          <p:spPr bwMode="auto">
            <a:xfrm>
              <a:off x="7758113" y="1419226"/>
              <a:ext cx="395288" cy="2085975"/>
            </a:xfrm>
            <a:custGeom>
              <a:avLst/>
              <a:gdLst>
                <a:gd name="T0" fmla="*/ 0 w 249"/>
                <a:gd name="T1" fmla="*/ 1171 h 1314"/>
                <a:gd name="T2" fmla="*/ 249 w 249"/>
                <a:gd name="T3" fmla="*/ 1314 h 1314"/>
                <a:gd name="T4" fmla="*/ 247 w 249"/>
                <a:gd name="T5" fmla="*/ 145 h 1314"/>
                <a:gd name="T6" fmla="*/ 0 w 249"/>
                <a:gd name="T7" fmla="*/ 0 h 1314"/>
                <a:gd name="T8" fmla="*/ 0 w 249"/>
                <a:gd name="T9" fmla="*/ 1171 h 1314"/>
              </a:gdLst>
              <a:ahLst/>
              <a:cxnLst>
                <a:cxn ang="0">
                  <a:pos x="T0" y="T1"/>
                </a:cxn>
                <a:cxn ang="0">
                  <a:pos x="T2" y="T3"/>
                </a:cxn>
                <a:cxn ang="0">
                  <a:pos x="T4" y="T5"/>
                </a:cxn>
                <a:cxn ang="0">
                  <a:pos x="T6" y="T7"/>
                </a:cxn>
                <a:cxn ang="0">
                  <a:pos x="T8" y="T9"/>
                </a:cxn>
              </a:cxnLst>
              <a:rect l="0" t="0" r="r" b="b"/>
              <a:pathLst>
                <a:path w="249" h="1314">
                  <a:moveTo>
                    <a:pt x="0" y="1171"/>
                  </a:moveTo>
                  <a:lnTo>
                    <a:pt x="249" y="1314"/>
                  </a:lnTo>
                  <a:lnTo>
                    <a:pt x="247" y="145"/>
                  </a:lnTo>
                  <a:lnTo>
                    <a:pt x="0" y="0"/>
                  </a:lnTo>
                  <a:lnTo>
                    <a:pt x="0" y="117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24">
              <a:extLst>
                <a:ext uri="{FF2B5EF4-FFF2-40B4-BE49-F238E27FC236}">
                  <a16:creationId xmlns:a16="http://schemas.microsoft.com/office/drawing/2014/main" id="{7BF4107B-5B90-4FEF-BC77-29037C462DD9}"/>
                </a:ext>
              </a:extLst>
            </p:cNvPr>
            <p:cNvSpPr>
              <a:spLocks/>
            </p:cNvSpPr>
            <p:nvPr/>
          </p:nvSpPr>
          <p:spPr bwMode="auto">
            <a:xfrm>
              <a:off x="8150226" y="1457326"/>
              <a:ext cx="331788" cy="2047875"/>
            </a:xfrm>
            <a:custGeom>
              <a:avLst/>
              <a:gdLst>
                <a:gd name="T0" fmla="*/ 0 w 209"/>
                <a:gd name="T1" fmla="*/ 121 h 1290"/>
                <a:gd name="T2" fmla="*/ 209 w 209"/>
                <a:gd name="T3" fmla="*/ 0 h 1290"/>
                <a:gd name="T4" fmla="*/ 209 w 209"/>
                <a:gd name="T5" fmla="*/ 1168 h 1290"/>
                <a:gd name="T6" fmla="*/ 2 w 209"/>
                <a:gd name="T7" fmla="*/ 1290 h 1290"/>
                <a:gd name="T8" fmla="*/ 0 w 209"/>
                <a:gd name="T9" fmla="*/ 121 h 1290"/>
              </a:gdLst>
              <a:ahLst/>
              <a:cxnLst>
                <a:cxn ang="0">
                  <a:pos x="T0" y="T1"/>
                </a:cxn>
                <a:cxn ang="0">
                  <a:pos x="T2" y="T3"/>
                </a:cxn>
                <a:cxn ang="0">
                  <a:pos x="T4" y="T5"/>
                </a:cxn>
                <a:cxn ang="0">
                  <a:pos x="T6" y="T7"/>
                </a:cxn>
                <a:cxn ang="0">
                  <a:pos x="T8" y="T9"/>
                </a:cxn>
              </a:cxnLst>
              <a:rect l="0" t="0" r="r" b="b"/>
              <a:pathLst>
                <a:path w="209" h="1290">
                  <a:moveTo>
                    <a:pt x="0" y="121"/>
                  </a:moveTo>
                  <a:lnTo>
                    <a:pt x="209" y="0"/>
                  </a:lnTo>
                  <a:lnTo>
                    <a:pt x="209" y="1168"/>
                  </a:lnTo>
                  <a:lnTo>
                    <a:pt x="2" y="1290"/>
                  </a:lnTo>
                  <a:lnTo>
                    <a:pt x="0" y="12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25">
              <a:extLst>
                <a:ext uri="{FF2B5EF4-FFF2-40B4-BE49-F238E27FC236}">
                  <a16:creationId xmlns:a16="http://schemas.microsoft.com/office/drawing/2014/main" id="{4F718F4D-1EFE-45B8-8D8B-4C3F512999CE}"/>
                </a:ext>
              </a:extLst>
            </p:cNvPr>
            <p:cNvSpPr>
              <a:spLocks/>
            </p:cNvSpPr>
            <p:nvPr/>
          </p:nvSpPr>
          <p:spPr bwMode="auto">
            <a:xfrm>
              <a:off x="8150226" y="1457326"/>
              <a:ext cx="331788" cy="2047875"/>
            </a:xfrm>
            <a:custGeom>
              <a:avLst/>
              <a:gdLst>
                <a:gd name="T0" fmla="*/ 0 w 209"/>
                <a:gd name="T1" fmla="*/ 121 h 1290"/>
                <a:gd name="T2" fmla="*/ 209 w 209"/>
                <a:gd name="T3" fmla="*/ 0 h 1290"/>
                <a:gd name="T4" fmla="*/ 209 w 209"/>
                <a:gd name="T5" fmla="*/ 1168 h 1290"/>
                <a:gd name="T6" fmla="*/ 2 w 209"/>
                <a:gd name="T7" fmla="*/ 1290 h 1290"/>
                <a:gd name="T8" fmla="*/ 0 w 209"/>
                <a:gd name="T9" fmla="*/ 121 h 1290"/>
              </a:gdLst>
              <a:ahLst/>
              <a:cxnLst>
                <a:cxn ang="0">
                  <a:pos x="T0" y="T1"/>
                </a:cxn>
                <a:cxn ang="0">
                  <a:pos x="T2" y="T3"/>
                </a:cxn>
                <a:cxn ang="0">
                  <a:pos x="T4" y="T5"/>
                </a:cxn>
                <a:cxn ang="0">
                  <a:pos x="T6" y="T7"/>
                </a:cxn>
                <a:cxn ang="0">
                  <a:pos x="T8" y="T9"/>
                </a:cxn>
              </a:cxnLst>
              <a:rect l="0" t="0" r="r" b="b"/>
              <a:pathLst>
                <a:path w="209" h="1290">
                  <a:moveTo>
                    <a:pt x="0" y="121"/>
                  </a:moveTo>
                  <a:lnTo>
                    <a:pt x="209" y="0"/>
                  </a:lnTo>
                  <a:lnTo>
                    <a:pt x="209" y="1168"/>
                  </a:lnTo>
                  <a:lnTo>
                    <a:pt x="2" y="1290"/>
                  </a:lnTo>
                  <a:lnTo>
                    <a:pt x="0" y="1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26">
              <a:extLst>
                <a:ext uri="{FF2B5EF4-FFF2-40B4-BE49-F238E27FC236}">
                  <a16:creationId xmlns:a16="http://schemas.microsoft.com/office/drawing/2014/main" id="{17916859-84FD-4F52-A231-150BD86AC496}"/>
                </a:ext>
              </a:extLst>
            </p:cNvPr>
            <p:cNvSpPr>
              <a:spLocks/>
            </p:cNvSpPr>
            <p:nvPr/>
          </p:nvSpPr>
          <p:spPr bwMode="auto">
            <a:xfrm>
              <a:off x="7758113" y="1233488"/>
              <a:ext cx="723900" cy="415925"/>
            </a:xfrm>
            <a:custGeom>
              <a:avLst/>
              <a:gdLst>
                <a:gd name="T0" fmla="*/ 0 w 456"/>
                <a:gd name="T1" fmla="*/ 117 h 262"/>
                <a:gd name="T2" fmla="*/ 207 w 456"/>
                <a:gd name="T3" fmla="*/ 0 h 262"/>
                <a:gd name="T4" fmla="*/ 456 w 456"/>
                <a:gd name="T5" fmla="*/ 141 h 262"/>
                <a:gd name="T6" fmla="*/ 247 w 456"/>
                <a:gd name="T7" fmla="*/ 262 h 262"/>
                <a:gd name="T8" fmla="*/ 12 w 456"/>
                <a:gd name="T9" fmla="*/ 124 h 262"/>
                <a:gd name="T10" fmla="*/ 0 w 456"/>
                <a:gd name="T11" fmla="*/ 117 h 262"/>
              </a:gdLst>
              <a:ahLst/>
              <a:cxnLst>
                <a:cxn ang="0">
                  <a:pos x="T0" y="T1"/>
                </a:cxn>
                <a:cxn ang="0">
                  <a:pos x="T2" y="T3"/>
                </a:cxn>
                <a:cxn ang="0">
                  <a:pos x="T4" y="T5"/>
                </a:cxn>
                <a:cxn ang="0">
                  <a:pos x="T6" y="T7"/>
                </a:cxn>
                <a:cxn ang="0">
                  <a:pos x="T8" y="T9"/>
                </a:cxn>
                <a:cxn ang="0">
                  <a:pos x="T10" y="T11"/>
                </a:cxn>
              </a:cxnLst>
              <a:rect l="0" t="0" r="r" b="b"/>
              <a:pathLst>
                <a:path w="456" h="262">
                  <a:moveTo>
                    <a:pt x="0" y="117"/>
                  </a:moveTo>
                  <a:lnTo>
                    <a:pt x="207" y="0"/>
                  </a:lnTo>
                  <a:lnTo>
                    <a:pt x="456" y="141"/>
                  </a:lnTo>
                  <a:lnTo>
                    <a:pt x="247" y="262"/>
                  </a:lnTo>
                  <a:lnTo>
                    <a:pt x="12" y="124"/>
                  </a:lnTo>
                  <a:lnTo>
                    <a:pt x="0" y="117"/>
                  </a:lnTo>
                  <a:close/>
                </a:path>
              </a:pathLst>
            </a:custGeom>
            <a:solidFill>
              <a:srgbClr val="819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27">
              <a:extLst>
                <a:ext uri="{FF2B5EF4-FFF2-40B4-BE49-F238E27FC236}">
                  <a16:creationId xmlns:a16="http://schemas.microsoft.com/office/drawing/2014/main" id="{9D3C1DB7-CC92-43FB-B88D-6F1EC4A85121}"/>
                </a:ext>
              </a:extLst>
            </p:cNvPr>
            <p:cNvSpPr>
              <a:spLocks/>
            </p:cNvSpPr>
            <p:nvPr/>
          </p:nvSpPr>
          <p:spPr bwMode="auto">
            <a:xfrm>
              <a:off x="7796213" y="1490663"/>
              <a:ext cx="128588" cy="263525"/>
            </a:xfrm>
            <a:custGeom>
              <a:avLst/>
              <a:gdLst>
                <a:gd name="T0" fmla="*/ 81 w 81"/>
                <a:gd name="T1" fmla="*/ 166 h 166"/>
                <a:gd name="T2" fmla="*/ 0 w 81"/>
                <a:gd name="T3" fmla="*/ 119 h 166"/>
                <a:gd name="T4" fmla="*/ 0 w 81"/>
                <a:gd name="T5" fmla="*/ 0 h 166"/>
                <a:gd name="T6" fmla="*/ 81 w 81"/>
                <a:gd name="T7" fmla="*/ 47 h 166"/>
                <a:gd name="T8" fmla="*/ 81 w 81"/>
                <a:gd name="T9" fmla="*/ 166 h 166"/>
              </a:gdLst>
              <a:ahLst/>
              <a:cxnLst>
                <a:cxn ang="0">
                  <a:pos x="T0" y="T1"/>
                </a:cxn>
                <a:cxn ang="0">
                  <a:pos x="T2" y="T3"/>
                </a:cxn>
                <a:cxn ang="0">
                  <a:pos x="T4" y="T5"/>
                </a:cxn>
                <a:cxn ang="0">
                  <a:pos x="T6" y="T7"/>
                </a:cxn>
                <a:cxn ang="0">
                  <a:pos x="T8" y="T9"/>
                </a:cxn>
              </a:cxnLst>
              <a:rect l="0" t="0" r="r" b="b"/>
              <a:pathLst>
                <a:path w="81" h="166">
                  <a:moveTo>
                    <a:pt x="81" y="166"/>
                  </a:moveTo>
                  <a:lnTo>
                    <a:pt x="0" y="119"/>
                  </a:lnTo>
                  <a:lnTo>
                    <a:pt x="0" y="0"/>
                  </a:lnTo>
                  <a:lnTo>
                    <a:pt x="81" y="47"/>
                  </a:lnTo>
                  <a:lnTo>
                    <a:pt x="81"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28">
              <a:extLst>
                <a:ext uri="{FF2B5EF4-FFF2-40B4-BE49-F238E27FC236}">
                  <a16:creationId xmlns:a16="http://schemas.microsoft.com/office/drawing/2014/main" id="{30C3BB80-3B02-4ACF-9672-692A781071F2}"/>
                </a:ext>
              </a:extLst>
            </p:cNvPr>
            <p:cNvSpPr>
              <a:spLocks/>
            </p:cNvSpPr>
            <p:nvPr/>
          </p:nvSpPr>
          <p:spPr bwMode="auto">
            <a:xfrm>
              <a:off x="7796213" y="1490663"/>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29">
              <a:extLst>
                <a:ext uri="{FF2B5EF4-FFF2-40B4-BE49-F238E27FC236}">
                  <a16:creationId xmlns:a16="http://schemas.microsoft.com/office/drawing/2014/main" id="{C8FC21B9-FAC3-43C2-B532-9227492D3C97}"/>
                </a:ext>
              </a:extLst>
            </p:cNvPr>
            <p:cNvSpPr>
              <a:spLocks/>
            </p:cNvSpPr>
            <p:nvPr/>
          </p:nvSpPr>
          <p:spPr bwMode="auto">
            <a:xfrm>
              <a:off x="7796213" y="1724026"/>
              <a:ext cx="128588" cy="265113"/>
            </a:xfrm>
            <a:custGeom>
              <a:avLst/>
              <a:gdLst>
                <a:gd name="T0" fmla="*/ 81 w 81"/>
                <a:gd name="T1" fmla="*/ 167 h 167"/>
                <a:gd name="T2" fmla="*/ 0 w 81"/>
                <a:gd name="T3" fmla="*/ 119 h 167"/>
                <a:gd name="T4" fmla="*/ 0 w 81"/>
                <a:gd name="T5" fmla="*/ 0 h 167"/>
                <a:gd name="T6" fmla="*/ 81 w 81"/>
                <a:gd name="T7" fmla="*/ 48 h 167"/>
                <a:gd name="T8" fmla="*/ 81 w 81"/>
                <a:gd name="T9" fmla="*/ 167 h 167"/>
              </a:gdLst>
              <a:ahLst/>
              <a:cxnLst>
                <a:cxn ang="0">
                  <a:pos x="T0" y="T1"/>
                </a:cxn>
                <a:cxn ang="0">
                  <a:pos x="T2" y="T3"/>
                </a:cxn>
                <a:cxn ang="0">
                  <a:pos x="T4" y="T5"/>
                </a:cxn>
                <a:cxn ang="0">
                  <a:pos x="T6" y="T7"/>
                </a:cxn>
                <a:cxn ang="0">
                  <a:pos x="T8" y="T9"/>
                </a:cxn>
              </a:cxnLst>
              <a:rect l="0" t="0" r="r" b="b"/>
              <a:pathLst>
                <a:path w="81" h="167">
                  <a:moveTo>
                    <a:pt x="81" y="167"/>
                  </a:moveTo>
                  <a:lnTo>
                    <a:pt x="0" y="119"/>
                  </a:lnTo>
                  <a:lnTo>
                    <a:pt x="0" y="0"/>
                  </a:lnTo>
                  <a:lnTo>
                    <a:pt x="81" y="48"/>
                  </a:lnTo>
                  <a:lnTo>
                    <a:pt x="81"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30">
              <a:extLst>
                <a:ext uri="{FF2B5EF4-FFF2-40B4-BE49-F238E27FC236}">
                  <a16:creationId xmlns:a16="http://schemas.microsoft.com/office/drawing/2014/main" id="{416588C8-1B52-48F6-93ED-9CC2C7F79D94}"/>
                </a:ext>
              </a:extLst>
            </p:cNvPr>
            <p:cNvSpPr>
              <a:spLocks/>
            </p:cNvSpPr>
            <p:nvPr/>
          </p:nvSpPr>
          <p:spPr bwMode="auto">
            <a:xfrm>
              <a:off x="7796213" y="1724026"/>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31">
              <a:extLst>
                <a:ext uri="{FF2B5EF4-FFF2-40B4-BE49-F238E27FC236}">
                  <a16:creationId xmlns:a16="http://schemas.microsoft.com/office/drawing/2014/main" id="{64569399-1C7E-4707-8293-6615C97D91CB}"/>
                </a:ext>
              </a:extLst>
            </p:cNvPr>
            <p:cNvSpPr>
              <a:spLocks/>
            </p:cNvSpPr>
            <p:nvPr/>
          </p:nvSpPr>
          <p:spPr bwMode="auto">
            <a:xfrm>
              <a:off x="7796213" y="1954213"/>
              <a:ext cx="128588" cy="263525"/>
            </a:xfrm>
            <a:custGeom>
              <a:avLst/>
              <a:gdLst>
                <a:gd name="T0" fmla="*/ 81 w 81"/>
                <a:gd name="T1" fmla="*/ 166 h 166"/>
                <a:gd name="T2" fmla="*/ 0 w 81"/>
                <a:gd name="T3" fmla="*/ 121 h 166"/>
                <a:gd name="T4" fmla="*/ 0 w 81"/>
                <a:gd name="T5" fmla="*/ 0 h 166"/>
                <a:gd name="T6" fmla="*/ 81 w 81"/>
                <a:gd name="T7" fmla="*/ 48 h 166"/>
                <a:gd name="T8" fmla="*/ 81 w 81"/>
                <a:gd name="T9" fmla="*/ 166 h 166"/>
              </a:gdLst>
              <a:ahLst/>
              <a:cxnLst>
                <a:cxn ang="0">
                  <a:pos x="T0" y="T1"/>
                </a:cxn>
                <a:cxn ang="0">
                  <a:pos x="T2" y="T3"/>
                </a:cxn>
                <a:cxn ang="0">
                  <a:pos x="T4" y="T5"/>
                </a:cxn>
                <a:cxn ang="0">
                  <a:pos x="T6" y="T7"/>
                </a:cxn>
                <a:cxn ang="0">
                  <a:pos x="T8" y="T9"/>
                </a:cxn>
              </a:cxnLst>
              <a:rect l="0" t="0" r="r" b="b"/>
              <a:pathLst>
                <a:path w="81" h="166">
                  <a:moveTo>
                    <a:pt x="81" y="166"/>
                  </a:moveTo>
                  <a:lnTo>
                    <a:pt x="0" y="121"/>
                  </a:lnTo>
                  <a:lnTo>
                    <a:pt x="0" y="0"/>
                  </a:lnTo>
                  <a:lnTo>
                    <a:pt x="81" y="48"/>
                  </a:lnTo>
                  <a:lnTo>
                    <a:pt x="81"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32">
              <a:extLst>
                <a:ext uri="{FF2B5EF4-FFF2-40B4-BE49-F238E27FC236}">
                  <a16:creationId xmlns:a16="http://schemas.microsoft.com/office/drawing/2014/main" id="{1E191BF3-C916-4F2F-9945-215E4EFEC496}"/>
                </a:ext>
              </a:extLst>
            </p:cNvPr>
            <p:cNvSpPr>
              <a:spLocks/>
            </p:cNvSpPr>
            <p:nvPr/>
          </p:nvSpPr>
          <p:spPr bwMode="auto">
            <a:xfrm>
              <a:off x="7796213" y="1954213"/>
              <a:ext cx="19050" cy="192088"/>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33">
              <a:extLst>
                <a:ext uri="{FF2B5EF4-FFF2-40B4-BE49-F238E27FC236}">
                  <a16:creationId xmlns:a16="http://schemas.microsoft.com/office/drawing/2014/main" id="{47C52A76-4E02-4B9C-ACAE-791E098632BD}"/>
                </a:ext>
              </a:extLst>
            </p:cNvPr>
            <p:cNvSpPr>
              <a:spLocks/>
            </p:cNvSpPr>
            <p:nvPr/>
          </p:nvSpPr>
          <p:spPr bwMode="auto">
            <a:xfrm>
              <a:off x="7796213" y="2187576"/>
              <a:ext cx="128588" cy="265113"/>
            </a:xfrm>
            <a:custGeom>
              <a:avLst/>
              <a:gdLst>
                <a:gd name="T0" fmla="*/ 81 w 81"/>
                <a:gd name="T1" fmla="*/ 167 h 167"/>
                <a:gd name="T2" fmla="*/ 0 w 81"/>
                <a:gd name="T3" fmla="*/ 119 h 167"/>
                <a:gd name="T4" fmla="*/ 0 w 81"/>
                <a:gd name="T5" fmla="*/ 0 h 167"/>
                <a:gd name="T6" fmla="*/ 81 w 81"/>
                <a:gd name="T7" fmla="*/ 48 h 167"/>
                <a:gd name="T8" fmla="*/ 81 w 81"/>
                <a:gd name="T9" fmla="*/ 167 h 167"/>
              </a:gdLst>
              <a:ahLst/>
              <a:cxnLst>
                <a:cxn ang="0">
                  <a:pos x="T0" y="T1"/>
                </a:cxn>
                <a:cxn ang="0">
                  <a:pos x="T2" y="T3"/>
                </a:cxn>
                <a:cxn ang="0">
                  <a:pos x="T4" y="T5"/>
                </a:cxn>
                <a:cxn ang="0">
                  <a:pos x="T6" y="T7"/>
                </a:cxn>
                <a:cxn ang="0">
                  <a:pos x="T8" y="T9"/>
                </a:cxn>
              </a:cxnLst>
              <a:rect l="0" t="0" r="r" b="b"/>
              <a:pathLst>
                <a:path w="81" h="167">
                  <a:moveTo>
                    <a:pt x="81" y="167"/>
                  </a:moveTo>
                  <a:lnTo>
                    <a:pt x="0" y="119"/>
                  </a:lnTo>
                  <a:lnTo>
                    <a:pt x="0" y="0"/>
                  </a:lnTo>
                  <a:lnTo>
                    <a:pt x="81" y="48"/>
                  </a:lnTo>
                  <a:lnTo>
                    <a:pt x="81"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34">
              <a:extLst>
                <a:ext uri="{FF2B5EF4-FFF2-40B4-BE49-F238E27FC236}">
                  <a16:creationId xmlns:a16="http://schemas.microsoft.com/office/drawing/2014/main" id="{CFE81AA6-4A46-4065-B01B-E3895FBEEC3F}"/>
                </a:ext>
              </a:extLst>
            </p:cNvPr>
            <p:cNvSpPr>
              <a:spLocks/>
            </p:cNvSpPr>
            <p:nvPr/>
          </p:nvSpPr>
          <p:spPr bwMode="auto">
            <a:xfrm>
              <a:off x="7796213" y="2187576"/>
              <a:ext cx="19050" cy="188913"/>
            </a:xfrm>
            <a:custGeom>
              <a:avLst/>
              <a:gdLst>
                <a:gd name="T0" fmla="*/ 12 w 12"/>
                <a:gd name="T1" fmla="*/ 112 h 119"/>
                <a:gd name="T2" fmla="*/ 0 w 12"/>
                <a:gd name="T3" fmla="*/ 119 h 119"/>
                <a:gd name="T4" fmla="*/ 0 w 12"/>
                <a:gd name="T5" fmla="*/ 0 h 119"/>
                <a:gd name="T6" fmla="*/ 12 w 12"/>
                <a:gd name="T7" fmla="*/ 8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8"/>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35">
              <a:extLst>
                <a:ext uri="{FF2B5EF4-FFF2-40B4-BE49-F238E27FC236}">
                  <a16:creationId xmlns:a16="http://schemas.microsoft.com/office/drawing/2014/main" id="{AB71CE2A-790E-4FE6-ADB0-C2B1D41A53A8}"/>
                </a:ext>
              </a:extLst>
            </p:cNvPr>
            <p:cNvSpPr>
              <a:spLocks/>
            </p:cNvSpPr>
            <p:nvPr/>
          </p:nvSpPr>
          <p:spPr bwMode="auto">
            <a:xfrm>
              <a:off x="7958138" y="1581151"/>
              <a:ext cx="52388" cy="222250"/>
            </a:xfrm>
            <a:custGeom>
              <a:avLst/>
              <a:gdLst>
                <a:gd name="T0" fmla="*/ 33 w 33"/>
                <a:gd name="T1" fmla="*/ 140 h 140"/>
                <a:gd name="T2" fmla="*/ 0 w 33"/>
                <a:gd name="T3" fmla="*/ 121 h 140"/>
                <a:gd name="T4" fmla="*/ 0 w 33"/>
                <a:gd name="T5" fmla="*/ 0 h 140"/>
                <a:gd name="T6" fmla="*/ 33 w 33"/>
                <a:gd name="T7" fmla="*/ 21 h 140"/>
                <a:gd name="T8" fmla="*/ 33 w 33"/>
                <a:gd name="T9" fmla="*/ 140 h 140"/>
              </a:gdLst>
              <a:ahLst/>
              <a:cxnLst>
                <a:cxn ang="0">
                  <a:pos x="T0" y="T1"/>
                </a:cxn>
                <a:cxn ang="0">
                  <a:pos x="T2" y="T3"/>
                </a:cxn>
                <a:cxn ang="0">
                  <a:pos x="T4" y="T5"/>
                </a:cxn>
                <a:cxn ang="0">
                  <a:pos x="T6" y="T7"/>
                </a:cxn>
                <a:cxn ang="0">
                  <a:pos x="T8" y="T9"/>
                </a:cxn>
              </a:cxnLst>
              <a:rect l="0" t="0" r="r" b="b"/>
              <a:pathLst>
                <a:path w="33" h="140">
                  <a:moveTo>
                    <a:pt x="33" y="140"/>
                  </a:moveTo>
                  <a:lnTo>
                    <a:pt x="0" y="121"/>
                  </a:lnTo>
                  <a:lnTo>
                    <a:pt x="0" y="0"/>
                  </a:lnTo>
                  <a:lnTo>
                    <a:pt x="33" y="21"/>
                  </a:lnTo>
                  <a:lnTo>
                    <a:pt x="33"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36">
              <a:extLst>
                <a:ext uri="{FF2B5EF4-FFF2-40B4-BE49-F238E27FC236}">
                  <a16:creationId xmlns:a16="http://schemas.microsoft.com/office/drawing/2014/main" id="{245F3C3D-1C3E-4720-9D9D-126E4450F670}"/>
                </a:ext>
              </a:extLst>
            </p:cNvPr>
            <p:cNvSpPr>
              <a:spLocks/>
            </p:cNvSpPr>
            <p:nvPr/>
          </p:nvSpPr>
          <p:spPr bwMode="auto">
            <a:xfrm>
              <a:off x="7958138" y="1581151"/>
              <a:ext cx="19050" cy="192088"/>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37">
              <a:extLst>
                <a:ext uri="{FF2B5EF4-FFF2-40B4-BE49-F238E27FC236}">
                  <a16:creationId xmlns:a16="http://schemas.microsoft.com/office/drawing/2014/main" id="{C0D4C759-B30B-4832-B638-B70E3948A311}"/>
                </a:ext>
              </a:extLst>
            </p:cNvPr>
            <p:cNvSpPr>
              <a:spLocks/>
            </p:cNvSpPr>
            <p:nvPr/>
          </p:nvSpPr>
          <p:spPr bwMode="auto">
            <a:xfrm>
              <a:off x="7958138" y="1814513"/>
              <a:ext cx="52388" cy="222250"/>
            </a:xfrm>
            <a:custGeom>
              <a:avLst/>
              <a:gdLst>
                <a:gd name="T0" fmla="*/ 33 w 33"/>
                <a:gd name="T1" fmla="*/ 140 h 140"/>
                <a:gd name="T2" fmla="*/ 0 w 33"/>
                <a:gd name="T3" fmla="*/ 119 h 140"/>
                <a:gd name="T4" fmla="*/ 0 w 33"/>
                <a:gd name="T5" fmla="*/ 0 h 140"/>
                <a:gd name="T6" fmla="*/ 33 w 33"/>
                <a:gd name="T7" fmla="*/ 22 h 140"/>
                <a:gd name="T8" fmla="*/ 33 w 33"/>
                <a:gd name="T9" fmla="*/ 140 h 140"/>
              </a:gdLst>
              <a:ahLst/>
              <a:cxnLst>
                <a:cxn ang="0">
                  <a:pos x="T0" y="T1"/>
                </a:cxn>
                <a:cxn ang="0">
                  <a:pos x="T2" y="T3"/>
                </a:cxn>
                <a:cxn ang="0">
                  <a:pos x="T4" y="T5"/>
                </a:cxn>
                <a:cxn ang="0">
                  <a:pos x="T6" y="T7"/>
                </a:cxn>
                <a:cxn ang="0">
                  <a:pos x="T8" y="T9"/>
                </a:cxn>
              </a:cxnLst>
              <a:rect l="0" t="0" r="r" b="b"/>
              <a:pathLst>
                <a:path w="33" h="140">
                  <a:moveTo>
                    <a:pt x="33" y="140"/>
                  </a:moveTo>
                  <a:lnTo>
                    <a:pt x="0" y="119"/>
                  </a:lnTo>
                  <a:lnTo>
                    <a:pt x="0" y="0"/>
                  </a:lnTo>
                  <a:lnTo>
                    <a:pt x="33" y="22"/>
                  </a:lnTo>
                  <a:lnTo>
                    <a:pt x="33"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38">
              <a:extLst>
                <a:ext uri="{FF2B5EF4-FFF2-40B4-BE49-F238E27FC236}">
                  <a16:creationId xmlns:a16="http://schemas.microsoft.com/office/drawing/2014/main" id="{ACC8CFDE-7D27-4276-A80A-AD1325EBED00}"/>
                </a:ext>
              </a:extLst>
            </p:cNvPr>
            <p:cNvSpPr>
              <a:spLocks/>
            </p:cNvSpPr>
            <p:nvPr/>
          </p:nvSpPr>
          <p:spPr bwMode="auto">
            <a:xfrm>
              <a:off x="7958138" y="1814513"/>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39">
              <a:extLst>
                <a:ext uri="{FF2B5EF4-FFF2-40B4-BE49-F238E27FC236}">
                  <a16:creationId xmlns:a16="http://schemas.microsoft.com/office/drawing/2014/main" id="{03A4CC16-C72D-42E7-805E-A4045B5B1F9D}"/>
                </a:ext>
              </a:extLst>
            </p:cNvPr>
            <p:cNvSpPr>
              <a:spLocks/>
            </p:cNvSpPr>
            <p:nvPr/>
          </p:nvSpPr>
          <p:spPr bwMode="auto">
            <a:xfrm>
              <a:off x="7942263" y="2041526"/>
              <a:ext cx="53975" cy="219075"/>
            </a:xfrm>
            <a:custGeom>
              <a:avLst/>
              <a:gdLst>
                <a:gd name="T0" fmla="*/ 34 w 34"/>
                <a:gd name="T1" fmla="*/ 138 h 138"/>
                <a:gd name="T2" fmla="*/ 0 w 34"/>
                <a:gd name="T3" fmla="*/ 119 h 138"/>
                <a:gd name="T4" fmla="*/ 0 w 34"/>
                <a:gd name="T5" fmla="*/ 0 h 138"/>
                <a:gd name="T6" fmla="*/ 34 w 34"/>
                <a:gd name="T7" fmla="*/ 19 h 138"/>
                <a:gd name="T8" fmla="*/ 34 w 34"/>
                <a:gd name="T9" fmla="*/ 138 h 138"/>
              </a:gdLst>
              <a:ahLst/>
              <a:cxnLst>
                <a:cxn ang="0">
                  <a:pos x="T0" y="T1"/>
                </a:cxn>
                <a:cxn ang="0">
                  <a:pos x="T2" y="T3"/>
                </a:cxn>
                <a:cxn ang="0">
                  <a:pos x="T4" y="T5"/>
                </a:cxn>
                <a:cxn ang="0">
                  <a:pos x="T6" y="T7"/>
                </a:cxn>
                <a:cxn ang="0">
                  <a:pos x="T8" y="T9"/>
                </a:cxn>
              </a:cxnLst>
              <a:rect l="0" t="0" r="r" b="b"/>
              <a:pathLst>
                <a:path w="34" h="138">
                  <a:moveTo>
                    <a:pt x="34" y="138"/>
                  </a:moveTo>
                  <a:lnTo>
                    <a:pt x="0" y="119"/>
                  </a:lnTo>
                  <a:lnTo>
                    <a:pt x="0" y="0"/>
                  </a:lnTo>
                  <a:lnTo>
                    <a:pt x="34" y="19"/>
                  </a:lnTo>
                  <a:lnTo>
                    <a:pt x="34" y="13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40">
              <a:extLst>
                <a:ext uri="{FF2B5EF4-FFF2-40B4-BE49-F238E27FC236}">
                  <a16:creationId xmlns:a16="http://schemas.microsoft.com/office/drawing/2014/main" id="{AF564EBD-6D02-43E4-A296-5F69948D00C7}"/>
                </a:ext>
              </a:extLst>
            </p:cNvPr>
            <p:cNvSpPr>
              <a:spLocks/>
            </p:cNvSpPr>
            <p:nvPr/>
          </p:nvSpPr>
          <p:spPr bwMode="auto">
            <a:xfrm>
              <a:off x="7942263" y="2041526"/>
              <a:ext cx="19050" cy="188913"/>
            </a:xfrm>
            <a:custGeom>
              <a:avLst/>
              <a:gdLst>
                <a:gd name="T0" fmla="*/ 12 w 12"/>
                <a:gd name="T1" fmla="*/ 111 h 119"/>
                <a:gd name="T2" fmla="*/ 0 w 12"/>
                <a:gd name="T3" fmla="*/ 119 h 119"/>
                <a:gd name="T4" fmla="*/ 0 w 12"/>
                <a:gd name="T5" fmla="*/ 0 h 119"/>
                <a:gd name="T6" fmla="*/ 12 w 12"/>
                <a:gd name="T7" fmla="*/ 7 h 119"/>
                <a:gd name="T8" fmla="*/ 12 w 12"/>
                <a:gd name="T9" fmla="*/ 111 h 119"/>
              </a:gdLst>
              <a:ahLst/>
              <a:cxnLst>
                <a:cxn ang="0">
                  <a:pos x="T0" y="T1"/>
                </a:cxn>
                <a:cxn ang="0">
                  <a:pos x="T2" y="T3"/>
                </a:cxn>
                <a:cxn ang="0">
                  <a:pos x="T4" y="T5"/>
                </a:cxn>
                <a:cxn ang="0">
                  <a:pos x="T6" y="T7"/>
                </a:cxn>
                <a:cxn ang="0">
                  <a:pos x="T8" y="T9"/>
                </a:cxn>
              </a:cxnLst>
              <a:rect l="0" t="0" r="r" b="b"/>
              <a:pathLst>
                <a:path w="12" h="119">
                  <a:moveTo>
                    <a:pt x="12" y="111"/>
                  </a:moveTo>
                  <a:lnTo>
                    <a:pt x="0" y="119"/>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41">
              <a:extLst>
                <a:ext uri="{FF2B5EF4-FFF2-40B4-BE49-F238E27FC236}">
                  <a16:creationId xmlns:a16="http://schemas.microsoft.com/office/drawing/2014/main" id="{9479142A-9BAF-4263-90A6-01C9A56756C2}"/>
                </a:ext>
              </a:extLst>
            </p:cNvPr>
            <p:cNvSpPr>
              <a:spLocks/>
            </p:cNvSpPr>
            <p:nvPr/>
          </p:nvSpPr>
          <p:spPr bwMode="auto">
            <a:xfrm>
              <a:off x="7942263" y="2271713"/>
              <a:ext cx="53975" cy="222250"/>
            </a:xfrm>
            <a:custGeom>
              <a:avLst/>
              <a:gdLst>
                <a:gd name="T0" fmla="*/ 34 w 34"/>
                <a:gd name="T1" fmla="*/ 140 h 140"/>
                <a:gd name="T2" fmla="*/ 0 w 34"/>
                <a:gd name="T3" fmla="*/ 118 h 140"/>
                <a:gd name="T4" fmla="*/ 0 w 34"/>
                <a:gd name="T5" fmla="*/ 0 h 140"/>
                <a:gd name="T6" fmla="*/ 34 w 34"/>
                <a:gd name="T7" fmla="*/ 21 h 140"/>
                <a:gd name="T8" fmla="*/ 34 w 34"/>
                <a:gd name="T9" fmla="*/ 140 h 140"/>
              </a:gdLst>
              <a:ahLst/>
              <a:cxnLst>
                <a:cxn ang="0">
                  <a:pos x="T0" y="T1"/>
                </a:cxn>
                <a:cxn ang="0">
                  <a:pos x="T2" y="T3"/>
                </a:cxn>
                <a:cxn ang="0">
                  <a:pos x="T4" y="T5"/>
                </a:cxn>
                <a:cxn ang="0">
                  <a:pos x="T6" y="T7"/>
                </a:cxn>
                <a:cxn ang="0">
                  <a:pos x="T8" y="T9"/>
                </a:cxn>
              </a:cxnLst>
              <a:rect l="0" t="0" r="r" b="b"/>
              <a:pathLst>
                <a:path w="34" h="140">
                  <a:moveTo>
                    <a:pt x="34" y="140"/>
                  </a:moveTo>
                  <a:lnTo>
                    <a:pt x="0" y="118"/>
                  </a:lnTo>
                  <a:lnTo>
                    <a:pt x="0" y="0"/>
                  </a:lnTo>
                  <a:lnTo>
                    <a:pt x="34" y="21"/>
                  </a:lnTo>
                  <a:lnTo>
                    <a:pt x="34"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42">
              <a:extLst>
                <a:ext uri="{FF2B5EF4-FFF2-40B4-BE49-F238E27FC236}">
                  <a16:creationId xmlns:a16="http://schemas.microsoft.com/office/drawing/2014/main" id="{77C1E623-AC67-4364-A5A9-69825687755D}"/>
                </a:ext>
              </a:extLst>
            </p:cNvPr>
            <p:cNvSpPr>
              <a:spLocks/>
            </p:cNvSpPr>
            <p:nvPr/>
          </p:nvSpPr>
          <p:spPr bwMode="auto">
            <a:xfrm>
              <a:off x="7942263" y="2271713"/>
              <a:ext cx="19050" cy="187325"/>
            </a:xfrm>
            <a:custGeom>
              <a:avLst/>
              <a:gdLst>
                <a:gd name="T0" fmla="*/ 12 w 12"/>
                <a:gd name="T1" fmla="*/ 111 h 118"/>
                <a:gd name="T2" fmla="*/ 0 w 12"/>
                <a:gd name="T3" fmla="*/ 118 h 118"/>
                <a:gd name="T4" fmla="*/ 0 w 12"/>
                <a:gd name="T5" fmla="*/ 0 h 118"/>
                <a:gd name="T6" fmla="*/ 12 w 12"/>
                <a:gd name="T7" fmla="*/ 7 h 118"/>
                <a:gd name="T8" fmla="*/ 12 w 12"/>
                <a:gd name="T9" fmla="*/ 111 h 118"/>
              </a:gdLst>
              <a:ahLst/>
              <a:cxnLst>
                <a:cxn ang="0">
                  <a:pos x="T0" y="T1"/>
                </a:cxn>
                <a:cxn ang="0">
                  <a:pos x="T2" y="T3"/>
                </a:cxn>
                <a:cxn ang="0">
                  <a:pos x="T4" y="T5"/>
                </a:cxn>
                <a:cxn ang="0">
                  <a:pos x="T6" y="T7"/>
                </a:cxn>
                <a:cxn ang="0">
                  <a:pos x="T8" y="T9"/>
                </a:cxn>
              </a:cxnLst>
              <a:rect l="0" t="0" r="r" b="b"/>
              <a:pathLst>
                <a:path w="12" h="118">
                  <a:moveTo>
                    <a:pt x="12" y="111"/>
                  </a:moveTo>
                  <a:lnTo>
                    <a:pt x="0" y="118"/>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Freeform 43">
              <a:extLst>
                <a:ext uri="{FF2B5EF4-FFF2-40B4-BE49-F238E27FC236}">
                  <a16:creationId xmlns:a16="http://schemas.microsoft.com/office/drawing/2014/main" id="{6C55A022-7C71-4254-9064-0B1DC40DA0C5}"/>
                </a:ext>
              </a:extLst>
            </p:cNvPr>
            <p:cNvSpPr>
              <a:spLocks/>
            </p:cNvSpPr>
            <p:nvPr/>
          </p:nvSpPr>
          <p:spPr bwMode="auto">
            <a:xfrm>
              <a:off x="7796213" y="2422526"/>
              <a:ext cx="128588" cy="266700"/>
            </a:xfrm>
            <a:custGeom>
              <a:avLst/>
              <a:gdLst>
                <a:gd name="T0" fmla="*/ 81 w 81"/>
                <a:gd name="T1" fmla="*/ 168 h 168"/>
                <a:gd name="T2" fmla="*/ 0 w 81"/>
                <a:gd name="T3" fmla="*/ 121 h 168"/>
                <a:gd name="T4" fmla="*/ 0 w 81"/>
                <a:gd name="T5" fmla="*/ 0 h 168"/>
                <a:gd name="T6" fmla="*/ 81 w 81"/>
                <a:gd name="T7" fmla="*/ 47 h 168"/>
                <a:gd name="T8" fmla="*/ 81 w 81"/>
                <a:gd name="T9" fmla="*/ 168 h 168"/>
              </a:gdLst>
              <a:ahLst/>
              <a:cxnLst>
                <a:cxn ang="0">
                  <a:pos x="T0" y="T1"/>
                </a:cxn>
                <a:cxn ang="0">
                  <a:pos x="T2" y="T3"/>
                </a:cxn>
                <a:cxn ang="0">
                  <a:pos x="T4" y="T5"/>
                </a:cxn>
                <a:cxn ang="0">
                  <a:pos x="T6" y="T7"/>
                </a:cxn>
                <a:cxn ang="0">
                  <a:pos x="T8" y="T9"/>
                </a:cxn>
              </a:cxnLst>
              <a:rect l="0" t="0" r="r" b="b"/>
              <a:pathLst>
                <a:path w="81" h="168">
                  <a:moveTo>
                    <a:pt x="81" y="168"/>
                  </a:moveTo>
                  <a:lnTo>
                    <a:pt x="0" y="121"/>
                  </a:lnTo>
                  <a:lnTo>
                    <a:pt x="0" y="0"/>
                  </a:lnTo>
                  <a:lnTo>
                    <a:pt x="81" y="47"/>
                  </a:lnTo>
                  <a:lnTo>
                    <a:pt x="81" y="16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44">
              <a:extLst>
                <a:ext uri="{FF2B5EF4-FFF2-40B4-BE49-F238E27FC236}">
                  <a16:creationId xmlns:a16="http://schemas.microsoft.com/office/drawing/2014/main" id="{C9054357-3288-4890-98A1-EA61DC294385}"/>
                </a:ext>
              </a:extLst>
            </p:cNvPr>
            <p:cNvSpPr>
              <a:spLocks/>
            </p:cNvSpPr>
            <p:nvPr/>
          </p:nvSpPr>
          <p:spPr bwMode="auto">
            <a:xfrm>
              <a:off x="7796213" y="2422526"/>
              <a:ext cx="19050" cy="192088"/>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45">
              <a:extLst>
                <a:ext uri="{FF2B5EF4-FFF2-40B4-BE49-F238E27FC236}">
                  <a16:creationId xmlns:a16="http://schemas.microsoft.com/office/drawing/2014/main" id="{B11CE722-8ED5-4932-B503-39A7E98645FB}"/>
                </a:ext>
              </a:extLst>
            </p:cNvPr>
            <p:cNvSpPr>
              <a:spLocks/>
            </p:cNvSpPr>
            <p:nvPr/>
          </p:nvSpPr>
          <p:spPr bwMode="auto">
            <a:xfrm>
              <a:off x="7942263" y="2508251"/>
              <a:ext cx="53975" cy="223838"/>
            </a:xfrm>
            <a:custGeom>
              <a:avLst/>
              <a:gdLst>
                <a:gd name="T0" fmla="*/ 34 w 34"/>
                <a:gd name="T1" fmla="*/ 141 h 141"/>
                <a:gd name="T2" fmla="*/ 0 w 34"/>
                <a:gd name="T3" fmla="*/ 119 h 141"/>
                <a:gd name="T4" fmla="*/ 0 w 34"/>
                <a:gd name="T5" fmla="*/ 0 h 141"/>
                <a:gd name="T6" fmla="*/ 34 w 34"/>
                <a:gd name="T7" fmla="*/ 19 h 141"/>
                <a:gd name="T8" fmla="*/ 34 w 34"/>
                <a:gd name="T9" fmla="*/ 141 h 141"/>
              </a:gdLst>
              <a:ahLst/>
              <a:cxnLst>
                <a:cxn ang="0">
                  <a:pos x="T0" y="T1"/>
                </a:cxn>
                <a:cxn ang="0">
                  <a:pos x="T2" y="T3"/>
                </a:cxn>
                <a:cxn ang="0">
                  <a:pos x="T4" y="T5"/>
                </a:cxn>
                <a:cxn ang="0">
                  <a:pos x="T6" y="T7"/>
                </a:cxn>
                <a:cxn ang="0">
                  <a:pos x="T8" y="T9"/>
                </a:cxn>
              </a:cxnLst>
              <a:rect l="0" t="0" r="r" b="b"/>
              <a:pathLst>
                <a:path w="34" h="141">
                  <a:moveTo>
                    <a:pt x="34" y="141"/>
                  </a:moveTo>
                  <a:lnTo>
                    <a:pt x="0" y="119"/>
                  </a:lnTo>
                  <a:lnTo>
                    <a:pt x="0" y="0"/>
                  </a:lnTo>
                  <a:lnTo>
                    <a:pt x="34" y="19"/>
                  </a:lnTo>
                  <a:lnTo>
                    <a:pt x="34" y="141"/>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46">
              <a:extLst>
                <a:ext uri="{FF2B5EF4-FFF2-40B4-BE49-F238E27FC236}">
                  <a16:creationId xmlns:a16="http://schemas.microsoft.com/office/drawing/2014/main" id="{7D3190FC-0700-4330-9FAA-E190BC3DC31E}"/>
                </a:ext>
              </a:extLst>
            </p:cNvPr>
            <p:cNvSpPr>
              <a:spLocks/>
            </p:cNvSpPr>
            <p:nvPr/>
          </p:nvSpPr>
          <p:spPr bwMode="auto">
            <a:xfrm>
              <a:off x="7942263" y="2508251"/>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47">
              <a:extLst>
                <a:ext uri="{FF2B5EF4-FFF2-40B4-BE49-F238E27FC236}">
                  <a16:creationId xmlns:a16="http://schemas.microsoft.com/office/drawing/2014/main" id="{930DE5A5-6077-4B27-8A7D-6CC7007450F5}"/>
                </a:ext>
              </a:extLst>
            </p:cNvPr>
            <p:cNvSpPr>
              <a:spLocks/>
            </p:cNvSpPr>
            <p:nvPr/>
          </p:nvSpPr>
          <p:spPr bwMode="auto">
            <a:xfrm>
              <a:off x="7796213" y="2652713"/>
              <a:ext cx="128588" cy="263525"/>
            </a:xfrm>
            <a:custGeom>
              <a:avLst/>
              <a:gdLst>
                <a:gd name="T0" fmla="*/ 81 w 81"/>
                <a:gd name="T1" fmla="*/ 166 h 166"/>
                <a:gd name="T2" fmla="*/ 0 w 81"/>
                <a:gd name="T3" fmla="*/ 118 h 166"/>
                <a:gd name="T4" fmla="*/ 0 w 81"/>
                <a:gd name="T5" fmla="*/ 0 h 166"/>
                <a:gd name="T6" fmla="*/ 81 w 81"/>
                <a:gd name="T7" fmla="*/ 47 h 166"/>
                <a:gd name="T8" fmla="*/ 81 w 81"/>
                <a:gd name="T9" fmla="*/ 166 h 166"/>
              </a:gdLst>
              <a:ahLst/>
              <a:cxnLst>
                <a:cxn ang="0">
                  <a:pos x="T0" y="T1"/>
                </a:cxn>
                <a:cxn ang="0">
                  <a:pos x="T2" y="T3"/>
                </a:cxn>
                <a:cxn ang="0">
                  <a:pos x="T4" y="T5"/>
                </a:cxn>
                <a:cxn ang="0">
                  <a:pos x="T6" y="T7"/>
                </a:cxn>
                <a:cxn ang="0">
                  <a:pos x="T8" y="T9"/>
                </a:cxn>
              </a:cxnLst>
              <a:rect l="0" t="0" r="r" b="b"/>
              <a:pathLst>
                <a:path w="81" h="166">
                  <a:moveTo>
                    <a:pt x="81" y="166"/>
                  </a:moveTo>
                  <a:lnTo>
                    <a:pt x="0" y="118"/>
                  </a:lnTo>
                  <a:lnTo>
                    <a:pt x="0" y="0"/>
                  </a:lnTo>
                  <a:lnTo>
                    <a:pt x="81" y="47"/>
                  </a:lnTo>
                  <a:lnTo>
                    <a:pt x="81"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48">
              <a:extLst>
                <a:ext uri="{FF2B5EF4-FFF2-40B4-BE49-F238E27FC236}">
                  <a16:creationId xmlns:a16="http://schemas.microsoft.com/office/drawing/2014/main" id="{63DF4DB5-DAB0-4D7B-BD85-DCD25893E38B}"/>
                </a:ext>
              </a:extLst>
            </p:cNvPr>
            <p:cNvSpPr>
              <a:spLocks/>
            </p:cNvSpPr>
            <p:nvPr/>
          </p:nvSpPr>
          <p:spPr bwMode="auto">
            <a:xfrm>
              <a:off x="7796213" y="2652713"/>
              <a:ext cx="19050" cy="187325"/>
            </a:xfrm>
            <a:custGeom>
              <a:avLst/>
              <a:gdLst>
                <a:gd name="T0" fmla="*/ 12 w 12"/>
                <a:gd name="T1" fmla="*/ 111 h 118"/>
                <a:gd name="T2" fmla="*/ 0 w 12"/>
                <a:gd name="T3" fmla="*/ 118 h 118"/>
                <a:gd name="T4" fmla="*/ 0 w 12"/>
                <a:gd name="T5" fmla="*/ 0 h 118"/>
                <a:gd name="T6" fmla="*/ 12 w 12"/>
                <a:gd name="T7" fmla="*/ 7 h 118"/>
                <a:gd name="T8" fmla="*/ 12 w 12"/>
                <a:gd name="T9" fmla="*/ 111 h 118"/>
              </a:gdLst>
              <a:ahLst/>
              <a:cxnLst>
                <a:cxn ang="0">
                  <a:pos x="T0" y="T1"/>
                </a:cxn>
                <a:cxn ang="0">
                  <a:pos x="T2" y="T3"/>
                </a:cxn>
                <a:cxn ang="0">
                  <a:pos x="T4" y="T5"/>
                </a:cxn>
                <a:cxn ang="0">
                  <a:pos x="T6" y="T7"/>
                </a:cxn>
                <a:cxn ang="0">
                  <a:pos x="T8" y="T9"/>
                </a:cxn>
              </a:cxnLst>
              <a:rect l="0" t="0" r="r" b="b"/>
              <a:pathLst>
                <a:path w="12" h="118">
                  <a:moveTo>
                    <a:pt x="12" y="111"/>
                  </a:moveTo>
                  <a:lnTo>
                    <a:pt x="0" y="118"/>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49">
              <a:extLst>
                <a:ext uri="{FF2B5EF4-FFF2-40B4-BE49-F238E27FC236}">
                  <a16:creationId xmlns:a16="http://schemas.microsoft.com/office/drawing/2014/main" id="{F98AD129-C391-42F4-80A9-07950CACA97F}"/>
                </a:ext>
              </a:extLst>
            </p:cNvPr>
            <p:cNvSpPr>
              <a:spLocks/>
            </p:cNvSpPr>
            <p:nvPr/>
          </p:nvSpPr>
          <p:spPr bwMode="auto">
            <a:xfrm>
              <a:off x="7942263" y="2738438"/>
              <a:ext cx="53975" cy="219075"/>
            </a:xfrm>
            <a:custGeom>
              <a:avLst/>
              <a:gdLst>
                <a:gd name="T0" fmla="*/ 34 w 34"/>
                <a:gd name="T1" fmla="*/ 138 h 138"/>
                <a:gd name="T2" fmla="*/ 0 w 34"/>
                <a:gd name="T3" fmla="*/ 119 h 138"/>
                <a:gd name="T4" fmla="*/ 0 w 34"/>
                <a:gd name="T5" fmla="*/ 0 h 138"/>
                <a:gd name="T6" fmla="*/ 34 w 34"/>
                <a:gd name="T7" fmla="*/ 19 h 138"/>
                <a:gd name="T8" fmla="*/ 34 w 34"/>
                <a:gd name="T9" fmla="*/ 138 h 138"/>
              </a:gdLst>
              <a:ahLst/>
              <a:cxnLst>
                <a:cxn ang="0">
                  <a:pos x="T0" y="T1"/>
                </a:cxn>
                <a:cxn ang="0">
                  <a:pos x="T2" y="T3"/>
                </a:cxn>
                <a:cxn ang="0">
                  <a:pos x="T4" y="T5"/>
                </a:cxn>
                <a:cxn ang="0">
                  <a:pos x="T6" y="T7"/>
                </a:cxn>
                <a:cxn ang="0">
                  <a:pos x="T8" y="T9"/>
                </a:cxn>
              </a:cxnLst>
              <a:rect l="0" t="0" r="r" b="b"/>
              <a:pathLst>
                <a:path w="34" h="138">
                  <a:moveTo>
                    <a:pt x="34" y="138"/>
                  </a:moveTo>
                  <a:lnTo>
                    <a:pt x="0" y="119"/>
                  </a:lnTo>
                  <a:lnTo>
                    <a:pt x="0" y="0"/>
                  </a:lnTo>
                  <a:lnTo>
                    <a:pt x="34" y="19"/>
                  </a:lnTo>
                  <a:lnTo>
                    <a:pt x="34" y="13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50">
              <a:extLst>
                <a:ext uri="{FF2B5EF4-FFF2-40B4-BE49-F238E27FC236}">
                  <a16:creationId xmlns:a16="http://schemas.microsoft.com/office/drawing/2014/main" id="{3AE46E2E-B0C2-440F-82BB-006076C7FCAA}"/>
                </a:ext>
              </a:extLst>
            </p:cNvPr>
            <p:cNvSpPr>
              <a:spLocks/>
            </p:cNvSpPr>
            <p:nvPr/>
          </p:nvSpPr>
          <p:spPr bwMode="auto">
            <a:xfrm>
              <a:off x="7942263" y="2738438"/>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51">
              <a:extLst>
                <a:ext uri="{FF2B5EF4-FFF2-40B4-BE49-F238E27FC236}">
                  <a16:creationId xmlns:a16="http://schemas.microsoft.com/office/drawing/2014/main" id="{B775E7DF-41CA-407A-9BF8-B3287B598C58}"/>
                </a:ext>
              </a:extLst>
            </p:cNvPr>
            <p:cNvSpPr>
              <a:spLocks/>
            </p:cNvSpPr>
            <p:nvPr/>
          </p:nvSpPr>
          <p:spPr bwMode="auto">
            <a:xfrm>
              <a:off x="7796213" y="2882901"/>
              <a:ext cx="128588" cy="263525"/>
            </a:xfrm>
            <a:custGeom>
              <a:avLst/>
              <a:gdLst>
                <a:gd name="T0" fmla="*/ 81 w 81"/>
                <a:gd name="T1" fmla="*/ 166 h 166"/>
                <a:gd name="T2" fmla="*/ 0 w 81"/>
                <a:gd name="T3" fmla="*/ 118 h 166"/>
                <a:gd name="T4" fmla="*/ 0 w 81"/>
                <a:gd name="T5" fmla="*/ 0 h 166"/>
                <a:gd name="T6" fmla="*/ 81 w 81"/>
                <a:gd name="T7" fmla="*/ 47 h 166"/>
                <a:gd name="T8" fmla="*/ 81 w 81"/>
                <a:gd name="T9" fmla="*/ 166 h 166"/>
              </a:gdLst>
              <a:ahLst/>
              <a:cxnLst>
                <a:cxn ang="0">
                  <a:pos x="T0" y="T1"/>
                </a:cxn>
                <a:cxn ang="0">
                  <a:pos x="T2" y="T3"/>
                </a:cxn>
                <a:cxn ang="0">
                  <a:pos x="T4" y="T5"/>
                </a:cxn>
                <a:cxn ang="0">
                  <a:pos x="T6" y="T7"/>
                </a:cxn>
                <a:cxn ang="0">
                  <a:pos x="T8" y="T9"/>
                </a:cxn>
              </a:cxnLst>
              <a:rect l="0" t="0" r="r" b="b"/>
              <a:pathLst>
                <a:path w="81" h="166">
                  <a:moveTo>
                    <a:pt x="81" y="166"/>
                  </a:moveTo>
                  <a:lnTo>
                    <a:pt x="0" y="118"/>
                  </a:lnTo>
                  <a:lnTo>
                    <a:pt x="0" y="0"/>
                  </a:lnTo>
                  <a:lnTo>
                    <a:pt x="81" y="47"/>
                  </a:lnTo>
                  <a:lnTo>
                    <a:pt x="81"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52">
              <a:extLst>
                <a:ext uri="{FF2B5EF4-FFF2-40B4-BE49-F238E27FC236}">
                  <a16:creationId xmlns:a16="http://schemas.microsoft.com/office/drawing/2014/main" id="{E2B34D7B-C495-4D0C-AB7B-39D090FCEE51}"/>
                </a:ext>
              </a:extLst>
            </p:cNvPr>
            <p:cNvSpPr>
              <a:spLocks/>
            </p:cNvSpPr>
            <p:nvPr/>
          </p:nvSpPr>
          <p:spPr bwMode="auto">
            <a:xfrm>
              <a:off x="7796213" y="2882901"/>
              <a:ext cx="19050" cy="187325"/>
            </a:xfrm>
            <a:custGeom>
              <a:avLst/>
              <a:gdLst>
                <a:gd name="T0" fmla="*/ 12 w 12"/>
                <a:gd name="T1" fmla="*/ 111 h 118"/>
                <a:gd name="T2" fmla="*/ 0 w 12"/>
                <a:gd name="T3" fmla="*/ 118 h 118"/>
                <a:gd name="T4" fmla="*/ 0 w 12"/>
                <a:gd name="T5" fmla="*/ 0 h 118"/>
                <a:gd name="T6" fmla="*/ 12 w 12"/>
                <a:gd name="T7" fmla="*/ 7 h 118"/>
                <a:gd name="T8" fmla="*/ 12 w 12"/>
                <a:gd name="T9" fmla="*/ 111 h 118"/>
              </a:gdLst>
              <a:ahLst/>
              <a:cxnLst>
                <a:cxn ang="0">
                  <a:pos x="T0" y="T1"/>
                </a:cxn>
                <a:cxn ang="0">
                  <a:pos x="T2" y="T3"/>
                </a:cxn>
                <a:cxn ang="0">
                  <a:pos x="T4" y="T5"/>
                </a:cxn>
                <a:cxn ang="0">
                  <a:pos x="T6" y="T7"/>
                </a:cxn>
                <a:cxn ang="0">
                  <a:pos x="T8" y="T9"/>
                </a:cxn>
              </a:cxnLst>
              <a:rect l="0" t="0" r="r" b="b"/>
              <a:pathLst>
                <a:path w="12" h="118">
                  <a:moveTo>
                    <a:pt x="12" y="111"/>
                  </a:moveTo>
                  <a:lnTo>
                    <a:pt x="0" y="118"/>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53">
              <a:extLst>
                <a:ext uri="{FF2B5EF4-FFF2-40B4-BE49-F238E27FC236}">
                  <a16:creationId xmlns:a16="http://schemas.microsoft.com/office/drawing/2014/main" id="{D2CBE367-B084-48DE-8CB8-F19BD0F8AF36}"/>
                </a:ext>
              </a:extLst>
            </p:cNvPr>
            <p:cNvSpPr>
              <a:spLocks/>
            </p:cNvSpPr>
            <p:nvPr/>
          </p:nvSpPr>
          <p:spPr bwMode="auto">
            <a:xfrm>
              <a:off x="7942263" y="2965451"/>
              <a:ext cx="53975" cy="222250"/>
            </a:xfrm>
            <a:custGeom>
              <a:avLst/>
              <a:gdLst>
                <a:gd name="T0" fmla="*/ 34 w 34"/>
                <a:gd name="T1" fmla="*/ 140 h 140"/>
                <a:gd name="T2" fmla="*/ 0 w 34"/>
                <a:gd name="T3" fmla="*/ 119 h 140"/>
                <a:gd name="T4" fmla="*/ 0 w 34"/>
                <a:gd name="T5" fmla="*/ 0 h 140"/>
                <a:gd name="T6" fmla="*/ 34 w 34"/>
                <a:gd name="T7" fmla="*/ 21 h 140"/>
                <a:gd name="T8" fmla="*/ 34 w 34"/>
                <a:gd name="T9" fmla="*/ 140 h 140"/>
              </a:gdLst>
              <a:ahLst/>
              <a:cxnLst>
                <a:cxn ang="0">
                  <a:pos x="T0" y="T1"/>
                </a:cxn>
                <a:cxn ang="0">
                  <a:pos x="T2" y="T3"/>
                </a:cxn>
                <a:cxn ang="0">
                  <a:pos x="T4" y="T5"/>
                </a:cxn>
                <a:cxn ang="0">
                  <a:pos x="T6" y="T7"/>
                </a:cxn>
                <a:cxn ang="0">
                  <a:pos x="T8" y="T9"/>
                </a:cxn>
              </a:cxnLst>
              <a:rect l="0" t="0" r="r" b="b"/>
              <a:pathLst>
                <a:path w="34" h="140">
                  <a:moveTo>
                    <a:pt x="34" y="140"/>
                  </a:moveTo>
                  <a:lnTo>
                    <a:pt x="0" y="119"/>
                  </a:lnTo>
                  <a:lnTo>
                    <a:pt x="0" y="0"/>
                  </a:lnTo>
                  <a:lnTo>
                    <a:pt x="34" y="21"/>
                  </a:lnTo>
                  <a:lnTo>
                    <a:pt x="34"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54">
              <a:extLst>
                <a:ext uri="{FF2B5EF4-FFF2-40B4-BE49-F238E27FC236}">
                  <a16:creationId xmlns:a16="http://schemas.microsoft.com/office/drawing/2014/main" id="{F48AD8A9-D343-4505-88FA-3993DD0559DC}"/>
                </a:ext>
              </a:extLst>
            </p:cNvPr>
            <p:cNvSpPr>
              <a:spLocks/>
            </p:cNvSpPr>
            <p:nvPr/>
          </p:nvSpPr>
          <p:spPr bwMode="auto">
            <a:xfrm>
              <a:off x="7942263" y="2965451"/>
              <a:ext cx="19050" cy="188913"/>
            </a:xfrm>
            <a:custGeom>
              <a:avLst/>
              <a:gdLst>
                <a:gd name="T0" fmla="*/ 12 w 12"/>
                <a:gd name="T1" fmla="*/ 111 h 119"/>
                <a:gd name="T2" fmla="*/ 0 w 12"/>
                <a:gd name="T3" fmla="*/ 119 h 119"/>
                <a:gd name="T4" fmla="*/ 0 w 12"/>
                <a:gd name="T5" fmla="*/ 0 h 119"/>
                <a:gd name="T6" fmla="*/ 12 w 12"/>
                <a:gd name="T7" fmla="*/ 7 h 119"/>
                <a:gd name="T8" fmla="*/ 12 w 12"/>
                <a:gd name="T9" fmla="*/ 111 h 119"/>
              </a:gdLst>
              <a:ahLst/>
              <a:cxnLst>
                <a:cxn ang="0">
                  <a:pos x="T0" y="T1"/>
                </a:cxn>
                <a:cxn ang="0">
                  <a:pos x="T2" y="T3"/>
                </a:cxn>
                <a:cxn ang="0">
                  <a:pos x="T4" y="T5"/>
                </a:cxn>
                <a:cxn ang="0">
                  <a:pos x="T6" y="T7"/>
                </a:cxn>
                <a:cxn ang="0">
                  <a:pos x="T8" y="T9"/>
                </a:cxn>
              </a:cxnLst>
              <a:rect l="0" t="0" r="r" b="b"/>
              <a:pathLst>
                <a:path w="12" h="119">
                  <a:moveTo>
                    <a:pt x="12" y="111"/>
                  </a:moveTo>
                  <a:lnTo>
                    <a:pt x="0" y="119"/>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55">
              <a:extLst>
                <a:ext uri="{FF2B5EF4-FFF2-40B4-BE49-F238E27FC236}">
                  <a16:creationId xmlns:a16="http://schemas.microsoft.com/office/drawing/2014/main" id="{41D33B8E-0C6D-4537-94A7-45D24E08B47D}"/>
                </a:ext>
              </a:extLst>
            </p:cNvPr>
            <p:cNvSpPr>
              <a:spLocks/>
            </p:cNvSpPr>
            <p:nvPr/>
          </p:nvSpPr>
          <p:spPr bwMode="auto">
            <a:xfrm>
              <a:off x="8207376" y="1644651"/>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56">
              <a:extLst>
                <a:ext uri="{FF2B5EF4-FFF2-40B4-BE49-F238E27FC236}">
                  <a16:creationId xmlns:a16="http://schemas.microsoft.com/office/drawing/2014/main" id="{3AB16B0D-E4C2-484D-B1A3-315F41B876F2}"/>
                </a:ext>
              </a:extLst>
            </p:cNvPr>
            <p:cNvSpPr>
              <a:spLocks/>
            </p:cNvSpPr>
            <p:nvPr/>
          </p:nvSpPr>
          <p:spPr bwMode="auto">
            <a:xfrm>
              <a:off x="8207376" y="1644651"/>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Rectangle 57">
              <a:extLst>
                <a:ext uri="{FF2B5EF4-FFF2-40B4-BE49-F238E27FC236}">
                  <a16:creationId xmlns:a16="http://schemas.microsoft.com/office/drawing/2014/main" id="{14EE42A6-3FB8-416C-8168-C4314053635F}"/>
                </a:ext>
              </a:extLst>
            </p:cNvPr>
            <p:cNvSpPr>
              <a:spLocks noChangeArrowheads="1"/>
            </p:cNvSpPr>
            <p:nvPr/>
          </p:nvSpPr>
          <p:spPr bwMode="auto">
            <a:xfrm>
              <a:off x="8259763" y="1644651"/>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58">
              <a:extLst>
                <a:ext uri="{FF2B5EF4-FFF2-40B4-BE49-F238E27FC236}">
                  <a16:creationId xmlns:a16="http://schemas.microsoft.com/office/drawing/2014/main" id="{C6ADAE77-7CFA-490B-B470-143F9B5CBEE6}"/>
                </a:ext>
              </a:extLst>
            </p:cNvPr>
            <p:cNvSpPr>
              <a:spLocks/>
            </p:cNvSpPr>
            <p:nvPr/>
          </p:nvSpPr>
          <p:spPr bwMode="auto">
            <a:xfrm>
              <a:off x="8207376" y="1916113"/>
              <a:ext cx="52388" cy="223838"/>
            </a:xfrm>
            <a:custGeom>
              <a:avLst/>
              <a:gdLst>
                <a:gd name="T0" fmla="*/ 33 w 33"/>
                <a:gd name="T1" fmla="*/ 0 h 141"/>
                <a:gd name="T2" fmla="*/ 0 w 33"/>
                <a:gd name="T3" fmla="*/ 22 h 141"/>
                <a:gd name="T4" fmla="*/ 0 w 33"/>
                <a:gd name="T5" fmla="*/ 141 h 141"/>
                <a:gd name="T6" fmla="*/ 33 w 33"/>
                <a:gd name="T7" fmla="*/ 122 h 141"/>
                <a:gd name="T8" fmla="*/ 33 w 33"/>
                <a:gd name="T9" fmla="*/ 0 h 141"/>
              </a:gdLst>
              <a:ahLst/>
              <a:cxnLst>
                <a:cxn ang="0">
                  <a:pos x="T0" y="T1"/>
                </a:cxn>
                <a:cxn ang="0">
                  <a:pos x="T2" y="T3"/>
                </a:cxn>
                <a:cxn ang="0">
                  <a:pos x="T4" y="T5"/>
                </a:cxn>
                <a:cxn ang="0">
                  <a:pos x="T6" y="T7"/>
                </a:cxn>
                <a:cxn ang="0">
                  <a:pos x="T8" y="T9"/>
                </a:cxn>
              </a:cxnLst>
              <a:rect l="0" t="0" r="r" b="b"/>
              <a:pathLst>
                <a:path w="33" h="141">
                  <a:moveTo>
                    <a:pt x="33" y="0"/>
                  </a:moveTo>
                  <a:lnTo>
                    <a:pt x="0" y="22"/>
                  </a:lnTo>
                  <a:lnTo>
                    <a:pt x="0" y="141"/>
                  </a:lnTo>
                  <a:lnTo>
                    <a:pt x="33" y="122"/>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59">
              <a:extLst>
                <a:ext uri="{FF2B5EF4-FFF2-40B4-BE49-F238E27FC236}">
                  <a16:creationId xmlns:a16="http://schemas.microsoft.com/office/drawing/2014/main" id="{DFFD2A7D-CCCE-4EDE-8488-C6DC7DFFA9DA}"/>
                </a:ext>
              </a:extLst>
            </p:cNvPr>
            <p:cNvSpPr>
              <a:spLocks/>
            </p:cNvSpPr>
            <p:nvPr/>
          </p:nvSpPr>
          <p:spPr bwMode="auto">
            <a:xfrm>
              <a:off x="8207376" y="1916113"/>
              <a:ext cx="52388" cy="223838"/>
            </a:xfrm>
            <a:custGeom>
              <a:avLst/>
              <a:gdLst>
                <a:gd name="T0" fmla="*/ 33 w 33"/>
                <a:gd name="T1" fmla="*/ 0 h 141"/>
                <a:gd name="T2" fmla="*/ 0 w 33"/>
                <a:gd name="T3" fmla="*/ 22 h 141"/>
                <a:gd name="T4" fmla="*/ 0 w 33"/>
                <a:gd name="T5" fmla="*/ 141 h 141"/>
                <a:gd name="T6" fmla="*/ 33 w 33"/>
                <a:gd name="T7" fmla="*/ 122 h 141"/>
                <a:gd name="T8" fmla="*/ 33 w 33"/>
                <a:gd name="T9" fmla="*/ 0 h 141"/>
              </a:gdLst>
              <a:ahLst/>
              <a:cxnLst>
                <a:cxn ang="0">
                  <a:pos x="T0" y="T1"/>
                </a:cxn>
                <a:cxn ang="0">
                  <a:pos x="T2" y="T3"/>
                </a:cxn>
                <a:cxn ang="0">
                  <a:pos x="T4" y="T5"/>
                </a:cxn>
                <a:cxn ang="0">
                  <a:pos x="T6" y="T7"/>
                </a:cxn>
                <a:cxn ang="0">
                  <a:pos x="T8" y="T9"/>
                </a:cxn>
              </a:cxnLst>
              <a:rect l="0" t="0" r="r" b="b"/>
              <a:pathLst>
                <a:path w="33" h="141">
                  <a:moveTo>
                    <a:pt x="33" y="0"/>
                  </a:moveTo>
                  <a:lnTo>
                    <a:pt x="0" y="22"/>
                  </a:lnTo>
                  <a:lnTo>
                    <a:pt x="0" y="141"/>
                  </a:lnTo>
                  <a:lnTo>
                    <a:pt x="33" y="122"/>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Rectangle 60">
              <a:extLst>
                <a:ext uri="{FF2B5EF4-FFF2-40B4-BE49-F238E27FC236}">
                  <a16:creationId xmlns:a16="http://schemas.microsoft.com/office/drawing/2014/main" id="{B9C02805-49B7-4A4C-B8E5-404BEF131AFA}"/>
                </a:ext>
              </a:extLst>
            </p:cNvPr>
            <p:cNvSpPr>
              <a:spLocks noChangeArrowheads="1"/>
            </p:cNvSpPr>
            <p:nvPr/>
          </p:nvSpPr>
          <p:spPr bwMode="auto">
            <a:xfrm>
              <a:off x="8259763" y="1916113"/>
              <a:ext cx="19050" cy="19367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61">
              <a:extLst>
                <a:ext uri="{FF2B5EF4-FFF2-40B4-BE49-F238E27FC236}">
                  <a16:creationId xmlns:a16="http://schemas.microsoft.com/office/drawing/2014/main" id="{31243C05-5804-4273-BFB4-4A9440E80CE4}"/>
                </a:ext>
              </a:extLst>
            </p:cNvPr>
            <p:cNvSpPr>
              <a:spLocks/>
            </p:cNvSpPr>
            <p:nvPr/>
          </p:nvSpPr>
          <p:spPr bwMode="auto">
            <a:xfrm>
              <a:off x="8207376" y="2206626"/>
              <a:ext cx="52388" cy="196850"/>
            </a:xfrm>
            <a:custGeom>
              <a:avLst/>
              <a:gdLst>
                <a:gd name="T0" fmla="*/ 33 w 33"/>
                <a:gd name="T1" fmla="*/ 0 h 124"/>
                <a:gd name="T2" fmla="*/ 0 w 33"/>
                <a:gd name="T3" fmla="*/ 19 h 124"/>
                <a:gd name="T4" fmla="*/ 0 w 33"/>
                <a:gd name="T5" fmla="*/ 112 h 124"/>
                <a:gd name="T6" fmla="*/ 23 w 33"/>
                <a:gd name="T7" fmla="*/ 124 h 124"/>
                <a:gd name="T8" fmla="*/ 33 w 33"/>
                <a:gd name="T9" fmla="*/ 119 h 124"/>
                <a:gd name="T10" fmla="*/ 33 w 33"/>
                <a:gd name="T11" fmla="*/ 0 h 124"/>
              </a:gdLst>
              <a:ahLst/>
              <a:cxnLst>
                <a:cxn ang="0">
                  <a:pos x="T0" y="T1"/>
                </a:cxn>
                <a:cxn ang="0">
                  <a:pos x="T2" y="T3"/>
                </a:cxn>
                <a:cxn ang="0">
                  <a:pos x="T4" y="T5"/>
                </a:cxn>
                <a:cxn ang="0">
                  <a:pos x="T6" y="T7"/>
                </a:cxn>
                <a:cxn ang="0">
                  <a:pos x="T8" y="T9"/>
                </a:cxn>
                <a:cxn ang="0">
                  <a:pos x="T10" y="T11"/>
                </a:cxn>
              </a:cxnLst>
              <a:rect l="0" t="0" r="r" b="b"/>
              <a:pathLst>
                <a:path w="33" h="124">
                  <a:moveTo>
                    <a:pt x="33" y="0"/>
                  </a:moveTo>
                  <a:lnTo>
                    <a:pt x="0" y="19"/>
                  </a:lnTo>
                  <a:lnTo>
                    <a:pt x="0" y="112"/>
                  </a:lnTo>
                  <a:lnTo>
                    <a:pt x="23" y="124"/>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62">
              <a:extLst>
                <a:ext uri="{FF2B5EF4-FFF2-40B4-BE49-F238E27FC236}">
                  <a16:creationId xmlns:a16="http://schemas.microsoft.com/office/drawing/2014/main" id="{C5FAA695-12BE-4FD5-896C-FA774BBE5606}"/>
                </a:ext>
              </a:extLst>
            </p:cNvPr>
            <p:cNvSpPr>
              <a:spLocks/>
            </p:cNvSpPr>
            <p:nvPr/>
          </p:nvSpPr>
          <p:spPr bwMode="auto">
            <a:xfrm>
              <a:off x="8207376" y="2206626"/>
              <a:ext cx="52388" cy="196850"/>
            </a:xfrm>
            <a:custGeom>
              <a:avLst/>
              <a:gdLst>
                <a:gd name="T0" fmla="*/ 33 w 33"/>
                <a:gd name="T1" fmla="*/ 0 h 124"/>
                <a:gd name="T2" fmla="*/ 0 w 33"/>
                <a:gd name="T3" fmla="*/ 19 h 124"/>
                <a:gd name="T4" fmla="*/ 0 w 33"/>
                <a:gd name="T5" fmla="*/ 112 h 124"/>
                <a:gd name="T6" fmla="*/ 23 w 33"/>
                <a:gd name="T7" fmla="*/ 124 h 124"/>
                <a:gd name="T8" fmla="*/ 33 w 33"/>
                <a:gd name="T9" fmla="*/ 119 h 124"/>
                <a:gd name="T10" fmla="*/ 33 w 33"/>
                <a:gd name="T11" fmla="*/ 0 h 124"/>
              </a:gdLst>
              <a:ahLst/>
              <a:cxnLst>
                <a:cxn ang="0">
                  <a:pos x="T0" y="T1"/>
                </a:cxn>
                <a:cxn ang="0">
                  <a:pos x="T2" y="T3"/>
                </a:cxn>
                <a:cxn ang="0">
                  <a:pos x="T4" y="T5"/>
                </a:cxn>
                <a:cxn ang="0">
                  <a:pos x="T6" y="T7"/>
                </a:cxn>
                <a:cxn ang="0">
                  <a:pos x="T8" y="T9"/>
                </a:cxn>
                <a:cxn ang="0">
                  <a:pos x="T10" y="T11"/>
                </a:cxn>
              </a:cxnLst>
              <a:rect l="0" t="0" r="r" b="b"/>
              <a:pathLst>
                <a:path w="33" h="124">
                  <a:moveTo>
                    <a:pt x="33" y="0"/>
                  </a:moveTo>
                  <a:lnTo>
                    <a:pt x="0" y="19"/>
                  </a:lnTo>
                  <a:lnTo>
                    <a:pt x="0" y="112"/>
                  </a:lnTo>
                  <a:lnTo>
                    <a:pt x="23" y="124"/>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Rectangle 63">
              <a:extLst>
                <a:ext uri="{FF2B5EF4-FFF2-40B4-BE49-F238E27FC236}">
                  <a16:creationId xmlns:a16="http://schemas.microsoft.com/office/drawing/2014/main" id="{2E4C47BD-38DB-4DED-A8B2-DE0622B58880}"/>
                </a:ext>
              </a:extLst>
            </p:cNvPr>
            <p:cNvSpPr>
              <a:spLocks noChangeArrowheads="1"/>
            </p:cNvSpPr>
            <p:nvPr/>
          </p:nvSpPr>
          <p:spPr bwMode="auto">
            <a:xfrm>
              <a:off x="8259763" y="2206626"/>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Rectangle 64">
              <a:extLst>
                <a:ext uri="{FF2B5EF4-FFF2-40B4-BE49-F238E27FC236}">
                  <a16:creationId xmlns:a16="http://schemas.microsoft.com/office/drawing/2014/main" id="{0063161A-AF59-4D39-8666-AA3DFD25D0E9}"/>
                </a:ext>
              </a:extLst>
            </p:cNvPr>
            <p:cNvSpPr>
              <a:spLocks noChangeArrowheads="1"/>
            </p:cNvSpPr>
            <p:nvPr/>
          </p:nvSpPr>
          <p:spPr bwMode="auto">
            <a:xfrm>
              <a:off x="8259763" y="2493963"/>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65">
              <a:extLst>
                <a:ext uri="{FF2B5EF4-FFF2-40B4-BE49-F238E27FC236}">
                  <a16:creationId xmlns:a16="http://schemas.microsoft.com/office/drawing/2014/main" id="{4BCB918C-E44A-4B28-8579-B77206835DC9}"/>
                </a:ext>
              </a:extLst>
            </p:cNvPr>
            <p:cNvSpPr>
              <a:spLocks/>
            </p:cNvSpPr>
            <p:nvPr/>
          </p:nvSpPr>
          <p:spPr bwMode="auto">
            <a:xfrm>
              <a:off x="8358188" y="1558926"/>
              <a:ext cx="52388" cy="219075"/>
            </a:xfrm>
            <a:custGeom>
              <a:avLst/>
              <a:gdLst>
                <a:gd name="T0" fmla="*/ 33 w 33"/>
                <a:gd name="T1" fmla="*/ 0 h 138"/>
                <a:gd name="T2" fmla="*/ 0 w 33"/>
                <a:gd name="T3" fmla="*/ 19 h 138"/>
                <a:gd name="T4" fmla="*/ 0 w 33"/>
                <a:gd name="T5" fmla="*/ 138 h 138"/>
                <a:gd name="T6" fmla="*/ 33 w 33"/>
                <a:gd name="T7" fmla="*/ 118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8"/>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66">
              <a:extLst>
                <a:ext uri="{FF2B5EF4-FFF2-40B4-BE49-F238E27FC236}">
                  <a16:creationId xmlns:a16="http://schemas.microsoft.com/office/drawing/2014/main" id="{D13A73FB-DF47-41CB-B931-B459F1262B43}"/>
                </a:ext>
              </a:extLst>
            </p:cNvPr>
            <p:cNvSpPr>
              <a:spLocks/>
            </p:cNvSpPr>
            <p:nvPr/>
          </p:nvSpPr>
          <p:spPr bwMode="auto">
            <a:xfrm>
              <a:off x="8358188" y="1558926"/>
              <a:ext cx="52388" cy="219075"/>
            </a:xfrm>
            <a:custGeom>
              <a:avLst/>
              <a:gdLst>
                <a:gd name="T0" fmla="*/ 33 w 33"/>
                <a:gd name="T1" fmla="*/ 0 h 138"/>
                <a:gd name="T2" fmla="*/ 0 w 33"/>
                <a:gd name="T3" fmla="*/ 19 h 138"/>
                <a:gd name="T4" fmla="*/ 0 w 33"/>
                <a:gd name="T5" fmla="*/ 138 h 138"/>
                <a:gd name="T6" fmla="*/ 33 w 33"/>
                <a:gd name="T7" fmla="*/ 118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8"/>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Rectangle 67">
              <a:extLst>
                <a:ext uri="{FF2B5EF4-FFF2-40B4-BE49-F238E27FC236}">
                  <a16:creationId xmlns:a16="http://schemas.microsoft.com/office/drawing/2014/main" id="{7491E985-E858-4FAB-8EAA-C88F4DA44C7A}"/>
                </a:ext>
              </a:extLst>
            </p:cNvPr>
            <p:cNvSpPr>
              <a:spLocks noChangeArrowheads="1"/>
            </p:cNvSpPr>
            <p:nvPr/>
          </p:nvSpPr>
          <p:spPr bwMode="auto">
            <a:xfrm>
              <a:off x="8410576" y="1558926"/>
              <a:ext cx="19050" cy="18732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68">
              <a:extLst>
                <a:ext uri="{FF2B5EF4-FFF2-40B4-BE49-F238E27FC236}">
                  <a16:creationId xmlns:a16="http://schemas.microsoft.com/office/drawing/2014/main" id="{287B993F-F8BF-472E-B8B6-7C88953574FF}"/>
                </a:ext>
              </a:extLst>
            </p:cNvPr>
            <p:cNvSpPr>
              <a:spLocks/>
            </p:cNvSpPr>
            <p:nvPr/>
          </p:nvSpPr>
          <p:spPr bwMode="auto">
            <a:xfrm>
              <a:off x="8358188" y="1833563"/>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69">
              <a:extLst>
                <a:ext uri="{FF2B5EF4-FFF2-40B4-BE49-F238E27FC236}">
                  <a16:creationId xmlns:a16="http://schemas.microsoft.com/office/drawing/2014/main" id="{E638EA18-E032-442E-B7FE-51F043524D78}"/>
                </a:ext>
              </a:extLst>
            </p:cNvPr>
            <p:cNvSpPr>
              <a:spLocks/>
            </p:cNvSpPr>
            <p:nvPr/>
          </p:nvSpPr>
          <p:spPr bwMode="auto">
            <a:xfrm>
              <a:off x="8358188" y="1833563"/>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Rectangle 70">
              <a:extLst>
                <a:ext uri="{FF2B5EF4-FFF2-40B4-BE49-F238E27FC236}">
                  <a16:creationId xmlns:a16="http://schemas.microsoft.com/office/drawing/2014/main" id="{320FEF2D-78CF-4851-9546-B6611EAC7F00}"/>
                </a:ext>
              </a:extLst>
            </p:cNvPr>
            <p:cNvSpPr>
              <a:spLocks noChangeArrowheads="1"/>
            </p:cNvSpPr>
            <p:nvPr/>
          </p:nvSpPr>
          <p:spPr bwMode="auto">
            <a:xfrm>
              <a:off x="8410576" y="1833563"/>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71">
              <a:extLst>
                <a:ext uri="{FF2B5EF4-FFF2-40B4-BE49-F238E27FC236}">
                  <a16:creationId xmlns:a16="http://schemas.microsoft.com/office/drawing/2014/main" id="{0F69DAFD-EB3D-4CEF-8186-26B70F361F8A}"/>
                </a:ext>
              </a:extLst>
            </p:cNvPr>
            <p:cNvSpPr>
              <a:spLocks/>
            </p:cNvSpPr>
            <p:nvPr/>
          </p:nvSpPr>
          <p:spPr bwMode="auto">
            <a:xfrm>
              <a:off x="8358188" y="2120901"/>
              <a:ext cx="52388" cy="217488"/>
            </a:xfrm>
            <a:custGeom>
              <a:avLst/>
              <a:gdLst>
                <a:gd name="T0" fmla="*/ 33 w 33"/>
                <a:gd name="T1" fmla="*/ 0 h 137"/>
                <a:gd name="T2" fmla="*/ 0 w 33"/>
                <a:gd name="T3" fmla="*/ 19 h 137"/>
                <a:gd name="T4" fmla="*/ 0 w 33"/>
                <a:gd name="T5" fmla="*/ 137 h 137"/>
                <a:gd name="T6" fmla="*/ 33 w 33"/>
                <a:gd name="T7" fmla="*/ 118 h 137"/>
                <a:gd name="T8" fmla="*/ 33 w 33"/>
                <a:gd name="T9" fmla="*/ 0 h 137"/>
              </a:gdLst>
              <a:ahLst/>
              <a:cxnLst>
                <a:cxn ang="0">
                  <a:pos x="T0" y="T1"/>
                </a:cxn>
                <a:cxn ang="0">
                  <a:pos x="T2" y="T3"/>
                </a:cxn>
                <a:cxn ang="0">
                  <a:pos x="T4" y="T5"/>
                </a:cxn>
                <a:cxn ang="0">
                  <a:pos x="T6" y="T7"/>
                </a:cxn>
                <a:cxn ang="0">
                  <a:pos x="T8" y="T9"/>
                </a:cxn>
              </a:cxnLst>
              <a:rect l="0" t="0" r="r" b="b"/>
              <a:pathLst>
                <a:path w="33" h="137">
                  <a:moveTo>
                    <a:pt x="33" y="0"/>
                  </a:moveTo>
                  <a:lnTo>
                    <a:pt x="0" y="19"/>
                  </a:lnTo>
                  <a:lnTo>
                    <a:pt x="0" y="137"/>
                  </a:lnTo>
                  <a:lnTo>
                    <a:pt x="33" y="118"/>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72">
              <a:extLst>
                <a:ext uri="{FF2B5EF4-FFF2-40B4-BE49-F238E27FC236}">
                  <a16:creationId xmlns:a16="http://schemas.microsoft.com/office/drawing/2014/main" id="{E3A9E838-F7F8-41CD-ADF1-5A63525B7B34}"/>
                </a:ext>
              </a:extLst>
            </p:cNvPr>
            <p:cNvSpPr>
              <a:spLocks/>
            </p:cNvSpPr>
            <p:nvPr/>
          </p:nvSpPr>
          <p:spPr bwMode="auto">
            <a:xfrm>
              <a:off x="8358188" y="2120901"/>
              <a:ext cx="52388" cy="217488"/>
            </a:xfrm>
            <a:custGeom>
              <a:avLst/>
              <a:gdLst>
                <a:gd name="T0" fmla="*/ 33 w 33"/>
                <a:gd name="T1" fmla="*/ 0 h 137"/>
                <a:gd name="T2" fmla="*/ 0 w 33"/>
                <a:gd name="T3" fmla="*/ 19 h 137"/>
                <a:gd name="T4" fmla="*/ 0 w 33"/>
                <a:gd name="T5" fmla="*/ 137 h 137"/>
                <a:gd name="T6" fmla="*/ 33 w 33"/>
                <a:gd name="T7" fmla="*/ 118 h 137"/>
                <a:gd name="T8" fmla="*/ 33 w 33"/>
                <a:gd name="T9" fmla="*/ 0 h 137"/>
              </a:gdLst>
              <a:ahLst/>
              <a:cxnLst>
                <a:cxn ang="0">
                  <a:pos x="T0" y="T1"/>
                </a:cxn>
                <a:cxn ang="0">
                  <a:pos x="T2" y="T3"/>
                </a:cxn>
                <a:cxn ang="0">
                  <a:pos x="T4" y="T5"/>
                </a:cxn>
                <a:cxn ang="0">
                  <a:pos x="T6" y="T7"/>
                </a:cxn>
                <a:cxn ang="0">
                  <a:pos x="T8" y="T9"/>
                </a:cxn>
              </a:cxnLst>
              <a:rect l="0" t="0" r="r" b="b"/>
              <a:pathLst>
                <a:path w="33" h="137">
                  <a:moveTo>
                    <a:pt x="33" y="0"/>
                  </a:moveTo>
                  <a:lnTo>
                    <a:pt x="0" y="19"/>
                  </a:lnTo>
                  <a:lnTo>
                    <a:pt x="0" y="137"/>
                  </a:lnTo>
                  <a:lnTo>
                    <a:pt x="33" y="118"/>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Rectangle 73">
              <a:extLst>
                <a:ext uri="{FF2B5EF4-FFF2-40B4-BE49-F238E27FC236}">
                  <a16:creationId xmlns:a16="http://schemas.microsoft.com/office/drawing/2014/main" id="{DAA6DCCF-6C95-4055-9F7C-4EA94D86CD8F}"/>
                </a:ext>
              </a:extLst>
            </p:cNvPr>
            <p:cNvSpPr>
              <a:spLocks noChangeArrowheads="1"/>
            </p:cNvSpPr>
            <p:nvPr/>
          </p:nvSpPr>
          <p:spPr bwMode="auto">
            <a:xfrm>
              <a:off x="8410576" y="2120901"/>
              <a:ext cx="19050" cy="18732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74">
              <a:extLst>
                <a:ext uri="{FF2B5EF4-FFF2-40B4-BE49-F238E27FC236}">
                  <a16:creationId xmlns:a16="http://schemas.microsoft.com/office/drawing/2014/main" id="{987159F9-9850-483B-ABFA-1FB677E8F4DF}"/>
                </a:ext>
              </a:extLst>
            </p:cNvPr>
            <p:cNvSpPr>
              <a:spLocks/>
            </p:cNvSpPr>
            <p:nvPr/>
          </p:nvSpPr>
          <p:spPr bwMode="auto">
            <a:xfrm>
              <a:off x="8358188" y="2406651"/>
              <a:ext cx="52388" cy="222250"/>
            </a:xfrm>
            <a:custGeom>
              <a:avLst/>
              <a:gdLst>
                <a:gd name="T0" fmla="*/ 33 w 33"/>
                <a:gd name="T1" fmla="*/ 0 h 140"/>
                <a:gd name="T2" fmla="*/ 0 w 33"/>
                <a:gd name="T3" fmla="*/ 19 h 140"/>
                <a:gd name="T4" fmla="*/ 0 w 33"/>
                <a:gd name="T5" fmla="*/ 140 h 140"/>
                <a:gd name="T6" fmla="*/ 33 w 33"/>
                <a:gd name="T7" fmla="*/ 121 h 140"/>
                <a:gd name="T8" fmla="*/ 33 w 33"/>
                <a:gd name="T9" fmla="*/ 0 h 140"/>
              </a:gdLst>
              <a:ahLst/>
              <a:cxnLst>
                <a:cxn ang="0">
                  <a:pos x="T0" y="T1"/>
                </a:cxn>
                <a:cxn ang="0">
                  <a:pos x="T2" y="T3"/>
                </a:cxn>
                <a:cxn ang="0">
                  <a:pos x="T4" y="T5"/>
                </a:cxn>
                <a:cxn ang="0">
                  <a:pos x="T6" y="T7"/>
                </a:cxn>
                <a:cxn ang="0">
                  <a:pos x="T8" y="T9"/>
                </a:cxn>
              </a:cxnLst>
              <a:rect l="0" t="0" r="r" b="b"/>
              <a:pathLst>
                <a:path w="33" h="140">
                  <a:moveTo>
                    <a:pt x="33" y="0"/>
                  </a:moveTo>
                  <a:lnTo>
                    <a:pt x="0" y="19"/>
                  </a:lnTo>
                  <a:lnTo>
                    <a:pt x="0" y="140"/>
                  </a:lnTo>
                  <a:lnTo>
                    <a:pt x="33" y="121"/>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75">
              <a:extLst>
                <a:ext uri="{FF2B5EF4-FFF2-40B4-BE49-F238E27FC236}">
                  <a16:creationId xmlns:a16="http://schemas.microsoft.com/office/drawing/2014/main" id="{3DFE3665-2610-43C4-9642-77D0807CFC45}"/>
                </a:ext>
              </a:extLst>
            </p:cNvPr>
            <p:cNvSpPr>
              <a:spLocks/>
            </p:cNvSpPr>
            <p:nvPr/>
          </p:nvSpPr>
          <p:spPr bwMode="auto">
            <a:xfrm>
              <a:off x="8358188" y="2406651"/>
              <a:ext cx="52388" cy="222250"/>
            </a:xfrm>
            <a:custGeom>
              <a:avLst/>
              <a:gdLst>
                <a:gd name="T0" fmla="*/ 33 w 33"/>
                <a:gd name="T1" fmla="*/ 0 h 140"/>
                <a:gd name="T2" fmla="*/ 0 w 33"/>
                <a:gd name="T3" fmla="*/ 19 h 140"/>
                <a:gd name="T4" fmla="*/ 0 w 33"/>
                <a:gd name="T5" fmla="*/ 140 h 140"/>
                <a:gd name="T6" fmla="*/ 33 w 33"/>
                <a:gd name="T7" fmla="*/ 121 h 140"/>
                <a:gd name="T8" fmla="*/ 33 w 33"/>
                <a:gd name="T9" fmla="*/ 0 h 140"/>
              </a:gdLst>
              <a:ahLst/>
              <a:cxnLst>
                <a:cxn ang="0">
                  <a:pos x="T0" y="T1"/>
                </a:cxn>
                <a:cxn ang="0">
                  <a:pos x="T2" y="T3"/>
                </a:cxn>
                <a:cxn ang="0">
                  <a:pos x="T4" y="T5"/>
                </a:cxn>
                <a:cxn ang="0">
                  <a:pos x="T6" y="T7"/>
                </a:cxn>
                <a:cxn ang="0">
                  <a:pos x="T8" y="T9"/>
                </a:cxn>
              </a:cxnLst>
              <a:rect l="0" t="0" r="r" b="b"/>
              <a:pathLst>
                <a:path w="33" h="140">
                  <a:moveTo>
                    <a:pt x="33" y="0"/>
                  </a:moveTo>
                  <a:lnTo>
                    <a:pt x="0" y="19"/>
                  </a:lnTo>
                  <a:lnTo>
                    <a:pt x="0" y="140"/>
                  </a:lnTo>
                  <a:lnTo>
                    <a:pt x="33" y="121"/>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76">
              <a:extLst>
                <a:ext uri="{FF2B5EF4-FFF2-40B4-BE49-F238E27FC236}">
                  <a16:creationId xmlns:a16="http://schemas.microsoft.com/office/drawing/2014/main" id="{B4D15682-2D13-48A6-9D15-50D2B0EDBFC8}"/>
                </a:ext>
              </a:extLst>
            </p:cNvPr>
            <p:cNvSpPr>
              <a:spLocks/>
            </p:cNvSpPr>
            <p:nvPr/>
          </p:nvSpPr>
          <p:spPr bwMode="auto">
            <a:xfrm>
              <a:off x="8410576" y="2406651"/>
              <a:ext cx="19050" cy="192088"/>
            </a:xfrm>
            <a:custGeom>
              <a:avLst/>
              <a:gdLst>
                <a:gd name="T0" fmla="*/ 0 w 12"/>
                <a:gd name="T1" fmla="*/ 121 h 121"/>
                <a:gd name="T2" fmla="*/ 12 w 12"/>
                <a:gd name="T3" fmla="*/ 119 h 121"/>
                <a:gd name="T4" fmla="*/ 12 w 12"/>
                <a:gd name="T5" fmla="*/ 0 h 121"/>
                <a:gd name="T6" fmla="*/ 0 w 12"/>
                <a:gd name="T7" fmla="*/ 0 h 121"/>
                <a:gd name="T8" fmla="*/ 0 w 12"/>
                <a:gd name="T9" fmla="*/ 121 h 121"/>
              </a:gdLst>
              <a:ahLst/>
              <a:cxnLst>
                <a:cxn ang="0">
                  <a:pos x="T0" y="T1"/>
                </a:cxn>
                <a:cxn ang="0">
                  <a:pos x="T2" y="T3"/>
                </a:cxn>
                <a:cxn ang="0">
                  <a:pos x="T4" y="T5"/>
                </a:cxn>
                <a:cxn ang="0">
                  <a:pos x="T6" y="T7"/>
                </a:cxn>
                <a:cxn ang="0">
                  <a:pos x="T8" y="T9"/>
                </a:cxn>
              </a:cxnLst>
              <a:rect l="0" t="0" r="r" b="b"/>
              <a:pathLst>
                <a:path w="12" h="121">
                  <a:moveTo>
                    <a:pt x="0" y="121"/>
                  </a:moveTo>
                  <a:lnTo>
                    <a:pt x="12" y="119"/>
                  </a:lnTo>
                  <a:lnTo>
                    <a:pt x="12" y="0"/>
                  </a:lnTo>
                  <a:lnTo>
                    <a:pt x="0" y="0"/>
                  </a:lnTo>
                  <a:lnTo>
                    <a:pt x="0" y="121"/>
                  </a:lnTo>
                  <a:close/>
                </a:path>
              </a:pathLst>
            </a:custGeom>
            <a:solidFill>
              <a:srgbClr val="21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Rectangle 77">
              <a:extLst>
                <a:ext uri="{FF2B5EF4-FFF2-40B4-BE49-F238E27FC236}">
                  <a16:creationId xmlns:a16="http://schemas.microsoft.com/office/drawing/2014/main" id="{223A6E5C-8A1F-4E99-90A3-3FC6B32BE356}"/>
                </a:ext>
              </a:extLst>
            </p:cNvPr>
            <p:cNvSpPr>
              <a:spLocks noChangeArrowheads="1"/>
            </p:cNvSpPr>
            <p:nvPr/>
          </p:nvSpPr>
          <p:spPr bwMode="auto">
            <a:xfrm>
              <a:off x="8259763" y="2773363"/>
              <a:ext cx="19050" cy="18732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78">
              <a:extLst>
                <a:ext uri="{FF2B5EF4-FFF2-40B4-BE49-F238E27FC236}">
                  <a16:creationId xmlns:a16="http://schemas.microsoft.com/office/drawing/2014/main" id="{800D0542-36C4-41A0-A42B-FBA78BEBD211}"/>
                </a:ext>
              </a:extLst>
            </p:cNvPr>
            <p:cNvSpPr>
              <a:spLocks/>
            </p:cNvSpPr>
            <p:nvPr/>
          </p:nvSpPr>
          <p:spPr bwMode="auto">
            <a:xfrm>
              <a:off x="8358188" y="2689226"/>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79">
              <a:extLst>
                <a:ext uri="{FF2B5EF4-FFF2-40B4-BE49-F238E27FC236}">
                  <a16:creationId xmlns:a16="http://schemas.microsoft.com/office/drawing/2014/main" id="{A139585C-F7F0-4454-B946-A717955BB372}"/>
                </a:ext>
              </a:extLst>
            </p:cNvPr>
            <p:cNvSpPr>
              <a:spLocks/>
            </p:cNvSpPr>
            <p:nvPr/>
          </p:nvSpPr>
          <p:spPr bwMode="auto">
            <a:xfrm>
              <a:off x="8358188" y="2689226"/>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Rectangle 80">
              <a:extLst>
                <a:ext uri="{FF2B5EF4-FFF2-40B4-BE49-F238E27FC236}">
                  <a16:creationId xmlns:a16="http://schemas.microsoft.com/office/drawing/2014/main" id="{27DA2FF3-80DA-4235-97E0-9E29E6E55F7C}"/>
                </a:ext>
              </a:extLst>
            </p:cNvPr>
            <p:cNvSpPr>
              <a:spLocks noChangeArrowheads="1"/>
            </p:cNvSpPr>
            <p:nvPr/>
          </p:nvSpPr>
          <p:spPr bwMode="auto">
            <a:xfrm>
              <a:off x="8410576" y="2689226"/>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Rectangle 81">
              <a:extLst>
                <a:ext uri="{FF2B5EF4-FFF2-40B4-BE49-F238E27FC236}">
                  <a16:creationId xmlns:a16="http://schemas.microsoft.com/office/drawing/2014/main" id="{DD141E3E-D8F2-43B1-A458-BC182DDB0063}"/>
                </a:ext>
              </a:extLst>
            </p:cNvPr>
            <p:cNvSpPr>
              <a:spLocks noChangeArrowheads="1"/>
            </p:cNvSpPr>
            <p:nvPr/>
          </p:nvSpPr>
          <p:spPr bwMode="auto">
            <a:xfrm>
              <a:off x="8259763" y="3044826"/>
              <a:ext cx="19050" cy="18732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82">
              <a:extLst>
                <a:ext uri="{FF2B5EF4-FFF2-40B4-BE49-F238E27FC236}">
                  <a16:creationId xmlns:a16="http://schemas.microsoft.com/office/drawing/2014/main" id="{D18172B1-CFF2-4805-8556-DC6D21082F0C}"/>
                </a:ext>
              </a:extLst>
            </p:cNvPr>
            <p:cNvSpPr>
              <a:spLocks/>
            </p:cNvSpPr>
            <p:nvPr/>
          </p:nvSpPr>
          <p:spPr bwMode="auto">
            <a:xfrm>
              <a:off x="8358188" y="2957513"/>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83">
              <a:extLst>
                <a:ext uri="{FF2B5EF4-FFF2-40B4-BE49-F238E27FC236}">
                  <a16:creationId xmlns:a16="http://schemas.microsoft.com/office/drawing/2014/main" id="{3EC42B15-7F9B-4D58-92A2-3A74D93042F8}"/>
                </a:ext>
              </a:extLst>
            </p:cNvPr>
            <p:cNvSpPr>
              <a:spLocks/>
            </p:cNvSpPr>
            <p:nvPr/>
          </p:nvSpPr>
          <p:spPr bwMode="auto">
            <a:xfrm>
              <a:off x="8358188" y="2957513"/>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Rectangle 84">
              <a:extLst>
                <a:ext uri="{FF2B5EF4-FFF2-40B4-BE49-F238E27FC236}">
                  <a16:creationId xmlns:a16="http://schemas.microsoft.com/office/drawing/2014/main" id="{3B471724-01FB-44AB-B049-893E201D3E3C}"/>
                </a:ext>
              </a:extLst>
            </p:cNvPr>
            <p:cNvSpPr>
              <a:spLocks noChangeArrowheads="1"/>
            </p:cNvSpPr>
            <p:nvPr/>
          </p:nvSpPr>
          <p:spPr bwMode="auto">
            <a:xfrm>
              <a:off x="8410576" y="2957513"/>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85">
              <a:extLst>
                <a:ext uri="{FF2B5EF4-FFF2-40B4-BE49-F238E27FC236}">
                  <a16:creationId xmlns:a16="http://schemas.microsoft.com/office/drawing/2014/main" id="{918482A7-A8D4-4BF5-B93D-EBD23B1B06EB}"/>
                </a:ext>
              </a:extLst>
            </p:cNvPr>
            <p:cNvSpPr>
              <a:spLocks/>
            </p:cNvSpPr>
            <p:nvPr/>
          </p:nvSpPr>
          <p:spPr bwMode="auto">
            <a:xfrm>
              <a:off x="7705726" y="1030288"/>
              <a:ext cx="833438" cy="457200"/>
            </a:xfrm>
            <a:custGeom>
              <a:avLst/>
              <a:gdLst>
                <a:gd name="T0" fmla="*/ 0 w 525"/>
                <a:gd name="T1" fmla="*/ 143 h 288"/>
                <a:gd name="T2" fmla="*/ 252 w 525"/>
                <a:gd name="T3" fmla="*/ 0 h 288"/>
                <a:gd name="T4" fmla="*/ 525 w 525"/>
                <a:gd name="T5" fmla="*/ 143 h 288"/>
                <a:gd name="T6" fmla="*/ 282 w 525"/>
                <a:gd name="T7" fmla="*/ 288 h 288"/>
                <a:gd name="T8" fmla="*/ 0 w 525"/>
                <a:gd name="T9" fmla="*/ 143 h 288"/>
              </a:gdLst>
              <a:ahLst/>
              <a:cxnLst>
                <a:cxn ang="0">
                  <a:pos x="T0" y="T1"/>
                </a:cxn>
                <a:cxn ang="0">
                  <a:pos x="T2" y="T3"/>
                </a:cxn>
                <a:cxn ang="0">
                  <a:pos x="T4" y="T5"/>
                </a:cxn>
                <a:cxn ang="0">
                  <a:pos x="T6" y="T7"/>
                </a:cxn>
                <a:cxn ang="0">
                  <a:pos x="T8" y="T9"/>
                </a:cxn>
              </a:cxnLst>
              <a:rect l="0" t="0" r="r" b="b"/>
              <a:pathLst>
                <a:path w="525" h="288">
                  <a:moveTo>
                    <a:pt x="0" y="143"/>
                  </a:moveTo>
                  <a:lnTo>
                    <a:pt x="252" y="0"/>
                  </a:lnTo>
                  <a:lnTo>
                    <a:pt x="525" y="143"/>
                  </a:lnTo>
                  <a:lnTo>
                    <a:pt x="282" y="288"/>
                  </a:lnTo>
                  <a:lnTo>
                    <a:pt x="0" y="143"/>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86">
              <a:extLst>
                <a:ext uri="{FF2B5EF4-FFF2-40B4-BE49-F238E27FC236}">
                  <a16:creationId xmlns:a16="http://schemas.microsoft.com/office/drawing/2014/main" id="{DD208E5F-6EC7-4082-8489-E88DEF6B1196}"/>
                </a:ext>
              </a:extLst>
            </p:cNvPr>
            <p:cNvSpPr>
              <a:spLocks/>
            </p:cNvSpPr>
            <p:nvPr/>
          </p:nvSpPr>
          <p:spPr bwMode="auto">
            <a:xfrm>
              <a:off x="7705726" y="1257301"/>
              <a:ext cx="447675" cy="395288"/>
            </a:xfrm>
            <a:custGeom>
              <a:avLst/>
              <a:gdLst>
                <a:gd name="T0" fmla="*/ 0 w 282"/>
                <a:gd name="T1" fmla="*/ 90 h 249"/>
                <a:gd name="T2" fmla="*/ 282 w 282"/>
                <a:gd name="T3" fmla="*/ 249 h 249"/>
                <a:gd name="T4" fmla="*/ 282 w 282"/>
                <a:gd name="T5" fmla="*/ 145 h 249"/>
                <a:gd name="T6" fmla="*/ 0 w 282"/>
                <a:gd name="T7" fmla="*/ 0 h 249"/>
                <a:gd name="T8" fmla="*/ 0 w 282"/>
                <a:gd name="T9" fmla="*/ 90 h 249"/>
              </a:gdLst>
              <a:ahLst/>
              <a:cxnLst>
                <a:cxn ang="0">
                  <a:pos x="T0" y="T1"/>
                </a:cxn>
                <a:cxn ang="0">
                  <a:pos x="T2" y="T3"/>
                </a:cxn>
                <a:cxn ang="0">
                  <a:pos x="T4" y="T5"/>
                </a:cxn>
                <a:cxn ang="0">
                  <a:pos x="T6" y="T7"/>
                </a:cxn>
                <a:cxn ang="0">
                  <a:pos x="T8" y="T9"/>
                </a:cxn>
              </a:cxnLst>
              <a:rect l="0" t="0" r="r" b="b"/>
              <a:pathLst>
                <a:path w="282" h="249">
                  <a:moveTo>
                    <a:pt x="0" y="90"/>
                  </a:moveTo>
                  <a:lnTo>
                    <a:pt x="282" y="249"/>
                  </a:lnTo>
                  <a:lnTo>
                    <a:pt x="282" y="145"/>
                  </a:lnTo>
                  <a:lnTo>
                    <a:pt x="0" y="0"/>
                  </a:lnTo>
                  <a:lnTo>
                    <a:pt x="0" y="90"/>
                  </a:lnTo>
                  <a:close/>
                </a:path>
              </a:pathLst>
            </a:custGeom>
            <a:solidFill>
              <a:srgbClr val="7798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87">
              <a:extLst>
                <a:ext uri="{FF2B5EF4-FFF2-40B4-BE49-F238E27FC236}">
                  <a16:creationId xmlns:a16="http://schemas.microsoft.com/office/drawing/2014/main" id="{EE98822E-F38F-4D85-AEEB-3D3264B5109A}"/>
                </a:ext>
              </a:extLst>
            </p:cNvPr>
            <p:cNvSpPr>
              <a:spLocks/>
            </p:cNvSpPr>
            <p:nvPr/>
          </p:nvSpPr>
          <p:spPr bwMode="auto">
            <a:xfrm>
              <a:off x="8153401" y="1257301"/>
              <a:ext cx="385763" cy="395288"/>
            </a:xfrm>
            <a:custGeom>
              <a:avLst/>
              <a:gdLst>
                <a:gd name="T0" fmla="*/ 0 w 243"/>
                <a:gd name="T1" fmla="*/ 145 h 249"/>
                <a:gd name="T2" fmla="*/ 243 w 243"/>
                <a:gd name="T3" fmla="*/ 0 h 249"/>
                <a:gd name="T4" fmla="*/ 243 w 243"/>
                <a:gd name="T5" fmla="*/ 107 h 249"/>
                <a:gd name="T6" fmla="*/ 0 w 243"/>
                <a:gd name="T7" fmla="*/ 249 h 249"/>
                <a:gd name="T8" fmla="*/ 0 w 243"/>
                <a:gd name="T9" fmla="*/ 145 h 249"/>
              </a:gdLst>
              <a:ahLst/>
              <a:cxnLst>
                <a:cxn ang="0">
                  <a:pos x="T0" y="T1"/>
                </a:cxn>
                <a:cxn ang="0">
                  <a:pos x="T2" y="T3"/>
                </a:cxn>
                <a:cxn ang="0">
                  <a:pos x="T4" y="T5"/>
                </a:cxn>
                <a:cxn ang="0">
                  <a:pos x="T6" y="T7"/>
                </a:cxn>
                <a:cxn ang="0">
                  <a:pos x="T8" y="T9"/>
                </a:cxn>
              </a:cxnLst>
              <a:rect l="0" t="0" r="r" b="b"/>
              <a:pathLst>
                <a:path w="243" h="249">
                  <a:moveTo>
                    <a:pt x="0" y="145"/>
                  </a:moveTo>
                  <a:lnTo>
                    <a:pt x="243" y="0"/>
                  </a:lnTo>
                  <a:lnTo>
                    <a:pt x="243" y="107"/>
                  </a:lnTo>
                  <a:lnTo>
                    <a:pt x="0" y="249"/>
                  </a:lnTo>
                  <a:lnTo>
                    <a:pt x="0" y="145"/>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88">
              <a:extLst>
                <a:ext uri="{FF2B5EF4-FFF2-40B4-BE49-F238E27FC236}">
                  <a16:creationId xmlns:a16="http://schemas.microsoft.com/office/drawing/2014/main" id="{6C722316-65A1-4BE0-8C4D-67DC40ABC10D}"/>
                </a:ext>
              </a:extLst>
            </p:cNvPr>
            <p:cNvSpPr>
              <a:spLocks/>
            </p:cNvSpPr>
            <p:nvPr/>
          </p:nvSpPr>
          <p:spPr bwMode="auto">
            <a:xfrm>
              <a:off x="7856538" y="1082676"/>
              <a:ext cx="565150" cy="188913"/>
            </a:xfrm>
            <a:custGeom>
              <a:avLst/>
              <a:gdLst>
                <a:gd name="T0" fmla="*/ 171 w 356"/>
                <a:gd name="T1" fmla="*/ 0 h 119"/>
                <a:gd name="T2" fmla="*/ 0 w 356"/>
                <a:gd name="T3" fmla="*/ 98 h 119"/>
                <a:gd name="T4" fmla="*/ 24 w 356"/>
                <a:gd name="T5" fmla="*/ 110 h 119"/>
                <a:gd name="T6" fmla="*/ 168 w 356"/>
                <a:gd name="T7" fmla="*/ 29 h 119"/>
                <a:gd name="T8" fmla="*/ 328 w 356"/>
                <a:gd name="T9" fmla="*/ 119 h 119"/>
                <a:gd name="T10" fmla="*/ 356 w 356"/>
                <a:gd name="T11" fmla="*/ 105 h 119"/>
                <a:gd name="T12" fmla="*/ 356 w 356"/>
                <a:gd name="T13" fmla="*/ 98 h 119"/>
                <a:gd name="T14" fmla="*/ 171 w 356"/>
                <a:gd name="T15" fmla="*/ 0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6" h="119">
                  <a:moveTo>
                    <a:pt x="171" y="0"/>
                  </a:moveTo>
                  <a:lnTo>
                    <a:pt x="0" y="98"/>
                  </a:lnTo>
                  <a:lnTo>
                    <a:pt x="24" y="110"/>
                  </a:lnTo>
                  <a:lnTo>
                    <a:pt x="168" y="29"/>
                  </a:lnTo>
                  <a:lnTo>
                    <a:pt x="328" y="119"/>
                  </a:lnTo>
                  <a:lnTo>
                    <a:pt x="356" y="105"/>
                  </a:lnTo>
                  <a:lnTo>
                    <a:pt x="356" y="98"/>
                  </a:lnTo>
                  <a:lnTo>
                    <a:pt x="171" y="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89">
              <a:extLst>
                <a:ext uri="{FF2B5EF4-FFF2-40B4-BE49-F238E27FC236}">
                  <a16:creationId xmlns:a16="http://schemas.microsoft.com/office/drawing/2014/main" id="{1675558F-6736-483C-A4B5-90FD4D932177}"/>
                </a:ext>
              </a:extLst>
            </p:cNvPr>
            <p:cNvSpPr>
              <a:spLocks/>
            </p:cNvSpPr>
            <p:nvPr/>
          </p:nvSpPr>
          <p:spPr bwMode="auto">
            <a:xfrm>
              <a:off x="7935913" y="563563"/>
              <a:ext cx="392113" cy="663575"/>
            </a:xfrm>
            <a:custGeom>
              <a:avLst/>
              <a:gdLst>
                <a:gd name="T0" fmla="*/ 87 w 104"/>
                <a:gd name="T1" fmla="*/ 0 h 176"/>
                <a:gd name="T2" fmla="*/ 16 w 104"/>
                <a:gd name="T3" fmla="*/ 0 h 176"/>
                <a:gd name="T4" fmla="*/ 0 w 104"/>
                <a:gd name="T5" fmla="*/ 16 h 176"/>
                <a:gd name="T6" fmla="*/ 0 w 104"/>
                <a:gd name="T7" fmla="*/ 87 h 176"/>
                <a:gd name="T8" fmla="*/ 16 w 104"/>
                <a:gd name="T9" fmla="*/ 104 h 176"/>
                <a:gd name="T10" fmla="*/ 46 w 104"/>
                <a:gd name="T11" fmla="*/ 104 h 176"/>
                <a:gd name="T12" fmla="*/ 50 w 104"/>
                <a:gd name="T13" fmla="*/ 110 h 176"/>
                <a:gd name="T14" fmla="*/ 50 w 104"/>
                <a:gd name="T15" fmla="*/ 174 h 176"/>
                <a:gd name="T16" fmla="*/ 52 w 104"/>
                <a:gd name="T17" fmla="*/ 176 h 176"/>
                <a:gd name="T18" fmla="*/ 54 w 104"/>
                <a:gd name="T19" fmla="*/ 174 h 176"/>
                <a:gd name="T20" fmla="*/ 54 w 104"/>
                <a:gd name="T21" fmla="*/ 110 h 176"/>
                <a:gd name="T22" fmla="*/ 58 w 104"/>
                <a:gd name="T23" fmla="*/ 104 h 176"/>
                <a:gd name="T24" fmla="*/ 87 w 104"/>
                <a:gd name="T25" fmla="*/ 104 h 176"/>
                <a:gd name="T26" fmla="*/ 104 w 104"/>
                <a:gd name="T27" fmla="*/ 87 h 176"/>
                <a:gd name="T28" fmla="*/ 104 w 104"/>
                <a:gd name="T29" fmla="*/ 16 h 176"/>
                <a:gd name="T30" fmla="*/ 87 w 104"/>
                <a:gd name="T3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76">
                  <a:moveTo>
                    <a:pt x="87" y="0"/>
                  </a:moveTo>
                  <a:cubicBezTo>
                    <a:pt x="16" y="0"/>
                    <a:pt x="16" y="0"/>
                    <a:pt x="16" y="0"/>
                  </a:cubicBezTo>
                  <a:cubicBezTo>
                    <a:pt x="7" y="0"/>
                    <a:pt x="0" y="7"/>
                    <a:pt x="0" y="16"/>
                  </a:cubicBezTo>
                  <a:cubicBezTo>
                    <a:pt x="0" y="87"/>
                    <a:pt x="0" y="87"/>
                    <a:pt x="0" y="87"/>
                  </a:cubicBezTo>
                  <a:cubicBezTo>
                    <a:pt x="0" y="96"/>
                    <a:pt x="7" y="104"/>
                    <a:pt x="16" y="104"/>
                  </a:cubicBezTo>
                  <a:cubicBezTo>
                    <a:pt x="46" y="104"/>
                    <a:pt x="46" y="104"/>
                    <a:pt x="46" y="104"/>
                  </a:cubicBezTo>
                  <a:cubicBezTo>
                    <a:pt x="50" y="110"/>
                    <a:pt x="50" y="110"/>
                    <a:pt x="50" y="110"/>
                  </a:cubicBezTo>
                  <a:cubicBezTo>
                    <a:pt x="50" y="174"/>
                    <a:pt x="50" y="174"/>
                    <a:pt x="50" y="174"/>
                  </a:cubicBezTo>
                  <a:cubicBezTo>
                    <a:pt x="50" y="175"/>
                    <a:pt x="51" y="176"/>
                    <a:pt x="52" y="176"/>
                  </a:cubicBezTo>
                  <a:cubicBezTo>
                    <a:pt x="53" y="176"/>
                    <a:pt x="54" y="175"/>
                    <a:pt x="54" y="174"/>
                  </a:cubicBezTo>
                  <a:cubicBezTo>
                    <a:pt x="54" y="110"/>
                    <a:pt x="54" y="110"/>
                    <a:pt x="54" y="110"/>
                  </a:cubicBezTo>
                  <a:cubicBezTo>
                    <a:pt x="58" y="104"/>
                    <a:pt x="58" y="104"/>
                    <a:pt x="58" y="104"/>
                  </a:cubicBezTo>
                  <a:cubicBezTo>
                    <a:pt x="87" y="104"/>
                    <a:pt x="87" y="104"/>
                    <a:pt x="87" y="104"/>
                  </a:cubicBezTo>
                  <a:cubicBezTo>
                    <a:pt x="96" y="104"/>
                    <a:pt x="104" y="96"/>
                    <a:pt x="104" y="87"/>
                  </a:cubicBezTo>
                  <a:cubicBezTo>
                    <a:pt x="104" y="16"/>
                    <a:pt x="104" y="16"/>
                    <a:pt x="104" y="16"/>
                  </a:cubicBezTo>
                  <a:cubicBezTo>
                    <a:pt x="104" y="7"/>
                    <a:pt x="96" y="0"/>
                    <a:pt x="87"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90">
              <a:extLst>
                <a:ext uri="{FF2B5EF4-FFF2-40B4-BE49-F238E27FC236}">
                  <a16:creationId xmlns:a16="http://schemas.microsoft.com/office/drawing/2014/main" id="{41FBA32D-0510-4D36-A990-55EA240C4AE3}"/>
                </a:ext>
              </a:extLst>
            </p:cNvPr>
            <p:cNvSpPr>
              <a:spLocks/>
            </p:cNvSpPr>
            <p:nvPr/>
          </p:nvSpPr>
          <p:spPr bwMode="auto">
            <a:xfrm>
              <a:off x="7980363" y="679451"/>
              <a:ext cx="268288" cy="136525"/>
            </a:xfrm>
            <a:custGeom>
              <a:avLst/>
              <a:gdLst>
                <a:gd name="T0" fmla="*/ 3 w 71"/>
                <a:gd name="T1" fmla="*/ 33 h 36"/>
                <a:gd name="T2" fmla="*/ 23 w 71"/>
                <a:gd name="T3" fmla="*/ 19 h 36"/>
                <a:gd name="T4" fmla="*/ 41 w 71"/>
                <a:gd name="T5" fmla="*/ 35 h 36"/>
                <a:gd name="T6" fmla="*/ 42 w 71"/>
                <a:gd name="T7" fmla="*/ 36 h 36"/>
                <a:gd name="T8" fmla="*/ 43 w 71"/>
                <a:gd name="T9" fmla="*/ 35 h 36"/>
                <a:gd name="T10" fmla="*/ 70 w 71"/>
                <a:gd name="T11" fmla="*/ 3 h 36"/>
                <a:gd name="T12" fmla="*/ 70 w 71"/>
                <a:gd name="T13" fmla="*/ 1 h 36"/>
                <a:gd name="T14" fmla="*/ 68 w 71"/>
                <a:gd name="T15" fmla="*/ 1 h 36"/>
                <a:gd name="T16" fmla="*/ 42 w 71"/>
                <a:gd name="T17" fmla="*/ 32 h 36"/>
                <a:gd name="T18" fmla="*/ 24 w 71"/>
                <a:gd name="T19" fmla="*/ 16 h 36"/>
                <a:gd name="T20" fmla="*/ 22 w 71"/>
                <a:gd name="T21" fmla="*/ 15 h 36"/>
                <a:gd name="T22" fmla="*/ 1 w 71"/>
                <a:gd name="T23" fmla="*/ 30 h 36"/>
                <a:gd name="T24" fmla="*/ 1 w 71"/>
                <a:gd name="T25" fmla="*/ 32 h 36"/>
                <a:gd name="T26" fmla="*/ 3 w 71"/>
                <a:gd name="T27"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36">
                  <a:moveTo>
                    <a:pt x="3" y="33"/>
                  </a:moveTo>
                  <a:cubicBezTo>
                    <a:pt x="23" y="19"/>
                    <a:pt x="23" y="19"/>
                    <a:pt x="23" y="19"/>
                  </a:cubicBezTo>
                  <a:cubicBezTo>
                    <a:pt x="41" y="35"/>
                    <a:pt x="41" y="35"/>
                    <a:pt x="41" y="35"/>
                  </a:cubicBezTo>
                  <a:cubicBezTo>
                    <a:pt x="41" y="35"/>
                    <a:pt x="42" y="36"/>
                    <a:pt x="42" y="36"/>
                  </a:cubicBezTo>
                  <a:cubicBezTo>
                    <a:pt x="43" y="36"/>
                    <a:pt x="43" y="35"/>
                    <a:pt x="43" y="35"/>
                  </a:cubicBezTo>
                  <a:cubicBezTo>
                    <a:pt x="70" y="3"/>
                    <a:pt x="70" y="3"/>
                    <a:pt x="70" y="3"/>
                  </a:cubicBezTo>
                  <a:cubicBezTo>
                    <a:pt x="71" y="2"/>
                    <a:pt x="71" y="1"/>
                    <a:pt x="70" y="1"/>
                  </a:cubicBezTo>
                  <a:cubicBezTo>
                    <a:pt x="69" y="0"/>
                    <a:pt x="68" y="0"/>
                    <a:pt x="68" y="1"/>
                  </a:cubicBezTo>
                  <a:cubicBezTo>
                    <a:pt x="42" y="32"/>
                    <a:pt x="42" y="32"/>
                    <a:pt x="42" y="32"/>
                  </a:cubicBezTo>
                  <a:cubicBezTo>
                    <a:pt x="24" y="16"/>
                    <a:pt x="24" y="16"/>
                    <a:pt x="24" y="16"/>
                  </a:cubicBezTo>
                  <a:cubicBezTo>
                    <a:pt x="24" y="15"/>
                    <a:pt x="23" y="15"/>
                    <a:pt x="22" y="15"/>
                  </a:cubicBezTo>
                  <a:cubicBezTo>
                    <a:pt x="1" y="30"/>
                    <a:pt x="1" y="30"/>
                    <a:pt x="1" y="30"/>
                  </a:cubicBezTo>
                  <a:cubicBezTo>
                    <a:pt x="1" y="31"/>
                    <a:pt x="0" y="31"/>
                    <a:pt x="1" y="32"/>
                  </a:cubicBezTo>
                  <a:cubicBezTo>
                    <a:pt x="1" y="33"/>
                    <a:pt x="2" y="33"/>
                    <a:pt x="3"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Oval 91">
              <a:extLst>
                <a:ext uri="{FF2B5EF4-FFF2-40B4-BE49-F238E27FC236}">
                  <a16:creationId xmlns:a16="http://schemas.microsoft.com/office/drawing/2014/main" id="{192E371E-2D09-4A0A-873C-0E31AD6161A1}"/>
                </a:ext>
              </a:extLst>
            </p:cNvPr>
            <p:cNvSpPr>
              <a:spLocks noChangeArrowheads="1"/>
            </p:cNvSpPr>
            <p:nvPr/>
          </p:nvSpPr>
          <p:spPr bwMode="auto">
            <a:xfrm>
              <a:off x="8040688" y="717551"/>
              <a:ext cx="52388" cy="492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Oval 92">
              <a:extLst>
                <a:ext uri="{FF2B5EF4-FFF2-40B4-BE49-F238E27FC236}">
                  <a16:creationId xmlns:a16="http://schemas.microsoft.com/office/drawing/2014/main" id="{D9D73B7F-4422-43BB-9E1B-67100208F427}"/>
                </a:ext>
              </a:extLst>
            </p:cNvPr>
            <p:cNvSpPr>
              <a:spLocks noChangeArrowheads="1"/>
            </p:cNvSpPr>
            <p:nvPr/>
          </p:nvSpPr>
          <p:spPr bwMode="auto">
            <a:xfrm>
              <a:off x="8112126" y="777876"/>
              <a:ext cx="53975" cy="492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Oval 93">
              <a:extLst>
                <a:ext uri="{FF2B5EF4-FFF2-40B4-BE49-F238E27FC236}">
                  <a16:creationId xmlns:a16="http://schemas.microsoft.com/office/drawing/2014/main" id="{56DE95C8-F08C-4DFD-9DF0-8C63A9406F1E}"/>
                </a:ext>
              </a:extLst>
            </p:cNvPr>
            <p:cNvSpPr>
              <a:spLocks noChangeArrowheads="1"/>
            </p:cNvSpPr>
            <p:nvPr/>
          </p:nvSpPr>
          <p:spPr bwMode="auto">
            <a:xfrm>
              <a:off x="8221663" y="654051"/>
              <a:ext cx="49213"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94">
              <a:extLst>
                <a:ext uri="{FF2B5EF4-FFF2-40B4-BE49-F238E27FC236}">
                  <a16:creationId xmlns:a16="http://schemas.microsoft.com/office/drawing/2014/main" id="{A49DBC6E-8F99-4A30-B484-DBFFDE70C35F}"/>
                </a:ext>
              </a:extLst>
            </p:cNvPr>
            <p:cNvSpPr>
              <a:spLocks/>
            </p:cNvSpPr>
            <p:nvPr/>
          </p:nvSpPr>
          <p:spPr bwMode="auto">
            <a:xfrm>
              <a:off x="6315076" y="3444876"/>
              <a:ext cx="1360488" cy="765175"/>
            </a:xfrm>
            <a:custGeom>
              <a:avLst/>
              <a:gdLst>
                <a:gd name="T0" fmla="*/ 0 w 857"/>
                <a:gd name="T1" fmla="*/ 418 h 482"/>
                <a:gd name="T2" fmla="*/ 743 w 857"/>
                <a:gd name="T3" fmla="*/ 0 h 482"/>
                <a:gd name="T4" fmla="*/ 857 w 857"/>
                <a:gd name="T5" fmla="*/ 61 h 482"/>
                <a:gd name="T6" fmla="*/ 116 w 857"/>
                <a:gd name="T7" fmla="*/ 482 h 482"/>
                <a:gd name="T8" fmla="*/ 14 w 857"/>
                <a:gd name="T9" fmla="*/ 425 h 482"/>
                <a:gd name="T10" fmla="*/ 0 w 857"/>
                <a:gd name="T11" fmla="*/ 418 h 482"/>
              </a:gdLst>
              <a:ahLst/>
              <a:cxnLst>
                <a:cxn ang="0">
                  <a:pos x="T0" y="T1"/>
                </a:cxn>
                <a:cxn ang="0">
                  <a:pos x="T2" y="T3"/>
                </a:cxn>
                <a:cxn ang="0">
                  <a:pos x="T4" y="T5"/>
                </a:cxn>
                <a:cxn ang="0">
                  <a:pos x="T6" y="T7"/>
                </a:cxn>
                <a:cxn ang="0">
                  <a:pos x="T8" y="T9"/>
                </a:cxn>
                <a:cxn ang="0">
                  <a:pos x="T10" y="T11"/>
                </a:cxn>
              </a:cxnLst>
              <a:rect l="0" t="0" r="r" b="b"/>
              <a:pathLst>
                <a:path w="857" h="482">
                  <a:moveTo>
                    <a:pt x="0" y="418"/>
                  </a:moveTo>
                  <a:lnTo>
                    <a:pt x="743" y="0"/>
                  </a:lnTo>
                  <a:lnTo>
                    <a:pt x="857" y="61"/>
                  </a:lnTo>
                  <a:lnTo>
                    <a:pt x="116" y="482"/>
                  </a:lnTo>
                  <a:lnTo>
                    <a:pt x="14" y="425"/>
                  </a:lnTo>
                  <a:lnTo>
                    <a:pt x="0" y="41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95">
              <a:extLst>
                <a:ext uri="{FF2B5EF4-FFF2-40B4-BE49-F238E27FC236}">
                  <a16:creationId xmlns:a16="http://schemas.microsoft.com/office/drawing/2014/main" id="{388852C2-BF1B-4534-82CF-D1AC01FD1090}"/>
                </a:ext>
              </a:extLst>
            </p:cNvPr>
            <p:cNvSpPr>
              <a:spLocks/>
            </p:cNvSpPr>
            <p:nvPr/>
          </p:nvSpPr>
          <p:spPr bwMode="auto">
            <a:xfrm>
              <a:off x="6315076" y="3444876"/>
              <a:ext cx="1360488" cy="765175"/>
            </a:xfrm>
            <a:custGeom>
              <a:avLst/>
              <a:gdLst>
                <a:gd name="T0" fmla="*/ 0 w 857"/>
                <a:gd name="T1" fmla="*/ 418 h 482"/>
                <a:gd name="T2" fmla="*/ 743 w 857"/>
                <a:gd name="T3" fmla="*/ 0 h 482"/>
                <a:gd name="T4" fmla="*/ 857 w 857"/>
                <a:gd name="T5" fmla="*/ 61 h 482"/>
                <a:gd name="T6" fmla="*/ 116 w 857"/>
                <a:gd name="T7" fmla="*/ 482 h 482"/>
                <a:gd name="T8" fmla="*/ 14 w 857"/>
                <a:gd name="T9" fmla="*/ 425 h 482"/>
                <a:gd name="T10" fmla="*/ 0 w 857"/>
                <a:gd name="T11" fmla="*/ 418 h 482"/>
              </a:gdLst>
              <a:ahLst/>
              <a:cxnLst>
                <a:cxn ang="0">
                  <a:pos x="T0" y="T1"/>
                </a:cxn>
                <a:cxn ang="0">
                  <a:pos x="T2" y="T3"/>
                </a:cxn>
                <a:cxn ang="0">
                  <a:pos x="T4" y="T5"/>
                </a:cxn>
                <a:cxn ang="0">
                  <a:pos x="T6" y="T7"/>
                </a:cxn>
                <a:cxn ang="0">
                  <a:pos x="T8" y="T9"/>
                </a:cxn>
                <a:cxn ang="0">
                  <a:pos x="T10" y="T11"/>
                </a:cxn>
              </a:cxnLst>
              <a:rect l="0" t="0" r="r" b="b"/>
              <a:pathLst>
                <a:path w="857" h="482">
                  <a:moveTo>
                    <a:pt x="0" y="418"/>
                  </a:moveTo>
                  <a:lnTo>
                    <a:pt x="743" y="0"/>
                  </a:lnTo>
                  <a:lnTo>
                    <a:pt x="857" y="61"/>
                  </a:lnTo>
                  <a:lnTo>
                    <a:pt x="116" y="482"/>
                  </a:lnTo>
                  <a:lnTo>
                    <a:pt x="14" y="425"/>
                  </a:lnTo>
                  <a:lnTo>
                    <a:pt x="0" y="4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Rectangle 96">
              <a:extLst>
                <a:ext uri="{FF2B5EF4-FFF2-40B4-BE49-F238E27FC236}">
                  <a16:creationId xmlns:a16="http://schemas.microsoft.com/office/drawing/2014/main" id="{8A4BF365-7B29-4EE8-A290-9F0D5E791749}"/>
                </a:ext>
              </a:extLst>
            </p:cNvPr>
            <p:cNvSpPr>
              <a:spLocks noChangeArrowheads="1"/>
            </p:cNvSpPr>
            <p:nvPr/>
          </p:nvSpPr>
          <p:spPr bwMode="auto">
            <a:xfrm>
              <a:off x="7418388" y="3519488"/>
              <a:ext cx="15875" cy="79375"/>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Oval 97">
              <a:extLst>
                <a:ext uri="{FF2B5EF4-FFF2-40B4-BE49-F238E27FC236}">
                  <a16:creationId xmlns:a16="http://schemas.microsoft.com/office/drawing/2014/main" id="{90CFF661-AFC8-495B-A6AE-F118994EF2F1}"/>
                </a:ext>
              </a:extLst>
            </p:cNvPr>
            <p:cNvSpPr>
              <a:spLocks noChangeArrowheads="1"/>
            </p:cNvSpPr>
            <p:nvPr/>
          </p:nvSpPr>
          <p:spPr bwMode="auto">
            <a:xfrm>
              <a:off x="7362826" y="3406776"/>
              <a:ext cx="123825" cy="123825"/>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Rectangle 98">
              <a:extLst>
                <a:ext uri="{FF2B5EF4-FFF2-40B4-BE49-F238E27FC236}">
                  <a16:creationId xmlns:a16="http://schemas.microsoft.com/office/drawing/2014/main" id="{EFE014FB-0EBE-4B85-A591-4CD80EF288DD}"/>
                </a:ext>
              </a:extLst>
            </p:cNvPr>
            <p:cNvSpPr>
              <a:spLocks noChangeArrowheads="1"/>
            </p:cNvSpPr>
            <p:nvPr/>
          </p:nvSpPr>
          <p:spPr bwMode="auto">
            <a:xfrm>
              <a:off x="6573838" y="3998913"/>
              <a:ext cx="15875" cy="74613"/>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Oval 99">
              <a:extLst>
                <a:ext uri="{FF2B5EF4-FFF2-40B4-BE49-F238E27FC236}">
                  <a16:creationId xmlns:a16="http://schemas.microsoft.com/office/drawing/2014/main" id="{FFC7EA4A-EDE9-4A02-85FE-8514449B1AC6}"/>
                </a:ext>
              </a:extLst>
            </p:cNvPr>
            <p:cNvSpPr>
              <a:spLocks noChangeArrowheads="1"/>
            </p:cNvSpPr>
            <p:nvPr/>
          </p:nvSpPr>
          <p:spPr bwMode="auto">
            <a:xfrm>
              <a:off x="6521451" y="3884613"/>
              <a:ext cx="125413" cy="125413"/>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Rectangle 100">
              <a:extLst>
                <a:ext uri="{FF2B5EF4-FFF2-40B4-BE49-F238E27FC236}">
                  <a16:creationId xmlns:a16="http://schemas.microsoft.com/office/drawing/2014/main" id="{7106BEC2-65A7-4805-B1B6-1359DF190B4A}"/>
                </a:ext>
              </a:extLst>
            </p:cNvPr>
            <p:cNvSpPr>
              <a:spLocks noChangeArrowheads="1"/>
            </p:cNvSpPr>
            <p:nvPr/>
          </p:nvSpPr>
          <p:spPr bwMode="auto">
            <a:xfrm>
              <a:off x="6450013" y="4078288"/>
              <a:ext cx="15875" cy="74613"/>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Oval 101">
              <a:extLst>
                <a:ext uri="{FF2B5EF4-FFF2-40B4-BE49-F238E27FC236}">
                  <a16:creationId xmlns:a16="http://schemas.microsoft.com/office/drawing/2014/main" id="{79FDF31B-D347-4647-BD36-422AFB516C36}"/>
                </a:ext>
              </a:extLst>
            </p:cNvPr>
            <p:cNvSpPr>
              <a:spLocks noChangeArrowheads="1"/>
            </p:cNvSpPr>
            <p:nvPr/>
          </p:nvSpPr>
          <p:spPr bwMode="auto">
            <a:xfrm>
              <a:off x="6392863" y="3963988"/>
              <a:ext cx="125413" cy="125413"/>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102">
              <a:extLst>
                <a:ext uri="{FF2B5EF4-FFF2-40B4-BE49-F238E27FC236}">
                  <a16:creationId xmlns:a16="http://schemas.microsoft.com/office/drawing/2014/main" id="{001BAB4D-664F-4AA4-A4EB-941A09140607}"/>
                </a:ext>
              </a:extLst>
            </p:cNvPr>
            <p:cNvSpPr>
              <a:spLocks/>
            </p:cNvSpPr>
            <p:nvPr/>
          </p:nvSpPr>
          <p:spPr bwMode="auto">
            <a:xfrm>
              <a:off x="8451851" y="2459038"/>
              <a:ext cx="433388" cy="1743075"/>
            </a:xfrm>
            <a:custGeom>
              <a:avLst/>
              <a:gdLst>
                <a:gd name="T0" fmla="*/ 2 w 273"/>
                <a:gd name="T1" fmla="*/ 944 h 1098"/>
                <a:gd name="T2" fmla="*/ 273 w 273"/>
                <a:gd name="T3" fmla="*/ 1098 h 1098"/>
                <a:gd name="T4" fmla="*/ 271 w 273"/>
                <a:gd name="T5" fmla="*/ 157 h 1098"/>
                <a:gd name="T6" fmla="*/ 0 w 273"/>
                <a:gd name="T7" fmla="*/ 0 h 1098"/>
                <a:gd name="T8" fmla="*/ 2 w 273"/>
                <a:gd name="T9" fmla="*/ 944 h 1098"/>
              </a:gdLst>
              <a:ahLst/>
              <a:cxnLst>
                <a:cxn ang="0">
                  <a:pos x="T0" y="T1"/>
                </a:cxn>
                <a:cxn ang="0">
                  <a:pos x="T2" y="T3"/>
                </a:cxn>
                <a:cxn ang="0">
                  <a:pos x="T4" y="T5"/>
                </a:cxn>
                <a:cxn ang="0">
                  <a:pos x="T6" y="T7"/>
                </a:cxn>
                <a:cxn ang="0">
                  <a:pos x="T8" y="T9"/>
                </a:cxn>
              </a:cxnLst>
              <a:rect l="0" t="0" r="r" b="b"/>
              <a:pathLst>
                <a:path w="273" h="1098">
                  <a:moveTo>
                    <a:pt x="2" y="944"/>
                  </a:moveTo>
                  <a:lnTo>
                    <a:pt x="273" y="1098"/>
                  </a:lnTo>
                  <a:lnTo>
                    <a:pt x="271" y="157"/>
                  </a:lnTo>
                  <a:lnTo>
                    <a:pt x="0" y="0"/>
                  </a:lnTo>
                  <a:lnTo>
                    <a:pt x="2" y="94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103">
              <a:extLst>
                <a:ext uri="{FF2B5EF4-FFF2-40B4-BE49-F238E27FC236}">
                  <a16:creationId xmlns:a16="http://schemas.microsoft.com/office/drawing/2014/main" id="{ABA66655-5328-40F1-BD50-D0377165694D}"/>
                </a:ext>
              </a:extLst>
            </p:cNvPr>
            <p:cNvSpPr>
              <a:spLocks/>
            </p:cNvSpPr>
            <p:nvPr/>
          </p:nvSpPr>
          <p:spPr bwMode="auto">
            <a:xfrm>
              <a:off x="8882063" y="2501901"/>
              <a:ext cx="361950" cy="1700213"/>
            </a:xfrm>
            <a:custGeom>
              <a:avLst/>
              <a:gdLst>
                <a:gd name="T0" fmla="*/ 0 w 228"/>
                <a:gd name="T1" fmla="*/ 130 h 1071"/>
                <a:gd name="T2" fmla="*/ 228 w 228"/>
                <a:gd name="T3" fmla="*/ 0 h 1071"/>
                <a:gd name="T4" fmla="*/ 228 w 228"/>
                <a:gd name="T5" fmla="*/ 940 h 1071"/>
                <a:gd name="T6" fmla="*/ 2 w 228"/>
                <a:gd name="T7" fmla="*/ 1071 h 1071"/>
                <a:gd name="T8" fmla="*/ 0 w 228"/>
                <a:gd name="T9" fmla="*/ 130 h 1071"/>
              </a:gdLst>
              <a:ahLst/>
              <a:cxnLst>
                <a:cxn ang="0">
                  <a:pos x="T0" y="T1"/>
                </a:cxn>
                <a:cxn ang="0">
                  <a:pos x="T2" y="T3"/>
                </a:cxn>
                <a:cxn ang="0">
                  <a:pos x="T4" y="T5"/>
                </a:cxn>
                <a:cxn ang="0">
                  <a:pos x="T6" y="T7"/>
                </a:cxn>
                <a:cxn ang="0">
                  <a:pos x="T8" y="T9"/>
                </a:cxn>
              </a:cxnLst>
              <a:rect l="0" t="0" r="r" b="b"/>
              <a:pathLst>
                <a:path w="228" h="1071">
                  <a:moveTo>
                    <a:pt x="0" y="130"/>
                  </a:moveTo>
                  <a:lnTo>
                    <a:pt x="228" y="0"/>
                  </a:lnTo>
                  <a:lnTo>
                    <a:pt x="228" y="940"/>
                  </a:lnTo>
                  <a:lnTo>
                    <a:pt x="2" y="1071"/>
                  </a:lnTo>
                  <a:lnTo>
                    <a:pt x="0" y="13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104">
              <a:extLst>
                <a:ext uri="{FF2B5EF4-FFF2-40B4-BE49-F238E27FC236}">
                  <a16:creationId xmlns:a16="http://schemas.microsoft.com/office/drawing/2014/main" id="{7769C404-4A2A-4726-AAF2-6886C784B7A7}"/>
                </a:ext>
              </a:extLst>
            </p:cNvPr>
            <p:cNvSpPr>
              <a:spLocks/>
            </p:cNvSpPr>
            <p:nvPr/>
          </p:nvSpPr>
          <p:spPr bwMode="auto">
            <a:xfrm>
              <a:off x="8882063" y="2501901"/>
              <a:ext cx="361950" cy="1700213"/>
            </a:xfrm>
            <a:custGeom>
              <a:avLst/>
              <a:gdLst>
                <a:gd name="T0" fmla="*/ 0 w 228"/>
                <a:gd name="T1" fmla="*/ 130 h 1071"/>
                <a:gd name="T2" fmla="*/ 228 w 228"/>
                <a:gd name="T3" fmla="*/ 0 h 1071"/>
                <a:gd name="T4" fmla="*/ 228 w 228"/>
                <a:gd name="T5" fmla="*/ 940 h 1071"/>
                <a:gd name="T6" fmla="*/ 2 w 228"/>
                <a:gd name="T7" fmla="*/ 1071 h 1071"/>
                <a:gd name="T8" fmla="*/ 0 w 228"/>
                <a:gd name="T9" fmla="*/ 130 h 1071"/>
              </a:gdLst>
              <a:ahLst/>
              <a:cxnLst>
                <a:cxn ang="0">
                  <a:pos x="T0" y="T1"/>
                </a:cxn>
                <a:cxn ang="0">
                  <a:pos x="T2" y="T3"/>
                </a:cxn>
                <a:cxn ang="0">
                  <a:pos x="T4" y="T5"/>
                </a:cxn>
                <a:cxn ang="0">
                  <a:pos x="T6" y="T7"/>
                </a:cxn>
                <a:cxn ang="0">
                  <a:pos x="T8" y="T9"/>
                </a:cxn>
              </a:cxnLst>
              <a:rect l="0" t="0" r="r" b="b"/>
              <a:pathLst>
                <a:path w="228" h="1071">
                  <a:moveTo>
                    <a:pt x="0" y="130"/>
                  </a:moveTo>
                  <a:lnTo>
                    <a:pt x="228" y="0"/>
                  </a:lnTo>
                  <a:lnTo>
                    <a:pt x="228" y="940"/>
                  </a:lnTo>
                  <a:lnTo>
                    <a:pt x="2" y="1071"/>
                  </a:lnTo>
                  <a:lnTo>
                    <a:pt x="0"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105">
              <a:extLst>
                <a:ext uri="{FF2B5EF4-FFF2-40B4-BE49-F238E27FC236}">
                  <a16:creationId xmlns:a16="http://schemas.microsoft.com/office/drawing/2014/main" id="{C1F7FD6F-B5C5-4283-A546-F1C67C65A0ED}"/>
                </a:ext>
              </a:extLst>
            </p:cNvPr>
            <p:cNvSpPr>
              <a:spLocks/>
            </p:cNvSpPr>
            <p:nvPr/>
          </p:nvSpPr>
          <p:spPr bwMode="auto">
            <a:xfrm>
              <a:off x="8451851" y="2255838"/>
              <a:ext cx="792163" cy="452438"/>
            </a:xfrm>
            <a:custGeom>
              <a:avLst/>
              <a:gdLst>
                <a:gd name="T0" fmla="*/ 0 w 499"/>
                <a:gd name="T1" fmla="*/ 128 h 285"/>
                <a:gd name="T2" fmla="*/ 226 w 499"/>
                <a:gd name="T3" fmla="*/ 0 h 285"/>
                <a:gd name="T4" fmla="*/ 499 w 499"/>
                <a:gd name="T5" fmla="*/ 155 h 285"/>
                <a:gd name="T6" fmla="*/ 271 w 499"/>
                <a:gd name="T7" fmla="*/ 285 h 285"/>
                <a:gd name="T8" fmla="*/ 14 w 499"/>
                <a:gd name="T9" fmla="*/ 136 h 285"/>
                <a:gd name="T10" fmla="*/ 0 w 499"/>
                <a:gd name="T11" fmla="*/ 128 h 285"/>
              </a:gdLst>
              <a:ahLst/>
              <a:cxnLst>
                <a:cxn ang="0">
                  <a:pos x="T0" y="T1"/>
                </a:cxn>
                <a:cxn ang="0">
                  <a:pos x="T2" y="T3"/>
                </a:cxn>
                <a:cxn ang="0">
                  <a:pos x="T4" y="T5"/>
                </a:cxn>
                <a:cxn ang="0">
                  <a:pos x="T6" y="T7"/>
                </a:cxn>
                <a:cxn ang="0">
                  <a:pos x="T8" y="T9"/>
                </a:cxn>
                <a:cxn ang="0">
                  <a:pos x="T10" y="T11"/>
                </a:cxn>
              </a:cxnLst>
              <a:rect l="0" t="0" r="r" b="b"/>
              <a:pathLst>
                <a:path w="499" h="285">
                  <a:moveTo>
                    <a:pt x="0" y="128"/>
                  </a:moveTo>
                  <a:lnTo>
                    <a:pt x="226" y="0"/>
                  </a:lnTo>
                  <a:lnTo>
                    <a:pt x="499" y="155"/>
                  </a:lnTo>
                  <a:lnTo>
                    <a:pt x="271" y="285"/>
                  </a:lnTo>
                  <a:lnTo>
                    <a:pt x="14" y="136"/>
                  </a:lnTo>
                  <a:lnTo>
                    <a:pt x="0" y="12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106">
              <a:extLst>
                <a:ext uri="{FF2B5EF4-FFF2-40B4-BE49-F238E27FC236}">
                  <a16:creationId xmlns:a16="http://schemas.microsoft.com/office/drawing/2014/main" id="{24FA5D20-D507-49E5-ACFD-C0393DD663E4}"/>
                </a:ext>
              </a:extLst>
            </p:cNvPr>
            <p:cNvSpPr>
              <a:spLocks/>
            </p:cNvSpPr>
            <p:nvPr/>
          </p:nvSpPr>
          <p:spPr bwMode="auto">
            <a:xfrm>
              <a:off x="8489951" y="2538413"/>
              <a:ext cx="82550" cy="254000"/>
            </a:xfrm>
            <a:custGeom>
              <a:avLst/>
              <a:gdLst>
                <a:gd name="T0" fmla="*/ 52 w 52"/>
                <a:gd name="T1" fmla="*/ 160 h 160"/>
                <a:gd name="T2" fmla="*/ 0 w 52"/>
                <a:gd name="T3" fmla="*/ 131 h 160"/>
                <a:gd name="T4" fmla="*/ 0 w 52"/>
                <a:gd name="T5" fmla="*/ 0 h 160"/>
                <a:gd name="T6" fmla="*/ 52 w 52"/>
                <a:gd name="T7" fmla="*/ 29 h 160"/>
                <a:gd name="T8" fmla="*/ 52 w 52"/>
                <a:gd name="T9" fmla="*/ 160 h 160"/>
              </a:gdLst>
              <a:ahLst/>
              <a:cxnLst>
                <a:cxn ang="0">
                  <a:pos x="T0" y="T1"/>
                </a:cxn>
                <a:cxn ang="0">
                  <a:pos x="T2" y="T3"/>
                </a:cxn>
                <a:cxn ang="0">
                  <a:pos x="T4" y="T5"/>
                </a:cxn>
                <a:cxn ang="0">
                  <a:pos x="T6" y="T7"/>
                </a:cxn>
                <a:cxn ang="0">
                  <a:pos x="T8" y="T9"/>
                </a:cxn>
              </a:cxnLst>
              <a:rect l="0" t="0" r="r" b="b"/>
              <a:pathLst>
                <a:path w="52" h="160">
                  <a:moveTo>
                    <a:pt x="52" y="160"/>
                  </a:moveTo>
                  <a:lnTo>
                    <a:pt x="0" y="131"/>
                  </a:lnTo>
                  <a:lnTo>
                    <a:pt x="0" y="0"/>
                  </a:lnTo>
                  <a:lnTo>
                    <a:pt x="52" y="29"/>
                  </a:lnTo>
                  <a:lnTo>
                    <a:pt x="52"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107">
              <a:extLst>
                <a:ext uri="{FF2B5EF4-FFF2-40B4-BE49-F238E27FC236}">
                  <a16:creationId xmlns:a16="http://schemas.microsoft.com/office/drawing/2014/main" id="{310BBE4D-F989-4F7E-9FB0-61B4C1C454EC}"/>
                </a:ext>
              </a:extLst>
            </p:cNvPr>
            <p:cNvSpPr>
              <a:spLocks/>
            </p:cNvSpPr>
            <p:nvPr/>
          </p:nvSpPr>
          <p:spPr bwMode="auto">
            <a:xfrm>
              <a:off x="8489951" y="2538413"/>
              <a:ext cx="22225" cy="207963"/>
            </a:xfrm>
            <a:custGeom>
              <a:avLst/>
              <a:gdLst>
                <a:gd name="T0" fmla="*/ 14 w 14"/>
                <a:gd name="T1" fmla="*/ 124 h 131"/>
                <a:gd name="T2" fmla="*/ 0 w 14"/>
                <a:gd name="T3" fmla="*/ 131 h 131"/>
                <a:gd name="T4" fmla="*/ 0 w 14"/>
                <a:gd name="T5" fmla="*/ 0 h 131"/>
                <a:gd name="T6" fmla="*/ 14 w 14"/>
                <a:gd name="T7" fmla="*/ 7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7"/>
                  </a:lnTo>
                  <a:lnTo>
                    <a:pt x="14" y="12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108">
              <a:extLst>
                <a:ext uri="{FF2B5EF4-FFF2-40B4-BE49-F238E27FC236}">
                  <a16:creationId xmlns:a16="http://schemas.microsoft.com/office/drawing/2014/main" id="{6F957464-7ECF-446F-A0F8-792B7DF58716}"/>
                </a:ext>
              </a:extLst>
            </p:cNvPr>
            <p:cNvSpPr>
              <a:spLocks/>
            </p:cNvSpPr>
            <p:nvPr/>
          </p:nvSpPr>
          <p:spPr bwMode="auto">
            <a:xfrm>
              <a:off x="8489951" y="2844801"/>
              <a:ext cx="82550" cy="252413"/>
            </a:xfrm>
            <a:custGeom>
              <a:avLst/>
              <a:gdLst>
                <a:gd name="T0" fmla="*/ 52 w 52"/>
                <a:gd name="T1" fmla="*/ 159 h 159"/>
                <a:gd name="T2" fmla="*/ 0 w 52"/>
                <a:gd name="T3" fmla="*/ 130 h 159"/>
                <a:gd name="T4" fmla="*/ 0 w 52"/>
                <a:gd name="T5" fmla="*/ 0 h 159"/>
                <a:gd name="T6" fmla="*/ 52 w 52"/>
                <a:gd name="T7" fmla="*/ 28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0"/>
                  </a:lnTo>
                  <a:lnTo>
                    <a:pt x="0" y="0"/>
                  </a:lnTo>
                  <a:lnTo>
                    <a:pt x="52" y="28"/>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109">
              <a:extLst>
                <a:ext uri="{FF2B5EF4-FFF2-40B4-BE49-F238E27FC236}">
                  <a16:creationId xmlns:a16="http://schemas.microsoft.com/office/drawing/2014/main" id="{5143626F-6CD9-441E-BBFD-76FB7115E212}"/>
                </a:ext>
              </a:extLst>
            </p:cNvPr>
            <p:cNvSpPr>
              <a:spLocks/>
            </p:cNvSpPr>
            <p:nvPr/>
          </p:nvSpPr>
          <p:spPr bwMode="auto">
            <a:xfrm>
              <a:off x="8489951" y="2844801"/>
              <a:ext cx="22225" cy="206375"/>
            </a:xfrm>
            <a:custGeom>
              <a:avLst/>
              <a:gdLst>
                <a:gd name="T0" fmla="*/ 14 w 14"/>
                <a:gd name="T1" fmla="*/ 123 h 130"/>
                <a:gd name="T2" fmla="*/ 0 w 14"/>
                <a:gd name="T3" fmla="*/ 130 h 130"/>
                <a:gd name="T4" fmla="*/ 0 w 14"/>
                <a:gd name="T5" fmla="*/ 0 h 130"/>
                <a:gd name="T6" fmla="*/ 14 w 14"/>
                <a:gd name="T7" fmla="*/ 9 h 130"/>
                <a:gd name="T8" fmla="*/ 14 w 14"/>
                <a:gd name="T9" fmla="*/ 123 h 130"/>
              </a:gdLst>
              <a:ahLst/>
              <a:cxnLst>
                <a:cxn ang="0">
                  <a:pos x="T0" y="T1"/>
                </a:cxn>
                <a:cxn ang="0">
                  <a:pos x="T2" y="T3"/>
                </a:cxn>
                <a:cxn ang="0">
                  <a:pos x="T4" y="T5"/>
                </a:cxn>
                <a:cxn ang="0">
                  <a:pos x="T6" y="T7"/>
                </a:cxn>
                <a:cxn ang="0">
                  <a:pos x="T8" y="T9"/>
                </a:cxn>
              </a:cxnLst>
              <a:rect l="0" t="0" r="r" b="b"/>
              <a:pathLst>
                <a:path w="14" h="130">
                  <a:moveTo>
                    <a:pt x="14" y="123"/>
                  </a:moveTo>
                  <a:lnTo>
                    <a:pt x="0" y="130"/>
                  </a:lnTo>
                  <a:lnTo>
                    <a:pt x="0" y="0"/>
                  </a:lnTo>
                  <a:lnTo>
                    <a:pt x="14" y="9"/>
                  </a:lnTo>
                  <a:lnTo>
                    <a:pt x="14" y="123"/>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110">
              <a:extLst>
                <a:ext uri="{FF2B5EF4-FFF2-40B4-BE49-F238E27FC236}">
                  <a16:creationId xmlns:a16="http://schemas.microsoft.com/office/drawing/2014/main" id="{325F6354-EECE-477F-9742-D7E4578D5CAC}"/>
                </a:ext>
              </a:extLst>
            </p:cNvPr>
            <p:cNvSpPr>
              <a:spLocks/>
            </p:cNvSpPr>
            <p:nvPr/>
          </p:nvSpPr>
          <p:spPr bwMode="auto">
            <a:xfrm>
              <a:off x="8489951" y="3154363"/>
              <a:ext cx="82550" cy="252413"/>
            </a:xfrm>
            <a:custGeom>
              <a:avLst/>
              <a:gdLst>
                <a:gd name="T0" fmla="*/ 52 w 52"/>
                <a:gd name="T1" fmla="*/ 159 h 159"/>
                <a:gd name="T2" fmla="*/ 0 w 52"/>
                <a:gd name="T3" fmla="*/ 128 h 159"/>
                <a:gd name="T4" fmla="*/ 0 w 52"/>
                <a:gd name="T5" fmla="*/ 0 h 159"/>
                <a:gd name="T6" fmla="*/ 52 w 52"/>
                <a:gd name="T7" fmla="*/ 28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28"/>
                  </a:lnTo>
                  <a:lnTo>
                    <a:pt x="0" y="0"/>
                  </a:lnTo>
                  <a:lnTo>
                    <a:pt x="52" y="28"/>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111">
              <a:extLst>
                <a:ext uri="{FF2B5EF4-FFF2-40B4-BE49-F238E27FC236}">
                  <a16:creationId xmlns:a16="http://schemas.microsoft.com/office/drawing/2014/main" id="{836DBEAD-BE9F-41FC-9F4B-3DCDA4D4ECCA}"/>
                </a:ext>
              </a:extLst>
            </p:cNvPr>
            <p:cNvSpPr>
              <a:spLocks/>
            </p:cNvSpPr>
            <p:nvPr/>
          </p:nvSpPr>
          <p:spPr bwMode="auto">
            <a:xfrm>
              <a:off x="8489951" y="3154363"/>
              <a:ext cx="22225" cy="203200"/>
            </a:xfrm>
            <a:custGeom>
              <a:avLst/>
              <a:gdLst>
                <a:gd name="T0" fmla="*/ 14 w 14"/>
                <a:gd name="T1" fmla="*/ 121 h 128"/>
                <a:gd name="T2" fmla="*/ 0 w 14"/>
                <a:gd name="T3" fmla="*/ 128 h 128"/>
                <a:gd name="T4" fmla="*/ 0 w 14"/>
                <a:gd name="T5" fmla="*/ 0 h 128"/>
                <a:gd name="T6" fmla="*/ 14 w 14"/>
                <a:gd name="T7" fmla="*/ 7 h 128"/>
                <a:gd name="T8" fmla="*/ 14 w 14"/>
                <a:gd name="T9" fmla="*/ 121 h 128"/>
              </a:gdLst>
              <a:ahLst/>
              <a:cxnLst>
                <a:cxn ang="0">
                  <a:pos x="T0" y="T1"/>
                </a:cxn>
                <a:cxn ang="0">
                  <a:pos x="T2" y="T3"/>
                </a:cxn>
                <a:cxn ang="0">
                  <a:pos x="T4" y="T5"/>
                </a:cxn>
                <a:cxn ang="0">
                  <a:pos x="T6" y="T7"/>
                </a:cxn>
                <a:cxn ang="0">
                  <a:pos x="T8" y="T9"/>
                </a:cxn>
              </a:cxnLst>
              <a:rect l="0" t="0" r="r" b="b"/>
              <a:pathLst>
                <a:path w="14" h="128">
                  <a:moveTo>
                    <a:pt x="14" y="121"/>
                  </a:moveTo>
                  <a:lnTo>
                    <a:pt x="0" y="128"/>
                  </a:lnTo>
                  <a:lnTo>
                    <a:pt x="0" y="0"/>
                  </a:lnTo>
                  <a:lnTo>
                    <a:pt x="14" y="7"/>
                  </a:lnTo>
                  <a:lnTo>
                    <a:pt x="14" y="12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112">
              <a:extLst>
                <a:ext uri="{FF2B5EF4-FFF2-40B4-BE49-F238E27FC236}">
                  <a16:creationId xmlns:a16="http://schemas.microsoft.com/office/drawing/2014/main" id="{620F3E9B-7AA9-4011-B4AA-C81FDF2FF00D}"/>
                </a:ext>
              </a:extLst>
            </p:cNvPr>
            <p:cNvSpPr>
              <a:spLocks/>
            </p:cNvSpPr>
            <p:nvPr/>
          </p:nvSpPr>
          <p:spPr bwMode="auto">
            <a:xfrm>
              <a:off x="8489951" y="3459163"/>
              <a:ext cx="82550" cy="252413"/>
            </a:xfrm>
            <a:custGeom>
              <a:avLst/>
              <a:gdLst>
                <a:gd name="T0" fmla="*/ 52 w 52"/>
                <a:gd name="T1" fmla="*/ 159 h 159"/>
                <a:gd name="T2" fmla="*/ 0 w 52"/>
                <a:gd name="T3" fmla="*/ 131 h 159"/>
                <a:gd name="T4" fmla="*/ 0 w 52"/>
                <a:gd name="T5" fmla="*/ 0 h 159"/>
                <a:gd name="T6" fmla="*/ 52 w 52"/>
                <a:gd name="T7" fmla="*/ 29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1"/>
                  </a:lnTo>
                  <a:lnTo>
                    <a:pt x="0" y="0"/>
                  </a:lnTo>
                  <a:lnTo>
                    <a:pt x="52" y="29"/>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113">
              <a:extLst>
                <a:ext uri="{FF2B5EF4-FFF2-40B4-BE49-F238E27FC236}">
                  <a16:creationId xmlns:a16="http://schemas.microsoft.com/office/drawing/2014/main" id="{213596FA-F4E7-4695-8CAA-3A0D843E2E15}"/>
                </a:ext>
              </a:extLst>
            </p:cNvPr>
            <p:cNvSpPr>
              <a:spLocks/>
            </p:cNvSpPr>
            <p:nvPr/>
          </p:nvSpPr>
          <p:spPr bwMode="auto">
            <a:xfrm>
              <a:off x="8489951" y="3459163"/>
              <a:ext cx="22225" cy="207963"/>
            </a:xfrm>
            <a:custGeom>
              <a:avLst/>
              <a:gdLst>
                <a:gd name="T0" fmla="*/ 14 w 14"/>
                <a:gd name="T1" fmla="*/ 124 h 131"/>
                <a:gd name="T2" fmla="*/ 0 w 14"/>
                <a:gd name="T3" fmla="*/ 131 h 131"/>
                <a:gd name="T4" fmla="*/ 0 w 14"/>
                <a:gd name="T5" fmla="*/ 0 h 131"/>
                <a:gd name="T6" fmla="*/ 14 w 14"/>
                <a:gd name="T7" fmla="*/ 7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7"/>
                  </a:lnTo>
                  <a:lnTo>
                    <a:pt x="14" y="12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114">
              <a:extLst>
                <a:ext uri="{FF2B5EF4-FFF2-40B4-BE49-F238E27FC236}">
                  <a16:creationId xmlns:a16="http://schemas.microsoft.com/office/drawing/2014/main" id="{2144C469-0801-4860-A949-386F2D220A12}"/>
                </a:ext>
              </a:extLst>
            </p:cNvPr>
            <p:cNvSpPr>
              <a:spLocks/>
            </p:cNvSpPr>
            <p:nvPr/>
          </p:nvSpPr>
          <p:spPr bwMode="auto">
            <a:xfrm>
              <a:off x="8942388" y="2705101"/>
              <a:ext cx="60325" cy="241300"/>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115">
              <a:extLst>
                <a:ext uri="{FF2B5EF4-FFF2-40B4-BE49-F238E27FC236}">
                  <a16:creationId xmlns:a16="http://schemas.microsoft.com/office/drawing/2014/main" id="{81C36DCD-28AE-4D14-8EBD-5BA7947C5713}"/>
                </a:ext>
              </a:extLst>
            </p:cNvPr>
            <p:cNvSpPr>
              <a:spLocks/>
            </p:cNvSpPr>
            <p:nvPr/>
          </p:nvSpPr>
          <p:spPr bwMode="auto">
            <a:xfrm>
              <a:off x="8942388" y="2705101"/>
              <a:ext cx="60325" cy="241300"/>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Rectangle 116">
              <a:extLst>
                <a:ext uri="{FF2B5EF4-FFF2-40B4-BE49-F238E27FC236}">
                  <a16:creationId xmlns:a16="http://schemas.microsoft.com/office/drawing/2014/main" id="{5C6B43CE-68EE-4A20-93A0-442550F39239}"/>
                </a:ext>
              </a:extLst>
            </p:cNvPr>
            <p:cNvSpPr>
              <a:spLocks noChangeArrowheads="1"/>
            </p:cNvSpPr>
            <p:nvPr/>
          </p:nvSpPr>
          <p:spPr bwMode="auto">
            <a:xfrm>
              <a:off x="9002713" y="2705101"/>
              <a:ext cx="19050"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117">
              <a:extLst>
                <a:ext uri="{FF2B5EF4-FFF2-40B4-BE49-F238E27FC236}">
                  <a16:creationId xmlns:a16="http://schemas.microsoft.com/office/drawing/2014/main" id="{AB4FD42D-EF75-4674-9EDB-3686FFEDF408}"/>
                </a:ext>
              </a:extLst>
            </p:cNvPr>
            <p:cNvSpPr>
              <a:spLocks/>
            </p:cNvSpPr>
            <p:nvPr/>
          </p:nvSpPr>
          <p:spPr bwMode="auto">
            <a:xfrm>
              <a:off x="8942388" y="3017838"/>
              <a:ext cx="60325" cy="241300"/>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118">
              <a:extLst>
                <a:ext uri="{FF2B5EF4-FFF2-40B4-BE49-F238E27FC236}">
                  <a16:creationId xmlns:a16="http://schemas.microsoft.com/office/drawing/2014/main" id="{29C40AF0-EFDC-4A00-B9B6-5192617EA741}"/>
                </a:ext>
              </a:extLst>
            </p:cNvPr>
            <p:cNvSpPr>
              <a:spLocks/>
            </p:cNvSpPr>
            <p:nvPr/>
          </p:nvSpPr>
          <p:spPr bwMode="auto">
            <a:xfrm>
              <a:off x="8942388" y="3017838"/>
              <a:ext cx="60325" cy="241300"/>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Rectangle 119">
              <a:extLst>
                <a:ext uri="{FF2B5EF4-FFF2-40B4-BE49-F238E27FC236}">
                  <a16:creationId xmlns:a16="http://schemas.microsoft.com/office/drawing/2014/main" id="{AECC288F-A871-416C-BF4A-CA1447FC0FD6}"/>
                </a:ext>
              </a:extLst>
            </p:cNvPr>
            <p:cNvSpPr>
              <a:spLocks noChangeArrowheads="1"/>
            </p:cNvSpPr>
            <p:nvPr/>
          </p:nvSpPr>
          <p:spPr bwMode="auto">
            <a:xfrm>
              <a:off x="9002713" y="3017838"/>
              <a:ext cx="19050"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120">
              <a:extLst>
                <a:ext uri="{FF2B5EF4-FFF2-40B4-BE49-F238E27FC236}">
                  <a16:creationId xmlns:a16="http://schemas.microsoft.com/office/drawing/2014/main" id="{D7E820D8-D1E9-473E-9B9D-4BE12B1998D1}"/>
                </a:ext>
              </a:extLst>
            </p:cNvPr>
            <p:cNvSpPr>
              <a:spLocks/>
            </p:cNvSpPr>
            <p:nvPr/>
          </p:nvSpPr>
          <p:spPr bwMode="auto">
            <a:xfrm>
              <a:off x="8942388" y="3330576"/>
              <a:ext cx="60325" cy="241300"/>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121">
              <a:extLst>
                <a:ext uri="{FF2B5EF4-FFF2-40B4-BE49-F238E27FC236}">
                  <a16:creationId xmlns:a16="http://schemas.microsoft.com/office/drawing/2014/main" id="{ECCB554C-01CB-442B-AE89-9EA39AE0D929}"/>
                </a:ext>
              </a:extLst>
            </p:cNvPr>
            <p:cNvSpPr>
              <a:spLocks/>
            </p:cNvSpPr>
            <p:nvPr/>
          </p:nvSpPr>
          <p:spPr bwMode="auto">
            <a:xfrm>
              <a:off x="8942388" y="3330576"/>
              <a:ext cx="60325" cy="241300"/>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Rectangle 122">
              <a:extLst>
                <a:ext uri="{FF2B5EF4-FFF2-40B4-BE49-F238E27FC236}">
                  <a16:creationId xmlns:a16="http://schemas.microsoft.com/office/drawing/2014/main" id="{C0F3A36F-BC0D-49DF-A4CC-53DDC35602BE}"/>
                </a:ext>
              </a:extLst>
            </p:cNvPr>
            <p:cNvSpPr>
              <a:spLocks noChangeArrowheads="1"/>
            </p:cNvSpPr>
            <p:nvPr/>
          </p:nvSpPr>
          <p:spPr bwMode="auto">
            <a:xfrm>
              <a:off x="9002713" y="3330576"/>
              <a:ext cx="19050"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123">
              <a:extLst>
                <a:ext uri="{FF2B5EF4-FFF2-40B4-BE49-F238E27FC236}">
                  <a16:creationId xmlns:a16="http://schemas.microsoft.com/office/drawing/2014/main" id="{BBD4D9E5-9853-475D-BC3C-D1F4BE4B3A8C}"/>
                </a:ext>
              </a:extLst>
            </p:cNvPr>
            <p:cNvSpPr>
              <a:spLocks/>
            </p:cNvSpPr>
            <p:nvPr/>
          </p:nvSpPr>
          <p:spPr bwMode="auto">
            <a:xfrm>
              <a:off x="8942388" y="3643313"/>
              <a:ext cx="60325" cy="193675"/>
            </a:xfrm>
            <a:custGeom>
              <a:avLst/>
              <a:gdLst>
                <a:gd name="T0" fmla="*/ 38 w 38"/>
                <a:gd name="T1" fmla="*/ 0 h 122"/>
                <a:gd name="T2" fmla="*/ 0 w 38"/>
                <a:gd name="T3" fmla="*/ 22 h 122"/>
                <a:gd name="T4" fmla="*/ 0 w 38"/>
                <a:gd name="T5" fmla="*/ 122 h 122"/>
                <a:gd name="T6" fmla="*/ 35 w 38"/>
                <a:gd name="T7" fmla="*/ 103 h 122"/>
                <a:gd name="T8" fmla="*/ 38 w 38"/>
                <a:gd name="T9" fmla="*/ 105 h 122"/>
                <a:gd name="T10" fmla="*/ 38 w 38"/>
                <a:gd name="T11" fmla="*/ 0 h 122"/>
              </a:gdLst>
              <a:ahLst/>
              <a:cxnLst>
                <a:cxn ang="0">
                  <a:pos x="T0" y="T1"/>
                </a:cxn>
                <a:cxn ang="0">
                  <a:pos x="T2" y="T3"/>
                </a:cxn>
                <a:cxn ang="0">
                  <a:pos x="T4" y="T5"/>
                </a:cxn>
                <a:cxn ang="0">
                  <a:pos x="T6" y="T7"/>
                </a:cxn>
                <a:cxn ang="0">
                  <a:pos x="T8" y="T9"/>
                </a:cxn>
                <a:cxn ang="0">
                  <a:pos x="T10" y="T11"/>
                </a:cxn>
              </a:cxnLst>
              <a:rect l="0" t="0" r="r" b="b"/>
              <a:pathLst>
                <a:path w="38" h="122">
                  <a:moveTo>
                    <a:pt x="38" y="0"/>
                  </a:moveTo>
                  <a:lnTo>
                    <a:pt x="0" y="22"/>
                  </a:lnTo>
                  <a:lnTo>
                    <a:pt x="0" y="122"/>
                  </a:lnTo>
                  <a:lnTo>
                    <a:pt x="35" y="103"/>
                  </a:lnTo>
                  <a:lnTo>
                    <a:pt x="38" y="105"/>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124">
              <a:extLst>
                <a:ext uri="{FF2B5EF4-FFF2-40B4-BE49-F238E27FC236}">
                  <a16:creationId xmlns:a16="http://schemas.microsoft.com/office/drawing/2014/main" id="{C3FAAB84-ACF5-41CD-819E-83C62269A352}"/>
                </a:ext>
              </a:extLst>
            </p:cNvPr>
            <p:cNvSpPr>
              <a:spLocks/>
            </p:cNvSpPr>
            <p:nvPr/>
          </p:nvSpPr>
          <p:spPr bwMode="auto">
            <a:xfrm>
              <a:off x="8942388" y="3643313"/>
              <a:ext cx="60325" cy="193675"/>
            </a:xfrm>
            <a:custGeom>
              <a:avLst/>
              <a:gdLst>
                <a:gd name="T0" fmla="*/ 38 w 38"/>
                <a:gd name="T1" fmla="*/ 0 h 122"/>
                <a:gd name="T2" fmla="*/ 0 w 38"/>
                <a:gd name="T3" fmla="*/ 22 h 122"/>
                <a:gd name="T4" fmla="*/ 0 w 38"/>
                <a:gd name="T5" fmla="*/ 122 h 122"/>
                <a:gd name="T6" fmla="*/ 35 w 38"/>
                <a:gd name="T7" fmla="*/ 103 h 122"/>
                <a:gd name="T8" fmla="*/ 38 w 38"/>
                <a:gd name="T9" fmla="*/ 105 h 122"/>
                <a:gd name="T10" fmla="*/ 38 w 38"/>
                <a:gd name="T11" fmla="*/ 0 h 122"/>
              </a:gdLst>
              <a:ahLst/>
              <a:cxnLst>
                <a:cxn ang="0">
                  <a:pos x="T0" y="T1"/>
                </a:cxn>
                <a:cxn ang="0">
                  <a:pos x="T2" y="T3"/>
                </a:cxn>
                <a:cxn ang="0">
                  <a:pos x="T4" y="T5"/>
                </a:cxn>
                <a:cxn ang="0">
                  <a:pos x="T6" y="T7"/>
                </a:cxn>
                <a:cxn ang="0">
                  <a:pos x="T8" y="T9"/>
                </a:cxn>
                <a:cxn ang="0">
                  <a:pos x="T10" y="T11"/>
                </a:cxn>
              </a:cxnLst>
              <a:rect l="0" t="0" r="r" b="b"/>
              <a:pathLst>
                <a:path w="38" h="122">
                  <a:moveTo>
                    <a:pt x="38" y="0"/>
                  </a:moveTo>
                  <a:lnTo>
                    <a:pt x="0" y="22"/>
                  </a:lnTo>
                  <a:lnTo>
                    <a:pt x="0" y="122"/>
                  </a:lnTo>
                  <a:lnTo>
                    <a:pt x="35" y="103"/>
                  </a:lnTo>
                  <a:lnTo>
                    <a:pt x="38" y="105"/>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Rectangle 125">
              <a:extLst>
                <a:ext uri="{FF2B5EF4-FFF2-40B4-BE49-F238E27FC236}">
                  <a16:creationId xmlns:a16="http://schemas.microsoft.com/office/drawing/2014/main" id="{756652C7-AE49-4C0D-8779-1EACCC4ADC92}"/>
                </a:ext>
              </a:extLst>
            </p:cNvPr>
            <p:cNvSpPr>
              <a:spLocks noChangeArrowheads="1"/>
            </p:cNvSpPr>
            <p:nvPr/>
          </p:nvSpPr>
          <p:spPr bwMode="auto">
            <a:xfrm>
              <a:off x="9002713" y="3643313"/>
              <a:ext cx="19050"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26">
              <a:extLst>
                <a:ext uri="{FF2B5EF4-FFF2-40B4-BE49-F238E27FC236}">
                  <a16:creationId xmlns:a16="http://schemas.microsoft.com/office/drawing/2014/main" id="{4C79167B-7C65-404F-973A-701D86CDADA3}"/>
                </a:ext>
              </a:extLst>
            </p:cNvPr>
            <p:cNvSpPr>
              <a:spLocks/>
            </p:cNvSpPr>
            <p:nvPr/>
          </p:nvSpPr>
          <p:spPr bwMode="auto">
            <a:xfrm>
              <a:off x="9104313" y="2614613"/>
              <a:ext cx="60325" cy="238125"/>
            </a:xfrm>
            <a:custGeom>
              <a:avLst/>
              <a:gdLst>
                <a:gd name="T0" fmla="*/ 38 w 38"/>
                <a:gd name="T1" fmla="*/ 0 h 150"/>
                <a:gd name="T2" fmla="*/ 0 w 38"/>
                <a:gd name="T3" fmla="*/ 19 h 150"/>
                <a:gd name="T4" fmla="*/ 0 w 38"/>
                <a:gd name="T5" fmla="*/ 150 h 150"/>
                <a:gd name="T6" fmla="*/ 38 w 38"/>
                <a:gd name="T7" fmla="*/ 128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8"/>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127">
              <a:extLst>
                <a:ext uri="{FF2B5EF4-FFF2-40B4-BE49-F238E27FC236}">
                  <a16:creationId xmlns:a16="http://schemas.microsoft.com/office/drawing/2014/main" id="{01F6527C-E4AC-4220-8814-57663C90081D}"/>
                </a:ext>
              </a:extLst>
            </p:cNvPr>
            <p:cNvSpPr>
              <a:spLocks/>
            </p:cNvSpPr>
            <p:nvPr/>
          </p:nvSpPr>
          <p:spPr bwMode="auto">
            <a:xfrm>
              <a:off x="9104313" y="2614613"/>
              <a:ext cx="60325" cy="238125"/>
            </a:xfrm>
            <a:custGeom>
              <a:avLst/>
              <a:gdLst>
                <a:gd name="T0" fmla="*/ 38 w 38"/>
                <a:gd name="T1" fmla="*/ 0 h 150"/>
                <a:gd name="T2" fmla="*/ 0 w 38"/>
                <a:gd name="T3" fmla="*/ 19 h 150"/>
                <a:gd name="T4" fmla="*/ 0 w 38"/>
                <a:gd name="T5" fmla="*/ 150 h 150"/>
                <a:gd name="T6" fmla="*/ 38 w 38"/>
                <a:gd name="T7" fmla="*/ 128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Rectangle 128">
              <a:extLst>
                <a:ext uri="{FF2B5EF4-FFF2-40B4-BE49-F238E27FC236}">
                  <a16:creationId xmlns:a16="http://schemas.microsoft.com/office/drawing/2014/main" id="{4F9425A2-D429-425C-A989-EBC3059262A5}"/>
                </a:ext>
              </a:extLst>
            </p:cNvPr>
            <p:cNvSpPr>
              <a:spLocks noChangeArrowheads="1"/>
            </p:cNvSpPr>
            <p:nvPr/>
          </p:nvSpPr>
          <p:spPr bwMode="auto">
            <a:xfrm>
              <a:off x="9164638" y="2614613"/>
              <a:ext cx="22225" cy="203200"/>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129">
              <a:extLst>
                <a:ext uri="{FF2B5EF4-FFF2-40B4-BE49-F238E27FC236}">
                  <a16:creationId xmlns:a16="http://schemas.microsoft.com/office/drawing/2014/main" id="{C8E07F0D-FA5F-4DBC-9F70-16B8E929EB24}"/>
                </a:ext>
              </a:extLst>
            </p:cNvPr>
            <p:cNvSpPr>
              <a:spLocks/>
            </p:cNvSpPr>
            <p:nvPr/>
          </p:nvSpPr>
          <p:spPr bwMode="auto">
            <a:xfrm>
              <a:off x="9104313" y="2927351"/>
              <a:ext cx="60325" cy="238125"/>
            </a:xfrm>
            <a:custGeom>
              <a:avLst/>
              <a:gdLst>
                <a:gd name="T0" fmla="*/ 38 w 38"/>
                <a:gd name="T1" fmla="*/ 0 h 150"/>
                <a:gd name="T2" fmla="*/ 0 w 38"/>
                <a:gd name="T3" fmla="*/ 19 h 150"/>
                <a:gd name="T4" fmla="*/ 0 w 38"/>
                <a:gd name="T5" fmla="*/ 150 h 150"/>
                <a:gd name="T6" fmla="*/ 38 w 38"/>
                <a:gd name="T7" fmla="*/ 128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8"/>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130">
              <a:extLst>
                <a:ext uri="{FF2B5EF4-FFF2-40B4-BE49-F238E27FC236}">
                  <a16:creationId xmlns:a16="http://schemas.microsoft.com/office/drawing/2014/main" id="{6C1F0B5E-2B56-4E83-A6B8-7A72CB624406}"/>
                </a:ext>
              </a:extLst>
            </p:cNvPr>
            <p:cNvSpPr>
              <a:spLocks/>
            </p:cNvSpPr>
            <p:nvPr/>
          </p:nvSpPr>
          <p:spPr bwMode="auto">
            <a:xfrm>
              <a:off x="9104313" y="2927351"/>
              <a:ext cx="60325" cy="238125"/>
            </a:xfrm>
            <a:custGeom>
              <a:avLst/>
              <a:gdLst>
                <a:gd name="T0" fmla="*/ 38 w 38"/>
                <a:gd name="T1" fmla="*/ 0 h 150"/>
                <a:gd name="T2" fmla="*/ 0 w 38"/>
                <a:gd name="T3" fmla="*/ 19 h 150"/>
                <a:gd name="T4" fmla="*/ 0 w 38"/>
                <a:gd name="T5" fmla="*/ 150 h 150"/>
                <a:gd name="T6" fmla="*/ 38 w 38"/>
                <a:gd name="T7" fmla="*/ 128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Rectangle 131">
              <a:extLst>
                <a:ext uri="{FF2B5EF4-FFF2-40B4-BE49-F238E27FC236}">
                  <a16:creationId xmlns:a16="http://schemas.microsoft.com/office/drawing/2014/main" id="{2B8324BD-B052-487B-9A54-94B8700FAAE1}"/>
                </a:ext>
              </a:extLst>
            </p:cNvPr>
            <p:cNvSpPr>
              <a:spLocks noChangeArrowheads="1"/>
            </p:cNvSpPr>
            <p:nvPr/>
          </p:nvSpPr>
          <p:spPr bwMode="auto">
            <a:xfrm>
              <a:off x="9164638" y="2927351"/>
              <a:ext cx="22225" cy="203200"/>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132">
              <a:extLst>
                <a:ext uri="{FF2B5EF4-FFF2-40B4-BE49-F238E27FC236}">
                  <a16:creationId xmlns:a16="http://schemas.microsoft.com/office/drawing/2014/main" id="{0CCB411A-CB28-49F7-9DB9-6B4A089A2B2B}"/>
                </a:ext>
              </a:extLst>
            </p:cNvPr>
            <p:cNvSpPr>
              <a:spLocks/>
            </p:cNvSpPr>
            <p:nvPr/>
          </p:nvSpPr>
          <p:spPr bwMode="auto">
            <a:xfrm>
              <a:off x="9104313" y="3240088"/>
              <a:ext cx="60325" cy="238125"/>
            </a:xfrm>
            <a:custGeom>
              <a:avLst/>
              <a:gdLst>
                <a:gd name="T0" fmla="*/ 38 w 38"/>
                <a:gd name="T1" fmla="*/ 0 h 150"/>
                <a:gd name="T2" fmla="*/ 0 w 38"/>
                <a:gd name="T3" fmla="*/ 22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22"/>
                  </a:lnTo>
                  <a:lnTo>
                    <a:pt x="0" y="150"/>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133">
              <a:extLst>
                <a:ext uri="{FF2B5EF4-FFF2-40B4-BE49-F238E27FC236}">
                  <a16:creationId xmlns:a16="http://schemas.microsoft.com/office/drawing/2014/main" id="{E95AFD85-EB46-4E3E-81C0-8620E01574B4}"/>
                </a:ext>
              </a:extLst>
            </p:cNvPr>
            <p:cNvSpPr>
              <a:spLocks/>
            </p:cNvSpPr>
            <p:nvPr/>
          </p:nvSpPr>
          <p:spPr bwMode="auto">
            <a:xfrm>
              <a:off x="9104313" y="3240088"/>
              <a:ext cx="60325" cy="238125"/>
            </a:xfrm>
            <a:custGeom>
              <a:avLst/>
              <a:gdLst>
                <a:gd name="T0" fmla="*/ 38 w 38"/>
                <a:gd name="T1" fmla="*/ 0 h 150"/>
                <a:gd name="T2" fmla="*/ 0 w 38"/>
                <a:gd name="T3" fmla="*/ 22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22"/>
                  </a:lnTo>
                  <a:lnTo>
                    <a:pt x="0" y="150"/>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Rectangle 134">
              <a:extLst>
                <a:ext uri="{FF2B5EF4-FFF2-40B4-BE49-F238E27FC236}">
                  <a16:creationId xmlns:a16="http://schemas.microsoft.com/office/drawing/2014/main" id="{5122F278-B975-45EF-86D9-5B6ED507E450}"/>
                </a:ext>
              </a:extLst>
            </p:cNvPr>
            <p:cNvSpPr>
              <a:spLocks noChangeArrowheads="1"/>
            </p:cNvSpPr>
            <p:nvPr/>
          </p:nvSpPr>
          <p:spPr bwMode="auto">
            <a:xfrm>
              <a:off x="9164638" y="3240088"/>
              <a:ext cx="22225"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135">
              <a:extLst>
                <a:ext uri="{FF2B5EF4-FFF2-40B4-BE49-F238E27FC236}">
                  <a16:creationId xmlns:a16="http://schemas.microsoft.com/office/drawing/2014/main" id="{AE8DB8D2-7523-48E8-97B2-0F06F91A7612}"/>
                </a:ext>
              </a:extLst>
            </p:cNvPr>
            <p:cNvSpPr>
              <a:spLocks/>
            </p:cNvSpPr>
            <p:nvPr/>
          </p:nvSpPr>
          <p:spPr bwMode="auto">
            <a:xfrm>
              <a:off x="9104313" y="3552826"/>
              <a:ext cx="60325" cy="241300"/>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136">
              <a:extLst>
                <a:ext uri="{FF2B5EF4-FFF2-40B4-BE49-F238E27FC236}">
                  <a16:creationId xmlns:a16="http://schemas.microsoft.com/office/drawing/2014/main" id="{18044DB6-54FD-4564-99D6-1C8102574FF6}"/>
                </a:ext>
              </a:extLst>
            </p:cNvPr>
            <p:cNvSpPr>
              <a:spLocks/>
            </p:cNvSpPr>
            <p:nvPr/>
          </p:nvSpPr>
          <p:spPr bwMode="auto">
            <a:xfrm>
              <a:off x="9104313" y="3552826"/>
              <a:ext cx="60325" cy="241300"/>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Rectangle 137">
              <a:extLst>
                <a:ext uri="{FF2B5EF4-FFF2-40B4-BE49-F238E27FC236}">
                  <a16:creationId xmlns:a16="http://schemas.microsoft.com/office/drawing/2014/main" id="{F2F9CDC6-BAA8-4924-A300-FE9D7DBF831E}"/>
                </a:ext>
              </a:extLst>
            </p:cNvPr>
            <p:cNvSpPr>
              <a:spLocks noChangeArrowheads="1"/>
            </p:cNvSpPr>
            <p:nvPr/>
          </p:nvSpPr>
          <p:spPr bwMode="auto">
            <a:xfrm>
              <a:off x="9164638" y="3552826"/>
              <a:ext cx="22225"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138">
              <a:extLst>
                <a:ext uri="{FF2B5EF4-FFF2-40B4-BE49-F238E27FC236}">
                  <a16:creationId xmlns:a16="http://schemas.microsoft.com/office/drawing/2014/main" id="{6602789E-4E95-4345-BF4A-13878C30EE2E}"/>
                </a:ext>
              </a:extLst>
            </p:cNvPr>
            <p:cNvSpPr>
              <a:spLocks/>
            </p:cNvSpPr>
            <p:nvPr/>
          </p:nvSpPr>
          <p:spPr bwMode="auto">
            <a:xfrm>
              <a:off x="8674101" y="2312988"/>
              <a:ext cx="203200" cy="334963"/>
            </a:xfrm>
            <a:custGeom>
              <a:avLst/>
              <a:gdLst>
                <a:gd name="T0" fmla="*/ 128 w 128"/>
                <a:gd name="T1" fmla="*/ 76 h 211"/>
                <a:gd name="T2" fmla="*/ 0 w 128"/>
                <a:gd name="T3" fmla="*/ 0 h 211"/>
                <a:gd name="T4" fmla="*/ 0 w 128"/>
                <a:gd name="T5" fmla="*/ 135 h 211"/>
                <a:gd name="T6" fmla="*/ 128 w 128"/>
                <a:gd name="T7" fmla="*/ 211 h 211"/>
                <a:gd name="T8" fmla="*/ 128 w 128"/>
                <a:gd name="T9" fmla="*/ 76 h 211"/>
              </a:gdLst>
              <a:ahLst/>
              <a:cxnLst>
                <a:cxn ang="0">
                  <a:pos x="T0" y="T1"/>
                </a:cxn>
                <a:cxn ang="0">
                  <a:pos x="T2" y="T3"/>
                </a:cxn>
                <a:cxn ang="0">
                  <a:pos x="T4" y="T5"/>
                </a:cxn>
                <a:cxn ang="0">
                  <a:pos x="T6" y="T7"/>
                </a:cxn>
                <a:cxn ang="0">
                  <a:pos x="T8" y="T9"/>
                </a:cxn>
              </a:cxnLst>
              <a:rect l="0" t="0" r="r" b="b"/>
              <a:pathLst>
                <a:path w="128" h="211">
                  <a:moveTo>
                    <a:pt x="128" y="76"/>
                  </a:moveTo>
                  <a:lnTo>
                    <a:pt x="0" y="0"/>
                  </a:lnTo>
                  <a:lnTo>
                    <a:pt x="0" y="135"/>
                  </a:lnTo>
                  <a:lnTo>
                    <a:pt x="128" y="211"/>
                  </a:lnTo>
                  <a:lnTo>
                    <a:pt x="128" y="76"/>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139">
              <a:extLst>
                <a:ext uri="{FF2B5EF4-FFF2-40B4-BE49-F238E27FC236}">
                  <a16:creationId xmlns:a16="http://schemas.microsoft.com/office/drawing/2014/main" id="{4820A4A0-3585-4334-9AF6-0F0E7398DBA3}"/>
                </a:ext>
              </a:extLst>
            </p:cNvPr>
            <p:cNvSpPr>
              <a:spLocks/>
            </p:cNvSpPr>
            <p:nvPr/>
          </p:nvSpPr>
          <p:spPr bwMode="auto">
            <a:xfrm>
              <a:off x="8674101" y="2192338"/>
              <a:ext cx="419100" cy="241300"/>
            </a:xfrm>
            <a:custGeom>
              <a:avLst/>
              <a:gdLst>
                <a:gd name="T0" fmla="*/ 0 w 264"/>
                <a:gd name="T1" fmla="*/ 76 h 152"/>
                <a:gd name="T2" fmla="*/ 133 w 264"/>
                <a:gd name="T3" fmla="*/ 0 h 152"/>
                <a:gd name="T4" fmla="*/ 264 w 264"/>
                <a:gd name="T5" fmla="*/ 73 h 152"/>
                <a:gd name="T6" fmla="*/ 128 w 264"/>
                <a:gd name="T7" fmla="*/ 152 h 152"/>
                <a:gd name="T8" fmla="*/ 0 w 264"/>
                <a:gd name="T9" fmla="*/ 76 h 152"/>
              </a:gdLst>
              <a:ahLst/>
              <a:cxnLst>
                <a:cxn ang="0">
                  <a:pos x="T0" y="T1"/>
                </a:cxn>
                <a:cxn ang="0">
                  <a:pos x="T2" y="T3"/>
                </a:cxn>
                <a:cxn ang="0">
                  <a:pos x="T4" y="T5"/>
                </a:cxn>
                <a:cxn ang="0">
                  <a:pos x="T6" y="T7"/>
                </a:cxn>
                <a:cxn ang="0">
                  <a:pos x="T8" y="T9"/>
                </a:cxn>
              </a:cxnLst>
              <a:rect l="0" t="0" r="r" b="b"/>
              <a:pathLst>
                <a:path w="264" h="152">
                  <a:moveTo>
                    <a:pt x="0" y="76"/>
                  </a:moveTo>
                  <a:lnTo>
                    <a:pt x="133" y="0"/>
                  </a:lnTo>
                  <a:lnTo>
                    <a:pt x="264" y="73"/>
                  </a:lnTo>
                  <a:lnTo>
                    <a:pt x="128" y="152"/>
                  </a:lnTo>
                  <a:lnTo>
                    <a:pt x="0" y="7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140">
              <a:extLst>
                <a:ext uri="{FF2B5EF4-FFF2-40B4-BE49-F238E27FC236}">
                  <a16:creationId xmlns:a16="http://schemas.microsoft.com/office/drawing/2014/main" id="{28E7ABF0-730F-4F1E-A5D7-964E3C233BF5}"/>
                </a:ext>
              </a:extLst>
            </p:cNvPr>
            <p:cNvSpPr>
              <a:spLocks/>
            </p:cNvSpPr>
            <p:nvPr/>
          </p:nvSpPr>
          <p:spPr bwMode="auto">
            <a:xfrm>
              <a:off x="8877301" y="2308226"/>
              <a:ext cx="215900" cy="339725"/>
            </a:xfrm>
            <a:custGeom>
              <a:avLst/>
              <a:gdLst>
                <a:gd name="T0" fmla="*/ 0 w 136"/>
                <a:gd name="T1" fmla="*/ 79 h 214"/>
                <a:gd name="T2" fmla="*/ 136 w 136"/>
                <a:gd name="T3" fmla="*/ 0 h 214"/>
                <a:gd name="T4" fmla="*/ 136 w 136"/>
                <a:gd name="T5" fmla="*/ 138 h 214"/>
                <a:gd name="T6" fmla="*/ 0 w 136"/>
                <a:gd name="T7" fmla="*/ 214 h 214"/>
                <a:gd name="T8" fmla="*/ 0 w 136"/>
                <a:gd name="T9" fmla="*/ 79 h 214"/>
              </a:gdLst>
              <a:ahLst/>
              <a:cxnLst>
                <a:cxn ang="0">
                  <a:pos x="T0" y="T1"/>
                </a:cxn>
                <a:cxn ang="0">
                  <a:pos x="T2" y="T3"/>
                </a:cxn>
                <a:cxn ang="0">
                  <a:pos x="T4" y="T5"/>
                </a:cxn>
                <a:cxn ang="0">
                  <a:pos x="T6" y="T7"/>
                </a:cxn>
                <a:cxn ang="0">
                  <a:pos x="T8" y="T9"/>
                </a:cxn>
              </a:cxnLst>
              <a:rect l="0" t="0" r="r" b="b"/>
              <a:pathLst>
                <a:path w="136" h="214">
                  <a:moveTo>
                    <a:pt x="0" y="79"/>
                  </a:moveTo>
                  <a:lnTo>
                    <a:pt x="136" y="0"/>
                  </a:lnTo>
                  <a:lnTo>
                    <a:pt x="136" y="138"/>
                  </a:lnTo>
                  <a:lnTo>
                    <a:pt x="0" y="214"/>
                  </a:lnTo>
                  <a:lnTo>
                    <a:pt x="0" y="79"/>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141">
              <a:extLst>
                <a:ext uri="{FF2B5EF4-FFF2-40B4-BE49-F238E27FC236}">
                  <a16:creationId xmlns:a16="http://schemas.microsoft.com/office/drawing/2014/main" id="{287FFA49-5A18-463C-BF5E-1E4EF2389781}"/>
                </a:ext>
              </a:extLst>
            </p:cNvPr>
            <p:cNvSpPr>
              <a:spLocks/>
            </p:cNvSpPr>
            <p:nvPr/>
          </p:nvSpPr>
          <p:spPr bwMode="auto">
            <a:xfrm>
              <a:off x="8769351" y="2222501"/>
              <a:ext cx="112713" cy="180975"/>
            </a:xfrm>
            <a:custGeom>
              <a:avLst/>
              <a:gdLst>
                <a:gd name="T0" fmla="*/ 71 w 71"/>
                <a:gd name="T1" fmla="*/ 40 h 114"/>
                <a:gd name="T2" fmla="*/ 0 w 71"/>
                <a:gd name="T3" fmla="*/ 0 h 114"/>
                <a:gd name="T4" fmla="*/ 0 w 71"/>
                <a:gd name="T5" fmla="*/ 73 h 114"/>
                <a:gd name="T6" fmla="*/ 71 w 71"/>
                <a:gd name="T7" fmla="*/ 114 h 114"/>
                <a:gd name="T8" fmla="*/ 71 w 71"/>
                <a:gd name="T9" fmla="*/ 40 h 114"/>
              </a:gdLst>
              <a:ahLst/>
              <a:cxnLst>
                <a:cxn ang="0">
                  <a:pos x="T0" y="T1"/>
                </a:cxn>
                <a:cxn ang="0">
                  <a:pos x="T2" y="T3"/>
                </a:cxn>
                <a:cxn ang="0">
                  <a:pos x="T4" y="T5"/>
                </a:cxn>
                <a:cxn ang="0">
                  <a:pos x="T6" y="T7"/>
                </a:cxn>
                <a:cxn ang="0">
                  <a:pos x="T8" y="T9"/>
                </a:cxn>
              </a:cxnLst>
              <a:rect l="0" t="0" r="r" b="b"/>
              <a:pathLst>
                <a:path w="71" h="114">
                  <a:moveTo>
                    <a:pt x="71" y="40"/>
                  </a:moveTo>
                  <a:lnTo>
                    <a:pt x="0" y="0"/>
                  </a:lnTo>
                  <a:lnTo>
                    <a:pt x="0" y="73"/>
                  </a:lnTo>
                  <a:lnTo>
                    <a:pt x="71" y="114"/>
                  </a:lnTo>
                  <a:lnTo>
                    <a:pt x="71" y="4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142">
              <a:extLst>
                <a:ext uri="{FF2B5EF4-FFF2-40B4-BE49-F238E27FC236}">
                  <a16:creationId xmlns:a16="http://schemas.microsoft.com/office/drawing/2014/main" id="{17BA139B-1A03-44E3-B999-C7DDC26AEB12}"/>
                </a:ext>
              </a:extLst>
            </p:cNvPr>
            <p:cNvSpPr>
              <a:spLocks/>
            </p:cNvSpPr>
            <p:nvPr/>
          </p:nvSpPr>
          <p:spPr bwMode="auto">
            <a:xfrm>
              <a:off x="8769351" y="2154238"/>
              <a:ext cx="225425" cy="131763"/>
            </a:xfrm>
            <a:custGeom>
              <a:avLst/>
              <a:gdLst>
                <a:gd name="T0" fmla="*/ 0 w 142"/>
                <a:gd name="T1" fmla="*/ 43 h 83"/>
                <a:gd name="T2" fmla="*/ 73 w 142"/>
                <a:gd name="T3" fmla="*/ 0 h 83"/>
                <a:gd name="T4" fmla="*/ 142 w 142"/>
                <a:gd name="T5" fmla="*/ 40 h 83"/>
                <a:gd name="T6" fmla="*/ 71 w 142"/>
                <a:gd name="T7" fmla="*/ 83 h 83"/>
                <a:gd name="T8" fmla="*/ 0 w 142"/>
                <a:gd name="T9" fmla="*/ 43 h 83"/>
              </a:gdLst>
              <a:ahLst/>
              <a:cxnLst>
                <a:cxn ang="0">
                  <a:pos x="T0" y="T1"/>
                </a:cxn>
                <a:cxn ang="0">
                  <a:pos x="T2" y="T3"/>
                </a:cxn>
                <a:cxn ang="0">
                  <a:pos x="T4" y="T5"/>
                </a:cxn>
                <a:cxn ang="0">
                  <a:pos x="T6" y="T7"/>
                </a:cxn>
                <a:cxn ang="0">
                  <a:pos x="T8" y="T9"/>
                </a:cxn>
              </a:cxnLst>
              <a:rect l="0" t="0" r="r" b="b"/>
              <a:pathLst>
                <a:path w="142" h="83">
                  <a:moveTo>
                    <a:pt x="0" y="43"/>
                  </a:moveTo>
                  <a:lnTo>
                    <a:pt x="73" y="0"/>
                  </a:lnTo>
                  <a:lnTo>
                    <a:pt x="142" y="40"/>
                  </a:lnTo>
                  <a:lnTo>
                    <a:pt x="71" y="83"/>
                  </a:lnTo>
                  <a:lnTo>
                    <a:pt x="0" y="43"/>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143">
              <a:extLst>
                <a:ext uri="{FF2B5EF4-FFF2-40B4-BE49-F238E27FC236}">
                  <a16:creationId xmlns:a16="http://schemas.microsoft.com/office/drawing/2014/main" id="{8019F279-F4BA-4006-9806-08F152379172}"/>
                </a:ext>
              </a:extLst>
            </p:cNvPr>
            <p:cNvSpPr>
              <a:spLocks/>
            </p:cNvSpPr>
            <p:nvPr/>
          </p:nvSpPr>
          <p:spPr bwMode="auto">
            <a:xfrm>
              <a:off x="8882063" y="2217738"/>
              <a:ext cx="112713" cy="185738"/>
            </a:xfrm>
            <a:custGeom>
              <a:avLst/>
              <a:gdLst>
                <a:gd name="T0" fmla="*/ 0 w 71"/>
                <a:gd name="T1" fmla="*/ 43 h 117"/>
                <a:gd name="T2" fmla="*/ 71 w 71"/>
                <a:gd name="T3" fmla="*/ 0 h 117"/>
                <a:gd name="T4" fmla="*/ 71 w 71"/>
                <a:gd name="T5" fmla="*/ 74 h 117"/>
                <a:gd name="T6" fmla="*/ 0 w 71"/>
                <a:gd name="T7" fmla="*/ 117 h 117"/>
                <a:gd name="T8" fmla="*/ 0 w 71"/>
                <a:gd name="T9" fmla="*/ 43 h 117"/>
              </a:gdLst>
              <a:ahLst/>
              <a:cxnLst>
                <a:cxn ang="0">
                  <a:pos x="T0" y="T1"/>
                </a:cxn>
                <a:cxn ang="0">
                  <a:pos x="T2" y="T3"/>
                </a:cxn>
                <a:cxn ang="0">
                  <a:pos x="T4" y="T5"/>
                </a:cxn>
                <a:cxn ang="0">
                  <a:pos x="T6" y="T7"/>
                </a:cxn>
                <a:cxn ang="0">
                  <a:pos x="T8" y="T9"/>
                </a:cxn>
              </a:cxnLst>
              <a:rect l="0" t="0" r="r" b="b"/>
              <a:pathLst>
                <a:path w="71" h="117">
                  <a:moveTo>
                    <a:pt x="0" y="43"/>
                  </a:moveTo>
                  <a:lnTo>
                    <a:pt x="71" y="0"/>
                  </a:lnTo>
                  <a:lnTo>
                    <a:pt x="71" y="74"/>
                  </a:lnTo>
                  <a:lnTo>
                    <a:pt x="0" y="117"/>
                  </a:lnTo>
                  <a:lnTo>
                    <a:pt x="0" y="43"/>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144">
              <a:extLst>
                <a:ext uri="{FF2B5EF4-FFF2-40B4-BE49-F238E27FC236}">
                  <a16:creationId xmlns:a16="http://schemas.microsoft.com/office/drawing/2014/main" id="{B725484E-1FBF-49EE-8736-917DDD5747D8}"/>
                </a:ext>
              </a:extLst>
            </p:cNvPr>
            <p:cNvSpPr>
              <a:spLocks/>
            </p:cNvSpPr>
            <p:nvPr/>
          </p:nvSpPr>
          <p:spPr bwMode="auto">
            <a:xfrm>
              <a:off x="8847138" y="2192338"/>
              <a:ext cx="65088" cy="52388"/>
            </a:xfrm>
            <a:custGeom>
              <a:avLst/>
              <a:gdLst>
                <a:gd name="T0" fmla="*/ 17 w 17"/>
                <a:gd name="T1" fmla="*/ 10 h 14"/>
                <a:gd name="T2" fmla="*/ 8 w 17"/>
                <a:gd name="T3" fmla="*/ 12 h 14"/>
                <a:gd name="T4" fmla="*/ 0 w 17"/>
                <a:gd name="T5" fmla="*/ 4 h 14"/>
                <a:gd name="T6" fmla="*/ 8 w 17"/>
                <a:gd name="T7" fmla="*/ 2 h 14"/>
                <a:gd name="T8" fmla="*/ 17 w 17"/>
                <a:gd name="T9" fmla="*/ 10 h 14"/>
              </a:gdLst>
              <a:ahLst/>
              <a:cxnLst>
                <a:cxn ang="0">
                  <a:pos x="T0" y="T1"/>
                </a:cxn>
                <a:cxn ang="0">
                  <a:pos x="T2" y="T3"/>
                </a:cxn>
                <a:cxn ang="0">
                  <a:pos x="T4" y="T5"/>
                </a:cxn>
                <a:cxn ang="0">
                  <a:pos x="T6" y="T7"/>
                </a:cxn>
                <a:cxn ang="0">
                  <a:pos x="T8" y="T9"/>
                </a:cxn>
              </a:cxnLst>
              <a:rect l="0" t="0" r="r" b="b"/>
              <a:pathLst>
                <a:path w="17" h="14">
                  <a:moveTo>
                    <a:pt x="17" y="10"/>
                  </a:moveTo>
                  <a:cubicBezTo>
                    <a:pt x="17" y="13"/>
                    <a:pt x="13" y="14"/>
                    <a:pt x="8" y="12"/>
                  </a:cubicBezTo>
                  <a:cubicBezTo>
                    <a:pt x="3" y="10"/>
                    <a:pt x="0" y="6"/>
                    <a:pt x="0" y="4"/>
                  </a:cubicBezTo>
                  <a:cubicBezTo>
                    <a:pt x="0" y="1"/>
                    <a:pt x="3" y="0"/>
                    <a:pt x="8" y="2"/>
                  </a:cubicBezTo>
                  <a:cubicBezTo>
                    <a:pt x="13" y="4"/>
                    <a:pt x="17" y="7"/>
                    <a:pt x="17" y="10"/>
                  </a:cubicBez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145">
              <a:extLst>
                <a:ext uri="{FF2B5EF4-FFF2-40B4-BE49-F238E27FC236}">
                  <a16:creationId xmlns:a16="http://schemas.microsoft.com/office/drawing/2014/main" id="{A2ECE0D0-58D6-46EB-A92C-82462B7BD20F}"/>
                </a:ext>
              </a:extLst>
            </p:cNvPr>
            <p:cNvSpPr>
              <a:spLocks/>
            </p:cNvSpPr>
            <p:nvPr/>
          </p:nvSpPr>
          <p:spPr bwMode="auto">
            <a:xfrm>
              <a:off x="8847138" y="2112963"/>
              <a:ext cx="65088" cy="117475"/>
            </a:xfrm>
            <a:custGeom>
              <a:avLst/>
              <a:gdLst>
                <a:gd name="T0" fmla="*/ 41 w 41"/>
                <a:gd name="T1" fmla="*/ 74 h 74"/>
                <a:gd name="T2" fmla="*/ 0 w 41"/>
                <a:gd name="T3" fmla="*/ 59 h 74"/>
                <a:gd name="T4" fmla="*/ 0 w 41"/>
                <a:gd name="T5" fmla="*/ 0 h 74"/>
                <a:gd name="T6" fmla="*/ 41 w 41"/>
                <a:gd name="T7" fmla="*/ 17 h 74"/>
                <a:gd name="T8" fmla="*/ 41 w 41"/>
                <a:gd name="T9" fmla="*/ 74 h 74"/>
              </a:gdLst>
              <a:ahLst/>
              <a:cxnLst>
                <a:cxn ang="0">
                  <a:pos x="T0" y="T1"/>
                </a:cxn>
                <a:cxn ang="0">
                  <a:pos x="T2" y="T3"/>
                </a:cxn>
                <a:cxn ang="0">
                  <a:pos x="T4" y="T5"/>
                </a:cxn>
                <a:cxn ang="0">
                  <a:pos x="T6" y="T7"/>
                </a:cxn>
                <a:cxn ang="0">
                  <a:pos x="T8" y="T9"/>
                </a:cxn>
              </a:cxnLst>
              <a:rect l="0" t="0" r="r" b="b"/>
              <a:pathLst>
                <a:path w="41" h="74">
                  <a:moveTo>
                    <a:pt x="41" y="74"/>
                  </a:moveTo>
                  <a:lnTo>
                    <a:pt x="0" y="59"/>
                  </a:lnTo>
                  <a:lnTo>
                    <a:pt x="0" y="0"/>
                  </a:lnTo>
                  <a:lnTo>
                    <a:pt x="41" y="17"/>
                  </a:lnTo>
                  <a:lnTo>
                    <a:pt x="41" y="7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146">
              <a:extLst>
                <a:ext uri="{FF2B5EF4-FFF2-40B4-BE49-F238E27FC236}">
                  <a16:creationId xmlns:a16="http://schemas.microsoft.com/office/drawing/2014/main" id="{E0976829-548F-4144-8B44-00B282B79A23}"/>
                </a:ext>
              </a:extLst>
            </p:cNvPr>
            <p:cNvSpPr>
              <a:spLocks/>
            </p:cNvSpPr>
            <p:nvPr/>
          </p:nvSpPr>
          <p:spPr bwMode="auto">
            <a:xfrm>
              <a:off x="8847138" y="2101851"/>
              <a:ext cx="65088" cy="52388"/>
            </a:xfrm>
            <a:custGeom>
              <a:avLst/>
              <a:gdLst>
                <a:gd name="T0" fmla="*/ 17 w 17"/>
                <a:gd name="T1" fmla="*/ 10 h 14"/>
                <a:gd name="T2" fmla="*/ 8 w 17"/>
                <a:gd name="T3" fmla="*/ 12 h 14"/>
                <a:gd name="T4" fmla="*/ 0 w 17"/>
                <a:gd name="T5" fmla="*/ 4 h 14"/>
                <a:gd name="T6" fmla="*/ 8 w 17"/>
                <a:gd name="T7" fmla="*/ 2 h 14"/>
                <a:gd name="T8" fmla="*/ 17 w 17"/>
                <a:gd name="T9" fmla="*/ 10 h 14"/>
              </a:gdLst>
              <a:ahLst/>
              <a:cxnLst>
                <a:cxn ang="0">
                  <a:pos x="T0" y="T1"/>
                </a:cxn>
                <a:cxn ang="0">
                  <a:pos x="T2" y="T3"/>
                </a:cxn>
                <a:cxn ang="0">
                  <a:pos x="T4" y="T5"/>
                </a:cxn>
                <a:cxn ang="0">
                  <a:pos x="T6" y="T7"/>
                </a:cxn>
                <a:cxn ang="0">
                  <a:pos x="T8" y="T9"/>
                </a:cxn>
              </a:cxnLst>
              <a:rect l="0" t="0" r="r" b="b"/>
              <a:pathLst>
                <a:path w="17" h="14">
                  <a:moveTo>
                    <a:pt x="17" y="10"/>
                  </a:moveTo>
                  <a:cubicBezTo>
                    <a:pt x="17" y="13"/>
                    <a:pt x="13" y="14"/>
                    <a:pt x="8" y="12"/>
                  </a:cubicBezTo>
                  <a:cubicBezTo>
                    <a:pt x="3" y="10"/>
                    <a:pt x="0" y="6"/>
                    <a:pt x="0" y="4"/>
                  </a:cubicBezTo>
                  <a:cubicBezTo>
                    <a:pt x="0" y="1"/>
                    <a:pt x="3" y="0"/>
                    <a:pt x="8" y="2"/>
                  </a:cubicBezTo>
                  <a:cubicBezTo>
                    <a:pt x="13" y="4"/>
                    <a:pt x="17" y="7"/>
                    <a:pt x="17" y="10"/>
                  </a:cubicBez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147">
              <a:extLst>
                <a:ext uri="{FF2B5EF4-FFF2-40B4-BE49-F238E27FC236}">
                  <a16:creationId xmlns:a16="http://schemas.microsoft.com/office/drawing/2014/main" id="{79DDE8DD-5EC1-4853-B6B1-277AED0735D8}"/>
                </a:ext>
              </a:extLst>
            </p:cNvPr>
            <p:cNvSpPr>
              <a:spLocks/>
            </p:cNvSpPr>
            <p:nvPr/>
          </p:nvSpPr>
          <p:spPr bwMode="auto">
            <a:xfrm>
              <a:off x="8866188" y="2112963"/>
              <a:ext cx="30163" cy="22225"/>
            </a:xfrm>
            <a:custGeom>
              <a:avLst/>
              <a:gdLst>
                <a:gd name="T0" fmla="*/ 8 w 8"/>
                <a:gd name="T1" fmla="*/ 5 h 6"/>
                <a:gd name="T2" fmla="*/ 4 w 8"/>
                <a:gd name="T3" fmla="*/ 5 h 6"/>
                <a:gd name="T4" fmla="*/ 0 w 8"/>
                <a:gd name="T5" fmla="*/ 2 h 6"/>
                <a:gd name="T6" fmla="*/ 4 w 8"/>
                <a:gd name="T7" fmla="*/ 1 h 6"/>
                <a:gd name="T8" fmla="*/ 8 w 8"/>
                <a:gd name="T9" fmla="*/ 5 h 6"/>
              </a:gdLst>
              <a:ahLst/>
              <a:cxnLst>
                <a:cxn ang="0">
                  <a:pos x="T0" y="T1"/>
                </a:cxn>
                <a:cxn ang="0">
                  <a:pos x="T2" y="T3"/>
                </a:cxn>
                <a:cxn ang="0">
                  <a:pos x="T4" y="T5"/>
                </a:cxn>
                <a:cxn ang="0">
                  <a:pos x="T6" y="T7"/>
                </a:cxn>
                <a:cxn ang="0">
                  <a:pos x="T8" y="T9"/>
                </a:cxn>
              </a:cxnLst>
              <a:rect l="0" t="0" r="r" b="b"/>
              <a:pathLst>
                <a:path w="8" h="6">
                  <a:moveTo>
                    <a:pt x="8" y="5"/>
                  </a:moveTo>
                  <a:cubicBezTo>
                    <a:pt x="8" y="6"/>
                    <a:pt x="6" y="6"/>
                    <a:pt x="4" y="5"/>
                  </a:cubicBezTo>
                  <a:cubicBezTo>
                    <a:pt x="2" y="5"/>
                    <a:pt x="0" y="3"/>
                    <a:pt x="0" y="2"/>
                  </a:cubicBezTo>
                  <a:cubicBezTo>
                    <a:pt x="0" y="1"/>
                    <a:pt x="2" y="0"/>
                    <a:pt x="4" y="1"/>
                  </a:cubicBezTo>
                  <a:cubicBezTo>
                    <a:pt x="6" y="2"/>
                    <a:pt x="8" y="3"/>
                    <a:pt x="8" y="5"/>
                  </a:cubicBez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48">
              <a:extLst>
                <a:ext uri="{FF2B5EF4-FFF2-40B4-BE49-F238E27FC236}">
                  <a16:creationId xmlns:a16="http://schemas.microsoft.com/office/drawing/2014/main" id="{48457DD4-0645-4479-86C0-2978154698FF}"/>
                </a:ext>
              </a:extLst>
            </p:cNvPr>
            <p:cNvSpPr>
              <a:spLocks/>
            </p:cNvSpPr>
            <p:nvPr/>
          </p:nvSpPr>
          <p:spPr bwMode="auto">
            <a:xfrm>
              <a:off x="8866188" y="1814513"/>
              <a:ext cx="30163" cy="317500"/>
            </a:xfrm>
            <a:custGeom>
              <a:avLst/>
              <a:gdLst>
                <a:gd name="T0" fmla="*/ 19 w 19"/>
                <a:gd name="T1" fmla="*/ 200 h 200"/>
                <a:gd name="T2" fmla="*/ 0 w 19"/>
                <a:gd name="T3" fmla="*/ 193 h 200"/>
                <a:gd name="T4" fmla="*/ 0 w 19"/>
                <a:gd name="T5" fmla="*/ 0 h 200"/>
                <a:gd name="T6" fmla="*/ 19 w 19"/>
                <a:gd name="T7" fmla="*/ 7 h 200"/>
                <a:gd name="T8" fmla="*/ 19 w 19"/>
                <a:gd name="T9" fmla="*/ 200 h 200"/>
              </a:gdLst>
              <a:ahLst/>
              <a:cxnLst>
                <a:cxn ang="0">
                  <a:pos x="T0" y="T1"/>
                </a:cxn>
                <a:cxn ang="0">
                  <a:pos x="T2" y="T3"/>
                </a:cxn>
                <a:cxn ang="0">
                  <a:pos x="T4" y="T5"/>
                </a:cxn>
                <a:cxn ang="0">
                  <a:pos x="T6" y="T7"/>
                </a:cxn>
                <a:cxn ang="0">
                  <a:pos x="T8" y="T9"/>
                </a:cxn>
              </a:cxnLst>
              <a:rect l="0" t="0" r="r" b="b"/>
              <a:pathLst>
                <a:path w="19" h="200">
                  <a:moveTo>
                    <a:pt x="19" y="200"/>
                  </a:moveTo>
                  <a:lnTo>
                    <a:pt x="0" y="193"/>
                  </a:lnTo>
                  <a:lnTo>
                    <a:pt x="0" y="0"/>
                  </a:lnTo>
                  <a:lnTo>
                    <a:pt x="19" y="7"/>
                  </a:lnTo>
                  <a:lnTo>
                    <a:pt x="19" y="20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149">
              <a:extLst>
                <a:ext uri="{FF2B5EF4-FFF2-40B4-BE49-F238E27FC236}">
                  <a16:creationId xmlns:a16="http://schemas.microsoft.com/office/drawing/2014/main" id="{FD59E928-FC46-4330-B110-AA8943274708}"/>
                </a:ext>
              </a:extLst>
            </p:cNvPr>
            <p:cNvSpPr>
              <a:spLocks/>
            </p:cNvSpPr>
            <p:nvPr/>
          </p:nvSpPr>
          <p:spPr bwMode="auto">
            <a:xfrm>
              <a:off x="8866188" y="1811338"/>
              <a:ext cx="30163" cy="22225"/>
            </a:xfrm>
            <a:custGeom>
              <a:avLst/>
              <a:gdLst>
                <a:gd name="T0" fmla="*/ 8 w 8"/>
                <a:gd name="T1" fmla="*/ 4 h 6"/>
                <a:gd name="T2" fmla="*/ 4 w 8"/>
                <a:gd name="T3" fmla="*/ 5 h 6"/>
                <a:gd name="T4" fmla="*/ 0 w 8"/>
                <a:gd name="T5" fmla="*/ 1 h 6"/>
                <a:gd name="T6" fmla="*/ 4 w 8"/>
                <a:gd name="T7" fmla="*/ 0 h 6"/>
                <a:gd name="T8" fmla="*/ 8 w 8"/>
                <a:gd name="T9" fmla="*/ 4 h 6"/>
              </a:gdLst>
              <a:ahLst/>
              <a:cxnLst>
                <a:cxn ang="0">
                  <a:pos x="T0" y="T1"/>
                </a:cxn>
                <a:cxn ang="0">
                  <a:pos x="T2" y="T3"/>
                </a:cxn>
                <a:cxn ang="0">
                  <a:pos x="T4" y="T5"/>
                </a:cxn>
                <a:cxn ang="0">
                  <a:pos x="T6" y="T7"/>
                </a:cxn>
                <a:cxn ang="0">
                  <a:pos x="T8" y="T9"/>
                </a:cxn>
              </a:cxnLst>
              <a:rect l="0" t="0" r="r" b="b"/>
              <a:pathLst>
                <a:path w="8" h="6">
                  <a:moveTo>
                    <a:pt x="8" y="4"/>
                  </a:moveTo>
                  <a:cubicBezTo>
                    <a:pt x="8" y="5"/>
                    <a:pt x="6" y="6"/>
                    <a:pt x="4" y="5"/>
                  </a:cubicBezTo>
                  <a:cubicBezTo>
                    <a:pt x="2" y="4"/>
                    <a:pt x="0" y="2"/>
                    <a:pt x="0" y="1"/>
                  </a:cubicBezTo>
                  <a:cubicBezTo>
                    <a:pt x="0" y="0"/>
                    <a:pt x="2" y="0"/>
                    <a:pt x="4" y="0"/>
                  </a:cubicBezTo>
                  <a:cubicBezTo>
                    <a:pt x="6" y="1"/>
                    <a:pt x="8" y="3"/>
                    <a:pt x="8" y="4"/>
                  </a:cubicBez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50">
              <a:extLst>
                <a:ext uri="{FF2B5EF4-FFF2-40B4-BE49-F238E27FC236}">
                  <a16:creationId xmlns:a16="http://schemas.microsoft.com/office/drawing/2014/main" id="{2496035E-AFBE-49A5-BEFB-ABE8D2A00CB9}"/>
                </a:ext>
              </a:extLst>
            </p:cNvPr>
            <p:cNvSpPr>
              <a:spLocks/>
            </p:cNvSpPr>
            <p:nvPr/>
          </p:nvSpPr>
          <p:spPr bwMode="auto">
            <a:xfrm>
              <a:off x="8678863" y="1143001"/>
              <a:ext cx="395288" cy="573088"/>
            </a:xfrm>
            <a:custGeom>
              <a:avLst/>
              <a:gdLst>
                <a:gd name="T0" fmla="*/ 88 w 105"/>
                <a:gd name="T1" fmla="*/ 0 h 152"/>
                <a:gd name="T2" fmla="*/ 17 w 105"/>
                <a:gd name="T3" fmla="*/ 0 h 152"/>
                <a:gd name="T4" fmla="*/ 0 w 105"/>
                <a:gd name="T5" fmla="*/ 17 h 152"/>
                <a:gd name="T6" fmla="*/ 0 w 105"/>
                <a:gd name="T7" fmla="*/ 88 h 152"/>
                <a:gd name="T8" fmla="*/ 17 w 105"/>
                <a:gd name="T9" fmla="*/ 104 h 152"/>
                <a:gd name="T10" fmla="*/ 46 w 105"/>
                <a:gd name="T11" fmla="*/ 104 h 152"/>
                <a:gd name="T12" fmla="*/ 51 w 105"/>
                <a:gd name="T13" fmla="*/ 110 h 152"/>
                <a:gd name="T14" fmla="*/ 51 w 105"/>
                <a:gd name="T15" fmla="*/ 150 h 152"/>
                <a:gd name="T16" fmla="*/ 53 w 105"/>
                <a:gd name="T17" fmla="*/ 152 h 152"/>
                <a:gd name="T18" fmla="*/ 55 w 105"/>
                <a:gd name="T19" fmla="*/ 150 h 152"/>
                <a:gd name="T20" fmla="*/ 55 w 105"/>
                <a:gd name="T21" fmla="*/ 110 h 152"/>
                <a:gd name="T22" fmla="*/ 59 w 105"/>
                <a:gd name="T23" fmla="*/ 104 h 152"/>
                <a:gd name="T24" fmla="*/ 88 w 105"/>
                <a:gd name="T25" fmla="*/ 104 h 152"/>
                <a:gd name="T26" fmla="*/ 105 w 105"/>
                <a:gd name="T27" fmla="*/ 88 h 152"/>
                <a:gd name="T28" fmla="*/ 105 w 105"/>
                <a:gd name="T29" fmla="*/ 17 h 152"/>
                <a:gd name="T30" fmla="*/ 88 w 105"/>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152">
                  <a:moveTo>
                    <a:pt x="88" y="0"/>
                  </a:moveTo>
                  <a:cubicBezTo>
                    <a:pt x="17" y="0"/>
                    <a:pt x="17" y="0"/>
                    <a:pt x="17" y="0"/>
                  </a:cubicBezTo>
                  <a:cubicBezTo>
                    <a:pt x="8" y="0"/>
                    <a:pt x="0" y="7"/>
                    <a:pt x="0" y="17"/>
                  </a:cubicBezTo>
                  <a:cubicBezTo>
                    <a:pt x="0" y="88"/>
                    <a:pt x="0" y="88"/>
                    <a:pt x="0" y="88"/>
                  </a:cubicBezTo>
                  <a:cubicBezTo>
                    <a:pt x="0" y="97"/>
                    <a:pt x="8" y="104"/>
                    <a:pt x="17" y="104"/>
                  </a:cubicBezTo>
                  <a:cubicBezTo>
                    <a:pt x="46" y="104"/>
                    <a:pt x="46" y="104"/>
                    <a:pt x="46" y="104"/>
                  </a:cubicBezTo>
                  <a:cubicBezTo>
                    <a:pt x="51" y="110"/>
                    <a:pt x="51" y="110"/>
                    <a:pt x="51" y="110"/>
                  </a:cubicBezTo>
                  <a:cubicBezTo>
                    <a:pt x="51" y="150"/>
                    <a:pt x="51" y="150"/>
                    <a:pt x="51" y="150"/>
                  </a:cubicBezTo>
                  <a:cubicBezTo>
                    <a:pt x="51" y="151"/>
                    <a:pt x="51" y="152"/>
                    <a:pt x="53" y="152"/>
                  </a:cubicBezTo>
                  <a:cubicBezTo>
                    <a:pt x="54" y="152"/>
                    <a:pt x="55" y="151"/>
                    <a:pt x="55" y="150"/>
                  </a:cubicBezTo>
                  <a:cubicBezTo>
                    <a:pt x="55" y="110"/>
                    <a:pt x="55" y="110"/>
                    <a:pt x="55" y="110"/>
                  </a:cubicBezTo>
                  <a:cubicBezTo>
                    <a:pt x="59" y="104"/>
                    <a:pt x="59" y="104"/>
                    <a:pt x="59" y="104"/>
                  </a:cubicBezTo>
                  <a:cubicBezTo>
                    <a:pt x="88" y="104"/>
                    <a:pt x="88" y="104"/>
                    <a:pt x="88" y="104"/>
                  </a:cubicBezTo>
                  <a:cubicBezTo>
                    <a:pt x="97" y="104"/>
                    <a:pt x="105" y="97"/>
                    <a:pt x="105" y="88"/>
                  </a:cubicBezTo>
                  <a:cubicBezTo>
                    <a:pt x="105" y="17"/>
                    <a:pt x="105" y="17"/>
                    <a:pt x="105" y="17"/>
                  </a:cubicBezTo>
                  <a:cubicBezTo>
                    <a:pt x="105" y="7"/>
                    <a:pt x="97" y="0"/>
                    <a:pt x="88"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Oval 151">
              <a:extLst>
                <a:ext uri="{FF2B5EF4-FFF2-40B4-BE49-F238E27FC236}">
                  <a16:creationId xmlns:a16="http://schemas.microsoft.com/office/drawing/2014/main" id="{186DD772-9C67-411B-BBBB-4E0C03572B36}"/>
                </a:ext>
              </a:extLst>
            </p:cNvPr>
            <p:cNvSpPr>
              <a:spLocks noChangeArrowheads="1"/>
            </p:cNvSpPr>
            <p:nvPr/>
          </p:nvSpPr>
          <p:spPr bwMode="auto">
            <a:xfrm>
              <a:off x="8859838" y="1411288"/>
              <a:ext cx="33338" cy="333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152">
              <a:extLst>
                <a:ext uri="{FF2B5EF4-FFF2-40B4-BE49-F238E27FC236}">
                  <a16:creationId xmlns:a16="http://schemas.microsoft.com/office/drawing/2014/main" id="{BF56A685-24C7-4FC9-9712-1BBE803DF170}"/>
                </a:ext>
              </a:extLst>
            </p:cNvPr>
            <p:cNvSpPr>
              <a:spLocks/>
            </p:cNvSpPr>
            <p:nvPr/>
          </p:nvSpPr>
          <p:spPr bwMode="auto">
            <a:xfrm>
              <a:off x="8829676" y="1366838"/>
              <a:ext cx="93663" cy="36513"/>
            </a:xfrm>
            <a:custGeom>
              <a:avLst/>
              <a:gdLst>
                <a:gd name="T0" fmla="*/ 13 w 25"/>
                <a:gd name="T1" fmla="*/ 0 h 10"/>
                <a:gd name="T2" fmla="*/ 1 w 25"/>
                <a:gd name="T3" fmla="*/ 5 h 10"/>
                <a:gd name="T4" fmla="*/ 1 w 25"/>
                <a:gd name="T5" fmla="*/ 9 h 10"/>
                <a:gd name="T6" fmla="*/ 5 w 25"/>
                <a:gd name="T7" fmla="*/ 9 h 10"/>
                <a:gd name="T8" fmla="*/ 13 w 25"/>
                <a:gd name="T9" fmla="*/ 6 h 10"/>
                <a:gd name="T10" fmla="*/ 20 w 25"/>
                <a:gd name="T11" fmla="*/ 9 h 10"/>
                <a:gd name="T12" fmla="*/ 24 w 25"/>
                <a:gd name="T13" fmla="*/ 9 h 10"/>
                <a:gd name="T14" fmla="*/ 24 w 25"/>
                <a:gd name="T15" fmla="*/ 5 h 10"/>
                <a:gd name="T16" fmla="*/ 13 w 2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
                  <a:moveTo>
                    <a:pt x="13" y="0"/>
                  </a:moveTo>
                  <a:cubicBezTo>
                    <a:pt x="8" y="0"/>
                    <a:pt x="4" y="2"/>
                    <a:pt x="1" y="5"/>
                  </a:cubicBezTo>
                  <a:cubicBezTo>
                    <a:pt x="0" y="6"/>
                    <a:pt x="0" y="8"/>
                    <a:pt x="1" y="9"/>
                  </a:cubicBezTo>
                  <a:cubicBezTo>
                    <a:pt x="2" y="10"/>
                    <a:pt x="4" y="10"/>
                    <a:pt x="5" y="9"/>
                  </a:cubicBezTo>
                  <a:cubicBezTo>
                    <a:pt x="7" y="7"/>
                    <a:pt x="10" y="6"/>
                    <a:pt x="13" y="6"/>
                  </a:cubicBezTo>
                  <a:cubicBezTo>
                    <a:pt x="15" y="6"/>
                    <a:pt x="18" y="7"/>
                    <a:pt x="20" y="9"/>
                  </a:cubicBezTo>
                  <a:cubicBezTo>
                    <a:pt x="21" y="10"/>
                    <a:pt x="23" y="10"/>
                    <a:pt x="24" y="9"/>
                  </a:cubicBezTo>
                  <a:cubicBezTo>
                    <a:pt x="25" y="8"/>
                    <a:pt x="25" y="6"/>
                    <a:pt x="24" y="5"/>
                  </a:cubicBezTo>
                  <a:cubicBezTo>
                    <a:pt x="21" y="2"/>
                    <a:pt x="17" y="0"/>
                    <a:pt x="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153">
              <a:extLst>
                <a:ext uri="{FF2B5EF4-FFF2-40B4-BE49-F238E27FC236}">
                  <a16:creationId xmlns:a16="http://schemas.microsoft.com/office/drawing/2014/main" id="{FB6A7788-9CFB-4C60-AEA7-067C31BFA144}"/>
                </a:ext>
              </a:extLst>
            </p:cNvPr>
            <p:cNvSpPr>
              <a:spLocks/>
            </p:cNvSpPr>
            <p:nvPr/>
          </p:nvSpPr>
          <p:spPr bwMode="auto">
            <a:xfrm>
              <a:off x="8750301" y="1252538"/>
              <a:ext cx="252413" cy="71438"/>
            </a:xfrm>
            <a:custGeom>
              <a:avLst/>
              <a:gdLst>
                <a:gd name="T0" fmla="*/ 34 w 67"/>
                <a:gd name="T1" fmla="*/ 0 h 19"/>
                <a:gd name="T2" fmla="*/ 1 w 67"/>
                <a:gd name="T3" fmla="*/ 13 h 19"/>
                <a:gd name="T4" fmla="*/ 1 w 67"/>
                <a:gd name="T5" fmla="*/ 17 h 19"/>
                <a:gd name="T6" fmla="*/ 1 w 67"/>
                <a:gd name="T7" fmla="*/ 17 h 19"/>
                <a:gd name="T8" fmla="*/ 6 w 67"/>
                <a:gd name="T9" fmla="*/ 17 h 19"/>
                <a:gd name="T10" fmla="*/ 34 w 67"/>
                <a:gd name="T11" fmla="*/ 6 h 19"/>
                <a:gd name="T12" fmla="*/ 61 w 67"/>
                <a:gd name="T13" fmla="*/ 17 h 19"/>
                <a:gd name="T14" fmla="*/ 66 w 67"/>
                <a:gd name="T15" fmla="*/ 17 h 19"/>
                <a:gd name="T16" fmla="*/ 66 w 67"/>
                <a:gd name="T17" fmla="*/ 17 h 19"/>
                <a:gd name="T18" fmla="*/ 66 w 67"/>
                <a:gd name="T19" fmla="*/ 13 h 19"/>
                <a:gd name="T20" fmla="*/ 34 w 6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9">
                  <a:moveTo>
                    <a:pt x="34" y="0"/>
                  </a:moveTo>
                  <a:cubicBezTo>
                    <a:pt x="21" y="0"/>
                    <a:pt x="10" y="5"/>
                    <a:pt x="1" y="13"/>
                  </a:cubicBezTo>
                  <a:cubicBezTo>
                    <a:pt x="0" y="14"/>
                    <a:pt x="0" y="16"/>
                    <a:pt x="1" y="17"/>
                  </a:cubicBezTo>
                  <a:cubicBezTo>
                    <a:pt x="1" y="17"/>
                    <a:pt x="1" y="17"/>
                    <a:pt x="1" y="17"/>
                  </a:cubicBezTo>
                  <a:cubicBezTo>
                    <a:pt x="3" y="18"/>
                    <a:pt x="4" y="19"/>
                    <a:pt x="6" y="17"/>
                  </a:cubicBezTo>
                  <a:cubicBezTo>
                    <a:pt x="13" y="10"/>
                    <a:pt x="23" y="6"/>
                    <a:pt x="34" y="6"/>
                  </a:cubicBezTo>
                  <a:cubicBezTo>
                    <a:pt x="44" y="6"/>
                    <a:pt x="54" y="10"/>
                    <a:pt x="61" y="17"/>
                  </a:cubicBezTo>
                  <a:cubicBezTo>
                    <a:pt x="63" y="19"/>
                    <a:pt x="65" y="18"/>
                    <a:pt x="66" y="17"/>
                  </a:cubicBezTo>
                  <a:cubicBezTo>
                    <a:pt x="66" y="17"/>
                    <a:pt x="66" y="17"/>
                    <a:pt x="66" y="17"/>
                  </a:cubicBezTo>
                  <a:cubicBezTo>
                    <a:pt x="67" y="16"/>
                    <a:pt x="67" y="14"/>
                    <a:pt x="66" y="13"/>
                  </a:cubicBezTo>
                  <a:cubicBezTo>
                    <a:pt x="57" y="5"/>
                    <a:pt x="46" y="0"/>
                    <a:pt x="3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54">
              <a:extLst>
                <a:ext uri="{FF2B5EF4-FFF2-40B4-BE49-F238E27FC236}">
                  <a16:creationId xmlns:a16="http://schemas.microsoft.com/office/drawing/2014/main" id="{B20A2F31-35F0-407A-B0F5-0DEF527E03D6}"/>
                </a:ext>
              </a:extLst>
            </p:cNvPr>
            <p:cNvSpPr>
              <a:spLocks/>
            </p:cNvSpPr>
            <p:nvPr/>
          </p:nvSpPr>
          <p:spPr bwMode="auto">
            <a:xfrm>
              <a:off x="8791576" y="1312863"/>
              <a:ext cx="169863" cy="53975"/>
            </a:xfrm>
            <a:custGeom>
              <a:avLst/>
              <a:gdLst>
                <a:gd name="T0" fmla="*/ 23 w 45"/>
                <a:gd name="T1" fmla="*/ 0 h 14"/>
                <a:gd name="T2" fmla="*/ 2 w 45"/>
                <a:gd name="T3" fmla="*/ 8 h 14"/>
                <a:gd name="T4" fmla="*/ 2 w 45"/>
                <a:gd name="T5" fmla="*/ 13 h 14"/>
                <a:gd name="T6" fmla="*/ 6 w 45"/>
                <a:gd name="T7" fmla="*/ 13 h 14"/>
                <a:gd name="T8" fmla="*/ 23 w 45"/>
                <a:gd name="T9" fmla="*/ 7 h 14"/>
                <a:gd name="T10" fmla="*/ 39 w 45"/>
                <a:gd name="T11" fmla="*/ 13 h 14"/>
                <a:gd name="T12" fmla="*/ 43 w 45"/>
                <a:gd name="T13" fmla="*/ 13 h 14"/>
                <a:gd name="T14" fmla="*/ 43 w 45"/>
                <a:gd name="T15" fmla="*/ 8 h 14"/>
                <a:gd name="T16" fmla="*/ 23 w 4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4">
                  <a:moveTo>
                    <a:pt x="23" y="0"/>
                  </a:moveTo>
                  <a:cubicBezTo>
                    <a:pt x="14" y="0"/>
                    <a:pt x="7" y="3"/>
                    <a:pt x="2" y="8"/>
                  </a:cubicBezTo>
                  <a:cubicBezTo>
                    <a:pt x="0" y="10"/>
                    <a:pt x="0" y="12"/>
                    <a:pt x="2" y="13"/>
                  </a:cubicBezTo>
                  <a:cubicBezTo>
                    <a:pt x="3" y="14"/>
                    <a:pt x="5" y="14"/>
                    <a:pt x="6" y="13"/>
                  </a:cubicBezTo>
                  <a:cubicBezTo>
                    <a:pt x="10" y="9"/>
                    <a:pt x="16" y="7"/>
                    <a:pt x="23" y="7"/>
                  </a:cubicBezTo>
                  <a:cubicBezTo>
                    <a:pt x="29" y="7"/>
                    <a:pt x="35" y="9"/>
                    <a:pt x="39" y="13"/>
                  </a:cubicBezTo>
                  <a:cubicBezTo>
                    <a:pt x="40" y="14"/>
                    <a:pt x="42" y="14"/>
                    <a:pt x="43" y="13"/>
                  </a:cubicBezTo>
                  <a:cubicBezTo>
                    <a:pt x="45" y="12"/>
                    <a:pt x="45" y="10"/>
                    <a:pt x="43" y="8"/>
                  </a:cubicBezTo>
                  <a:cubicBezTo>
                    <a:pt x="38" y="3"/>
                    <a:pt x="31" y="0"/>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55">
              <a:extLst>
                <a:ext uri="{FF2B5EF4-FFF2-40B4-BE49-F238E27FC236}">
                  <a16:creationId xmlns:a16="http://schemas.microsoft.com/office/drawing/2014/main" id="{65D374FE-75A2-486D-9971-CE1717EAC3AA}"/>
                </a:ext>
              </a:extLst>
            </p:cNvPr>
            <p:cNvSpPr>
              <a:spLocks/>
            </p:cNvSpPr>
            <p:nvPr/>
          </p:nvSpPr>
          <p:spPr bwMode="auto">
            <a:xfrm>
              <a:off x="7991476" y="2263776"/>
              <a:ext cx="295275" cy="2303463"/>
            </a:xfrm>
            <a:custGeom>
              <a:avLst/>
              <a:gdLst>
                <a:gd name="T0" fmla="*/ 3 w 186"/>
                <a:gd name="T1" fmla="*/ 1297 h 1451"/>
                <a:gd name="T2" fmla="*/ 186 w 186"/>
                <a:gd name="T3" fmla="*/ 1451 h 1451"/>
                <a:gd name="T4" fmla="*/ 183 w 186"/>
                <a:gd name="T5" fmla="*/ 102 h 1451"/>
                <a:gd name="T6" fmla="*/ 0 w 186"/>
                <a:gd name="T7" fmla="*/ 0 h 1451"/>
                <a:gd name="T8" fmla="*/ 3 w 186"/>
                <a:gd name="T9" fmla="*/ 1297 h 1451"/>
              </a:gdLst>
              <a:ahLst/>
              <a:cxnLst>
                <a:cxn ang="0">
                  <a:pos x="T0" y="T1"/>
                </a:cxn>
                <a:cxn ang="0">
                  <a:pos x="T2" y="T3"/>
                </a:cxn>
                <a:cxn ang="0">
                  <a:pos x="T4" y="T5"/>
                </a:cxn>
                <a:cxn ang="0">
                  <a:pos x="T6" y="T7"/>
                </a:cxn>
                <a:cxn ang="0">
                  <a:pos x="T8" y="T9"/>
                </a:cxn>
              </a:cxnLst>
              <a:rect l="0" t="0" r="r" b="b"/>
              <a:pathLst>
                <a:path w="186" h="1451">
                  <a:moveTo>
                    <a:pt x="3" y="1297"/>
                  </a:moveTo>
                  <a:lnTo>
                    <a:pt x="186" y="1451"/>
                  </a:lnTo>
                  <a:lnTo>
                    <a:pt x="183" y="102"/>
                  </a:lnTo>
                  <a:lnTo>
                    <a:pt x="0" y="0"/>
                  </a:lnTo>
                  <a:lnTo>
                    <a:pt x="3" y="1297"/>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56">
              <a:extLst>
                <a:ext uri="{FF2B5EF4-FFF2-40B4-BE49-F238E27FC236}">
                  <a16:creationId xmlns:a16="http://schemas.microsoft.com/office/drawing/2014/main" id="{D7C49BD5-21B8-4B55-A586-483A062D7CDA}"/>
                </a:ext>
              </a:extLst>
            </p:cNvPr>
            <p:cNvSpPr>
              <a:spLocks/>
            </p:cNvSpPr>
            <p:nvPr/>
          </p:nvSpPr>
          <p:spPr bwMode="auto">
            <a:xfrm>
              <a:off x="7991476" y="2263776"/>
              <a:ext cx="295275" cy="2303463"/>
            </a:xfrm>
            <a:custGeom>
              <a:avLst/>
              <a:gdLst>
                <a:gd name="T0" fmla="*/ 3 w 186"/>
                <a:gd name="T1" fmla="*/ 1297 h 1451"/>
                <a:gd name="T2" fmla="*/ 186 w 186"/>
                <a:gd name="T3" fmla="*/ 1451 h 1451"/>
                <a:gd name="T4" fmla="*/ 183 w 186"/>
                <a:gd name="T5" fmla="*/ 102 h 1451"/>
                <a:gd name="T6" fmla="*/ 0 w 186"/>
                <a:gd name="T7" fmla="*/ 0 h 1451"/>
                <a:gd name="T8" fmla="*/ 3 w 186"/>
                <a:gd name="T9" fmla="*/ 1297 h 1451"/>
              </a:gdLst>
              <a:ahLst/>
              <a:cxnLst>
                <a:cxn ang="0">
                  <a:pos x="T0" y="T1"/>
                </a:cxn>
                <a:cxn ang="0">
                  <a:pos x="T2" y="T3"/>
                </a:cxn>
                <a:cxn ang="0">
                  <a:pos x="T4" y="T5"/>
                </a:cxn>
                <a:cxn ang="0">
                  <a:pos x="T6" y="T7"/>
                </a:cxn>
                <a:cxn ang="0">
                  <a:pos x="T8" y="T9"/>
                </a:cxn>
              </a:cxnLst>
              <a:rect l="0" t="0" r="r" b="b"/>
              <a:pathLst>
                <a:path w="186" h="1451">
                  <a:moveTo>
                    <a:pt x="3" y="1297"/>
                  </a:moveTo>
                  <a:lnTo>
                    <a:pt x="186" y="1451"/>
                  </a:lnTo>
                  <a:lnTo>
                    <a:pt x="183" y="102"/>
                  </a:lnTo>
                  <a:lnTo>
                    <a:pt x="0" y="0"/>
                  </a:lnTo>
                  <a:lnTo>
                    <a:pt x="3" y="12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57">
              <a:extLst>
                <a:ext uri="{FF2B5EF4-FFF2-40B4-BE49-F238E27FC236}">
                  <a16:creationId xmlns:a16="http://schemas.microsoft.com/office/drawing/2014/main" id="{E6040ACA-330D-4904-826B-F4C45A5C1BA0}"/>
                </a:ext>
              </a:extLst>
            </p:cNvPr>
            <p:cNvSpPr>
              <a:spLocks/>
            </p:cNvSpPr>
            <p:nvPr/>
          </p:nvSpPr>
          <p:spPr bwMode="auto">
            <a:xfrm>
              <a:off x="8281988" y="2241551"/>
              <a:ext cx="301625" cy="2325688"/>
            </a:xfrm>
            <a:custGeom>
              <a:avLst/>
              <a:gdLst>
                <a:gd name="T0" fmla="*/ 0 w 190"/>
                <a:gd name="T1" fmla="*/ 116 h 1465"/>
                <a:gd name="T2" fmla="*/ 190 w 190"/>
                <a:gd name="T3" fmla="*/ 0 h 1465"/>
                <a:gd name="T4" fmla="*/ 190 w 190"/>
                <a:gd name="T5" fmla="*/ 1361 h 1465"/>
                <a:gd name="T6" fmla="*/ 3 w 190"/>
                <a:gd name="T7" fmla="*/ 1465 h 1465"/>
                <a:gd name="T8" fmla="*/ 0 w 190"/>
                <a:gd name="T9" fmla="*/ 116 h 1465"/>
              </a:gdLst>
              <a:ahLst/>
              <a:cxnLst>
                <a:cxn ang="0">
                  <a:pos x="T0" y="T1"/>
                </a:cxn>
                <a:cxn ang="0">
                  <a:pos x="T2" y="T3"/>
                </a:cxn>
                <a:cxn ang="0">
                  <a:pos x="T4" y="T5"/>
                </a:cxn>
                <a:cxn ang="0">
                  <a:pos x="T6" y="T7"/>
                </a:cxn>
                <a:cxn ang="0">
                  <a:pos x="T8" y="T9"/>
                </a:cxn>
              </a:cxnLst>
              <a:rect l="0" t="0" r="r" b="b"/>
              <a:pathLst>
                <a:path w="190" h="1465">
                  <a:moveTo>
                    <a:pt x="0" y="116"/>
                  </a:moveTo>
                  <a:lnTo>
                    <a:pt x="190" y="0"/>
                  </a:lnTo>
                  <a:lnTo>
                    <a:pt x="190" y="1361"/>
                  </a:lnTo>
                  <a:lnTo>
                    <a:pt x="3" y="1465"/>
                  </a:lnTo>
                  <a:lnTo>
                    <a:pt x="0" y="116"/>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58">
              <a:extLst>
                <a:ext uri="{FF2B5EF4-FFF2-40B4-BE49-F238E27FC236}">
                  <a16:creationId xmlns:a16="http://schemas.microsoft.com/office/drawing/2014/main" id="{AED40775-D933-4C14-AB2A-0757F2D05C2C}"/>
                </a:ext>
              </a:extLst>
            </p:cNvPr>
            <p:cNvSpPr>
              <a:spLocks/>
            </p:cNvSpPr>
            <p:nvPr/>
          </p:nvSpPr>
          <p:spPr bwMode="auto">
            <a:xfrm>
              <a:off x="7991476" y="2082801"/>
              <a:ext cx="592138" cy="342900"/>
            </a:xfrm>
            <a:custGeom>
              <a:avLst/>
              <a:gdLst>
                <a:gd name="T0" fmla="*/ 0 w 373"/>
                <a:gd name="T1" fmla="*/ 114 h 216"/>
                <a:gd name="T2" fmla="*/ 200 w 373"/>
                <a:gd name="T3" fmla="*/ 0 h 216"/>
                <a:gd name="T4" fmla="*/ 373 w 373"/>
                <a:gd name="T5" fmla="*/ 100 h 216"/>
                <a:gd name="T6" fmla="*/ 183 w 373"/>
                <a:gd name="T7" fmla="*/ 216 h 216"/>
                <a:gd name="T8" fmla="*/ 0 w 373"/>
                <a:gd name="T9" fmla="*/ 114 h 216"/>
              </a:gdLst>
              <a:ahLst/>
              <a:cxnLst>
                <a:cxn ang="0">
                  <a:pos x="T0" y="T1"/>
                </a:cxn>
                <a:cxn ang="0">
                  <a:pos x="T2" y="T3"/>
                </a:cxn>
                <a:cxn ang="0">
                  <a:pos x="T4" y="T5"/>
                </a:cxn>
                <a:cxn ang="0">
                  <a:pos x="T6" y="T7"/>
                </a:cxn>
                <a:cxn ang="0">
                  <a:pos x="T8" y="T9"/>
                </a:cxn>
              </a:cxnLst>
              <a:rect l="0" t="0" r="r" b="b"/>
              <a:pathLst>
                <a:path w="373" h="216">
                  <a:moveTo>
                    <a:pt x="0" y="114"/>
                  </a:moveTo>
                  <a:lnTo>
                    <a:pt x="200" y="0"/>
                  </a:lnTo>
                  <a:lnTo>
                    <a:pt x="373" y="100"/>
                  </a:lnTo>
                  <a:lnTo>
                    <a:pt x="183" y="216"/>
                  </a:lnTo>
                  <a:lnTo>
                    <a:pt x="0"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59">
              <a:extLst>
                <a:ext uri="{FF2B5EF4-FFF2-40B4-BE49-F238E27FC236}">
                  <a16:creationId xmlns:a16="http://schemas.microsoft.com/office/drawing/2014/main" id="{87C65C2D-DA8B-47C6-9801-A165B8C8C206}"/>
                </a:ext>
              </a:extLst>
            </p:cNvPr>
            <p:cNvSpPr>
              <a:spLocks/>
            </p:cNvSpPr>
            <p:nvPr/>
          </p:nvSpPr>
          <p:spPr bwMode="auto">
            <a:xfrm>
              <a:off x="8029576" y="2368551"/>
              <a:ext cx="19050" cy="2151063"/>
            </a:xfrm>
            <a:custGeom>
              <a:avLst/>
              <a:gdLst>
                <a:gd name="T0" fmla="*/ 12 w 12"/>
                <a:gd name="T1" fmla="*/ 1355 h 1355"/>
                <a:gd name="T2" fmla="*/ 0 w 12"/>
                <a:gd name="T3" fmla="*/ 1355 h 1355"/>
                <a:gd name="T4" fmla="*/ 0 w 12"/>
                <a:gd name="T5" fmla="*/ 0 h 1355"/>
                <a:gd name="T6" fmla="*/ 12 w 12"/>
                <a:gd name="T7" fmla="*/ 8 h 1355"/>
                <a:gd name="T8" fmla="*/ 12 w 12"/>
                <a:gd name="T9" fmla="*/ 1355 h 1355"/>
              </a:gdLst>
              <a:ahLst/>
              <a:cxnLst>
                <a:cxn ang="0">
                  <a:pos x="T0" y="T1"/>
                </a:cxn>
                <a:cxn ang="0">
                  <a:pos x="T2" y="T3"/>
                </a:cxn>
                <a:cxn ang="0">
                  <a:pos x="T4" y="T5"/>
                </a:cxn>
                <a:cxn ang="0">
                  <a:pos x="T6" y="T7"/>
                </a:cxn>
                <a:cxn ang="0">
                  <a:pos x="T8" y="T9"/>
                </a:cxn>
              </a:cxnLst>
              <a:rect l="0" t="0" r="r" b="b"/>
              <a:pathLst>
                <a:path w="12" h="1355">
                  <a:moveTo>
                    <a:pt x="12" y="1355"/>
                  </a:moveTo>
                  <a:lnTo>
                    <a:pt x="0" y="1355"/>
                  </a:lnTo>
                  <a:lnTo>
                    <a:pt x="0" y="0"/>
                  </a:lnTo>
                  <a:lnTo>
                    <a:pt x="12" y="8"/>
                  </a:lnTo>
                  <a:lnTo>
                    <a:pt x="12" y="1355"/>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60">
              <a:extLst>
                <a:ext uri="{FF2B5EF4-FFF2-40B4-BE49-F238E27FC236}">
                  <a16:creationId xmlns:a16="http://schemas.microsoft.com/office/drawing/2014/main" id="{019D9978-F305-4D1B-9021-BB78B550A0CA}"/>
                </a:ext>
              </a:extLst>
            </p:cNvPr>
            <p:cNvSpPr>
              <a:spLocks/>
            </p:cNvSpPr>
            <p:nvPr/>
          </p:nvSpPr>
          <p:spPr bwMode="auto">
            <a:xfrm>
              <a:off x="8029576" y="2368551"/>
              <a:ext cx="19050" cy="2151063"/>
            </a:xfrm>
            <a:custGeom>
              <a:avLst/>
              <a:gdLst>
                <a:gd name="T0" fmla="*/ 12 w 12"/>
                <a:gd name="T1" fmla="*/ 1355 h 1355"/>
                <a:gd name="T2" fmla="*/ 0 w 12"/>
                <a:gd name="T3" fmla="*/ 1355 h 1355"/>
                <a:gd name="T4" fmla="*/ 0 w 12"/>
                <a:gd name="T5" fmla="*/ 0 h 1355"/>
                <a:gd name="T6" fmla="*/ 12 w 12"/>
                <a:gd name="T7" fmla="*/ 8 h 1355"/>
                <a:gd name="T8" fmla="*/ 12 w 12"/>
                <a:gd name="T9" fmla="*/ 1355 h 1355"/>
              </a:gdLst>
              <a:ahLst/>
              <a:cxnLst>
                <a:cxn ang="0">
                  <a:pos x="T0" y="T1"/>
                </a:cxn>
                <a:cxn ang="0">
                  <a:pos x="T2" y="T3"/>
                </a:cxn>
                <a:cxn ang="0">
                  <a:pos x="T4" y="T5"/>
                </a:cxn>
                <a:cxn ang="0">
                  <a:pos x="T6" y="T7"/>
                </a:cxn>
                <a:cxn ang="0">
                  <a:pos x="T8" y="T9"/>
                </a:cxn>
              </a:cxnLst>
              <a:rect l="0" t="0" r="r" b="b"/>
              <a:pathLst>
                <a:path w="12" h="1355">
                  <a:moveTo>
                    <a:pt x="12" y="1355"/>
                  </a:moveTo>
                  <a:lnTo>
                    <a:pt x="0" y="1355"/>
                  </a:lnTo>
                  <a:lnTo>
                    <a:pt x="0" y="0"/>
                  </a:lnTo>
                  <a:lnTo>
                    <a:pt x="12" y="8"/>
                  </a:lnTo>
                  <a:lnTo>
                    <a:pt x="12" y="13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161">
              <a:extLst>
                <a:ext uri="{FF2B5EF4-FFF2-40B4-BE49-F238E27FC236}">
                  <a16:creationId xmlns:a16="http://schemas.microsoft.com/office/drawing/2014/main" id="{21C05669-F6AD-421E-BA69-567C99AFB40C}"/>
                </a:ext>
              </a:extLst>
            </p:cNvPr>
            <p:cNvSpPr>
              <a:spLocks/>
            </p:cNvSpPr>
            <p:nvPr/>
          </p:nvSpPr>
          <p:spPr bwMode="auto">
            <a:xfrm>
              <a:off x="8059738" y="2387601"/>
              <a:ext cx="22225" cy="2149475"/>
            </a:xfrm>
            <a:custGeom>
              <a:avLst/>
              <a:gdLst>
                <a:gd name="T0" fmla="*/ 14 w 14"/>
                <a:gd name="T1" fmla="*/ 1354 h 1354"/>
                <a:gd name="T2" fmla="*/ 0 w 14"/>
                <a:gd name="T3" fmla="*/ 1354 h 1354"/>
                <a:gd name="T4" fmla="*/ 0 w 14"/>
                <a:gd name="T5" fmla="*/ 0 h 1354"/>
                <a:gd name="T6" fmla="*/ 14 w 14"/>
                <a:gd name="T7" fmla="*/ 7 h 1354"/>
                <a:gd name="T8" fmla="*/ 14 w 14"/>
                <a:gd name="T9" fmla="*/ 1354 h 1354"/>
              </a:gdLst>
              <a:ahLst/>
              <a:cxnLst>
                <a:cxn ang="0">
                  <a:pos x="T0" y="T1"/>
                </a:cxn>
                <a:cxn ang="0">
                  <a:pos x="T2" y="T3"/>
                </a:cxn>
                <a:cxn ang="0">
                  <a:pos x="T4" y="T5"/>
                </a:cxn>
                <a:cxn ang="0">
                  <a:pos x="T6" y="T7"/>
                </a:cxn>
                <a:cxn ang="0">
                  <a:pos x="T8" y="T9"/>
                </a:cxn>
              </a:cxnLst>
              <a:rect l="0" t="0" r="r" b="b"/>
              <a:pathLst>
                <a:path w="14" h="1354">
                  <a:moveTo>
                    <a:pt x="14" y="1354"/>
                  </a:moveTo>
                  <a:lnTo>
                    <a:pt x="0" y="1354"/>
                  </a:lnTo>
                  <a:lnTo>
                    <a:pt x="0" y="0"/>
                  </a:lnTo>
                  <a:lnTo>
                    <a:pt x="14" y="7"/>
                  </a:lnTo>
                  <a:lnTo>
                    <a:pt x="14"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162">
              <a:extLst>
                <a:ext uri="{FF2B5EF4-FFF2-40B4-BE49-F238E27FC236}">
                  <a16:creationId xmlns:a16="http://schemas.microsoft.com/office/drawing/2014/main" id="{8E0E9061-347E-481D-A7ED-FB533ECEBF49}"/>
                </a:ext>
              </a:extLst>
            </p:cNvPr>
            <p:cNvSpPr>
              <a:spLocks/>
            </p:cNvSpPr>
            <p:nvPr/>
          </p:nvSpPr>
          <p:spPr bwMode="auto">
            <a:xfrm>
              <a:off x="8059738" y="2387601"/>
              <a:ext cx="22225" cy="2149475"/>
            </a:xfrm>
            <a:custGeom>
              <a:avLst/>
              <a:gdLst>
                <a:gd name="T0" fmla="*/ 14 w 14"/>
                <a:gd name="T1" fmla="*/ 1354 h 1354"/>
                <a:gd name="T2" fmla="*/ 0 w 14"/>
                <a:gd name="T3" fmla="*/ 1354 h 1354"/>
                <a:gd name="T4" fmla="*/ 0 w 14"/>
                <a:gd name="T5" fmla="*/ 0 h 1354"/>
                <a:gd name="T6" fmla="*/ 14 w 14"/>
                <a:gd name="T7" fmla="*/ 7 h 1354"/>
                <a:gd name="T8" fmla="*/ 14 w 14"/>
                <a:gd name="T9" fmla="*/ 1354 h 1354"/>
              </a:gdLst>
              <a:ahLst/>
              <a:cxnLst>
                <a:cxn ang="0">
                  <a:pos x="T0" y="T1"/>
                </a:cxn>
                <a:cxn ang="0">
                  <a:pos x="T2" y="T3"/>
                </a:cxn>
                <a:cxn ang="0">
                  <a:pos x="T4" y="T5"/>
                </a:cxn>
                <a:cxn ang="0">
                  <a:pos x="T6" y="T7"/>
                </a:cxn>
                <a:cxn ang="0">
                  <a:pos x="T8" y="T9"/>
                </a:cxn>
              </a:cxnLst>
              <a:rect l="0" t="0" r="r" b="b"/>
              <a:pathLst>
                <a:path w="14" h="1354">
                  <a:moveTo>
                    <a:pt x="14" y="1354"/>
                  </a:moveTo>
                  <a:lnTo>
                    <a:pt x="0" y="1354"/>
                  </a:lnTo>
                  <a:lnTo>
                    <a:pt x="0" y="0"/>
                  </a:lnTo>
                  <a:lnTo>
                    <a:pt x="14" y="7"/>
                  </a:lnTo>
                  <a:lnTo>
                    <a:pt x="14" y="13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163">
              <a:extLst>
                <a:ext uri="{FF2B5EF4-FFF2-40B4-BE49-F238E27FC236}">
                  <a16:creationId xmlns:a16="http://schemas.microsoft.com/office/drawing/2014/main" id="{5C61F97D-7D32-4F01-B0A9-F76C18CBFFCA}"/>
                </a:ext>
              </a:extLst>
            </p:cNvPr>
            <p:cNvSpPr>
              <a:spLocks/>
            </p:cNvSpPr>
            <p:nvPr/>
          </p:nvSpPr>
          <p:spPr bwMode="auto">
            <a:xfrm>
              <a:off x="8093076" y="2406651"/>
              <a:ext cx="19050" cy="2149475"/>
            </a:xfrm>
            <a:custGeom>
              <a:avLst/>
              <a:gdLst>
                <a:gd name="T0" fmla="*/ 12 w 12"/>
                <a:gd name="T1" fmla="*/ 1354 h 1354"/>
                <a:gd name="T2" fmla="*/ 0 w 12"/>
                <a:gd name="T3" fmla="*/ 1354 h 1354"/>
                <a:gd name="T4" fmla="*/ 0 w 12"/>
                <a:gd name="T5" fmla="*/ 0 h 1354"/>
                <a:gd name="T6" fmla="*/ 12 w 12"/>
                <a:gd name="T7" fmla="*/ 7 h 1354"/>
                <a:gd name="T8" fmla="*/ 12 w 12"/>
                <a:gd name="T9" fmla="*/ 1354 h 1354"/>
              </a:gdLst>
              <a:ahLst/>
              <a:cxnLst>
                <a:cxn ang="0">
                  <a:pos x="T0" y="T1"/>
                </a:cxn>
                <a:cxn ang="0">
                  <a:pos x="T2" y="T3"/>
                </a:cxn>
                <a:cxn ang="0">
                  <a:pos x="T4" y="T5"/>
                </a:cxn>
                <a:cxn ang="0">
                  <a:pos x="T6" y="T7"/>
                </a:cxn>
                <a:cxn ang="0">
                  <a:pos x="T8" y="T9"/>
                </a:cxn>
              </a:cxnLst>
              <a:rect l="0" t="0" r="r" b="b"/>
              <a:pathLst>
                <a:path w="12" h="1354">
                  <a:moveTo>
                    <a:pt x="12" y="1354"/>
                  </a:moveTo>
                  <a:lnTo>
                    <a:pt x="0" y="1354"/>
                  </a:lnTo>
                  <a:lnTo>
                    <a:pt x="0" y="0"/>
                  </a:lnTo>
                  <a:lnTo>
                    <a:pt x="12" y="7"/>
                  </a:lnTo>
                  <a:lnTo>
                    <a:pt x="12"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164">
              <a:extLst>
                <a:ext uri="{FF2B5EF4-FFF2-40B4-BE49-F238E27FC236}">
                  <a16:creationId xmlns:a16="http://schemas.microsoft.com/office/drawing/2014/main" id="{A2A67716-B406-42D0-9B63-26DFEE64589F}"/>
                </a:ext>
              </a:extLst>
            </p:cNvPr>
            <p:cNvSpPr>
              <a:spLocks/>
            </p:cNvSpPr>
            <p:nvPr/>
          </p:nvSpPr>
          <p:spPr bwMode="auto">
            <a:xfrm>
              <a:off x="8123238" y="2425701"/>
              <a:ext cx="23813" cy="2149475"/>
            </a:xfrm>
            <a:custGeom>
              <a:avLst/>
              <a:gdLst>
                <a:gd name="T0" fmla="*/ 15 w 15"/>
                <a:gd name="T1" fmla="*/ 1354 h 1354"/>
                <a:gd name="T2" fmla="*/ 0 w 15"/>
                <a:gd name="T3" fmla="*/ 1354 h 1354"/>
                <a:gd name="T4" fmla="*/ 0 w 15"/>
                <a:gd name="T5" fmla="*/ 0 h 1354"/>
                <a:gd name="T6" fmla="*/ 15 w 15"/>
                <a:gd name="T7" fmla="*/ 7 h 1354"/>
                <a:gd name="T8" fmla="*/ 15 w 15"/>
                <a:gd name="T9" fmla="*/ 1354 h 1354"/>
              </a:gdLst>
              <a:ahLst/>
              <a:cxnLst>
                <a:cxn ang="0">
                  <a:pos x="T0" y="T1"/>
                </a:cxn>
                <a:cxn ang="0">
                  <a:pos x="T2" y="T3"/>
                </a:cxn>
                <a:cxn ang="0">
                  <a:pos x="T4" y="T5"/>
                </a:cxn>
                <a:cxn ang="0">
                  <a:pos x="T6" y="T7"/>
                </a:cxn>
                <a:cxn ang="0">
                  <a:pos x="T8" y="T9"/>
                </a:cxn>
              </a:cxnLst>
              <a:rect l="0" t="0" r="r" b="b"/>
              <a:pathLst>
                <a:path w="15" h="1354">
                  <a:moveTo>
                    <a:pt x="15" y="1354"/>
                  </a:moveTo>
                  <a:lnTo>
                    <a:pt x="0" y="1354"/>
                  </a:lnTo>
                  <a:lnTo>
                    <a:pt x="0" y="0"/>
                  </a:lnTo>
                  <a:lnTo>
                    <a:pt x="15" y="7"/>
                  </a:lnTo>
                  <a:lnTo>
                    <a:pt x="15"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165">
              <a:extLst>
                <a:ext uri="{FF2B5EF4-FFF2-40B4-BE49-F238E27FC236}">
                  <a16:creationId xmlns:a16="http://schemas.microsoft.com/office/drawing/2014/main" id="{F8908396-C73E-4BBA-A687-1BDCAE9EFFC7}"/>
                </a:ext>
              </a:extLst>
            </p:cNvPr>
            <p:cNvSpPr>
              <a:spLocks/>
            </p:cNvSpPr>
            <p:nvPr/>
          </p:nvSpPr>
          <p:spPr bwMode="auto">
            <a:xfrm>
              <a:off x="8158163" y="2444751"/>
              <a:ext cx="19050" cy="2149475"/>
            </a:xfrm>
            <a:custGeom>
              <a:avLst/>
              <a:gdLst>
                <a:gd name="T0" fmla="*/ 12 w 12"/>
                <a:gd name="T1" fmla="*/ 1354 h 1354"/>
                <a:gd name="T2" fmla="*/ 0 w 12"/>
                <a:gd name="T3" fmla="*/ 1352 h 1354"/>
                <a:gd name="T4" fmla="*/ 0 w 12"/>
                <a:gd name="T5" fmla="*/ 0 h 1354"/>
                <a:gd name="T6" fmla="*/ 12 w 12"/>
                <a:gd name="T7" fmla="*/ 7 h 1354"/>
                <a:gd name="T8" fmla="*/ 12 w 12"/>
                <a:gd name="T9" fmla="*/ 1354 h 1354"/>
              </a:gdLst>
              <a:ahLst/>
              <a:cxnLst>
                <a:cxn ang="0">
                  <a:pos x="T0" y="T1"/>
                </a:cxn>
                <a:cxn ang="0">
                  <a:pos x="T2" y="T3"/>
                </a:cxn>
                <a:cxn ang="0">
                  <a:pos x="T4" y="T5"/>
                </a:cxn>
                <a:cxn ang="0">
                  <a:pos x="T6" y="T7"/>
                </a:cxn>
                <a:cxn ang="0">
                  <a:pos x="T8" y="T9"/>
                </a:cxn>
              </a:cxnLst>
              <a:rect l="0" t="0" r="r" b="b"/>
              <a:pathLst>
                <a:path w="12" h="1354">
                  <a:moveTo>
                    <a:pt x="12" y="1354"/>
                  </a:moveTo>
                  <a:lnTo>
                    <a:pt x="0" y="1352"/>
                  </a:lnTo>
                  <a:lnTo>
                    <a:pt x="0" y="0"/>
                  </a:lnTo>
                  <a:lnTo>
                    <a:pt x="12" y="7"/>
                  </a:lnTo>
                  <a:lnTo>
                    <a:pt x="12"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166">
              <a:extLst>
                <a:ext uri="{FF2B5EF4-FFF2-40B4-BE49-F238E27FC236}">
                  <a16:creationId xmlns:a16="http://schemas.microsoft.com/office/drawing/2014/main" id="{21E85E60-7E1B-4640-822D-BADAA7475AED}"/>
                </a:ext>
              </a:extLst>
            </p:cNvPr>
            <p:cNvSpPr>
              <a:spLocks/>
            </p:cNvSpPr>
            <p:nvPr/>
          </p:nvSpPr>
          <p:spPr bwMode="auto">
            <a:xfrm>
              <a:off x="8191501" y="2463801"/>
              <a:ext cx="19050" cy="2149475"/>
            </a:xfrm>
            <a:custGeom>
              <a:avLst/>
              <a:gdLst>
                <a:gd name="T0" fmla="*/ 12 w 12"/>
                <a:gd name="T1" fmla="*/ 1354 h 1354"/>
                <a:gd name="T2" fmla="*/ 0 w 12"/>
                <a:gd name="T3" fmla="*/ 1352 h 1354"/>
                <a:gd name="T4" fmla="*/ 0 w 12"/>
                <a:gd name="T5" fmla="*/ 0 h 1354"/>
                <a:gd name="T6" fmla="*/ 12 w 12"/>
                <a:gd name="T7" fmla="*/ 7 h 1354"/>
                <a:gd name="T8" fmla="*/ 12 w 12"/>
                <a:gd name="T9" fmla="*/ 1354 h 1354"/>
              </a:gdLst>
              <a:ahLst/>
              <a:cxnLst>
                <a:cxn ang="0">
                  <a:pos x="T0" y="T1"/>
                </a:cxn>
                <a:cxn ang="0">
                  <a:pos x="T2" y="T3"/>
                </a:cxn>
                <a:cxn ang="0">
                  <a:pos x="T4" y="T5"/>
                </a:cxn>
                <a:cxn ang="0">
                  <a:pos x="T6" y="T7"/>
                </a:cxn>
                <a:cxn ang="0">
                  <a:pos x="T8" y="T9"/>
                </a:cxn>
              </a:cxnLst>
              <a:rect l="0" t="0" r="r" b="b"/>
              <a:pathLst>
                <a:path w="12" h="1354">
                  <a:moveTo>
                    <a:pt x="12" y="1354"/>
                  </a:moveTo>
                  <a:lnTo>
                    <a:pt x="0" y="1352"/>
                  </a:lnTo>
                  <a:lnTo>
                    <a:pt x="0" y="0"/>
                  </a:lnTo>
                  <a:lnTo>
                    <a:pt x="12" y="7"/>
                  </a:lnTo>
                  <a:lnTo>
                    <a:pt x="12"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167">
              <a:extLst>
                <a:ext uri="{FF2B5EF4-FFF2-40B4-BE49-F238E27FC236}">
                  <a16:creationId xmlns:a16="http://schemas.microsoft.com/office/drawing/2014/main" id="{C387256F-99FE-439D-9246-49BF1F84E14E}"/>
                </a:ext>
              </a:extLst>
            </p:cNvPr>
            <p:cNvSpPr>
              <a:spLocks/>
            </p:cNvSpPr>
            <p:nvPr/>
          </p:nvSpPr>
          <p:spPr bwMode="auto">
            <a:xfrm>
              <a:off x="8221663" y="2482851"/>
              <a:ext cx="22225" cy="2149475"/>
            </a:xfrm>
            <a:custGeom>
              <a:avLst/>
              <a:gdLst>
                <a:gd name="T0" fmla="*/ 14 w 14"/>
                <a:gd name="T1" fmla="*/ 1354 h 1354"/>
                <a:gd name="T2" fmla="*/ 0 w 14"/>
                <a:gd name="T3" fmla="*/ 1351 h 1354"/>
                <a:gd name="T4" fmla="*/ 0 w 14"/>
                <a:gd name="T5" fmla="*/ 0 h 1354"/>
                <a:gd name="T6" fmla="*/ 14 w 14"/>
                <a:gd name="T7" fmla="*/ 7 h 1354"/>
                <a:gd name="T8" fmla="*/ 14 w 14"/>
                <a:gd name="T9" fmla="*/ 1354 h 1354"/>
              </a:gdLst>
              <a:ahLst/>
              <a:cxnLst>
                <a:cxn ang="0">
                  <a:pos x="T0" y="T1"/>
                </a:cxn>
                <a:cxn ang="0">
                  <a:pos x="T2" y="T3"/>
                </a:cxn>
                <a:cxn ang="0">
                  <a:pos x="T4" y="T5"/>
                </a:cxn>
                <a:cxn ang="0">
                  <a:pos x="T6" y="T7"/>
                </a:cxn>
                <a:cxn ang="0">
                  <a:pos x="T8" y="T9"/>
                </a:cxn>
              </a:cxnLst>
              <a:rect l="0" t="0" r="r" b="b"/>
              <a:pathLst>
                <a:path w="14" h="1354">
                  <a:moveTo>
                    <a:pt x="14" y="1354"/>
                  </a:moveTo>
                  <a:lnTo>
                    <a:pt x="0" y="1351"/>
                  </a:lnTo>
                  <a:lnTo>
                    <a:pt x="0" y="0"/>
                  </a:lnTo>
                  <a:lnTo>
                    <a:pt x="14" y="7"/>
                  </a:lnTo>
                  <a:lnTo>
                    <a:pt x="14"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168">
              <a:extLst>
                <a:ext uri="{FF2B5EF4-FFF2-40B4-BE49-F238E27FC236}">
                  <a16:creationId xmlns:a16="http://schemas.microsoft.com/office/drawing/2014/main" id="{62D260D9-474F-43A4-8D6D-E032BF52721D}"/>
                </a:ext>
              </a:extLst>
            </p:cNvPr>
            <p:cNvSpPr>
              <a:spLocks/>
            </p:cNvSpPr>
            <p:nvPr/>
          </p:nvSpPr>
          <p:spPr bwMode="auto">
            <a:xfrm>
              <a:off x="8523288" y="2368551"/>
              <a:ext cx="19050" cy="2146300"/>
            </a:xfrm>
            <a:custGeom>
              <a:avLst/>
              <a:gdLst>
                <a:gd name="T0" fmla="*/ 0 w 12"/>
                <a:gd name="T1" fmla="*/ 1352 h 1352"/>
                <a:gd name="T2" fmla="*/ 12 w 12"/>
                <a:gd name="T3" fmla="*/ 1352 h 1352"/>
                <a:gd name="T4" fmla="*/ 12 w 12"/>
                <a:gd name="T5" fmla="*/ 0 h 1352"/>
                <a:gd name="T6" fmla="*/ 0 w 12"/>
                <a:gd name="T7" fmla="*/ 8 h 1352"/>
                <a:gd name="T8" fmla="*/ 0 w 12"/>
                <a:gd name="T9" fmla="*/ 1352 h 1352"/>
              </a:gdLst>
              <a:ahLst/>
              <a:cxnLst>
                <a:cxn ang="0">
                  <a:pos x="T0" y="T1"/>
                </a:cxn>
                <a:cxn ang="0">
                  <a:pos x="T2" y="T3"/>
                </a:cxn>
                <a:cxn ang="0">
                  <a:pos x="T4" y="T5"/>
                </a:cxn>
                <a:cxn ang="0">
                  <a:pos x="T6" y="T7"/>
                </a:cxn>
                <a:cxn ang="0">
                  <a:pos x="T8" y="T9"/>
                </a:cxn>
              </a:cxnLst>
              <a:rect l="0" t="0" r="r" b="b"/>
              <a:pathLst>
                <a:path w="12" h="1352">
                  <a:moveTo>
                    <a:pt x="0" y="1352"/>
                  </a:moveTo>
                  <a:lnTo>
                    <a:pt x="12" y="1352"/>
                  </a:lnTo>
                  <a:lnTo>
                    <a:pt x="12" y="0"/>
                  </a:lnTo>
                  <a:lnTo>
                    <a:pt x="0" y="8"/>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169">
              <a:extLst>
                <a:ext uri="{FF2B5EF4-FFF2-40B4-BE49-F238E27FC236}">
                  <a16:creationId xmlns:a16="http://schemas.microsoft.com/office/drawing/2014/main" id="{0C895A9A-48E9-4C23-B663-F789CFDD9866}"/>
                </a:ext>
              </a:extLst>
            </p:cNvPr>
            <p:cNvSpPr>
              <a:spLocks/>
            </p:cNvSpPr>
            <p:nvPr/>
          </p:nvSpPr>
          <p:spPr bwMode="auto">
            <a:xfrm>
              <a:off x="8489951" y="2387601"/>
              <a:ext cx="22225" cy="2146300"/>
            </a:xfrm>
            <a:custGeom>
              <a:avLst/>
              <a:gdLst>
                <a:gd name="T0" fmla="*/ 0 w 14"/>
                <a:gd name="T1" fmla="*/ 1352 h 1352"/>
                <a:gd name="T2" fmla="*/ 14 w 14"/>
                <a:gd name="T3" fmla="*/ 1352 h 1352"/>
                <a:gd name="T4" fmla="*/ 14 w 14"/>
                <a:gd name="T5" fmla="*/ 0 h 1352"/>
                <a:gd name="T6" fmla="*/ 0 w 14"/>
                <a:gd name="T7" fmla="*/ 7 h 1352"/>
                <a:gd name="T8" fmla="*/ 0 w 14"/>
                <a:gd name="T9" fmla="*/ 1352 h 1352"/>
              </a:gdLst>
              <a:ahLst/>
              <a:cxnLst>
                <a:cxn ang="0">
                  <a:pos x="T0" y="T1"/>
                </a:cxn>
                <a:cxn ang="0">
                  <a:pos x="T2" y="T3"/>
                </a:cxn>
                <a:cxn ang="0">
                  <a:pos x="T4" y="T5"/>
                </a:cxn>
                <a:cxn ang="0">
                  <a:pos x="T6" y="T7"/>
                </a:cxn>
                <a:cxn ang="0">
                  <a:pos x="T8" y="T9"/>
                </a:cxn>
              </a:cxnLst>
              <a:rect l="0" t="0" r="r" b="b"/>
              <a:pathLst>
                <a:path w="14" h="1352">
                  <a:moveTo>
                    <a:pt x="0" y="1352"/>
                  </a:moveTo>
                  <a:lnTo>
                    <a:pt x="14" y="1352"/>
                  </a:lnTo>
                  <a:lnTo>
                    <a:pt x="14"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170">
              <a:extLst>
                <a:ext uri="{FF2B5EF4-FFF2-40B4-BE49-F238E27FC236}">
                  <a16:creationId xmlns:a16="http://schemas.microsoft.com/office/drawing/2014/main" id="{3792E693-4446-4F6A-A978-48F7612E978F}"/>
                </a:ext>
              </a:extLst>
            </p:cNvPr>
            <p:cNvSpPr>
              <a:spLocks/>
            </p:cNvSpPr>
            <p:nvPr/>
          </p:nvSpPr>
          <p:spPr bwMode="auto">
            <a:xfrm>
              <a:off x="8459788" y="2406651"/>
              <a:ext cx="19050" cy="2146300"/>
            </a:xfrm>
            <a:custGeom>
              <a:avLst/>
              <a:gdLst>
                <a:gd name="T0" fmla="*/ 0 w 12"/>
                <a:gd name="T1" fmla="*/ 1352 h 1352"/>
                <a:gd name="T2" fmla="*/ 12 w 12"/>
                <a:gd name="T3" fmla="*/ 1352 h 1352"/>
                <a:gd name="T4" fmla="*/ 12 w 12"/>
                <a:gd name="T5" fmla="*/ 0 h 1352"/>
                <a:gd name="T6" fmla="*/ 0 w 12"/>
                <a:gd name="T7" fmla="*/ 7 h 1352"/>
                <a:gd name="T8" fmla="*/ 0 w 12"/>
                <a:gd name="T9" fmla="*/ 1352 h 1352"/>
              </a:gdLst>
              <a:ahLst/>
              <a:cxnLst>
                <a:cxn ang="0">
                  <a:pos x="T0" y="T1"/>
                </a:cxn>
                <a:cxn ang="0">
                  <a:pos x="T2" y="T3"/>
                </a:cxn>
                <a:cxn ang="0">
                  <a:pos x="T4" y="T5"/>
                </a:cxn>
                <a:cxn ang="0">
                  <a:pos x="T6" y="T7"/>
                </a:cxn>
                <a:cxn ang="0">
                  <a:pos x="T8" y="T9"/>
                </a:cxn>
              </a:cxnLst>
              <a:rect l="0" t="0" r="r" b="b"/>
              <a:pathLst>
                <a:path w="12" h="1352">
                  <a:moveTo>
                    <a:pt x="0" y="1352"/>
                  </a:moveTo>
                  <a:lnTo>
                    <a:pt x="12" y="1352"/>
                  </a:lnTo>
                  <a:lnTo>
                    <a:pt x="12"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171">
              <a:extLst>
                <a:ext uri="{FF2B5EF4-FFF2-40B4-BE49-F238E27FC236}">
                  <a16:creationId xmlns:a16="http://schemas.microsoft.com/office/drawing/2014/main" id="{B7EC9C13-A839-439E-A87F-3C33D3B332C9}"/>
                </a:ext>
              </a:extLst>
            </p:cNvPr>
            <p:cNvSpPr>
              <a:spLocks/>
            </p:cNvSpPr>
            <p:nvPr/>
          </p:nvSpPr>
          <p:spPr bwMode="auto">
            <a:xfrm>
              <a:off x="8424863" y="2425701"/>
              <a:ext cx="19050" cy="2146300"/>
            </a:xfrm>
            <a:custGeom>
              <a:avLst/>
              <a:gdLst>
                <a:gd name="T0" fmla="*/ 0 w 12"/>
                <a:gd name="T1" fmla="*/ 1352 h 1352"/>
                <a:gd name="T2" fmla="*/ 12 w 12"/>
                <a:gd name="T3" fmla="*/ 1352 h 1352"/>
                <a:gd name="T4" fmla="*/ 12 w 12"/>
                <a:gd name="T5" fmla="*/ 0 h 1352"/>
                <a:gd name="T6" fmla="*/ 0 w 12"/>
                <a:gd name="T7" fmla="*/ 7 h 1352"/>
                <a:gd name="T8" fmla="*/ 0 w 12"/>
                <a:gd name="T9" fmla="*/ 1352 h 1352"/>
              </a:gdLst>
              <a:ahLst/>
              <a:cxnLst>
                <a:cxn ang="0">
                  <a:pos x="T0" y="T1"/>
                </a:cxn>
                <a:cxn ang="0">
                  <a:pos x="T2" y="T3"/>
                </a:cxn>
                <a:cxn ang="0">
                  <a:pos x="T4" y="T5"/>
                </a:cxn>
                <a:cxn ang="0">
                  <a:pos x="T6" y="T7"/>
                </a:cxn>
                <a:cxn ang="0">
                  <a:pos x="T8" y="T9"/>
                </a:cxn>
              </a:cxnLst>
              <a:rect l="0" t="0" r="r" b="b"/>
              <a:pathLst>
                <a:path w="12" h="1352">
                  <a:moveTo>
                    <a:pt x="0" y="1352"/>
                  </a:moveTo>
                  <a:lnTo>
                    <a:pt x="12" y="1352"/>
                  </a:lnTo>
                  <a:lnTo>
                    <a:pt x="12"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172">
              <a:extLst>
                <a:ext uri="{FF2B5EF4-FFF2-40B4-BE49-F238E27FC236}">
                  <a16:creationId xmlns:a16="http://schemas.microsoft.com/office/drawing/2014/main" id="{3C0ABB1C-3B35-461C-ABAB-012D6272CA28}"/>
                </a:ext>
              </a:extLst>
            </p:cNvPr>
            <p:cNvSpPr>
              <a:spLocks/>
            </p:cNvSpPr>
            <p:nvPr/>
          </p:nvSpPr>
          <p:spPr bwMode="auto">
            <a:xfrm>
              <a:off x="8391526" y="2444751"/>
              <a:ext cx="22225" cy="2146300"/>
            </a:xfrm>
            <a:custGeom>
              <a:avLst/>
              <a:gdLst>
                <a:gd name="T0" fmla="*/ 0 w 14"/>
                <a:gd name="T1" fmla="*/ 1352 h 1352"/>
                <a:gd name="T2" fmla="*/ 14 w 14"/>
                <a:gd name="T3" fmla="*/ 1352 h 1352"/>
                <a:gd name="T4" fmla="*/ 14 w 14"/>
                <a:gd name="T5" fmla="*/ 0 h 1352"/>
                <a:gd name="T6" fmla="*/ 0 w 14"/>
                <a:gd name="T7" fmla="*/ 7 h 1352"/>
                <a:gd name="T8" fmla="*/ 0 w 14"/>
                <a:gd name="T9" fmla="*/ 1352 h 1352"/>
              </a:gdLst>
              <a:ahLst/>
              <a:cxnLst>
                <a:cxn ang="0">
                  <a:pos x="T0" y="T1"/>
                </a:cxn>
                <a:cxn ang="0">
                  <a:pos x="T2" y="T3"/>
                </a:cxn>
                <a:cxn ang="0">
                  <a:pos x="T4" y="T5"/>
                </a:cxn>
                <a:cxn ang="0">
                  <a:pos x="T6" y="T7"/>
                </a:cxn>
                <a:cxn ang="0">
                  <a:pos x="T8" y="T9"/>
                </a:cxn>
              </a:cxnLst>
              <a:rect l="0" t="0" r="r" b="b"/>
              <a:pathLst>
                <a:path w="14" h="1352">
                  <a:moveTo>
                    <a:pt x="0" y="1352"/>
                  </a:moveTo>
                  <a:lnTo>
                    <a:pt x="14" y="1352"/>
                  </a:lnTo>
                  <a:lnTo>
                    <a:pt x="14"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173">
              <a:extLst>
                <a:ext uri="{FF2B5EF4-FFF2-40B4-BE49-F238E27FC236}">
                  <a16:creationId xmlns:a16="http://schemas.microsoft.com/office/drawing/2014/main" id="{7413518A-F556-49B4-AA0F-C566AB6E0D37}"/>
                </a:ext>
              </a:extLst>
            </p:cNvPr>
            <p:cNvSpPr>
              <a:spLocks/>
            </p:cNvSpPr>
            <p:nvPr/>
          </p:nvSpPr>
          <p:spPr bwMode="auto">
            <a:xfrm>
              <a:off x="8361363" y="2463801"/>
              <a:ext cx="19050" cy="2146300"/>
            </a:xfrm>
            <a:custGeom>
              <a:avLst/>
              <a:gdLst>
                <a:gd name="T0" fmla="*/ 0 w 12"/>
                <a:gd name="T1" fmla="*/ 1352 h 1352"/>
                <a:gd name="T2" fmla="*/ 12 w 12"/>
                <a:gd name="T3" fmla="*/ 1352 h 1352"/>
                <a:gd name="T4" fmla="*/ 12 w 12"/>
                <a:gd name="T5" fmla="*/ 0 h 1352"/>
                <a:gd name="T6" fmla="*/ 0 w 12"/>
                <a:gd name="T7" fmla="*/ 7 h 1352"/>
                <a:gd name="T8" fmla="*/ 0 w 12"/>
                <a:gd name="T9" fmla="*/ 1352 h 1352"/>
              </a:gdLst>
              <a:ahLst/>
              <a:cxnLst>
                <a:cxn ang="0">
                  <a:pos x="T0" y="T1"/>
                </a:cxn>
                <a:cxn ang="0">
                  <a:pos x="T2" y="T3"/>
                </a:cxn>
                <a:cxn ang="0">
                  <a:pos x="T4" y="T5"/>
                </a:cxn>
                <a:cxn ang="0">
                  <a:pos x="T6" y="T7"/>
                </a:cxn>
                <a:cxn ang="0">
                  <a:pos x="T8" y="T9"/>
                </a:cxn>
              </a:cxnLst>
              <a:rect l="0" t="0" r="r" b="b"/>
              <a:pathLst>
                <a:path w="12" h="1352">
                  <a:moveTo>
                    <a:pt x="0" y="1352"/>
                  </a:moveTo>
                  <a:lnTo>
                    <a:pt x="12" y="1352"/>
                  </a:lnTo>
                  <a:lnTo>
                    <a:pt x="12"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174">
              <a:extLst>
                <a:ext uri="{FF2B5EF4-FFF2-40B4-BE49-F238E27FC236}">
                  <a16:creationId xmlns:a16="http://schemas.microsoft.com/office/drawing/2014/main" id="{29E85AE4-14EB-48CB-89E8-C18F67B2474A}"/>
                </a:ext>
              </a:extLst>
            </p:cNvPr>
            <p:cNvSpPr>
              <a:spLocks/>
            </p:cNvSpPr>
            <p:nvPr/>
          </p:nvSpPr>
          <p:spPr bwMode="auto">
            <a:xfrm>
              <a:off x="8328026" y="2478088"/>
              <a:ext cx="19050" cy="2149475"/>
            </a:xfrm>
            <a:custGeom>
              <a:avLst/>
              <a:gdLst>
                <a:gd name="T0" fmla="*/ 0 w 12"/>
                <a:gd name="T1" fmla="*/ 1354 h 1354"/>
                <a:gd name="T2" fmla="*/ 12 w 12"/>
                <a:gd name="T3" fmla="*/ 1354 h 1354"/>
                <a:gd name="T4" fmla="*/ 12 w 12"/>
                <a:gd name="T5" fmla="*/ 0 h 1354"/>
                <a:gd name="T6" fmla="*/ 0 w 12"/>
                <a:gd name="T7" fmla="*/ 10 h 1354"/>
                <a:gd name="T8" fmla="*/ 0 w 12"/>
                <a:gd name="T9" fmla="*/ 1354 h 1354"/>
              </a:gdLst>
              <a:ahLst/>
              <a:cxnLst>
                <a:cxn ang="0">
                  <a:pos x="T0" y="T1"/>
                </a:cxn>
                <a:cxn ang="0">
                  <a:pos x="T2" y="T3"/>
                </a:cxn>
                <a:cxn ang="0">
                  <a:pos x="T4" y="T5"/>
                </a:cxn>
                <a:cxn ang="0">
                  <a:pos x="T6" y="T7"/>
                </a:cxn>
                <a:cxn ang="0">
                  <a:pos x="T8" y="T9"/>
                </a:cxn>
              </a:cxnLst>
              <a:rect l="0" t="0" r="r" b="b"/>
              <a:pathLst>
                <a:path w="12" h="1354">
                  <a:moveTo>
                    <a:pt x="0" y="1354"/>
                  </a:moveTo>
                  <a:lnTo>
                    <a:pt x="12" y="1354"/>
                  </a:lnTo>
                  <a:lnTo>
                    <a:pt x="12" y="0"/>
                  </a:lnTo>
                  <a:lnTo>
                    <a:pt x="0" y="10"/>
                  </a:lnTo>
                  <a:lnTo>
                    <a:pt x="0"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175">
              <a:extLst>
                <a:ext uri="{FF2B5EF4-FFF2-40B4-BE49-F238E27FC236}">
                  <a16:creationId xmlns:a16="http://schemas.microsoft.com/office/drawing/2014/main" id="{362D24A6-AF18-45CC-98DC-B4E19E012977}"/>
                </a:ext>
              </a:extLst>
            </p:cNvPr>
            <p:cNvSpPr>
              <a:spLocks/>
            </p:cNvSpPr>
            <p:nvPr/>
          </p:nvSpPr>
          <p:spPr bwMode="auto">
            <a:xfrm>
              <a:off x="6359526" y="3998913"/>
              <a:ext cx="1889125" cy="1066800"/>
            </a:xfrm>
            <a:custGeom>
              <a:avLst/>
              <a:gdLst>
                <a:gd name="T0" fmla="*/ 0 w 1190"/>
                <a:gd name="T1" fmla="*/ 418 h 672"/>
                <a:gd name="T2" fmla="*/ 743 w 1190"/>
                <a:gd name="T3" fmla="*/ 0 h 672"/>
                <a:gd name="T4" fmla="*/ 1190 w 1190"/>
                <a:gd name="T5" fmla="*/ 252 h 672"/>
                <a:gd name="T6" fmla="*/ 449 w 1190"/>
                <a:gd name="T7" fmla="*/ 672 h 672"/>
                <a:gd name="T8" fmla="*/ 14 w 1190"/>
                <a:gd name="T9" fmla="*/ 425 h 672"/>
                <a:gd name="T10" fmla="*/ 0 w 1190"/>
                <a:gd name="T11" fmla="*/ 418 h 672"/>
              </a:gdLst>
              <a:ahLst/>
              <a:cxnLst>
                <a:cxn ang="0">
                  <a:pos x="T0" y="T1"/>
                </a:cxn>
                <a:cxn ang="0">
                  <a:pos x="T2" y="T3"/>
                </a:cxn>
                <a:cxn ang="0">
                  <a:pos x="T4" y="T5"/>
                </a:cxn>
                <a:cxn ang="0">
                  <a:pos x="T6" y="T7"/>
                </a:cxn>
                <a:cxn ang="0">
                  <a:pos x="T8" y="T9"/>
                </a:cxn>
                <a:cxn ang="0">
                  <a:pos x="T10" y="T11"/>
                </a:cxn>
              </a:cxnLst>
              <a:rect l="0" t="0" r="r" b="b"/>
              <a:pathLst>
                <a:path w="1190" h="672">
                  <a:moveTo>
                    <a:pt x="0" y="418"/>
                  </a:moveTo>
                  <a:lnTo>
                    <a:pt x="743" y="0"/>
                  </a:lnTo>
                  <a:lnTo>
                    <a:pt x="1190" y="252"/>
                  </a:lnTo>
                  <a:lnTo>
                    <a:pt x="449" y="672"/>
                  </a:lnTo>
                  <a:lnTo>
                    <a:pt x="14" y="425"/>
                  </a:lnTo>
                  <a:lnTo>
                    <a:pt x="0" y="41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176">
              <a:extLst>
                <a:ext uri="{FF2B5EF4-FFF2-40B4-BE49-F238E27FC236}">
                  <a16:creationId xmlns:a16="http://schemas.microsoft.com/office/drawing/2014/main" id="{F9A86918-EE1A-47EC-A06F-0BECAAFD5EE7}"/>
                </a:ext>
              </a:extLst>
            </p:cNvPr>
            <p:cNvSpPr>
              <a:spLocks/>
            </p:cNvSpPr>
            <p:nvPr/>
          </p:nvSpPr>
          <p:spPr bwMode="auto">
            <a:xfrm>
              <a:off x="6359526" y="3998913"/>
              <a:ext cx="1889125" cy="1066800"/>
            </a:xfrm>
            <a:custGeom>
              <a:avLst/>
              <a:gdLst>
                <a:gd name="T0" fmla="*/ 0 w 1190"/>
                <a:gd name="T1" fmla="*/ 418 h 672"/>
                <a:gd name="T2" fmla="*/ 743 w 1190"/>
                <a:gd name="T3" fmla="*/ 0 h 672"/>
                <a:gd name="T4" fmla="*/ 1190 w 1190"/>
                <a:gd name="T5" fmla="*/ 252 h 672"/>
                <a:gd name="T6" fmla="*/ 449 w 1190"/>
                <a:gd name="T7" fmla="*/ 672 h 672"/>
                <a:gd name="T8" fmla="*/ 14 w 1190"/>
                <a:gd name="T9" fmla="*/ 425 h 672"/>
                <a:gd name="T10" fmla="*/ 0 w 1190"/>
                <a:gd name="T11" fmla="*/ 418 h 672"/>
              </a:gdLst>
              <a:ahLst/>
              <a:cxnLst>
                <a:cxn ang="0">
                  <a:pos x="T0" y="T1"/>
                </a:cxn>
                <a:cxn ang="0">
                  <a:pos x="T2" y="T3"/>
                </a:cxn>
                <a:cxn ang="0">
                  <a:pos x="T4" y="T5"/>
                </a:cxn>
                <a:cxn ang="0">
                  <a:pos x="T6" y="T7"/>
                </a:cxn>
                <a:cxn ang="0">
                  <a:pos x="T8" y="T9"/>
                </a:cxn>
                <a:cxn ang="0">
                  <a:pos x="T10" y="T11"/>
                </a:cxn>
              </a:cxnLst>
              <a:rect l="0" t="0" r="r" b="b"/>
              <a:pathLst>
                <a:path w="1190" h="672">
                  <a:moveTo>
                    <a:pt x="0" y="418"/>
                  </a:moveTo>
                  <a:lnTo>
                    <a:pt x="743" y="0"/>
                  </a:lnTo>
                  <a:lnTo>
                    <a:pt x="1190" y="252"/>
                  </a:lnTo>
                  <a:lnTo>
                    <a:pt x="449" y="672"/>
                  </a:lnTo>
                  <a:lnTo>
                    <a:pt x="14" y="425"/>
                  </a:lnTo>
                  <a:lnTo>
                    <a:pt x="0" y="4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Rectangle 177">
              <a:extLst>
                <a:ext uri="{FF2B5EF4-FFF2-40B4-BE49-F238E27FC236}">
                  <a16:creationId xmlns:a16="http://schemas.microsoft.com/office/drawing/2014/main" id="{EE1884D9-B268-4249-B53A-6248B385E18E}"/>
                </a:ext>
              </a:extLst>
            </p:cNvPr>
            <p:cNvSpPr>
              <a:spLocks noChangeArrowheads="1"/>
            </p:cNvSpPr>
            <p:nvPr/>
          </p:nvSpPr>
          <p:spPr bwMode="auto">
            <a:xfrm>
              <a:off x="6532563" y="4583113"/>
              <a:ext cx="11113" cy="79375"/>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Oval 178">
              <a:extLst>
                <a:ext uri="{FF2B5EF4-FFF2-40B4-BE49-F238E27FC236}">
                  <a16:creationId xmlns:a16="http://schemas.microsoft.com/office/drawing/2014/main" id="{FB23C8A5-1945-4A96-814F-8FFE5490D671}"/>
                </a:ext>
              </a:extLst>
            </p:cNvPr>
            <p:cNvSpPr>
              <a:spLocks noChangeArrowheads="1"/>
            </p:cNvSpPr>
            <p:nvPr/>
          </p:nvSpPr>
          <p:spPr bwMode="auto">
            <a:xfrm>
              <a:off x="6477001" y="4473576"/>
              <a:ext cx="123825" cy="123825"/>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179">
              <a:extLst>
                <a:ext uri="{FF2B5EF4-FFF2-40B4-BE49-F238E27FC236}">
                  <a16:creationId xmlns:a16="http://schemas.microsoft.com/office/drawing/2014/main" id="{6F78A621-627B-4795-811B-5006B18B6D23}"/>
                </a:ext>
              </a:extLst>
            </p:cNvPr>
            <p:cNvSpPr>
              <a:spLocks/>
            </p:cNvSpPr>
            <p:nvPr/>
          </p:nvSpPr>
          <p:spPr bwMode="auto">
            <a:xfrm>
              <a:off x="6611938" y="4325938"/>
              <a:ext cx="833438" cy="495300"/>
            </a:xfrm>
            <a:custGeom>
              <a:avLst/>
              <a:gdLst>
                <a:gd name="T0" fmla="*/ 0 w 525"/>
                <a:gd name="T1" fmla="*/ 148 h 312"/>
                <a:gd name="T2" fmla="*/ 242 w 525"/>
                <a:gd name="T3" fmla="*/ 0 h 312"/>
                <a:gd name="T4" fmla="*/ 525 w 525"/>
                <a:gd name="T5" fmla="*/ 167 h 312"/>
                <a:gd name="T6" fmla="*/ 280 w 525"/>
                <a:gd name="T7" fmla="*/ 312 h 312"/>
                <a:gd name="T8" fmla="*/ 0 w 525"/>
                <a:gd name="T9" fmla="*/ 148 h 312"/>
              </a:gdLst>
              <a:ahLst/>
              <a:cxnLst>
                <a:cxn ang="0">
                  <a:pos x="T0" y="T1"/>
                </a:cxn>
                <a:cxn ang="0">
                  <a:pos x="T2" y="T3"/>
                </a:cxn>
                <a:cxn ang="0">
                  <a:pos x="T4" y="T5"/>
                </a:cxn>
                <a:cxn ang="0">
                  <a:pos x="T6" y="T7"/>
                </a:cxn>
                <a:cxn ang="0">
                  <a:pos x="T8" y="T9"/>
                </a:cxn>
              </a:cxnLst>
              <a:rect l="0" t="0" r="r" b="b"/>
              <a:pathLst>
                <a:path w="525" h="312">
                  <a:moveTo>
                    <a:pt x="0" y="148"/>
                  </a:moveTo>
                  <a:lnTo>
                    <a:pt x="242" y="0"/>
                  </a:lnTo>
                  <a:lnTo>
                    <a:pt x="525" y="167"/>
                  </a:lnTo>
                  <a:lnTo>
                    <a:pt x="280" y="312"/>
                  </a:lnTo>
                  <a:lnTo>
                    <a:pt x="0" y="14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180">
              <a:extLst>
                <a:ext uri="{FF2B5EF4-FFF2-40B4-BE49-F238E27FC236}">
                  <a16:creationId xmlns:a16="http://schemas.microsoft.com/office/drawing/2014/main" id="{3E068FD7-C46F-4519-A863-34C006FCCEDC}"/>
                </a:ext>
              </a:extLst>
            </p:cNvPr>
            <p:cNvSpPr>
              <a:spLocks/>
            </p:cNvSpPr>
            <p:nvPr/>
          </p:nvSpPr>
          <p:spPr bwMode="auto">
            <a:xfrm>
              <a:off x="6611938" y="4325938"/>
              <a:ext cx="833438" cy="495300"/>
            </a:xfrm>
            <a:custGeom>
              <a:avLst/>
              <a:gdLst>
                <a:gd name="T0" fmla="*/ 0 w 525"/>
                <a:gd name="T1" fmla="*/ 148 h 312"/>
                <a:gd name="T2" fmla="*/ 242 w 525"/>
                <a:gd name="T3" fmla="*/ 0 h 312"/>
                <a:gd name="T4" fmla="*/ 525 w 525"/>
                <a:gd name="T5" fmla="*/ 167 h 312"/>
                <a:gd name="T6" fmla="*/ 280 w 525"/>
                <a:gd name="T7" fmla="*/ 312 h 312"/>
                <a:gd name="T8" fmla="*/ 0 w 525"/>
                <a:gd name="T9" fmla="*/ 148 h 312"/>
              </a:gdLst>
              <a:ahLst/>
              <a:cxnLst>
                <a:cxn ang="0">
                  <a:pos x="T0" y="T1"/>
                </a:cxn>
                <a:cxn ang="0">
                  <a:pos x="T2" y="T3"/>
                </a:cxn>
                <a:cxn ang="0">
                  <a:pos x="T4" y="T5"/>
                </a:cxn>
                <a:cxn ang="0">
                  <a:pos x="T6" y="T7"/>
                </a:cxn>
                <a:cxn ang="0">
                  <a:pos x="T8" y="T9"/>
                </a:cxn>
              </a:cxnLst>
              <a:rect l="0" t="0" r="r" b="b"/>
              <a:pathLst>
                <a:path w="525" h="312">
                  <a:moveTo>
                    <a:pt x="0" y="148"/>
                  </a:moveTo>
                  <a:lnTo>
                    <a:pt x="242" y="0"/>
                  </a:lnTo>
                  <a:lnTo>
                    <a:pt x="525" y="167"/>
                  </a:lnTo>
                  <a:lnTo>
                    <a:pt x="280" y="312"/>
                  </a:lnTo>
                  <a:lnTo>
                    <a:pt x="0"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181">
              <a:extLst>
                <a:ext uri="{FF2B5EF4-FFF2-40B4-BE49-F238E27FC236}">
                  <a16:creationId xmlns:a16="http://schemas.microsoft.com/office/drawing/2014/main" id="{C5454EAF-9699-4ED9-BF2D-EEF4E15EAC67}"/>
                </a:ext>
              </a:extLst>
            </p:cNvPr>
            <p:cNvSpPr>
              <a:spLocks/>
            </p:cNvSpPr>
            <p:nvPr/>
          </p:nvSpPr>
          <p:spPr bwMode="auto">
            <a:xfrm>
              <a:off x="6611938" y="4560888"/>
              <a:ext cx="444500" cy="425450"/>
            </a:xfrm>
            <a:custGeom>
              <a:avLst/>
              <a:gdLst>
                <a:gd name="T0" fmla="*/ 0 w 280"/>
                <a:gd name="T1" fmla="*/ 109 h 268"/>
                <a:gd name="T2" fmla="*/ 280 w 280"/>
                <a:gd name="T3" fmla="*/ 268 h 268"/>
                <a:gd name="T4" fmla="*/ 280 w 280"/>
                <a:gd name="T5" fmla="*/ 164 h 268"/>
                <a:gd name="T6" fmla="*/ 0 w 280"/>
                <a:gd name="T7" fmla="*/ 0 h 268"/>
                <a:gd name="T8" fmla="*/ 0 w 280"/>
                <a:gd name="T9" fmla="*/ 109 h 268"/>
              </a:gdLst>
              <a:ahLst/>
              <a:cxnLst>
                <a:cxn ang="0">
                  <a:pos x="T0" y="T1"/>
                </a:cxn>
                <a:cxn ang="0">
                  <a:pos x="T2" y="T3"/>
                </a:cxn>
                <a:cxn ang="0">
                  <a:pos x="T4" y="T5"/>
                </a:cxn>
                <a:cxn ang="0">
                  <a:pos x="T6" y="T7"/>
                </a:cxn>
                <a:cxn ang="0">
                  <a:pos x="T8" y="T9"/>
                </a:cxn>
              </a:cxnLst>
              <a:rect l="0" t="0" r="r" b="b"/>
              <a:pathLst>
                <a:path w="280" h="268">
                  <a:moveTo>
                    <a:pt x="0" y="109"/>
                  </a:moveTo>
                  <a:lnTo>
                    <a:pt x="280" y="268"/>
                  </a:lnTo>
                  <a:lnTo>
                    <a:pt x="280" y="164"/>
                  </a:lnTo>
                  <a:lnTo>
                    <a:pt x="0" y="0"/>
                  </a:lnTo>
                  <a:lnTo>
                    <a:pt x="0" y="109"/>
                  </a:lnTo>
                  <a:close/>
                </a:path>
              </a:pathLst>
            </a:custGeom>
            <a:solidFill>
              <a:srgbClr val="7798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182">
              <a:extLst>
                <a:ext uri="{FF2B5EF4-FFF2-40B4-BE49-F238E27FC236}">
                  <a16:creationId xmlns:a16="http://schemas.microsoft.com/office/drawing/2014/main" id="{2B5C2010-DB55-45F4-990A-2BF57E51CA08}"/>
                </a:ext>
              </a:extLst>
            </p:cNvPr>
            <p:cNvSpPr>
              <a:spLocks/>
            </p:cNvSpPr>
            <p:nvPr/>
          </p:nvSpPr>
          <p:spPr bwMode="auto">
            <a:xfrm>
              <a:off x="7056438" y="4591051"/>
              <a:ext cx="388938" cy="395288"/>
            </a:xfrm>
            <a:custGeom>
              <a:avLst/>
              <a:gdLst>
                <a:gd name="T0" fmla="*/ 0 w 245"/>
                <a:gd name="T1" fmla="*/ 145 h 249"/>
                <a:gd name="T2" fmla="*/ 245 w 245"/>
                <a:gd name="T3" fmla="*/ 0 h 249"/>
                <a:gd name="T4" fmla="*/ 245 w 245"/>
                <a:gd name="T5" fmla="*/ 109 h 249"/>
                <a:gd name="T6" fmla="*/ 0 w 245"/>
                <a:gd name="T7" fmla="*/ 249 h 249"/>
                <a:gd name="T8" fmla="*/ 0 w 245"/>
                <a:gd name="T9" fmla="*/ 145 h 249"/>
              </a:gdLst>
              <a:ahLst/>
              <a:cxnLst>
                <a:cxn ang="0">
                  <a:pos x="T0" y="T1"/>
                </a:cxn>
                <a:cxn ang="0">
                  <a:pos x="T2" y="T3"/>
                </a:cxn>
                <a:cxn ang="0">
                  <a:pos x="T4" y="T5"/>
                </a:cxn>
                <a:cxn ang="0">
                  <a:pos x="T6" y="T7"/>
                </a:cxn>
                <a:cxn ang="0">
                  <a:pos x="T8" y="T9"/>
                </a:cxn>
              </a:cxnLst>
              <a:rect l="0" t="0" r="r" b="b"/>
              <a:pathLst>
                <a:path w="245" h="249">
                  <a:moveTo>
                    <a:pt x="0" y="145"/>
                  </a:moveTo>
                  <a:lnTo>
                    <a:pt x="245" y="0"/>
                  </a:lnTo>
                  <a:lnTo>
                    <a:pt x="245" y="109"/>
                  </a:lnTo>
                  <a:lnTo>
                    <a:pt x="0" y="249"/>
                  </a:lnTo>
                  <a:lnTo>
                    <a:pt x="0" y="145"/>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183">
              <a:extLst>
                <a:ext uri="{FF2B5EF4-FFF2-40B4-BE49-F238E27FC236}">
                  <a16:creationId xmlns:a16="http://schemas.microsoft.com/office/drawing/2014/main" id="{2004D357-A113-4F82-B9EC-0DD6F68A29F7}"/>
                </a:ext>
              </a:extLst>
            </p:cNvPr>
            <p:cNvSpPr>
              <a:spLocks/>
            </p:cNvSpPr>
            <p:nvPr/>
          </p:nvSpPr>
          <p:spPr bwMode="auto">
            <a:xfrm>
              <a:off x="6661151" y="2701926"/>
              <a:ext cx="395288" cy="2084388"/>
            </a:xfrm>
            <a:custGeom>
              <a:avLst/>
              <a:gdLst>
                <a:gd name="T0" fmla="*/ 2 w 249"/>
                <a:gd name="T1" fmla="*/ 1171 h 1313"/>
                <a:gd name="T2" fmla="*/ 249 w 249"/>
                <a:gd name="T3" fmla="*/ 1313 h 1313"/>
                <a:gd name="T4" fmla="*/ 249 w 249"/>
                <a:gd name="T5" fmla="*/ 142 h 1313"/>
                <a:gd name="T6" fmla="*/ 0 w 249"/>
                <a:gd name="T7" fmla="*/ 0 h 1313"/>
                <a:gd name="T8" fmla="*/ 2 w 249"/>
                <a:gd name="T9" fmla="*/ 1171 h 1313"/>
              </a:gdLst>
              <a:ahLst/>
              <a:cxnLst>
                <a:cxn ang="0">
                  <a:pos x="T0" y="T1"/>
                </a:cxn>
                <a:cxn ang="0">
                  <a:pos x="T2" y="T3"/>
                </a:cxn>
                <a:cxn ang="0">
                  <a:pos x="T4" y="T5"/>
                </a:cxn>
                <a:cxn ang="0">
                  <a:pos x="T6" y="T7"/>
                </a:cxn>
                <a:cxn ang="0">
                  <a:pos x="T8" y="T9"/>
                </a:cxn>
              </a:cxnLst>
              <a:rect l="0" t="0" r="r" b="b"/>
              <a:pathLst>
                <a:path w="249" h="1313">
                  <a:moveTo>
                    <a:pt x="2" y="1171"/>
                  </a:moveTo>
                  <a:lnTo>
                    <a:pt x="249" y="1313"/>
                  </a:lnTo>
                  <a:lnTo>
                    <a:pt x="249" y="142"/>
                  </a:lnTo>
                  <a:lnTo>
                    <a:pt x="0" y="0"/>
                  </a:lnTo>
                  <a:lnTo>
                    <a:pt x="2" y="117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184">
              <a:extLst>
                <a:ext uri="{FF2B5EF4-FFF2-40B4-BE49-F238E27FC236}">
                  <a16:creationId xmlns:a16="http://schemas.microsoft.com/office/drawing/2014/main" id="{29554F40-4F49-4618-ADB7-5D8F535430CE}"/>
                </a:ext>
              </a:extLst>
            </p:cNvPr>
            <p:cNvSpPr>
              <a:spLocks/>
            </p:cNvSpPr>
            <p:nvPr/>
          </p:nvSpPr>
          <p:spPr bwMode="auto">
            <a:xfrm>
              <a:off x="7056438" y="2738438"/>
              <a:ext cx="331788" cy="2047875"/>
            </a:xfrm>
            <a:custGeom>
              <a:avLst/>
              <a:gdLst>
                <a:gd name="T0" fmla="*/ 0 w 209"/>
                <a:gd name="T1" fmla="*/ 119 h 1290"/>
                <a:gd name="T2" fmla="*/ 209 w 209"/>
                <a:gd name="T3" fmla="*/ 0 h 1290"/>
                <a:gd name="T4" fmla="*/ 209 w 209"/>
                <a:gd name="T5" fmla="*/ 1169 h 1290"/>
                <a:gd name="T6" fmla="*/ 0 w 209"/>
                <a:gd name="T7" fmla="*/ 1290 h 1290"/>
                <a:gd name="T8" fmla="*/ 0 w 209"/>
                <a:gd name="T9" fmla="*/ 119 h 1290"/>
              </a:gdLst>
              <a:ahLst/>
              <a:cxnLst>
                <a:cxn ang="0">
                  <a:pos x="T0" y="T1"/>
                </a:cxn>
                <a:cxn ang="0">
                  <a:pos x="T2" y="T3"/>
                </a:cxn>
                <a:cxn ang="0">
                  <a:pos x="T4" y="T5"/>
                </a:cxn>
                <a:cxn ang="0">
                  <a:pos x="T6" y="T7"/>
                </a:cxn>
                <a:cxn ang="0">
                  <a:pos x="T8" y="T9"/>
                </a:cxn>
              </a:cxnLst>
              <a:rect l="0" t="0" r="r" b="b"/>
              <a:pathLst>
                <a:path w="209" h="1290">
                  <a:moveTo>
                    <a:pt x="0" y="119"/>
                  </a:moveTo>
                  <a:lnTo>
                    <a:pt x="209" y="0"/>
                  </a:lnTo>
                  <a:lnTo>
                    <a:pt x="209" y="1169"/>
                  </a:lnTo>
                  <a:lnTo>
                    <a:pt x="0" y="1290"/>
                  </a:lnTo>
                  <a:lnTo>
                    <a:pt x="0" y="119"/>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185">
              <a:extLst>
                <a:ext uri="{FF2B5EF4-FFF2-40B4-BE49-F238E27FC236}">
                  <a16:creationId xmlns:a16="http://schemas.microsoft.com/office/drawing/2014/main" id="{1870CB38-FFBB-4E2D-8673-2D4ECE6C9879}"/>
                </a:ext>
              </a:extLst>
            </p:cNvPr>
            <p:cNvSpPr>
              <a:spLocks/>
            </p:cNvSpPr>
            <p:nvPr/>
          </p:nvSpPr>
          <p:spPr bwMode="auto">
            <a:xfrm>
              <a:off x="7056438" y="2738438"/>
              <a:ext cx="331788" cy="2047875"/>
            </a:xfrm>
            <a:custGeom>
              <a:avLst/>
              <a:gdLst>
                <a:gd name="T0" fmla="*/ 0 w 209"/>
                <a:gd name="T1" fmla="*/ 119 h 1290"/>
                <a:gd name="T2" fmla="*/ 209 w 209"/>
                <a:gd name="T3" fmla="*/ 0 h 1290"/>
                <a:gd name="T4" fmla="*/ 209 w 209"/>
                <a:gd name="T5" fmla="*/ 1169 h 1290"/>
                <a:gd name="T6" fmla="*/ 0 w 209"/>
                <a:gd name="T7" fmla="*/ 1290 h 1290"/>
                <a:gd name="T8" fmla="*/ 0 w 209"/>
                <a:gd name="T9" fmla="*/ 119 h 1290"/>
              </a:gdLst>
              <a:ahLst/>
              <a:cxnLst>
                <a:cxn ang="0">
                  <a:pos x="T0" y="T1"/>
                </a:cxn>
                <a:cxn ang="0">
                  <a:pos x="T2" y="T3"/>
                </a:cxn>
                <a:cxn ang="0">
                  <a:pos x="T4" y="T5"/>
                </a:cxn>
                <a:cxn ang="0">
                  <a:pos x="T6" y="T7"/>
                </a:cxn>
                <a:cxn ang="0">
                  <a:pos x="T8" y="T9"/>
                </a:cxn>
              </a:cxnLst>
              <a:rect l="0" t="0" r="r" b="b"/>
              <a:pathLst>
                <a:path w="209" h="1290">
                  <a:moveTo>
                    <a:pt x="0" y="119"/>
                  </a:moveTo>
                  <a:lnTo>
                    <a:pt x="209" y="0"/>
                  </a:lnTo>
                  <a:lnTo>
                    <a:pt x="209" y="1169"/>
                  </a:lnTo>
                  <a:lnTo>
                    <a:pt x="0" y="1290"/>
                  </a:lnTo>
                  <a:lnTo>
                    <a:pt x="0" y="1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186">
              <a:extLst>
                <a:ext uri="{FF2B5EF4-FFF2-40B4-BE49-F238E27FC236}">
                  <a16:creationId xmlns:a16="http://schemas.microsoft.com/office/drawing/2014/main" id="{93631325-A9EE-41E6-82D1-16B8C66536F5}"/>
                </a:ext>
              </a:extLst>
            </p:cNvPr>
            <p:cNvSpPr>
              <a:spLocks/>
            </p:cNvSpPr>
            <p:nvPr/>
          </p:nvSpPr>
          <p:spPr bwMode="auto">
            <a:xfrm>
              <a:off x="6661151" y="2516188"/>
              <a:ext cx="727075" cy="411163"/>
            </a:xfrm>
            <a:custGeom>
              <a:avLst/>
              <a:gdLst>
                <a:gd name="T0" fmla="*/ 0 w 458"/>
                <a:gd name="T1" fmla="*/ 117 h 259"/>
                <a:gd name="T2" fmla="*/ 209 w 458"/>
                <a:gd name="T3" fmla="*/ 0 h 259"/>
                <a:gd name="T4" fmla="*/ 458 w 458"/>
                <a:gd name="T5" fmla="*/ 140 h 259"/>
                <a:gd name="T6" fmla="*/ 249 w 458"/>
                <a:gd name="T7" fmla="*/ 259 h 259"/>
                <a:gd name="T8" fmla="*/ 14 w 458"/>
                <a:gd name="T9" fmla="*/ 124 h 259"/>
                <a:gd name="T10" fmla="*/ 0 w 458"/>
                <a:gd name="T11" fmla="*/ 117 h 259"/>
              </a:gdLst>
              <a:ahLst/>
              <a:cxnLst>
                <a:cxn ang="0">
                  <a:pos x="T0" y="T1"/>
                </a:cxn>
                <a:cxn ang="0">
                  <a:pos x="T2" y="T3"/>
                </a:cxn>
                <a:cxn ang="0">
                  <a:pos x="T4" y="T5"/>
                </a:cxn>
                <a:cxn ang="0">
                  <a:pos x="T6" y="T7"/>
                </a:cxn>
                <a:cxn ang="0">
                  <a:pos x="T8" y="T9"/>
                </a:cxn>
                <a:cxn ang="0">
                  <a:pos x="T10" y="T11"/>
                </a:cxn>
              </a:cxnLst>
              <a:rect l="0" t="0" r="r" b="b"/>
              <a:pathLst>
                <a:path w="458" h="259">
                  <a:moveTo>
                    <a:pt x="0" y="117"/>
                  </a:moveTo>
                  <a:lnTo>
                    <a:pt x="209" y="0"/>
                  </a:lnTo>
                  <a:lnTo>
                    <a:pt x="458" y="140"/>
                  </a:lnTo>
                  <a:lnTo>
                    <a:pt x="249" y="259"/>
                  </a:lnTo>
                  <a:lnTo>
                    <a:pt x="14" y="124"/>
                  </a:lnTo>
                  <a:lnTo>
                    <a:pt x="0" y="11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187">
              <a:extLst>
                <a:ext uri="{FF2B5EF4-FFF2-40B4-BE49-F238E27FC236}">
                  <a16:creationId xmlns:a16="http://schemas.microsoft.com/office/drawing/2014/main" id="{F85A76B9-2A44-4E4C-AC54-E9A3AFCAC11E}"/>
                </a:ext>
              </a:extLst>
            </p:cNvPr>
            <p:cNvSpPr>
              <a:spLocks/>
            </p:cNvSpPr>
            <p:nvPr/>
          </p:nvSpPr>
          <p:spPr bwMode="auto">
            <a:xfrm>
              <a:off x="6699251" y="2773363"/>
              <a:ext cx="131763" cy="263525"/>
            </a:xfrm>
            <a:custGeom>
              <a:avLst/>
              <a:gdLst>
                <a:gd name="T0" fmla="*/ 83 w 83"/>
                <a:gd name="T1" fmla="*/ 166 h 166"/>
                <a:gd name="T2" fmla="*/ 0 w 83"/>
                <a:gd name="T3" fmla="*/ 118 h 166"/>
                <a:gd name="T4" fmla="*/ 0 w 83"/>
                <a:gd name="T5" fmla="*/ 0 h 166"/>
                <a:gd name="T6" fmla="*/ 83 w 83"/>
                <a:gd name="T7" fmla="*/ 47 h 166"/>
                <a:gd name="T8" fmla="*/ 83 w 83"/>
                <a:gd name="T9" fmla="*/ 166 h 166"/>
              </a:gdLst>
              <a:ahLst/>
              <a:cxnLst>
                <a:cxn ang="0">
                  <a:pos x="T0" y="T1"/>
                </a:cxn>
                <a:cxn ang="0">
                  <a:pos x="T2" y="T3"/>
                </a:cxn>
                <a:cxn ang="0">
                  <a:pos x="T4" y="T5"/>
                </a:cxn>
                <a:cxn ang="0">
                  <a:pos x="T6" y="T7"/>
                </a:cxn>
                <a:cxn ang="0">
                  <a:pos x="T8" y="T9"/>
                </a:cxn>
              </a:cxnLst>
              <a:rect l="0" t="0" r="r" b="b"/>
              <a:pathLst>
                <a:path w="83" h="166">
                  <a:moveTo>
                    <a:pt x="83" y="166"/>
                  </a:moveTo>
                  <a:lnTo>
                    <a:pt x="0" y="118"/>
                  </a:lnTo>
                  <a:lnTo>
                    <a:pt x="0" y="0"/>
                  </a:lnTo>
                  <a:lnTo>
                    <a:pt x="83" y="47"/>
                  </a:lnTo>
                  <a:lnTo>
                    <a:pt x="83"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188">
              <a:extLst>
                <a:ext uri="{FF2B5EF4-FFF2-40B4-BE49-F238E27FC236}">
                  <a16:creationId xmlns:a16="http://schemas.microsoft.com/office/drawing/2014/main" id="{4D2DFEDB-1C73-4848-A0A6-38D435FA1C50}"/>
                </a:ext>
              </a:extLst>
            </p:cNvPr>
            <p:cNvSpPr>
              <a:spLocks/>
            </p:cNvSpPr>
            <p:nvPr/>
          </p:nvSpPr>
          <p:spPr bwMode="auto">
            <a:xfrm>
              <a:off x="6699251" y="2773363"/>
              <a:ext cx="19050" cy="187325"/>
            </a:xfrm>
            <a:custGeom>
              <a:avLst/>
              <a:gdLst>
                <a:gd name="T0" fmla="*/ 12 w 12"/>
                <a:gd name="T1" fmla="*/ 111 h 118"/>
                <a:gd name="T2" fmla="*/ 0 w 12"/>
                <a:gd name="T3" fmla="*/ 118 h 118"/>
                <a:gd name="T4" fmla="*/ 0 w 12"/>
                <a:gd name="T5" fmla="*/ 0 h 118"/>
                <a:gd name="T6" fmla="*/ 12 w 12"/>
                <a:gd name="T7" fmla="*/ 7 h 118"/>
                <a:gd name="T8" fmla="*/ 12 w 12"/>
                <a:gd name="T9" fmla="*/ 111 h 118"/>
              </a:gdLst>
              <a:ahLst/>
              <a:cxnLst>
                <a:cxn ang="0">
                  <a:pos x="T0" y="T1"/>
                </a:cxn>
                <a:cxn ang="0">
                  <a:pos x="T2" y="T3"/>
                </a:cxn>
                <a:cxn ang="0">
                  <a:pos x="T4" y="T5"/>
                </a:cxn>
                <a:cxn ang="0">
                  <a:pos x="T6" y="T7"/>
                </a:cxn>
                <a:cxn ang="0">
                  <a:pos x="T8" y="T9"/>
                </a:cxn>
              </a:cxnLst>
              <a:rect l="0" t="0" r="r" b="b"/>
              <a:pathLst>
                <a:path w="12" h="118">
                  <a:moveTo>
                    <a:pt x="12" y="111"/>
                  </a:moveTo>
                  <a:lnTo>
                    <a:pt x="0" y="118"/>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89">
              <a:extLst>
                <a:ext uri="{FF2B5EF4-FFF2-40B4-BE49-F238E27FC236}">
                  <a16:creationId xmlns:a16="http://schemas.microsoft.com/office/drawing/2014/main" id="{57988722-9936-4794-8D1C-340445D2F68F}"/>
                </a:ext>
              </a:extLst>
            </p:cNvPr>
            <p:cNvSpPr>
              <a:spLocks/>
            </p:cNvSpPr>
            <p:nvPr/>
          </p:nvSpPr>
          <p:spPr bwMode="auto">
            <a:xfrm>
              <a:off x="6699251" y="3006726"/>
              <a:ext cx="131763" cy="263525"/>
            </a:xfrm>
            <a:custGeom>
              <a:avLst/>
              <a:gdLst>
                <a:gd name="T0" fmla="*/ 83 w 83"/>
                <a:gd name="T1" fmla="*/ 166 h 166"/>
                <a:gd name="T2" fmla="*/ 0 w 83"/>
                <a:gd name="T3" fmla="*/ 119 h 166"/>
                <a:gd name="T4" fmla="*/ 0 w 83"/>
                <a:gd name="T5" fmla="*/ 0 h 166"/>
                <a:gd name="T6" fmla="*/ 83 w 83"/>
                <a:gd name="T7" fmla="*/ 45 h 166"/>
                <a:gd name="T8" fmla="*/ 83 w 83"/>
                <a:gd name="T9" fmla="*/ 166 h 166"/>
              </a:gdLst>
              <a:ahLst/>
              <a:cxnLst>
                <a:cxn ang="0">
                  <a:pos x="T0" y="T1"/>
                </a:cxn>
                <a:cxn ang="0">
                  <a:pos x="T2" y="T3"/>
                </a:cxn>
                <a:cxn ang="0">
                  <a:pos x="T4" y="T5"/>
                </a:cxn>
                <a:cxn ang="0">
                  <a:pos x="T6" y="T7"/>
                </a:cxn>
                <a:cxn ang="0">
                  <a:pos x="T8" y="T9"/>
                </a:cxn>
              </a:cxnLst>
              <a:rect l="0" t="0" r="r" b="b"/>
              <a:pathLst>
                <a:path w="83" h="166">
                  <a:moveTo>
                    <a:pt x="83" y="166"/>
                  </a:moveTo>
                  <a:lnTo>
                    <a:pt x="0" y="119"/>
                  </a:lnTo>
                  <a:lnTo>
                    <a:pt x="0" y="0"/>
                  </a:lnTo>
                  <a:lnTo>
                    <a:pt x="83" y="45"/>
                  </a:lnTo>
                  <a:lnTo>
                    <a:pt x="83"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90">
              <a:extLst>
                <a:ext uri="{FF2B5EF4-FFF2-40B4-BE49-F238E27FC236}">
                  <a16:creationId xmlns:a16="http://schemas.microsoft.com/office/drawing/2014/main" id="{245FBE16-0946-46FD-930E-7B6B1B9F293E}"/>
                </a:ext>
              </a:extLst>
            </p:cNvPr>
            <p:cNvSpPr>
              <a:spLocks/>
            </p:cNvSpPr>
            <p:nvPr/>
          </p:nvSpPr>
          <p:spPr bwMode="auto">
            <a:xfrm>
              <a:off x="6699251" y="3006726"/>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91">
              <a:extLst>
                <a:ext uri="{FF2B5EF4-FFF2-40B4-BE49-F238E27FC236}">
                  <a16:creationId xmlns:a16="http://schemas.microsoft.com/office/drawing/2014/main" id="{CA5B4B6B-9D33-4771-9053-DB475D3408D6}"/>
                </a:ext>
              </a:extLst>
            </p:cNvPr>
            <p:cNvSpPr>
              <a:spLocks/>
            </p:cNvSpPr>
            <p:nvPr/>
          </p:nvSpPr>
          <p:spPr bwMode="auto">
            <a:xfrm>
              <a:off x="6699251" y="3236913"/>
              <a:ext cx="131763" cy="263525"/>
            </a:xfrm>
            <a:custGeom>
              <a:avLst/>
              <a:gdLst>
                <a:gd name="T0" fmla="*/ 83 w 83"/>
                <a:gd name="T1" fmla="*/ 166 h 166"/>
                <a:gd name="T2" fmla="*/ 0 w 83"/>
                <a:gd name="T3" fmla="*/ 119 h 166"/>
                <a:gd name="T4" fmla="*/ 0 w 83"/>
                <a:gd name="T5" fmla="*/ 0 h 166"/>
                <a:gd name="T6" fmla="*/ 83 w 83"/>
                <a:gd name="T7" fmla="*/ 47 h 166"/>
                <a:gd name="T8" fmla="*/ 83 w 83"/>
                <a:gd name="T9" fmla="*/ 166 h 166"/>
              </a:gdLst>
              <a:ahLst/>
              <a:cxnLst>
                <a:cxn ang="0">
                  <a:pos x="T0" y="T1"/>
                </a:cxn>
                <a:cxn ang="0">
                  <a:pos x="T2" y="T3"/>
                </a:cxn>
                <a:cxn ang="0">
                  <a:pos x="T4" y="T5"/>
                </a:cxn>
                <a:cxn ang="0">
                  <a:pos x="T6" y="T7"/>
                </a:cxn>
                <a:cxn ang="0">
                  <a:pos x="T8" y="T9"/>
                </a:cxn>
              </a:cxnLst>
              <a:rect l="0" t="0" r="r" b="b"/>
              <a:pathLst>
                <a:path w="83" h="166">
                  <a:moveTo>
                    <a:pt x="83" y="166"/>
                  </a:moveTo>
                  <a:lnTo>
                    <a:pt x="0" y="119"/>
                  </a:lnTo>
                  <a:lnTo>
                    <a:pt x="0" y="0"/>
                  </a:lnTo>
                  <a:lnTo>
                    <a:pt x="83" y="47"/>
                  </a:lnTo>
                  <a:lnTo>
                    <a:pt x="83"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92">
              <a:extLst>
                <a:ext uri="{FF2B5EF4-FFF2-40B4-BE49-F238E27FC236}">
                  <a16:creationId xmlns:a16="http://schemas.microsoft.com/office/drawing/2014/main" id="{E135801B-784D-47C8-91C7-9A899F312171}"/>
                </a:ext>
              </a:extLst>
            </p:cNvPr>
            <p:cNvSpPr>
              <a:spLocks/>
            </p:cNvSpPr>
            <p:nvPr/>
          </p:nvSpPr>
          <p:spPr bwMode="auto">
            <a:xfrm>
              <a:off x="6699251" y="3236913"/>
              <a:ext cx="19050" cy="188913"/>
            </a:xfrm>
            <a:custGeom>
              <a:avLst/>
              <a:gdLst>
                <a:gd name="T0" fmla="*/ 12 w 12"/>
                <a:gd name="T1" fmla="*/ 111 h 119"/>
                <a:gd name="T2" fmla="*/ 0 w 12"/>
                <a:gd name="T3" fmla="*/ 119 h 119"/>
                <a:gd name="T4" fmla="*/ 0 w 12"/>
                <a:gd name="T5" fmla="*/ 0 h 119"/>
                <a:gd name="T6" fmla="*/ 12 w 12"/>
                <a:gd name="T7" fmla="*/ 7 h 119"/>
                <a:gd name="T8" fmla="*/ 12 w 12"/>
                <a:gd name="T9" fmla="*/ 111 h 119"/>
              </a:gdLst>
              <a:ahLst/>
              <a:cxnLst>
                <a:cxn ang="0">
                  <a:pos x="T0" y="T1"/>
                </a:cxn>
                <a:cxn ang="0">
                  <a:pos x="T2" y="T3"/>
                </a:cxn>
                <a:cxn ang="0">
                  <a:pos x="T4" y="T5"/>
                </a:cxn>
                <a:cxn ang="0">
                  <a:pos x="T6" y="T7"/>
                </a:cxn>
                <a:cxn ang="0">
                  <a:pos x="T8" y="T9"/>
                </a:cxn>
              </a:cxnLst>
              <a:rect l="0" t="0" r="r" b="b"/>
              <a:pathLst>
                <a:path w="12" h="119">
                  <a:moveTo>
                    <a:pt x="12" y="111"/>
                  </a:moveTo>
                  <a:lnTo>
                    <a:pt x="0" y="119"/>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93">
              <a:extLst>
                <a:ext uri="{FF2B5EF4-FFF2-40B4-BE49-F238E27FC236}">
                  <a16:creationId xmlns:a16="http://schemas.microsoft.com/office/drawing/2014/main" id="{7CC36177-53CD-415F-B430-EE9E2DF592CB}"/>
                </a:ext>
              </a:extLst>
            </p:cNvPr>
            <p:cNvSpPr>
              <a:spLocks/>
            </p:cNvSpPr>
            <p:nvPr/>
          </p:nvSpPr>
          <p:spPr bwMode="auto">
            <a:xfrm>
              <a:off x="6699251" y="3470276"/>
              <a:ext cx="131763" cy="263525"/>
            </a:xfrm>
            <a:custGeom>
              <a:avLst/>
              <a:gdLst>
                <a:gd name="T0" fmla="*/ 83 w 83"/>
                <a:gd name="T1" fmla="*/ 166 h 166"/>
                <a:gd name="T2" fmla="*/ 0 w 83"/>
                <a:gd name="T3" fmla="*/ 119 h 166"/>
                <a:gd name="T4" fmla="*/ 0 w 83"/>
                <a:gd name="T5" fmla="*/ 0 h 166"/>
                <a:gd name="T6" fmla="*/ 83 w 83"/>
                <a:gd name="T7" fmla="*/ 48 h 166"/>
                <a:gd name="T8" fmla="*/ 83 w 83"/>
                <a:gd name="T9" fmla="*/ 166 h 166"/>
              </a:gdLst>
              <a:ahLst/>
              <a:cxnLst>
                <a:cxn ang="0">
                  <a:pos x="T0" y="T1"/>
                </a:cxn>
                <a:cxn ang="0">
                  <a:pos x="T2" y="T3"/>
                </a:cxn>
                <a:cxn ang="0">
                  <a:pos x="T4" y="T5"/>
                </a:cxn>
                <a:cxn ang="0">
                  <a:pos x="T6" y="T7"/>
                </a:cxn>
                <a:cxn ang="0">
                  <a:pos x="T8" y="T9"/>
                </a:cxn>
              </a:cxnLst>
              <a:rect l="0" t="0" r="r" b="b"/>
              <a:pathLst>
                <a:path w="83" h="166">
                  <a:moveTo>
                    <a:pt x="83" y="166"/>
                  </a:moveTo>
                  <a:lnTo>
                    <a:pt x="0" y="119"/>
                  </a:lnTo>
                  <a:lnTo>
                    <a:pt x="0" y="0"/>
                  </a:lnTo>
                  <a:lnTo>
                    <a:pt x="83" y="48"/>
                  </a:lnTo>
                  <a:lnTo>
                    <a:pt x="83"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94">
              <a:extLst>
                <a:ext uri="{FF2B5EF4-FFF2-40B4-BE49-F238E27FC236}">
                  <a16:creationId xmlns:a16="http://schemas.microsoft.com/office/drawing/2014/main" id="{1418D59B-EC34-430E-8990-1DD93709FD7C}"/>
                </a:ext>
              </a:extLst>
            </p:cNvPr>
            <p:cNvSpPr>
              <a:spLocks/>
            </p:cNvSpPr>
            <p:nvPr/>
          </p:nvSpPr>
          <p:spPr bwMode="auto">
            <a:xfrm>
              <a:off x="6699251" y="3470276"/>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95">
              <a:extLst>
                <a:ext uri="{FF2B5EF4-FFF2-40B4-BE49-F238E27FC236}">
                  <a16:creationId xmlns:a16="http://schemas.microsoft.com/office/drawing/2014/main" id="{5D9B8E90-F645-4E29-958B-1F15EA00208D}"/>
                </a:ext>
              </a:extLst>
            </p:cNvPr>
            <p:cNvSpPr>
              <a:spLocks/>
            </p:cNvSpPr>
            <p:nvPr/>
          </p:nvSpPr>
          <p:spPr bwMode="auto">
            <a:xfrm>
              <a:off x="6861176" y="2863851"/>
              <a:ext cx="57150" cy="222250"/>
            </a:xfrm>
            <a:custGeom>
              <a:avLst/>
              <a:gdLst>
                <a:gd name="T0" fmla="*/ 36 w 36"/>
                <a:gd name="T1" fmla="*/ 140 h 140"/>
                <a:gd name="T2" fmla="*/ 0 w 36"/>
                <a:gd name="T3" fmla="*/ 118 h 140"/>
                <a:gd name="T4" fmla="*/ 0 w 36"/>
                <a:gd name="T5" fmla="*/ 0 h 140"/>
                <a:gd name="T6" fmla="*/ 36 w 36"/>
                <a:gd name="T7" fmla="*/ 21 h 140"/>
                <a:gd name="T8" fmla="*/ 36 w 36"/>
                <a:gd name="T9" fmla="*/ 140 h 140"/>
              </a:gdLst>
              <a:ahLst/>
              <a:cxnLst>
                <a:cxn ang="0">
                  <a:pos x="T0" y="T1"/>
                </a:cxn>
                <a:cxn ang="0">
                  <a:pos x="T2" y="T3"/>
                </a:cxn>
                <a:cxn ang="0">
                  <a:pos x="T4" y="T5"/>
                </a:cxn>
                <a:cxn ang="0">
                  <a:pos x="T6" y="T7"/>
                </a:cxn>
                <a:cxn ang="0">
                  <a:pos x="T8" y="T9"/>
                </a:cxn>
              </a:cxnLst>
              <a:rect l="0" t="0" r="r" b="b"/>
              <a:pathLst>
                <a:path w="36" h="140">
                  <a:moveTo>
                    <a:pt x="36" y="140"/>
                  </a:moveTo>
                  <a:lnTo>
                    <a:pt x="0" y="118"/>
                  </a:lnTo>
                  <a:lnTo>
                    <a:pt x="0" y="0"/>
                  </a:lnTo>
                  <a:lnTo>
                    <a:pt x="36" y="21"/>
                  </a:lnTo>
                  <a:lnTo>
                    <a:pt x="36"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6">
              <a:extLst>
                <a:ext uri="{FF2B5EF4-FFF2-40B4-BE49-F238E27FC236}">
                  <a16:creationId xmlns:a16="http://schemas.microsoft.com/office/drawing/2014/main" id="{79268F75-F0C6-40BA-8C37-3FD0E4329D6D}"/>
                </a:ext>
              </a:extLst>
            </p:cNvPr>
            <p:cNvSpPr>
              <a:spLocks/>
            </p:cNvSpPr>
            <p:nvPr/>
          </p:nvSpPr>
          <p:spPr bwMode="auto">
            <a:xfrm>
              <a:off x="6861176" y="2863851"/>
              <a:ext cx="19050" cy="187325"/>
            </a:xfrm>
            <a:custGeom>
              <a:avLst/>
              <a:gdLst>
                <a:gd name="T0" fmla="*/ 12 w 12"/>
                <a:gd name="T1" fmla="*/ 114 h 118"/>
                <a:gd name="T2" fmla="*/ 0 w 12"/>
                <a:gd name="T3" fmla="*/ 118 h 118"/>
                <a:gd name="T4" fmla="*/ 0 w 12"/>
                <a:gd name="T5" fmla="*/ 0 h 118"/>
                <a:gd name="T6" fmla="*/ 12 w 12"/>
                <a:gd name="T7" fmla="*/ 7 h 118"/>
                <a:gd name="T8" fmla="*/ 12 w 12"/>
                <a:gd name="T9" fmla="*/ 114 h 118"/>
              </a:gdLst>
              <a:ahLst/>
              <a:cxnLst>
                <a:cxn ang="0">
                  <a:pos x="T0" y="T1"/>
                </a:cxn>
                <a:cxn ang="0">
                  <a:pos x="T2" y="T3"/>
                </a:cxn>
                <a:cxn ang="0">
                  <a:pos x="T4" y="T5"/>
                </a:cxn>
                <a:cxn ang="0">
                  <a:pos x="T6" y="T7"/>
                </a:cxn>
                <a:cxn ang="0">
                  <a:pos x="T8" y="T9"/>
                </a:cxn>
              </a:cxnLst>
              <a:rect l="0" t="0" r="r" b="b"/>
              <a:pathLst>
                <a:path w="12" h="118">
                  <a:moveTo>
                    <a:pt x="12" y="114"/>
                  </a:moveTo>
                  <a:lnTo>
                    <a:pt x="0" y="118"/>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197">
              <a:extLst>
                <a:ext uri="{FF2B5EF4-FFF2-40B4-BE49-F238E27FC236}">
                  <a16:creationId xmlns:a16="http://schemas.microsoft.com/office/drawing/2014/main" id="{51EC8EC4-B2B3-4EAA-BBE3-A9B5087A27B4}"/>
                </a:ext>
              </a:extLst>
            </p:cNvPr>
            <p:cNvSpPr>
              <a:spLocks/>
            </p:cNvSpPr>
            <p:nvPr/>
          </p:nvSpPr>
          <p:spPr bwMode="auto">
            <a:xfrm>
              <a:off x="6861176" y="3097213"/>
              <a:ext cx="57150" cy="222250"/>
            </a:xfrm>
            <a:custGeom>
              <a:avLst/>
              <a:gdLst>
                <a:gd name="T0" fmla="*/ 36 w 36"/>
                <a:gd name="T1" fmla="*/ 140 h 140"/>
                <a:gd name="T2" fmla="*/ 0 w 36"/>
                <a:gd name="T3" fmla="*/ 119 h 140"/>
                <a:gd name="T4" fmla="*/ 0 w 36"/>
                <a:gd name="T5" fmla="*/ 0 h 140"/>
                <a:gd name="T6" fmla="*/ 36 w 36"/>
                <a:gd name="T7" fmla="*/ 19 h 140"/>
                <a:gd name="T8" fmla="*/ 36 w 36"/>
                <a:gd name="T9" fmla="*/ 140 h 140"/>
              </a:gdLst>
              <a:ahLst/>
              <a:cxnLst>
                <a:cxn ang="0">
                  <a:pos x="T0" y="T1"/>
                </a:cxn>
                <a:cxn ang="0">
                  <a:pos x="T2" y="T3"/>
                </a:cxn>
                <a:cxn ang="0">
                  <a:pos x="T4" y="T5"/>
                </a:cxn>
                <a:cxn ang="0">
                  <a:pos x="T6" y="T7"/>
                </a:cxn>
                <a:cxn ang="0">
                  <a:pos x="T8" y="T9"/>
                </a:cxn>
              </a:cxnLst>
              <a:rect l="0" t="0" r="r" b="b"/>
              <a:pathLst>
                <a:path w="36" h="140">
                  <a:moveTo>
                    <a:pt x="36" y="140"/>
                  </a:moveTo>
                  <a:lnTo>
                    <a:pt x="0" y="119"/>
                  </a:lnTo>
                  <a:lnTo>
                    <a:pt x="0" y="0"/>
                  </a:lnTo>
                  <a:lnTo>
                    <a:pt x="36" y="19"/>
                  </a:lnTo>
                  <a:lnTo>
                    <a:pt x="36"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198">
              <a:extLst>
                <a:ext uri="{FF2B5EF4-FFF2-40B4-BE49-F238E27FC236}">
                  <a16:creationId xmlns:a16="http://schemas.microsoft.com/office/drawing/2014/main" id="{A288DCF5-03BE-442A-99CD-B691A31B604F}"/>
                </a:ext>
              </a:extLst>
            </p:cNvPr>
            <p:cNvSpPr>
              <a:spLocks/>
            </p:cNvSpPr>
            <p:nvPr/>
          </p:nvSpPr>
          <p:spPr bwMode="auto">
            <a:xfrm>
              <a:off x="6861176" y="3097213"/>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199">
              <a:extLst>
                <a:ext uri="{FF2B5EF4-FFF2-40B4-BE49-F238E27FC236}">
                  <a16:creationId xmlns:a16="http://schemas.microsoft.com/office/drawing/2014/main" id="{16E5084C-F77B-4CFE-A3EC-624A2C6D5713}"/>
                </a:ext>
              </a:extLst>
            </p:cNvPr>
            <p:cNvSpPr>
              <a:spLocks/>
            </p:cNvSpPr>
            <p:nvPr/>
          </p:nvSpPr>
          <p:spPr bwMode="auto">
            <a:xfrm>
              <a:off x="6845301" y="3319463"/>
              <a:ext cx="57150" cy="222250"/>
            </a:xfrm>
            <a:custGeom>
              <a:avLst/>
              <a:gdLst>
                <a:gd name="T0" fmla="*/ 36 w 36"/>
                <a:gd name="T1" fmla="*/ 140 h 140"/>
                <a:gd name="T2" fmla="*/ 0 w 36"/>
                <a:gd name="T3" fmla="*/ 121 h 140"/>
                <a:gd name="T4" fmla="*/ 0 w 36"/>
                <a:gd name="T5" fmla="*/ 0 h 140"/>
                <a:gd name="T6" fmla="*/ 36 w 36"/>
                <a:gd name="T7" fmla="*/ 21 h 140"/>
                <a:gd name="T8" fmla="*/ 36 w 36"/>
                <a:gd name="T9" fmla="*/ 140 h 140"/>
              </a:gdLst>
              <a:ahLst/>
              <a:cxnLst>
                <a:cxn ang="0">
                  <a:pos x="T0" y="T1"/>
                </a:cxn>
                <a:cxn ang="0">
                  <a:pos x="T2" y="T3"/>
                </a:cxn>
                <a:cxn ang="0">
                  <a:pos x="T4" y="T5"/>
                </a:cxn>
                <a:cxn ang="0">
                  <a:pos x="T6" y="T7"/>
                </a:cxn>
                <a:cxn ang="0">
                  <a:pos x="T8" y="T9"/>
                </a:cxn>
              </a:cxnLst>
              <a:rect l="0" t="0" r="r" b="b"/>
              <a:pathLst>
                <a:path w="36" h="140">
                  <a:moveTo>
                    <a:pt x="36" y="140"/>
                  </a:moveTo>
                  <a:lnTo>
                    <a:pt x="0" y="121"/>
                  </a:lnTo>
                  <a:lnTo>
                    <a:pt x="0" y="0"/>
                  </a:lnTo>
                  <a:lnTo>
                    <a:pt x="36" y="21"/>
                  </a:lnTo>
                  <a:lnTo>
                    <a:pt x="36"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00">
              <a:extLst>
                <a:ext uri="{FF2B5EF4-FFF2-40B4-BE49-F238E27FC236}">
                  <a16:creationId xmlns:a16="http://schemas.microsoft.com/office/drawing/2014/main" id="{A73BEB31-56B1-4B16-B806-A0C6309889EA}"/>
                </a:ext>
              </a:extLst>
            </p:cNvPr>
            <p:cNvSpPr>
              <a:spLocks/>
            </p:cNvSpPr>
            <p:nvPr/>
          </p:nvSpPr>
          <p:spPr bwMode="auto">
            <a:xfrm>
              <a:off x="6845301" y="3319463"/>
              <a:ext cx="19050" cy="192088"/>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01">
              <a:extLst>
                <a:ext uri="{FF2B5EF4-FFF2-40B4-BE49-F238E27FC236}">
                  <a16:creationId xmlns:a16="http://schemas.microsoft.com/office/drawing/2014/main" id="{ED8B41CD-0451-4F64-9BE6-79008CC0F5C4}"/>
                </a:ext>
              </a:extLst>
            </p:cNvPr>
            <p:cNvSpPr>
              <a:spLocks/>
            </p:cNvSpPr>
            <p:nvPr/>
          </p:nvSpPr>
          <p:spPr bwMode="auto">
            <a:xfrm>
              <a:off x="6845301" y="3552826"/>
              <a:ext cx="57150" cy="223838"/>
            </a:xfrm>
            <a:custGeom>
              <a:avLst/>
              <a:gdLst>
                <a:gd name="T0" fmla="*/ 36 w 36"/>
                <a:gd name="T1" fmla="*/ 141 h 141"/>
                <a:gd name="T2" fmla="*/ 0 w 36"/>
                <a:gd name="T3" fmla="*/ 119 h 141"/>
                <a:gd name="T4" fmla="*/ 0 w 36"/>
                <a:gd name="T5" fmla="*/ 0 h 141"/>
                <a:gd name="T6" fmla="*/ 36 w 36"/>
                <a:gd name="T7" fmla="*/ 19 h 141"/>
                <a:gd name="T8" fmla="*/ 36 w 36"/>
                <a:gd name="T9" fmla="*/ 141 h 141"/>
              </a:gdLst>
              <a:ahLst/>
              <a:cxnLst>
                <a:cxn ang="0">
                  <a:pos x="T0" y="T1"/>
                </a:cxn>
                <a:cxn ang="0">
                  <a:pos x="T2" y="T3"/>
                </a:cxn>
                <a:cxn ang="0">
                  <a:pos x="T4" y="T5"/>
                </a:cxn>
                <a:cxn ang="0">
                  <a:pos x="T6" y="T7"/>
                </a:cxn>
                <a:cxn ang="0">
                  <a:pos x="T8" y="T9"/>
                </a:cxn>
              </a:cxnLst>
              <a:rect l="0" t="0" r="r" b="b"/>
              <a:pathLst>
                <a:path w="36" h="141">
                  <a:moveTo>
                    <a:pt x="36" y="141"/>
                  </a:moveTo>
                  <a:lnTo>
                    <a:pt x="0" y="119"/>
                  </a:lnTo>
                  <a:lnTo>
                    <a:pt x="0" y="0"/>
                  </a:lnTo>
                  <a:lnTo>
                    <a:pt x="36" y="19"/>
                  </a:lnTo>
                  <a:lnTo>
                    <a:pt x="36" y="141"/>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02">
              <a:extLst>
                <a:ext uri="{FF2B5EF4-FFF2-40B4-BE49-F238E27FC236}">
                  <a16:creationId xmlns:a16="http://schemas.microsoft.com/office/drawing/2014/main" id="{0E69434A-06D9-4781-BC80-BF6D32BE686A}"/>
                </a:ext>
              </a:extLst>
            </p:cNvPr>
            <p:cNvSpPr>
              <a:spLocks/>
            </p:cNvSpPr>
            <p:nvPr/>
          </p:nvSpPr>
          <p:spPr bwMode="auto">
            <a:xfrm>
              <a:off x="6845301" y="3552826"/>
              <a:ext cx="19050" cy="188913"/>
            </a:xfrm>
            <a:custGeom>
              <a:avLst/>
              <a:gdLst>
                <a:gd name="T0" fmla="*/ 12 w 12"/>
                <a:gd name="T1" fmla="*/ 112 h 119"/>
                <a:gd name="T2" fmla="*/ 0 w 12"/>
                <a:gd name="T3" fmla="*/ 119 h 119"/>
                <a:gd name="T4" fmla="*/ 0 w 12"/>
                <a:gd name="T5" fmla="*/ 0 h 119"/>
                <a:gd name="T6" fmla="*/ 12 w 12"/>
                <a:gd name="T7" fmla="*/ 8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8"/>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03">
              <a:extLst>
                <a:ext uri="{FF2B5EF4-FFF2-40B4-BE49-F238E27FC236}">
                  <a16:creationId xmlns:a16="http://schemas.microsoft.com/office/drawing/2014/main" id="{68FF8247-0AA8-44EC-A142-479A180A0AF0}"/>
                </a:ext>
              </a:extLst>
            </p:cNvPr>
            <p:cNvSpPr>
              <a:spLocks/>
            </p:cNvSpPr>
            <p:nvPr/>
          </p:nvSpPr>
          <p:spPr bwMode="auto">
            <a:xfrm>
              <a:off x="6699251" y="3703638"/>
              <a:ext cx="131763" cy="265113"/>
            </a:xfrm>
            <a:custGeom>
              <a:avLst/>
              <a:gdLst>
                <a:gd name="T0" fmla="*/ 83 w 83"/>
                <a:gd name="T1" fmla="*/ 167 h 167"/>
                <a:gd name="T2" fmla="*/ 0 w 83"/>
                <a:gd name="T3" fmla="*/ 122 h 167"/>
                <a:gd name="T4" fmla="*/ 0 w 83"/>
                <a:gd name="T5" fmla="*/ 0 h 167"/>
                <a:gd name="T6" fmla="*/ 83 w 83"/>
                <a:gd name="T7" fmla="*/ 48 h 167"/>
                <a:gd name="T8" fmla="*/ 83 w 83"/>
                <a:gd name="T9" fmla="*/ 167 h 167"/>
              </a:gdLst>
              <a:ahLst/>
              <a:cxnLst>
                <a:cxn ang="0">
                  <a:pos x="T0" y="T1"/>
                </a:cxn>
                <a:cxn ang="0">
                  <a:pos x="T2" y="T3"/>
                </a:cxn>
                <a:cxn ang="0">
                  <a:pos x="T4" y="T5"/>
                </a:cxn>
                <a:cxn ang="0">
                  <a:pos x="T6" y="T7"/>
                </a:cxn>
                <a:cxn ang="0">
                  <a:pos x="T8" y="T9"/>
                </a:cxn>
              </a:cxnLst>
              <a:rect l="0" t="0" r="r" b="b"/>
              <a:pathLst>
                <a:path w="83" h="167">
                  <a:moveTo>
                    <a:pt x="83" y="167"/>
                  </a:moveTo>
                  <a:lnTo>
                    <a:pt x="0" y="122"/>
                  </a:lnTo>
                  <a:lnTo>
                    <a:pt x="0" y="0"/>
                  </a:lnTo>
                  <a:lnTo>
                    <a:pt x="83" y="48"/>
                  </a:lnTo>
                  <a:lnTo>
                    <a:pt x="83"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04">
              <a:extLst>
                <a:ext uri="{FF2B5EF4-FFF2-40B4-BE49-F238E27FC236}">
                  <a16:creationId xmlns:a16="http://schemas.microsoft.com/office/drawing/2014/main" id="{69EBE4ED-DA98-4523-9EB7-62A67BB92140}"/>
                </a:ext>
              </a:extLst>
            </p:cNvPr>
            <p:cNvSpPr>
              <a:spLocks/>
            </p:cNvSpPr>
            <p:nvPr/>
          </p:nvSpPr>
          <p:spPr bwMode="auto">
            <a:xfrm>
              <a:off x="6699251" y="3703638"/>
              <a:ext cx="19050" cy="193675"/>
            </a:xfrm>
            <a:custGeom>
              <a:avLst/>
              <a:gdLst>
                <a:gd name="T0" fmla="*/ 12 w 12"/>
                <a:gd name="T1" fmla="*/ 114 h 122"/>
                <a:gd name="T2" fmla="*/ 0 w 12"/>
                <a:gd name="T3" fmla="*/ 122 h 122"/>
                <a:gd name="T4" fmla="*/ 0 w 12"/>
                <a:gd name="T5" fmla="*/ 0 h 122"/>
                <a:gd name="T6" fmla="*/ 12 w 12"/>
                <a:gd name="T7" fmla="*/ 8 h 122"/>
                <a:gd name="T8" fmla="*/ 12 w 12"/>
                <a:gd name="T9" fmla="*/ 114 h 122"/>
              </a:gdLst>
              <a:ahLst/>
              <a:cxnLst>
                <a:cxn ang="0">
                  <a:pos x="T0" y="T1"/>
                </a:cxn>
                <a:cxn ang="0">
                  <a:pos x="T2" y="T3"/>
                </a:cxn>
                <a:cxn ang="0">
                  <a:pos x="T4" y="T5"/>
                </a:cxn>
                <a:cxn ang="0">
                  <a:pos x="T6" y="T7"/>
                </a:cxn>
                <a:cxn ang="0">
                  <a:pos x="T8" y="T9"/>
                </a:cxn>
              </a:cxnLst>
              <a:rect l="0" t="0" r="r" b="b"/>
              <a:pathLst>
                <a:path w="12" h="122">
                  <a:moveTo>
                    <a:pt x="12" y="114"/>
                  </a:moveTo>
                  <a:lnTo>
                    <a:pt x="0" y="122"/>
                  </a:lnTo>
                  <a:lnTo>
                    <a:pt x="0" y="0"/>
                  </a:lnTo>
                  <a:lnTo>
                    <a:pt x="12" y="8"/>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 name="Group 406">
              <a:extLst>
                <a:ext uri="{FF2B5EF4-FFF2-40B4-BE49-F238E27FC236}">
                  <a16:creationId xmlns:a16="http://schemas.microsoft.com/office/drawing/2014/main" id="{334EDAB3-150C-4681-A358-B24A2F5EA0D0}"/>
                </a:ext>
              </a:extLst>
            </p:cNvPr>
            <p:cNvGrpSpPr>
              <a:grpSpLocks/>
            </p:cNvGrpSpPr>
            <p:nvPr/>
          </p:nvGrpSpPr>
          <p:grpSpPr bwMode="auto">
            <a:xfrm>
              <a:off x="6699251" y="1770063"/>
              <a:ext cx="4651375" cy="4106863"/>
              <a:chOff x="4220" y="1115"/>
              <a:chExt cx="2930" cy="2587"/>
            </a:xfrm>
          </p:grpSpPr>
          <p:sp>
            <p:nvSpPr>
              <p:cNvPr id="62" name="Freeform 206">
                <a:extLst>
                  <a:ext uri="{FF2B5EF4-FFF2-40B4-BE49-F238E27FC236}">
                    <a16:creationId xmlns:a16="http://schemas.microsoft.com/office/drawing/2014/main" id="{62FBDEFB-9F3D-4154-9344-61EDAE9BBA52}"/>
                  </a:ext>
                </a:extLst>
              </p:cNvPr>
              <p:cNvSpPr>
                <a:spLocks/>
              </p:cNvSpPr>
              <p:nvPr/>
            </p:nvSpPr>
            <p:spPr bwMode="auto">
              <a:xfrm>
                <a:off x="4312" y="2388"/>
                <a:ext cx="36" cy="138"/>
              </a:xfrm>
              <a:custGeom>
                <a:avLst/>
                <a:gdLst>
                  <a:gd name="T0" fmla="*/ 36 w 36"/>
                  <a:gd name="T1" fmla="*/ 138 h 138"/>
                  <a:gd name="T2" fmla="*/ 0 w 36"/>
                  <a:gd name="T3" fmla="*/ 119 h 138"/>
                  <a:gd name="T4" fmla="*/ 0 w 36"/>
                  <a:gd name="T5" fmla="*/ 0 h 138"/>
                  <a:gd name="T6" fmla="*/ 36 w 36"/>
                  <a:gd name="T7" fmla="*/ 19 h 138"/>
                  <a:gd name="T8" fmla="*/ 36 w 36"/>
                  <a:gd name="T9" fmla="*/ 138 h 138"/>
                </a:gdLst>
                <a:ahLst/>
                <a:cxnLst>
                  <a:cxn ang="0">
                    <a:pos x="T0" y="T1"/>
                  </a:cxn>
                  <a:cxn ang="0">
                    <a:pos x="T2" y="T3"/>
                  </a:cxn>
                  <a:cxn ang="0">
                    <a:pos x="T4" y="T5"/>
                  </a:cxn>
                  <a:cxn ang="0">
                    <a:pos x="T6" y="T7"/>
                  </a:cxn>
                  <a:cxn ang="0">
                    <a:pos x="T8" y="T9"/>
                  </a:cxn>
                </a:cxnLst>
                <a:rect l="0" t="0" r="r" b="b"/>
                <a:pathLst>
                  <a:path w="36" h="138">
                    <a:moveTo>
                      <a:pt x="36" y="138"/>
                    </a:moveTo>
                    <a:lnTo>
                      <a:pt x="0" y="119"/>
                    </a:lnTo>
                    <a:lnTo>
                      <a:pt x="0" y="0"/>
                    </a:lnTo>
                    <a:lnTo>
                      <a:pt x="36" y="19"/>
                    </a:lnTo>
                    <a:lnTo>
                      <a:pt x="36" y="13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07">
                <a:extLst>
                  <a:ext uri="{FF2B5EF4-FFF2-40B4-BE49-F238E27FC236}">
                    <a16:creationId xmlns:a16="http://schemas.microsoft.com/office/drawing/2014/main" id="{B2D12E93-EE5E-4A36-AEA0-1EF969FE4A6B}"/>
                  </a:ext>
                </a:extLst>
              </p:cNvPr>
              <p:cNvSpPr>
                <a:spLocks/>
              </p:cNvSpPr>
              <p:nvPr/>
            </p:nvSpPr>
            <p:spPr bwMode="auto">
              <a:xfrm>
                <a:off x="4312" y="2388"/>
                <a:ext cx="12" cy="119"/>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08">
                <a:extLst>
                  <a:ext uri="{FF2B5EF4-FFF2-40B4-BE49-F238E27FC236}">
                    <a16:creationId xmlns:a16="http://schemas.microsoft.com/office/drawing/2014/main" id="{E7E28917-0315-4734-8CA2-C58A9DD8184B}"/>
                  </a:ext>
                </a:extLst>
              </p:cNvPr>
              <p:cNvSpPr>
                <a:spLocks/>
              </p:cNvSpPr>
              <p:nvPr/>
            </p:nvSpPr>
            <p:spPr bwMode="auto">
              <a:xfrm>
                <a:off x="4220" y="2478"/>
                <a:ext cx="83" cy="167"/>
              </a:xfrm>
              <a:custGeom>
                <a:avLst/>
                <a:gdLst>
                  <a:gd name="T0" fmla="*/ 83 w 83"/>
                  <a:gd name="T1" fmla="*/ 167 h 167"/>
                  <a:gd name="T2" fmla="*/ 0 w 83"/>
                  <a:gd name="T3" fmla="*/ 119 h 167"/>
                  <a:gd name="T4" fmla="*/ 0 w 83"/>
                  <a:gd name="T5" fmla="*/ 0 h 167"/>
                  <a:gd name="T6" fmla="*/ 83 w 83"/>
                  <a:gd name="T7" fmla="*/ 48 h 167"/>
                  <a:gd name="T8" fmla="*/ 83 w 83"/>
                  <a:gd name="T9" fmla="*/ 167 h 167"/>
                </a:gdLst>
                <a:ahLst/>
                <a:cxnLst>
                  <a:cxn ang="0">
                    <a:pos x="T0" y="T1"/>
                  </a:cxn>
                  <a:cxn ang="0">
                    <a:pos x="T2" y="T3"/>
                  </a:cxn>
                  <a:cxn ang="0">
                    <a:pos x="T4" y="T5"/>
                  </a:cxn>
                  <a:cxn ang="0">
                    <a:pos x="T6" y="T7"/>
                  </a:cxn>
                  <a:cxn ang="0">
                    <a:pos x="T8" y="T9"/>
                  </a:cxn>
                </a:cxnLst>
                <a:rect l="0" t="0" r="r" b="b"/>
                <a:pathLst>
                  <a:path w="83" h="167">
                    <a:moveTo>
                      <a:pt x="83" y="167"/>
                    </a:moveTo>
                    <a:lnTo>
                      <a:pt x="0" y="119"/>
                    </a:lnTo>
                    <a:lnTo>
                      <a:pt x="0" y="0"/>
                    </a:lnTo>
                    <a:lnTo>
                      <a:pt x="83" y="48"/>
                    </a:lnTo>
                    <a:lnTo>
                      <a:pt x="83"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09">
                <a:extLst>
                  <a:ext uri="{FF2B5EF4-FFF2-40B4-BE49-F238E27FC236}">
                    <a16:creationId xmlns:a16="http://schemas.microsoft.com/office/drawing/2014/main" id="{81BBA5A8-8823-4098-8DFA-FEE2C065462B}"/>
                  </a:ext>
                </a:extLst>
              </p:cNvPr>
              <p:cNvSpPr>
                <a:spLocks/>
              </p:cNvSpPr>
              <p:nvPr/>
            </p:nvSpPr>
            <p:spPr bwMode="auto">
              <a:xfrm>
                <a:off x="4220" y="2478"/>
                <a:ext cx="12" cy="119"/>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10">
                <a:extLst>
                  <a:ext uri="{FF2B5EF4-FFF2-40B4-BE49-F238E27FC236}">
                    <a16:creationId xmlns:a16="http://schemas.microsoft.com/office/drawing/2014/main" id="{9FEA0D92-872A-4DC1-A86F-31306BFA1BD6}"/>
                  </a:ext>
                </a:extLst>
              </p:cNvPr>
              <p:cNvSpPr>
                <a:spLocks/>
              </p:cNvSpPr>
              <p:nvPr/>
            </p:nvSpPr>
            <p:spPr bwMode="auto">
              <a:xfrm>
                <a:off x="4312" y="2531"/>
                <a:ext cx="36" cy="140"/>
              </a:xfrm>
              <a:custGeom>
                <a:avLst/>
                <a:gdLst>
                  <a:gd name="T0" fmla="*/ 36 w 36"/>
                  <a:gd name="T1" fmla="*/ 140 h 140"/>
                  <a:gd name="T2" fmla="*/ 0 w 36"/>
                  <a:gd name="T3" fmla="*/ 121 h 140"/>
                  <a:gd name="T4" fmla="*/ 0 w 36"/>
                  <a:gd name="T5" fmla="*/ 0 h 140"/>
                  <a:gd name="T6" fmla="*/ 36 w 36"/>
                  <a:gd name="T7" fmla="*/ 21 h 140"/>
                  <a:gd name="T8" fmla="*/ 36 w 36"/>
                  <a:gd name="T9" fmla="*/ 140 h 140"/>
                </a:gdLst>
                <a:ahLst/>
                <a:cxnLst>
                  <a:cxn ang="0">
                    <a:pos x="T0" y="T1"/>
                  </a:cxn>
                  <a:cxn ang="0">
                    <a:pos x="T2" y="T3"/>
                  </a:cxn>
                  <a:cxn ang="0">
                    <a:pos x="T4" y="T5"/>
                  </a:cxn>
                  <a:cxn ang="0">
                    <a:pos x="T6" y="T7"/>
                  </a:cxn>
                  <a:cxn ang="0">
                    <a:pos x="T8" y="T9"/>
                  </a:cxn>
                </a:cxnLst>
                <a:rect l="0" t="0" r="r" b="b"/>
                <a:pathLst>
                  <a:path w="36" h="140">
                    <a:moveTo>
                      <a:pt x="36" y="140"/>
                    </a:moveTo>
                    <a:lnTo>
                      <a:pt x="0" y="121"/>
                    </a:lnTo>
                    <a:lnTo>
                      <a:pt x="0" y="0"/>
                    </a:lnTo>
                    <a:lnTo>
                      <a:pt x="36" y="21"/>
                    </a:lnTo>
                    <a:lnTo>
                      <a:pt x="36"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11">
                <a:extLst>
                  <a:ext uri="{FF2B5EF4-FFF2-40B4-BE49-F238E27FC236}">
                    <a16:creationId xmlns:a16="http://schemas.microsoft.com/office/drawing/2014/main" id="{1B548963-852E-4F16-84EE-251533465AEA}"/>
                  </a:ext>
                </a:extLst>
              </p:cNvPr>
              <p:cNvSpPr>
                <a:spLocks/>
              </p:cNvSpPr>
              <p:nvPr/>
            </p:nvSpPr>
            <p:spPr bwMode="auto">
              <a:xfrm>
                <a:off x="4312" y="2531"/>
                <a:ext cx="12" cy="121"/>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12">
                <a:extLst>
                  <a:ext uri="{FF2B5EF4-FFF2-40B4-BE49-F238E27FC236}">
                    <a16:creationId xmlns:a16="http://schemas.microsoft.com/office/drawing/2014/main" id="{31DFEBA8-99BF-4760-A35E-DCA916285316}"/>
                  </a:ext>
                </a:extLst>
              </p:cNvPr>
              <p:cNvSpPr>
                <a:spLocks/>
              </p:cNvSpPr>
              <p:nvPr/>
            </p:nvSpPr>
            <p:spPr bwMode="auto">
              <a:xfrm>
                <a:off x="4220" y="2623"/>
                <a:ext cx="83" cy="167"/>
              </a:xfrm>
              <a:custGeom>
                <a:avLst/>
                <a:gdLst>
                  <a:gd name="T0" fmla="*/ 83 w 83"/>
                  <a:gd name="T1" fmla="*/ 167 h 167"/>
                  <a:gd name="T2" fmla="*/ 0 w 83"/>
                  <a:gd name="T3" fmla="*/ 119 h 167"/>
                  <a:gd name="T4" fmla="*/ 0 w 83"/>
                  <a:gd name="T5" fmla="*/ 0 h 167"/>
                  <a:gd name="T6" fmla="*/ 83 w 83"/>
                  <a:gd name="T7" fmla="*/ 48 h 167"/>
                  <a:gd name="T8" fmla="*/ 83 w 83"/>
                  <a:gd name="T9" fmla="*/ 167 h 167"/>
                </a:gdLst>
                <a:ahLst/>
                <a:cxnLst>
                  <a:cxn ang="0">
                    <a:pos x="T0" y="T1"/>
                  </a:cxn>
                  <a:cxn ang="0">
                    <a:pos x="T2" y="T3"/>
                  </a:cxn>
                  <a:cxn ang="0">
                    <a:pos x="T4" y="T5"/>
                  </a:cxn>
                  <a:cxn ang="0">
                    <a:pos x="T6" y="T7"/>
                  </a:cxn>
                  <a:cxn ang="0">
                    <a:pos x="T8" y="T9"/>
                  </a:cxn>
                </a:cxnLst>
                <a:rect l="0" t="0" r="r" b="b"/>
                <a:pathLst>
                  <a:path w="83" h="167">
                    <a:moveTo>
                      <a:pt x="83" y="167"/>
                    </a:moveTo>
                    <a:lnTo>
                      <a:pt x="0" y="119"/>
                    </a:lnTo>
                    <a:lnTo>
                      <a:pt x="0" y="0"/>
                    </a:lnTo>
                    <a:lnTo>
                      <a:pt x="83" y="48"/>
                    </a:lnTo>
                    <a:lnTo>
                      <a:pt x="83"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13">
                <a:extLst>
                  <a:ext uri="{FF2B5EF4-FFF2-40B4-BE49-F238E27FC236}">
                    <a16:creationId xmlns:a16="http://schemas.microsoft.com/office/drawing/2014/main" id="{C0667C54-DC50-46EB-90CB-3DC83D5246E2}"/>
                  </a:ext>
                </a:extLst>
              </p:cNvPr>
              <p:cNvSpPr>
                <a:spLocks/>
              </p:cNvSpPr>
              <p:nvPr/>
            </p:nvSpPr>
            <p:spPr bwMode="auto">
              <a:xfrm>
                <a:off x="4220" y="2623"/>
                <a:ext cx="12" cy="119"/>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14">
                <a:extLst>
                  <a:ext uri="{FF2B5EF4-FFF2-40B4-BE49-F238E27FC236}">
                    <a16:creationId xmlns:a16="http://schemas.microsoft.com/office/drawing/2014/main" id="{C5520C2A-B65D-480E-8794-429BEE36B482}"/>
                  </a:ext>
                </a:extLst>
              </p:cNvPr>
              <p:cNvSpPr>
                <a:spLocks/>
              </p:cNvSpPr>
              <p:nvPr/>
            </p:nvSpPr>
            <p:spPr bwMode="auto">
              <a:xfrm>
                <a:off x="4312" y="2675"/>
                <a:ext cx="36" cy="141"/>
              </a:xfrm>
              <a:custGeom>
                <a:avLst/>
                <a:gdLst>
                  <a:gd name="T0" fmla="*/ 36 w 36"/>
                  <a:gd name="T1" fmla="*/ 141 h 141"/>
                  <a:gd name="T2" fmla="*/ 0 w 36"/>
                  <a:gd name="T3" fmla="*/ 119 h 141"/>
                  <a:gd name="T4" fmla="*/ 0 w 36"/>
                  <a:gd name="T5" fmla="*/ 0 h 141"/>
                  <a:gd name="T6" fmla="*/ 36 w 36"/>
                  <a:gd name="T7" fmla="*/ 22 h 141"/>
                  <a:gd name="T8" fmla="*/ 36 w 36"/>
                  <a:gd name="T9" fmla="*/ 141 h 141"/>
                </a:gdLst>
                <a:ahLst/>
                <a:cxnLst>
                  <a:cxn ang="0">
                    <a:pos x="T0" y="T1"/>
                  </a:cxn>
                  <a:cxn ang="0">
                    <a:pos x="T2" y="T3"/>
                  </a:cxn>
                  <a:cxn ang="0">
                    <a:pos x="T4" y="T5"/>
                  </a:cxn>
                  <a:cxn ang="0">
                    <a:pos x="T6" y="T7"/>
                  </a:cxn>
                  <a:cxn ang="0">
                    <a:pos x="T8" y="T9"/>
                  </a:cxn>
                </a:cxnLst>
                <a:rect l="0" t="0" r="r" b="b"/>
                <a:pathLst>
                  <a:path w="36" h="141">
                    <a:moveTo>
                      <a:pt x="36" y="141"/>
                    </a:moveTo>
                    <a:lnTo>
                      <a:pt x="0" y="119"/>
                    </a:lnTo>
                    <a:lnTo>
                      <a:pt x="0" y="0"/>
                    </a:lnTo>
                    <a:lnTo>
                      <a:pt x="36" y="22"/>
                    </a:lnTo>
                    <a:lnTo>
                      <a:pt x="36" y="141"/>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15">
                <a:extLst>
                  <a:ext uri="{FF2B5EF4-FFF2-40B4-BE49-F238E27FC236}">
                    <a16:creationId xmlns:a16="http://schemas.microsoft.com/office/drawing/2014/main" id="{9F039EB3-6385-422C-B974-4B331D343FD7}"/>
                  </a:ext>
                </a:extLst>
              </p:cNvPr>
              <p:cNvSpPr>
                <a:spLocks/>
              </p:cNvSpPr>
              <p:nvPr/>
            </p:nvSpPr>
            <p:spPr bwMode="auto">
              <a:xfrm>
                <a:off x="4312" y="2675"/>
                <a:ext cx="12" cy="119"/>
              </a:xfrm>
              <a:custGeom>
                <a:avLst/>
                <a:gdLst>
                  <a:gd name="T0" fmla="*/ 12 w 12"/>
                  <a:gd name="T1" fmla="*/ 112 h 119"/>
                  <a:gd name="T2" fmla="*/ 0 w 12"/>
                  <a:gd name="T3" fmla="*/ 119 h 119"/>
                  <a:gd name="T4" fmla="*/ 0 w 12"/>
                  <a:gd name="T5" fmla="*/ 0 h 119"/>
                  <a:gd name="T6" fmla="*/ 12 w 12"/>
                  <a:gd name="T7" fmla="*/ 8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8"/>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16">
                <a:extLst>
                  <a:ext uri="{FF2B5EF4-FFF2-40B4-BE49-F238E27FC236}">
                    <a16:creationId xmlns:a16="http://schemas.microsoft.com/office/drawing/2014/main" id="{77D08311-9257-46EF-95AC-5ACDD17668A0}"/>
                  </a:ext>
                </a:extLst>
              </p:cNvPr>
              <p:cNvSpPr>
                <a:spLocks/>
              </p:cNvSpPr>
              <p:nvPr/>
            </p:nvSpPr>
            <p:spPr bwMode="auto">
              <a:xfrm>
                <a:off x="4479" y="1842"/>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17">
                <a:extLst>
                  <a:ext uri="{FF2B5EF4-FFF2-40B4-BE49-F238E27FC236}">
                    <a16:creationId xmlns:a16="http://schemas.microsoft.com/office/drawing/2014/main" id="{608DA9B7-9A68-465E-AB12-B292E086F704}"/>
                  </a:ext>
                </a:extLst>
              </p:cNvPr>
              <p:cNvSpPr>
                <a:spLocks/>
              </p:cNvSpPr>
              <p:nvPr/>
            </p:nvSpPr>
            <p:spPr bwMode="auto">
              <a:xfrm>
                <a:off x="4479" y="1842"/>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Rectangle 218">
                <a:extLst>
                  <a:ext uri="{FF2B5EF4-FFF2-40B4-BE49-F238E27FC236}">
                    <a16:creationId xmlns:a16="http://schemas.microsoft.com/office/drawing/2014/main" id="{1E806FB5-27AF-4765-80B6-53EE52FF278E}"/>
                  </a:ext>
                </a:extLst>
              </p:cNvPr>
              <p:cNvSpPr>
                <a:spLocks noChangeArrowheads="1"/>
              </p:cNvSpPr>
              <p:nvPr/>
            </p:nvSpPr>
            <p:spPr bwMode="auto">
              <a:xfrm>
                <a:off x="4514" y="1842"/>
                <a:ext cx="12" cy="121"/>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Freeform 219">
                <a:extLst>
                  <a:ext uri="{FF2B5EF4-FFF2-40B4-BE49-F238E27FC236}">
                    <a16:creationId xmlns:a16="http://schemas.microsoft.com/office/drawing/2014/main" id="{2377CE2C-0AB5-4909-9FE3-8D663FFF7CE2}"/>
                  </a:ext>
                </a:extLst>
              </p:cNvPr>
              <p:cNvSpPr>
                <a:spLocks/>
              </p:cNvSpPr>
              <p:nvPr/>
            </p:nvSpPr>
            <p:spPr bwMode="auto">
              <a:xfrm>
                <a:off x="4479" y="2015"/>
                <a:ext cx="35" cy="140"/>
              </a:xfrm>
              <a:custGeom>
                <a:avLst/>
                <a:gdLst>
                  <a:gd name="T0" fmla="*/ 35 w 35"/>
                  <a:gd name="T1" fmla="*/ 0 h 140"/>
                  <a:gd name="T2" fmla="*/ 0 w 35"/>
                  <a:gd name="T3" fmla="*/ 19 h 140"/>
                  <a:gd name="T4" fmla="*/ 0 w 35"/>
                  <a:gd name="T5" fmla="*/ 140 h 140"/>
                  <a:gd name="T6" fmla="*/ 35 w 35"/>
                  <a:gd name="T7" fmla="*/ 119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Freeform 220">
                <a:extLst>
                  <a:ext uri="{FF2B5EF4-FFF2-40B4-BE49-F238E27FC236}">
                    <a16:creationId xmlns:a16="http://schemas.microsoft.com/office/drawing/2014/main" id="{79AA0AED-7579-48B7-A18C-70CAA31EC5FB}"/>
                  </a:ext>
                </a:extLst>
              </p:cNvPr>
              <p:cNvSpPr>
                <a:spLocks/>
              </p:cNvSpPr>
              <p:nvPr/>
            </p:nvSpPr>
            <p:spPr bwMode="auto">
              <a:xfrm>
                <a:off x="4479" y="2015"/>
                <a:ext cx="35" cy="140"/>
              </a:xfrm>
              <a:custGeom>
                <a:avLst/>
                <a:gdLst>
                  <a:gd name="T0" fmla="*/ 35 w 35"/>
                  <a:gd name="T1" fmla="*/ 0 h 140"/>
                  <a:gd name="T2" fmla="*/ 0 w 35"/>
                  <a:gd name="T3" fmla="*/ 19 h 140"/>
                  <a:gd name="T4" fmla="*/ 0 w 35"/>
                  <a:gd name="T5" fmla="*/ 140 h 140"/>
                  <a:gd name="T6" fmla="*/ 35 w 35"/>
                  <a:gd name="T7" fmla="*/ 119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Rectangle 221">
                <a:extLst>
                  <a:ext uri="{FF2B5EF4-FFF2-40B4-BE49-F238E27FC236}">
                    <a16:creationId xmlns:a16="http://schemas.microsoft.com/office/drawing/2014/main" id="{51846301-D3AA-4532-A097-DFE4229C5CE1}"/>
                  </a:ext>
                </a:extLst>
              </p:cNvPr>
              <p:cNvSpPr>
                <a:spLocks noChangeArrowheads="1"/>
              </p:cNvSpPr>
              <p:nvPr/>
            </p:nvSpPr>
            <p:spPr bwMode="auto">
              <a:xfrm>
                <a:off x="4514" y="2015"/>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Freeform 222">
                <a:extLst>
                  <a:ext uri="{FF2B5EF4-FFF2-40B4-BE49-F238E27FC236}">
                    <a16:creationId xmlns:a16="http://schemas.microsoft.com/office/drawing/2014/main" id="{A67D4DD7-0B6B-43E0-A73E-86F3D6766A58}"/>
                  </a:ext>
                </a:extLst>
              </p:cNvPr>
              <p:cNvSpPr>
                <a:spLocks/>
              </p:cNvSpPr>
              <p:nvPr/>
            </p:nvSpPr>
            <p:spPr bwMode="auto">
              <a:xfrm>
                <a:off x="4479" y="2196"/>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Freeform 223">
                <a:extLst>
                  <a:ext uri="{FF2B5EF4-FFF2-40B4-BE49-F238E27FC236}">
                    <a16:creationId xmlns:a16="http://schemas.microsoft.com/office/drawing/2014/main" id="{9E81206C-63FB-48D1-840C-3074263D3105}"/>
                  </a:ext>
                </a:extLst>
              </p:cNvPr>
              <p:cNvSpPr>
                <a:spLocks/>
              </p:cNvSpPr>
              <p:nvPr/>
            </p:nvSpPr>
            <p:spPr bwMode="auto">
              <a:xfrm>
                <a:off x="4479" y="2196"/>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Rectangle 224">
                <a:extLst>
                  <a:ext uri="{FF2B5EF4-FFF2-40B4-BE49-F238E27FC236}">
                    <a16:creationId xmlns:a16="http://schemas.microsoft.com/office/drawing/2014/main" id="{1EF2E45E-3E0B-40A4-8BFD-6D6CFE97A55A}"/>
                  </a:ext>
                </a:extLst>
              </p:cNvPr>
              <p:cNvSpPr>
                <a:spLocks noChangeArrowheads="1"/>
              </p:cNvSpPr>
              <p:nvPr/>
            </p:nvSpPr>
            <p:spPr bwMode="auto">
              <a:xfrm>
                <a:off x="4514" y="2196"/>
                <a:ext cx="12" cy="121"/>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Freeform 225">
                <a:extLst>
                  <a:ext uri="{FF2B5EF4-FFF2-40B4-BE49-F238E27FC236}">
                    <a16:creationId xmlns:a16="http://schemas.microsoft.com/office/drawing/2014/main" id="{BADE0723-EE8F-4510-9AA4-A36E3C2572DF}"/>
                  </a:ext>
                </a:extLst>
              </p:cNvPr>
              <p:cNvSpPr>
                <a:spLocks/>
              </p:cNvSpPr>
              <p:nvPr/>
            </p:nvSpPr>
            <p:spPr bwMode="auto">
              <a:xfrm>
                <a:off x="4479" y="2379"/>
                <a:ext cx="35" cy="137"/>
              </a:xfrm>
              <a:custGeom>
                <a:avLst/>
                <a:gdLst>
                  <a:gd name="T0" fmla="*/ 35 w 35"/>
                  <a:gd name="T1" fmla="*/ 0 h 137"/>
                  <a:gd name="T2" fmla="*/ 0 w 35"/>
                  <a:gd name="T3" fmla="*/ 19 h 137"/>
                  <a:gd name="T4" fmla="*/ 0 w 35"/>
                  <a:gd name="T5" fmla="*/ 137 h 137"/>
                  <a:gd name="T6" fmla="*/ 35 w 35"/>
                  <a:gd name="T7" fmla="*/ 118 h 137"/>
                  <a:gd name="T8" fmla="*/ 35 w 35"/>
                  <a:gd name="T9" fmla="*/ 0 h 137"/>
                </a:gdLst>
                <a:ahLst/>
                <a:cxnLst>
                  <a:cxn ang="0">
                    <a:pos x="T0" y="T1"/>
                  </a:cxn>
                  <a:cxn ang="0">
                    <a:pos x="T2" y="T3"/>
                  </a:cxn>
                  <a:cxn ang="0">
                    <a:pos x="T4" y="T5"/>
                  </a:cxn>
                  <a:cxn ang="0">
                    <a:pos x="T6" y="T7"/>
                  </a:cxn>
                  <a:cxn ang="0">
                    <a:pos x="T8" y="T9"/>
                  </a:cxn>
                </a:cxnLst>
                <a:rect l="0" t="0" r="r" b="b"/>
                <a:pathLst>
                  <a:path w="35" h="137">
                    <a:moveTo>
                      <a:pt x="35" y="0"/>
                    </a:moveTo>
                    <a:lnTo>
                      <a:pt x="0" y="19"/>
                    </a:lnTo>
                    <a:lnTo>
                      <a:pt x="0" y="137"/>
                    </a:lnTo>
                    <a:lnTo>
                      <a:pt x="35" y="118"/>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Freeform 226">
                <a:extLst>
                  <a:ext uri="{FF2B5EF4-FFF2-40B4-BE49-F238E27FC236}">
                    <a16:creationId xmlns:a16="http://schemas.microsoft.com/office/drawing/2014/main" id="{3223ED95-2DA4-45AA-A528-C3A4F9B6224F}"/>
                  </a:ext>
                </a:extLst>
              </p:cNvPr>
              <p:cNvSpPr>
                <a:spLocks/>
              </p:cNvSpPr>
              <p:nvPr/>
            </p:nvSpPr>
            <p:spPr bwMode="auto">
              <a:xfrm>
                <a:off x="4479" y="2379"/>
                <a:ext cx="35" cy="137"/>
              </a:xfrm>
              <a:custGeom>
                <a:avLst/>
                <a:gdLst>
                  <a:gd name="T0" fmla="*/ 35 w 35"/>
                  <a:gd name="T1" fmla="*/ 0 h 137"/>
                  <a:gd name="T2" fmla="*/ 0 w 35"/>
                  <a:gd name="T3" fmla="*/ 19 h 137"/>
                  <a:gd name="T4" fmla="*/ 0 w 35"/>
                  <a:gd name="T5" fmla="*/ 137 h 137"/>
                  <a:gd name="T6" fmla="*/ 35 w 35"/>
                  <a:gd name="T7" fmla="*/ 118 h 137"/>
                  <a:gd name="T8" fmla="*/ 35 w 35"/>
                  <a:gd name="T9" fmla="*/ 0 h 137"/>
                </a:gdLst>
                <a:ahLst/>
                <a:cxnLst>
                  <a:cxn ang="0">
                    <a:pos x="T0" y="T1"/>
                  </a:cxn>
                  <a:cxn ang="0">
                    <a:pos x="T2" y="T3"/>
                  </a:cxn>
                  <a:cxn ang="0">
                    <a:pos x="T4" y="T5"/>
                  </a:cxn>
                  <a:cxn ang="0">
                    <a:pos x="T6" y="T7"/>
                  </a:cxn>
                  <a:cxn ang="0">
                    <a:pos x="T8" y="T9"/>
                  </a:cxn>
                </a:cxnLst>
                <a:rect l="0" t="0" r="r" b="b"/>
                <a:pathLst>
                  <a:path w="35" h="137">
                    <a:moveTo>
                      <a:pt x="35" y="0"/>
                    </a:moveTo>
                    <a:lnTo>
                      <a:pt x="0" y="19"/>
                    </a:lnTo>
                    <a:lnTo>
                      <a:pt x="0" y="137"/>
                    </a:lnTo>
                    <a:lnTo>
                      <a:pt x="35" y="11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Rectangle 227">
                <a:extLst>
                  <a:ext uri="{FF2B5EF4-FFF2-40B4-BE49-F238E27FC236}">
                    <a16:creationId xmlns:a16="http://schemas.microsoft.com/office/drawing/2014/main" id="{44AFB261-D08C-4F19-92FB-D3E429AFF541}"/>
                  </a:ext>
                </a:extLst>
              </p:cNvPr>
              <p:cNvSpPr>
                <a:spLocks noChangeArrowheads="1"/>
              </p:cNvSpPr>
              <p:nvPr/>
            </p:nvSpPr>
            <p:spPr bwMode="auto">
              <a:xfrm>
                <a:off x="4514" y="2379"/>
                <a:ext cx="12" cy="118"/>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Freeform 228">
                <a:extLst>
                  <a:ext uri="{FF2B5EF4-FFF2-40B4-BE49-F238E27FC236}">
                    <a16:creationId xmlns:a16="http://schemas.microsoft.com/office/drawing/2014/main" id="{02EC537C-642F-4B40-9220-683B5E14524E}"/>
                  </a:ext>
                </a:extLst>
              </p:cNvPr>
              <p:cNvSpPr>
                <a:spLocks/>
              </p:cNvSpPr>
              <p:nvPr/>
            </p:nvSpPr>
            <p:spPr bwMode="auto">
              <a:xfrm>
                <a:off x="4574" y="1789"/>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Freeform 229">
                <a:extLst>
                  <a:ext uri="{FF2B5EF4-FFF2-40B4-BE49-F238E27FC236}">
                    <a16:creationId xmlns:a16="http://schemas.microsoft.com/office/drawing/2014/main" id="{EBA6A977-9E19-4228-86B6-0E8D859190D0}"/>
                  </a:ext>
                </a:extLst>
              </p:cNvPr>
              <p:cNvSpPr>
                <a:spLocks/>
              </p:cNvSpPr>
              <p:nvPr/>
            </p:nvSpPr>
            <p:spPr bwMode="auto">
              <a:xfrm>
                <a:off x="4574" y="1789"/>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Rectangle 230">
                <a:extLst>
                  <a:ext uri="{FF2B5EF4-FFF2-40B4-BE49-F238E27FC236}">
                    <a16:creationId xmlns:a16="http://schemas.microsoft.com/office/drawing/2014/main" id="{081F888B-8C13-4F71-B9D2-03CCA91AA375}"/>
                  </a:ext>
                </a:extLst>
              </p:cNvPr>
              <p:cNvSpPr>
                <a:spLocks noChangeArrowheads="1"/>
              </p:cNvSpPr>
              <p:nvPr/>
            </p:nvSpPr>
            <p:spPr bwMode="auto">
              <a:xfrm>
                <a:off x="4609" y="1789"/>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Freeform 231">
                <a:extLst>
                  <a:ext uri="{FF2B5EF4-FFF2-40B4-BE49-F238E27FC236}">
                    <a16:creationId xmlns:a16="http://schemas.microsoft.com/office/drawing/2014/main" id="{6D8A22B0-F2FC-4540-B6AE-7B58BB15FABD}"/>
                  </a:ext>
                </a:extLst>
              </p:cNvPr>
              <p:cNvSpPr>
                <a:spLocks/>
              </p:cNvSpPr>
              <p:nvPr/>
            </p:nvSpPr>
            <p:spPr bwMode="auto">
              <a:xfrm>
                <a:off x="4574" y="1963"/>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Freeform 232">
                <a:extLst>
                  <a:ext uri="{FF2B5EF4-FFF2-40B4-BE49-F238E27FC236}">
                    <a16:creationId xmlns:a16="http://schemas.microsoft.com/office/drawing/2014/main" id="{F188874C-7A55-41BE-807F-F16F102C832A}"/>
                  </a:ext>
                </a:extLst>
              </p:cNvPr>
              <p:cNvSpPr>
                <a:spLocks/>
              </p:cNvSpPr>
              <p:nvPr/>
            </p:nvSpPr>
            <p:spPr bwMode="auto">
              <a:xfrm>
                <a:off x="4574" y="1963"/>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Rectangle 233">
                <a:extLst>
                  <a:ext uri="{FF2B5EF4-FFF2-40B4-BE49-F238E27FC236}">
                    <a16:creationId xmlns:a16="http://schemas.microsoft.com/office/drawing/2014/main" id="{E3713FB7-4AE8-4454-B10E-7BD9C8B4037B}"/>
                  </a:ext>
                </a:extLst>
              </p:cNvPr>
              <p:cNvSpPr>
                <a:spLocks noChangeArrowheads="1"/>
              </p:cNvSpPr>
              <p:nvPr/>
            </p:nvSpPr>
            <p:spPr bwMode="auto">
              <a:xfrm>
                <a:off x="4609" y="1963"/>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Freeform 234">
                <a:extLst>
                  <a:ext uri="{FF2B5EF4-FFF2-40B4-BE49-F238E27FC236}">
                    <a16:creationId xmlns:a16="http://schemas.microsoft.com/office/drawing/2014/main" id="{4CDCF122-BEDB-47E7-9D2A-C4DF9D7B3BB9}"/>
                  </a:ext>
                </a:extLst>
              </p:cNvPr>
              <p:cNvSpPr>
                <a:spLocks/>
              </p:cNvSpPr>
              <p:nvPr/>
            </p:nvSpPr>
            <p:spPr bwMode="auto">
              <a:xfrm>
                <a:off x="4574" y="2143"/>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Freeform 235">
                <a:extLst>
                  <a:ext uri="{FF2B5EF4-FFF2-40B4-BE49-F238E27FC236}">
                    <a16:creationId xmlns:a16="http://schemas.microsoft.com/office/drawing/2014/main" id="{AF1F441B-7EF4-4035-8597-126641706CFB}"/>
                  </a:ext>
                </a:extLst>
              </p:cNvPr>
              <p:cNvSpPr>
                <a:spLocks/>
              </p:cNvSpPr>
              <p:nvPr/>
            </p:nvSpPr>
            <p:spPr bwMode="auto">
              <a:xfrm>
                <a:off x="4574" y="2143"/>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Rectangle 236">
                <a:extLst>
                  <a:ext uri="{FF2B5EF4-FFF2-40B4-BE49-F238E27FC236}">
                    <a16:creationId xmlns:a16="http://schemas.microsoft.com/office/drawing/2014/main" id="{28FD7E8C-8BBF-40D8-8278-46844C2A20F7}"/>
                  </a:ext>
                </a:extLst>
              </p:cNvPr>
              <p:cNvSpPr>
                <a:spLocks noChangeArrowheads="1"/>
              </p:cNvSpPr>
              <p:nvPr/>
            </p:nvSpPr>
            <p:spPr bwMode="auto">
              <a:xfrm>
                <a:off x="4609" y="2143"/>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Freeform 237">
                <a:extLst>
                  <a:ext uri="{FF2B5EF4-FFF2-40B4-BE49-F238E27FC236}">
                    <a16:creationId xmlns:a16="http://schemas.microsoft.com/office/drawing/2014/main" id="{A2984F1C-46EF-49C0-BD88-5771FB46FF48}"/>
                  </a:ext>
                </a:extLst>
              </p:cNvPr>
              <p:cNvSpPr>
                <a:spLocks/>
              </p:cNvSpPr>
              <p:nvPr/>
            </p:nvSpPr>
            <p:spPr bwMode="auto">
              <a:xfrm>
                <a:off x="4574" y="2324"/>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Freeform 238">
                <a:extLst>
                  <a:ext uri="{FF2B5EF4-FFF2-40B4-BE49-F238E27FC236}">
                    <a16:creationId xmlns:a16="http://schemas.microsoft.com/office/drawing/2014/main" id="{58E5F860-87AA-41CC-90B2-3DBDC8EDF00E}"/>
                  </a:ext>
                </a:extLst>
              </p:cNvPr>
              <p:cNvSpPr>
                <a:spLocks/>
              </p:cNvSpPr>
              <p:nvPr/>
            </p:nvSpPr>
            <p:spPr bwMode="auto">
              <a:xfrm>
                <a:off x="4574" y="2324"/>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Rectangle 239">
                <a:extLst>
                  <a:ext uri="{FF2B5EF4-FFF2-40B4-BE49-F238E27FC236}">
                    <a16:creationId xmlns:a16="http://schemas.microsoft.com/office/drawing/2014/main" id="{6F3F0BFB-B966-4662-A618-3BFCC70D4509}"/>
                  </a:ext>
                </a:extLst>
              </p:cNvPr>
              <p:cNvSpPr>
                <a:spLocks noChangeArrowheads="1"/>
              </p:cNvSpPr>
              <p:nvPr/>
            </p:nvSpPr>
            <p:spPr bwMode="auto">
              <a:xfrm>
                <a:off x="4609" y="2324"/>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Freeform 240">
                <a:extLst>
                  <a:ext uri="{FF2B5EF4-FFF2-40B4-BE49-F238E27FC236}">
                    <a16:creationId xmlns:a16="http://schemas.microsoft.com/office/drawing/2014/main" id="{1EF5221D-EC45-45EC-A14C-5D1DBF10D02F}"/>
                  </a:ext>
                </a:extLst>
              </p:cNvPr>
              <p:cNvSpPr>
                <a:spLocks/>
              </p:cNvSpPr>
              <p:nvPr/>
            </p:nvSpPr>
            <p:spPr bwMode="auto">
              <a:xfrm>
                <a:off x="4479" y="2554"/>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Freeform 241">
                <a:extLst>
                  <a:ext uri="{FF2B5EF4-FFF2-40B4-BE49-F238E27FC236}">
                    <a16:creationId xmlns:a16="http://schemas.microsoft.com/office/drawing/2014/main" id="{13020A9B-2072-4858-97DA-669C371F2CC2}"/>
                  </a:ext>
                </a:extLst>
              </p:cNvPr>
              <p:cNvSpPr>
                <a:spLocks/>
              </p:cNvSpPr>
              <p:nvPr/>
            </p:nvSpPr>
            <p:spPr bwMode="auto">
              <a:xfrm>
                <a:off x="4479" y="2554"/>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Rectangle 242">
                <a:extLst>
                  <a:ext uri="{FF2B5EF4-FFF2-40B4-BE49-F238E27FC236}">
                    <a16:creationId xmlns:a16="http://schemas.microsoft.com/office/drawing/2014/main" id="{1AC31DE6-05DC-45DB-B05F-609D0FD41F23}"/>
                  </a:ext>
                </a:extLst>
              </p:cNvPr>
              <p:cNvSpPr>
                <a:spLocks noChangeArrowheads="1"/>
              </p:cNvSpPr>
              <p:nvPr/>
            </p:nvSpPr>
            <p:spPr bwMode="auto">
              <a:xfrm>
                <a:off x="4514" y="2554"/>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Freeform 243">
                <a:extLst>
                  <a:ext uri="{FF2B5EF4-FFF2-40B4-BE49-F238E27FC236}">
                    <a16:creationId xmlns:a16="http://schemas.microsoft.com/office/drawing/2014/main" id="{BE9ACBC3-704A-4918-8253-3FA967F6DCAA}"/>
                  </a:ext>
                </a:extLst>
              </p:cNvPr>
              <p:cNvSpPr>
                <a:spLocks/>
              </p:cNvSpPr>
              <p:nvPr/>
            </p:nvSpPr>
            <p:spPr bwMode="auto">
              <a:xfrm>
                <a:off x="4574" y="2502"/>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Freeform 244">
                <a:extLst>
                  <a:ext uri="{FF2B5EF4-FFF2-40B4-BE49-F238E27FC236}">
                    <a16:creationId xmlns:a16="http://schemas.microsoft.com/office/drawing/2014/main" id="{C9665C36-BB7F-4C9A-9E19-6F260E37E7C8}"/>
                  </a:ext>
                </a:extLst>
              </p:cNvPr>
              <p:cNvSpPr>
                <a:spLocks/>
              </p:cNvSpPr>
              <p:nvPr/>
            </p:nvSpPr>
            <p:spPr bwMode="auto">
              <a:xfrm>
                <a:off x="4574" y="2502"/>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Rectangle 245">
                <a:extLst>
                  <a:ext uri="{FF2B5EF4-FFF2-40B4-BE49-F238E27FC236}">
                    <a16:creationId xmlns:a16="http://schemas.microsoft.com/office/drawing/2014/main" id="{87993AA4-D7A7-4616-9122-71F6ECEC970D}"/>
                  </a:ext>
                </a:extLst>
              </p:cNvPr>
              <p:cNvSpPr>
                <a:spLocks noChangeArrowheads="1"/>
              </p:cNvSpPr>
              <p:nvPr/>
            </p:nvSpPr>
            <p:spPr bwMode="auto">
              <a:xfrm>
                <a:off x="4609" y="2502"/>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Freeform 246">
                <a:extLst>
                  <a:ext uri="{FF2B5EF4-FFF2-40B4-BE49-F238E27FC236}">
                    <a16:creationId xmlns:a16="http://schemas.microsoft.com/office/drawing/2014/main" id="{A2A679C0-D1D4-4064-A1FE-1C49022D9D7C}"/>
                  </a:ext>
                </a:extLst>
              </p:cNvPr>
              <p:cNvSpPr>
                <a:spLocks/>
              </p:cNvSpPr>
              <p:nvPr/>
            </p:nvSpPr>
            <p:spPr bwMode="auto">
              <a:xfrm>
                <a:off x="4479" y="2723"/>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Freeform 247">
                <a:extLst>
                  <a:ext uri="{FF2B5EF4-FFF2-40B4-BE49-F238E27FC236}">
                    <a16:creationId xmlns:a16="http://schemas.microsoft.com/office/drawing/2014/main" id="{6B7DBECB-EDD3-4448-BB31-E300DBBE5587}"/>
                  </a:ext>
                </a:extLst>
              </p:cNvPr>
              <p:cNvSpPr>
                <a:spLocks/>
              </p:cNvSpPr>
              <p:nvPr/>
            </p:nvSpPr>
            <p:spPr bwMode="auto">
              <a:xfrm>
                <a:off x="4479" y="2723"/>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Freeform 248">
                <a:extLst>
                  <a:ext uri="{FF2B5EF4-FFF2-40B4-BE49-F238E27FC236}">
                    <a16:creationId xmlns:a16="http://schemas.microsoft.com/office/drawing/2014/main" id="{0B17ED6F-DC70-4AD4-A90F-3455344BD583}"/>
                  </a:ext>
                </a:extLst>
              </p:cNvPr>
              <p:cNvSpPr>
                <a:spLocks/>
              </p:cNvSpPr>
              <p:nvPr/>
            </p:nvSpPr>
            <p:spPr bwMode="auto">
              <a:xfrm>
                <a:off x="4514" y="2723"/>
                <a:ext cx="12" cy="121"/>
              </a:xfrm>
              <a:custGeom>
                <a:avLst/>
                <a:gdLst>
                  <a:gd name="T0" fmla="*/ 0 w 12"/>
                  <a:gd name="T1" fmla="*/ 121 h 121"/>
                  <a:gd name="T2" fmla="*/ 12 w 12"/>
                  <a:gd name="T3" fmla="*/ 119 h 121"/>
                  <a:gd name="T4" fmla="*/ 12 w 12"/>
                  <a:gd name="T5" fmla="*/ 0 h 121"/>
                  <a:gd name="T6" fmla="*/ 0 w 12"/>
                  <a:gd name="T7" fmla="*/ 0 h 121"/>
                  <a:gd name="T8" fmla="*/ 0 w 12"/>
                  <a:gd name="T9" fmla="*/ 121 h 121"/>
                </a:gdLst>
                <a:ahLst/>
                <a:cxnLst>
                  <a:cxn ang="0">
                    <a:pos x="T0" y="T1"/>
                  </a:cxn>
                  <a:cxn ang="0">
                    <a:pos x="T2" y="T3"/>
                  </a:cxn>
                  <a:cxn ang="0">
                    <a:pos x="T4" y="T5"/>
                  </a:cxn>
                  <a:cxn ang="0">
                    <a:pos x="T6" y="T7"/>
                  </a:cxn>
                  <a:cxn ang="0">
                    <a:pos x="T8" y="T9"/>
                  </a:cxn>
                </a:cxnLst>
                <a:rect l="0" t="0" r="r" b="b"/>
                <a:pathLst>
                  <a:path w="12" h="121">
                    <a:moveTo>
                      <a:pt x="0" y="121"/>
                    </a:moveTo>
                    <a:lnTo>
                      <a:pt x="12" y="119"/>
                    </a:lnTo>
                    <a:lnTo>
                      <a:pt x="12" y="0"/>
                    </a:lnTo>
                    <a:lnTo>
                      <a:pt x="0" y="0"/>
                    </a:lnTo>
                    <a:lnTo>
                      <a:pt x="0" y="121"/>
                    </a:lnTo>
                    <a:close/>
                  </a:path>
                </a:pathLst>
              </a:custGeom>
              <a:solidFill>
                <a:srgbClr val="21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249">
                <a:extLst>
                  <a:ext uri="{FF2B5EF4-FFF2-40B4-BE49-F238E27FC236}">
                    <a16:creationId xmlns:a16="http://schemas.microsoft.com/office/drawing/2014/main" id="{C7488CE7-EA7D-4D8B-8F0A-6CD6360A84CF}"/>
                  </a:ext>
                </a:extLst>
              </p:cNvPr>
              <p:cNvSpPr>
                <a:spLocks/>
              </p:cNvSpPr>
              <p:nvPr/>
            </p:nvSpPr>
            <p:spPr bwMode="auto">
              <a:xfrm>
                <a:off x="4574" y="2671"/>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Freeform 250">
                <a:extLst>
                  <a:ext uri="{FF2B5EF4-FFF2-40B4-BE49-F238E27FC236}">
                    <a16:creationId xmlns:a16="http://schemas.microsoft.com/office/drawing/2014/main" id="{6C4B872B-21CE-4415-AFCC-554B266676F8}"/>
                  </a:ext>
                </a:extLst>
              </p:cNvPr>
              <p:cNvSpPr>
                <a:spLocks/>
              </p:cNvSpPr>
              <p:nvPr/>
            </p:nvSpPr>
            <p:spPr bwMode="auto">
              <a:xfrm>
                <a:off x="4574" y="2671"/>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Rectangle 251">
                <a:extLst>
                  <a:ext uri="{FF2B5EF4-FFF2-40B4-BE49-F238E27FC236}">
                    <a16:creationId xmlns:a16="http://schemas.microsoft.com/office/drawing/2014/main" id="{8F10C6E9-97E5-4FA4-B343-A498EF9FDA9C}"/>
                  </a:ext>
                </a:extLst>
              </p:cNvPr>
              <p:cNvSpPr>
                <a:spLocks noChangeArrowheads="1"/>
              </p:cNvSpPr>
              <p:nvPr/>
            </p:nvSpPr>
            <p:spPr bwMode="auto">
              <a:xfrm>
                <a:off x="4609" y="2671"/>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Freeform 252">
                <a:extLst>
                  <a:ext uri="{FF2B5EF4-FFF2-40B4-BE49-F238E27FC236}">
                    <a16:creationId xmlns:a16="http://schemas.microsoft.com/office/drawing/2014/main" id="{385EE532-701C-4373-A7EF-86C44DF4D292}"/>
                  </a:ext>
                </a:extLst>
              </p:cNvPr>
              <p:cNvSpPr>
                <a:spLocks/>
              </p:cNvSpPr>
              <p:nvPr/>
            </p:nvSpPr>
            <p:spPr bwMode="auto">
              <a:xfrm>
                <a:off x="4301" y="1115"/>
                <a:ext cx="247" cy="442"/>
              </a:xfrm>
              <a:custGeom>
                <a:avLst/>
                <a:gdLst>
                  <a:gd name="T0" fmla="*/ 87 w 104"/>
                  <a:gd name="T1" fmla="*/ 0 h 186"/>
                  <a:gd name="T2" fmla="*/ 16 w 104"/>
                  <a:gd name="T3" fmla="*/ 0 h 186"/>
                  <a:gd name="T4" fmla="*/ 0 w 104"/>
                  <a:gd name="T5" fmla="*/ 16 h 186"/>
                  <a:gd name="T6" fmla="*/ 0 w 104"/>
                  <a:gd name="T7" fmla="*/ 87 h 186"/>
                  <a:gd name="T8" fmla="*/ 16 w 104"/>
                  <a:gd name="T9" fmla="*/ 104 h 186"/>
                  <a:gd name="T10" fmla="*/ 46 w 104"/>
                  <a:gd name="T11" fmla="*/ 104 h 186"/>
                  <a:gd name="T12" fmla="*/ 50 w 104"/>
                  <a:gd name="T13" fmla="*/ 110 h 186"/>
                  <a:gd name="T14" fmla="*/ 50 w 104"/>
                  <a:gd name="T15" fmla="*/ 184 h 186"/>
                  <a:gd name="T16" fmla="*/ 52 w 104"/>
                  <a:gd name="T17" fmla="*/ 186 h 186"/>
                  <a:gd name="T18" fmla="*/ 54 w 104"/>
                  <a:gd name="T19" fmla="*/ 184 h 186"/>
                  <a:gd name="T20" fmla="*/ 54 w 104"/>
                  <a:gd name="T21" fmla="*/ 110 h 186"/>
                  <a:gd name="T22" fmla="*/ 58 w 104"/>
                  <a:gd name="T23" fmla="*/ 104 h 186"/>
                  <a:gd name="T24" fmla="*/ 87 w 104"/>
                  <a:gd name="T25" fmla="*/ 104 h 186"/>
                  <a:gd name="T26" fmla="*/ 104 w 104"/>
                  <a:gd name="T27" fmla="*/ 87 h 186"/>
                  <a:gd name="T28" fmla="*/ 104 w 104"/>
                  <a:gd name="T29" fmla="*/ 16 h 186"/>
                  <a:gd name="T30" fmla="*/ 87 w 104"/>
                  <a:gd name="T3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86">
                    <a:moveTo>
                      <a:pt x="87" y="0"/>
                    </a:moveTo>
                    <a:cubicBezTo>
                      <a:pt x="16" y="0"/>
                      <a:pt x="16" y="0"/>
                      <a:pt x="16" y="0"/>
                    </a:cubicBezTo>
                    <a:cubicBezTo>
                      <a:pt x="7" y="0"/>
                      <a:pt x="0" y="7"/>
                      <a:pt x="0" y="16"/>
                    </a:cubicBezTo>
                    <a:cubicBezTo>
                      <a:pt x="0" y="87"/>
                      <a:pt x="0" y="87"/>
                      <a:pt x="0" y="87"/>
                    </a:cubicBezTo>
                    <a:cubicBezTo>
                      <a:pt x="0" y="97"/>
                      <a:pt x="7" y="104"/>
                      <a:pt x="16" y="104"/>
                    </a:cubicBezTo>
                    <a:cubicBezTo>
                      <a:pt x="46" y="104"/>
                      <a:pt x="46" y="104"/>
                      <a:pt x="46" y="104"/>
                    </a:cubicBezTo>
                    <a:cubicBezTo>
                      <a:pt x="50" y="110"/>
                      <a:pt x="50" y="110"/>
                      <a:pt x="50" y="110"/>
                    </a:cubicBezTo>
                    <a:cubicBezTo>
                      <a:pt x="50" y="184"/>
                      <a:pt x="50" y="184"/>
                      <a:pt x="50" y="184"/>
                    </a:cubicBezTo>
                    <a:cubicBezTo>
                      <a:pt x="50" y="185"/>
                      <a:pt x="51" y="186"/>
                      <a:pt x="52" y="186"/>
                    </a:cubicBezTo>
                    <a:cubicBezTo>
                      <a:pt x="53" y="186"/>
                      <a:pt x="54" y="185"/>
                      <a:pt x="54" y="184"/>
                    </a:cubicBezTo>
                    <a:cubicBezTo>
                      <a:pt x="54" y="110"/>
                      <a:pt x="54" y="110"/>
                      <a:pt x="54" y="110"/>
                    </a:cubicBezTo>
                    <a:cubicBezTo>
                      <a:pt x="58" y="104"/>
                      <a:pt x="58" y="104"/>
                      <a:pt x="58" y="104"/>
                    </a:cubicBezTo>
                    <a:cubicBezTo>
                      <a:pt x="87" y="104"/>
                      <a:pt x="87" y="104"/>
                      <a:pt x="87" y="104"/>
                    </a:cubicBezTo>
                    <a:cubicBezTo>
                      <a:pt x="96" y="104"/>
                      <a:pt x="104" y="97"/>
                      <a:pt x="104" y="87"/>
                    </a:cubicBezTo>
                    <a:cubicBezTo>
                      <a:pt x="104" y="16"/>
                      <a:pt x="104" y="16"/>
                      <a:pt x="104" y="16"/>
                    </a:cubicBezTo>
                    <a:cubicBezTo>
                      <a:pt x="104" y="7"/>
                      <a:pt x="96" y="0"/>
                      <a:pt x="87"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Freeform 253">
                <a:extLst>
                  <a:ext uri="{FF2B5EF4-FFF2-40B4-BE49-F238E27FC236}">
                    <a16:creationId xmlns:a16="http://schemas.microsoft.com/office/drawing/2014/main" id="{4A5F7288-4248-4490-B7A5-8B209BAA3DC2}"/>
                  </a:ext>
                </a:extLst>
              </p:cNvPr>
              <p:cNvSpPr>
                <a:spLocks noEditPoints="1"/>
              </p:cNvSpPr>
              <p:nvPr/>
            </p:nvSpPr>
            <p:spPr bwMode="auto">
              <a:xfrm>
                <a:off x="4372" y="1146"/>
                <a:ext cx="102" cy="164"/>
              </a:xfrm>
              <a:custGeom>
                <a:avLst/>
                <a:gdLst>
                  <a:gd name="T0" fmla="*/ 26 w 43"/>
                  <a:gd name="T1" fmla="*/ 61 h 69"/>
                  <a:gd name="T2" fmla="*/ 26 w 43"/>
                  <a:gd name="T3" fmla="*/ 69 h 69"/>
                  <a:gd name="T4" fmla="*/ 19 w 43"/>
                  <a:gd name="T5" fmla="*/ 69 h 69"/>
                  <a:gd name="T6" fmla="*/ 19 w 43"/>
                  <a:gd name="T7" fmla="*/ 61 h 69"/>
                  <a:gd name="T8" fmla="*/ 0 w 43"/>
                  <a:gd name="T9" fmla="*/ 55 h 69"/>
                  <a:gd name="T10" fmla="*/ 4 w 43"/>
                  <a:gd name="T11" fmla="*/ 46 h 69"/>
                  <a:gd name="T12" fmla="*/ 19 w 43"/>
                  <a:gd name="T13" fmla="*/ 52 h 69"/>
                  <a:gd name="T14" fmla="*/ 19 w 43"/>
                  <a:gd name="T15" fmla="*/ 39 h 69"/>
                  <a:gd name="T16" fmla="*/ 1 w 43"/>
                  <a:gd name="T17" fmla="*/ 24 h 69"/>
                  <a:gd name="T18" fmla="*/ 19 w 43"/>
                  <a:gd name="T19" fmla="*/ 8 h 69"/>
                  <a:gd name="T20" fmla="*/ 19 w 43"/>
                  <a:gd name="T21" fmla="*/ 0 h 69"/>
                  <a:gd name="T22" fmla="*/ 26 w 43"/>
                  <a:gd name="T23" fmla="*/ 0 h 69"/>
                  <a:gd name="T24" fmla="*/ 26 w 43"/>
                  <a:gd name="T25" fmla="*/ 8 h 69"/>
                  <a:gd name="T26" fmla="*/ 41 w 43"/>
                  <a:gd name="T27" fmla="*/ 12 h 69"/>
                  <a:gd name="T28" fmla="*/ 37 w 43"/>
                  <a:gd name="T29" fmla="*/ 21 h 69"/>
                  <a:gd name="T30" fmla="*/ 26 w 43"/>
                  <a:gd name="T31" fmla="*/ 18 h 69"/>
                  <a:gd name="T32" fmla="*/ 26 w 43"/>
                  <a:gd name="T33" fmla="*/ 30 h 69"/>
                  <a:gd name="T34" fmla="*/ 43 w 43"/>
                  <a:gd name="T35" fmla="*/ 45 h 69"/>
                  <a:gd name="T36" fmla="*/ 26 w 43"/>
                  <a:gd name="T37" fmla="*/ 61 h 69"/>
                  <a:gd name="T38" fmla="*/ 19 w 43"/>
                  <a:gd name="T39" fmla="*/ 28 h 69"/>
                  <a:gd name="T40" fmla="*/ 19 w 43"/>
                  <a:gd name="T41" fmla="*/ 18 h 69"/>
                  <a:gd name="T42" fmla="*/ 13 w 43"/>
                  <a:gd name="T43" fmla="*/ 23 h 69"/>
                  <a:gd name="T44" fmla="*/ 19 w 43"/>
                  <a:gd name="T45" fmla="*/ 28 h 69"/>
                  <a:gd name="T46" fmla="*/ 31 w 43"/>
                  <a:gd name="T47" fmla="*/ 46 h 69"/>
                  <a:gd name="T48" fmla="*/ 26 w 43"/>
                  <a:gd name="T49" fmla="*/ 41 h 69"/>
                  <a:gd name="T50" fmla="*/ 26 w 43"/>
                  <a:gd name="T51" fmla="*/ 51 h 69"/>
                  <a:gd name="T52" fmla="*/ 31 w 43"/>
                  <a:gd name="T53"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69">
                    <a:moveTo>
                      <a:pt x="26" y="61"/>
                    </a:moveTo>
                    <a:cubicBezTo>
                      <a:pt x="26" y="69"/>
                      <a:pt x="26" y="69"/>
                      <a:pt x="26" y="69"/>
                    </a:cubicBezTo>
                    <a:cubicBezTo>
                      <a:pt x="19" y="69"/>
                      <a:pt x="19" y="69"/>
                      <a:pt x="19" y="69"/>
                    </a:cubicBezTo>
                    <a:cubicBezTo>
                      <a:pt x="19" y="61"/>
                      <a:pt x="19" y="61"/>
                      <a:pt x="19" y="61"/>
                    </a:cubicBezTo>
                    <a:cubicBezTo>
                      <a:pt x="11" y="61"/>
                      <a:pt x="4" y="59"/>
                      <a:pt x="0" y="55"/>
                    </a:cubicBezTo>
                    <a:cubicBezTo>
                      <a:pt x="4" y="46"/>
                      <a:pt x="4" y="46"/>
                      <a:pt x="4" y="46"/>
                    </a:cubicBezTo>
                    <a:cubicBezTo>
                      <a:pt x="8" y="49"/>
                      <a:pt x="13" y="51"/>
                      <a:pt x="19" y="52"/>
                    </a:cubicBezTo>
                    <a:cubicBezTo>
                      <a:pt x="19" y="39"/>
                      <a:pt x="19" y="39"/>
                      <a:pt x="19" y="39"/>
                    </a:cubicBezTo>
                    <a:cubicBezTo>
                      <a:pt x="10" y="37"/>
                      <a:pt x="1" y="35"/>
                      <a:pt x="1" y="24"/>
                    </a:cubicBezTo>
                    <a:cubicBezTo>
                      <a:pt x="1" y="16"/>
                      <a:pt x="7" y="9"/>
                      <a:pt x="19" y="8"/>
                    </a:cubicBezTo>
                    <a:cubicBezTo>
                      <a:pt x="19" y="0"/>
                      <a:pt x="19" y="0"/>
                      <a:pt x="19" y="0"/>
                    </a:cubicBezTo>
                    <a:cubicBezTo>
                      <a:pt x="26" y="0"/>
                      <a:pt x="26" y="0"/>
                      <a:pt x="26" y="0"/>
                    </a:cubicBezTo>
                    <a:cubicBezTo>
                      <a:pt x="26" y="8"/>
                      <a:pt x="26" y="8"/>
                      <a:pt x="26" y="8"/>
                    </a:cubicBezTo>
                    <a:cubicBezTo>
                      <a:pt x="31" y="8"/>
                      <a:pt x="37" y="10"/>
                      <a:pt x="41" y="12"/>
                    </a:cubicBezTo>
                    <a:cubicBezTo>
                      <a:pt x="37" y="21"/>
                      <a:pt x="37" y="21"/>
                      <a:pt x="37" y="21"/>
                    </a:cubicBezTo>
                    <a:cubicBezTo>
                      <a:pt x="33" y="19"/>
                      <a:pt x="30" y="18"/>
                      <a:pt x="26" y="18"/>
                    </a:cubicBezTo>
                    <a:cubicBezTo>
                      <a:pt x="26" y="30"/>
                      <a:pt x="26" y="30"/>
                      <a:pt x="26" y="30"/>
                    </a:cubicBezTo>
                    <a:cubicBezTo>
                      <a:pt x="34" y="32"/>
                      <a:pt x="43" y="35"/>
                      <a:pt x="43" y="45"/>
                    </a:cubicBezTo>
                    <a:cubicBezTo>
                      <a:pt x="43" y="53"/>
                      <a:pt x="38" y="60"/>
                      <a:pt x="26" y="61"/>
                    </a:cubicBezTo>
                    <a:close/>
                    <a:moveTo>
                      <a:pt x="19" y="28"/>
                    </a:moveTo>
                    <a:cubicBezTo>
                      <a:pt x="19" y="18"/>
                      <a:pt x="19" y="18"/>
                      <a:pt x="19" y="18"/>
                    </a:cubicBezTo>
                    <a:cubicBezTo>
                      <a:pt x="15" y="19"/>
                      <a:pt x="13" y="21"/>
                      <a:pt x="13" y="23"/>
                    </a:cubicBezTo>
                    <a:cubicBezTo>
                      <a:pt x="13" y="26"/>
                      <a:pt x="15" y="27"/>
                      <a:pt x="19" y="28"/>
                    </a:cubicBezTo>
                    <a:close/>
                    <a:moveTo>
                      <a:pt x="31" y="46"/>
                    </a:moveTo>
                    <a:cubicBezTo>
                      <a:pt x="31" y="44"/>
                      <a:pt x="29" y="42"/>
                      <a:pt x="26" y="41"/>
                    </a:cubicBezTo>
                    <a:cubicBezTo>
                      <a:pt x="26" y="51"/>
                      <a:pt x="26" y="51"/>
                      <a:pt x="26" y="51"/>
                    </a:cubicBezTo>
                    <a:cubicBezTo>
                      <a:pt x="30" y="51"/>
                      <a:pt x="31" y="49"/>
                      <a:pt x="31" y="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Freeform 254">
                <a:extLst>
                  <a:ext uri="{FF2B5EF4-FFF2-40B4-BE49-F238E27FC236}">
                    <a16:creationId xmlns:a16="http://schemas.microsoft.com/office/drawing/2014/main" id="{51488C29-AB56-43E7-9BB9-F46CC1873D0C}"/>
                  </a:ext>
                </a:extLst>
              </p:cNvPr>
              <p:cNvSpPr>
                <a:spLocks/>
              </p:cNvSpPr>
              <p:nvPr/>
            </p:nvSpPr>
            <p:spPr bwMode="auto">
              <a:xfrm>
                <a:off x="4925" y="2813"/>
                <a:ext cx="378" cy="649"/>
              </a:xfrm>
              <a:custGeom>
                <a:avLst/>
                <a:gdLst>
                  <a:gd name="T0" fmla="*/ 0 w 378"/>
                  <a:gd name="T1" fmla="*/ 433 h 649"/>
                  <a:gd name="T2" fmla="*/ 378 w 378"/>
                  <a:gd name="T3" fmla="*/ 649 h 649"/>
                  <a:gd name="T4" fmla="*/ 378 w 378"/>
                  <a:gd name="T5" fmla="*/ 224 h 649"/>
                  <a:gd name="T6" fmla="*/ 0 w 378"/>
                  <a:gd name="T7" fmla="*/ 0 h 649"/>
                  <a:gd name="T8" fmla="*/ 0 w 378"/>
                  <a:gd name="T9" fmla="*/ 433 h 649"/>
                </a:gdLst>
                <a:ahLst/>
                <a:cxnLst>
                  <a:cxn ang="0">
                    <a:pos x="T0" y="T1"/>
                  </a:cxn>
                  <a:cxn ang="0">
                    <a:pos x="T2" y="T3"/>
                  </a:cxn>
                  <a:cxn ang="0">
                    <a:pos x="T4" y="T5"/>
                  </a:cxn>
                  <a:cxn ang="0">
                    <a:pos x="T6" y="T7"/>
                  </a:cxn>
                  <a:cxn ang="0">
                    <a:pos x="T8" y="T9"/>
                  </a:cxn>
                </a:cxnLst>
                <a:rect l="0" t="0" r="r" b="b"/>
                <a:pathLst>
                  <a:path w="378" h="649">
                    <a:moveTo>
                      <a:pt x="0" y="433"/>
                    </a:moveTo>
                    <a:lnTo>
                      <a:pt x="378" y="649"/>
                    </a:lnTo>
                    <a:lnTo>
                      <a:pt x="378" y="224"/>
                    </a:lnTo>
                    <a:lnTo>
                      <a:pt x="0" y="0"/>
                    </a:lnTo>
                    <a:lnTo>
                      <a:pt x="0" y="433"/>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Freeform 255">
                <a:extLst>
                  <a:ext uri="{FF2B5EF4-FFF2-40B4-BE49-F238E27FC236}">
                    <a16:creationId xmlns:a16="http://schemas.microsoft.com/office/drawing/2014/main" id="{9EF6F856-2DEC-4A41-BDDD-4368745BF183}"/>
                  </a:ext>
                </a:extLst>
              </p:cNvPr>
              <p:cNvSpPr>
                <a:spLocks/>
              </p:cNvSpPr>
              <p:nvPr/>
            </p:nvSpPr>
            <p:spPr bwMode="auto">
              <a:xfrm>
                <a:off x="4925" y="2813"/>
                <a:ext cx="378" cy="649"/>
              </a:xfrm>
              <a:custGeom>
                <a:avLst/>
                <a:gdLst>
                  <a:gd name="T0" fmla="*/ 0 w 378"/>
                  <a:gd name="T1" fmla="*/ 433 h 649"/>
                  <a:gd name="T2" fmla="*/ 378 w 378"/>
                  <a:gd name="T3" fmla="*/ 649 h 649"/>
                  <a:gd name="T4" fmla="*/ 378 w 378"/>
                  <a:gd name="T5" fmla="*/ 224 h 649"/>
                  <a:gd name="T6" fmla="*/ 0 w 378"/>
                  <a:gd name="T7" fmla="*/ 0 h 649"/>
                  <a:gd name="T8" fmla="*/ 0 w 378"/>
                  <a:gd name="T9" fmla="*/ 433 h 649"/>
                </a:gdLst>
                <a:ahLst/>
                <a:cxnLst>
                  <a:cxn ang="0">
                    <a:pos x="T0" y="T1"/>
                  </a:cxn>
                  <a:cxn ang="0">
                    <a:pos x="T2" y="T3"/>
                  </a:cxn>
                  <a:cxn ang="0">
                    <a:pos x="T4" y="T5"/>
                  </a:cxn>
                  <a:cxn ang="0">
                    <a:pos x="T6" y="T7"/>
                  </a:cxn>
                  <a:cxn ang="0">
                    <a:pos x="T8" y="T9"/>
                  </a:cxn>
                </a:cxnLst>
                <a:rect l="0" t="0" r="r" b="b"/>
                <a:pathLst>
                  <a:path w="378" h="649">
                    <a:moveTo>
                      <a:pt x="0" y="433"/>
                    </a:moveTo>
                    <a:lnTo>
                      <a:pt x="378" y="649"/>
                    </a:lnTo>
                    <a:lnTo>
                      <a:pt x="378" y="224"/>
                    </a:lnTo>
                    <a:lnTo>
                      <a:pt x="0" y="0"/>
                    </a:lnTo>
                    <a:lnTo>
                      <a:pt x="0" y="4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Freeform 256">
                <a:extLst>
                  <a:ext uri="{FF2B5EF4-FFF2-40B4-BE49-F238E27FC236}">
                    <a16:creationId xmlns:a16="http://schemas.microsoft.com/office/drawing/2014/main" id="{2C1409D0-F401-4558-9F7E-C7675922EE48}"/>
                  </a:ext>
                </a:extLst>
              </p:cNvPr>
              <p:cNvSpPr>
                <a:spLocks/>
              </p:cNvSpPr>
              <p:nvPr/>
            </p:nvSpPr>
            <p:spPr bwMode="auto">
              <a:xfrm>
                <a:off x="5303" y="2614"/>
                <a:ext cx="741" cy="848"/>
              </a:xfrm>
              <a:custGeom>
                <a:avLst/>
                <a:gdLst>
                  <a:gd name="T0" fmla="*/ 741 w 741"/>
                  <a:gd name="T1" fmla="*/ 0 h 848"/>
                  <a:gd name="T2" fmla="*/ 0 w 741"/>
                  <a:gd name="T3" fmla="*/ 423 h 848"/>
                  <a:gd name="T4" fmla="*/ 0 w 741"/>
                  <a:gd name="T5" fmla="*/ 848 h 848"/>
                  <a:gd name="T6" fmla="*/ 741 w 741"/>
                  <a:gd name="T7" fmla="*/ 423 h 848"/>
                  <a:gd name="T8" fmla="*/ 741 w 741"/>
                  <a:gd name="T9" fmla="*/ 0 h 848"/>
                </a:gdLst>
                <a:ahLst/>
                <a:cxnLst>
                  <a:cxn ang="0">
                    <a:pos x="T0" y="T1"/>
                  </a:cxn>
                  <a:cxn ang="0">
                    <a:pos x="T2" y="T3"/>
                  </a:cxn>
                  <a:cxn ang="0">
                    <a:pos x="T4" y="T5"/>
                  </a:cxn>
                  <a:cxn ang="0">
                    <a:pos x="T6" y="T7"/>
                  </a:cxn>
                  <a:cxn ang="0">
                    <a:pos x="T8" y="T9"/>
                  </a:cxn>
                </a:cxnLst>
                <a:rect l="0" t="0" r="r" b="b"/>
                <a:pathLst>
                  <a:path w="741" h="848">
                    <a:moveTo>
                      <a:pt x="741" y="0"/>
                    </a:moveTo>
                    <a:lnTo>
                      <a:pt x="0" y="423"/>
                    </a:lnTo>
                    <a:lnTo>
                      <a:pt x="0" y="848"/>
                    </a:lnTo>
                    <a:lnTo>
                      <a:pt x="741" y="423"/>
                    </a:lnTo>
                    <a:lnTo>
                      <a:pt x="741" y="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Freeform 257">
                <a:extLst>
                  <a:ext uri="{FF2B5EF4-FFF2-40B4-BE49-F238E27FC236}">
                    <a16:creationId xmlns:a16="http://schemas.microsoft.com/office/drawing/2014/main" id="{57F70A8A-AD31-409A-90E6-526D5C6046D2}"/>
                  </a:ext>
                </a:extLst>
              </p:cNvPr>
              <p:cNvSpPr>
                <a:spLocks/>
              </p:cNvSpPr>
              <p:nvPr/>
            </p:nvSpPr>
            <p:spPr bwMode="auto">
              <a:xfrm>
                <a:off x="5303" y="2614"/>
                <a:ext cx="741" cy="848"/>
              </a:xfrm>
              <a:custGeom>
                <a:avLst/>
                <a:gdLst>
                  <a:gd name="T0" fmla="*/ 741 w 741"/>
                  <a:gd name="T1" fmla="*/ 0 h 848"/>
                  <a:gd name="T2" fmla="*/ 0 w 741"/>
                  <a:gd name="T3" fmla="*/ 423 h 848"/>
                  <a:gd name="T4" fmla="*/ 0 w 741"/>
                  <a:gd name="T5" fmla="*/ 848 h 848"/>
                  <a:gd name="T6" fmla="*/ 741 w 741"/>
                  <a:gd name="T7" fmla="*/ 423 h 848"/>
                  <a:gd name="T8" fmla="*/ 741 w 741"/>
                  <a:gd name="T9" fmla="*/ 0 h 848"/>
                </a:gdLst>
                <a:ahLst/>
                <a:cxnLst>
                  <a:cxn ang="0">
                    <a:pos x="T0" y="T1"/>
                  </a:cxn>
                  <a:cxn ang="0">
                    <a:pos x="T2" y="T3"/>
                  </a:cxn>
                  <a:cxn ang="0">
                    <a:pos x="T4" y="T5"/>
                  </a:cxn>
                  <a:cxn ang="0">
                    <a:pos x="T6" y="T7"/>
                  </a:cxn>
                  <a:cxn ang="0">
                    <a:pos x="T8" y="T9"/>
                  </a:cxn>
                </a:cxnLst>
                <a:rect l="0" t="0" r="r" b="b"/>
                <a:pathLst>
                  <a:path w="741" h="848">
                    <a:moveTo>
                      <a:pt x="741" y="0"/>
                    </a:moveTo>
                    <a:lnTo>
                      <a:pt x="0" y="423"/>
                    </a:lnTo>
                    <a:lnTo>
                      <a:pt x="0" y="848"/>
                    </a:lnTo>
                    <a:lnTo>
                      <a:pt x="741" y="423"/>
                    </a:lnTo>
                    <a:lnTo>
                      <a:pt x="7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Freeform 258">
                <a:extLst>
                  <a:ext uri="{FF2B5EF4-FFF2-40B4-BE49-F238E27FC236}">
                    <a16:creationId xmlns:a16="http://schemas.microsoft.com/office/drawing/2014/main" id="{A67AAAEE-2FB6-4A27-8794-0FC18E4F26A8}"/>
                  </a:ext>
                </a:extLst>
              </p:cNvPr>
              <p:cNvSpPr>
                <a:spLocks/>
              </p:cNvSpPr>
              <p:nvPr/>
            </p:nvSpPr>
            <p:spPr bwMode="auto">
              <a:xfrm>
                <a:off x="4925" y="2398"/>
                <a:ext cx="1119" cy="639"/>
              </a:xfrm>
              <a:custGeom>
                <a:avLst/>
                <a:gdLst>
                  <a:gd name="T0" fmla="*/ 0 w 1119"/>
                  <a:gd name="T1" fmla="*/ 415 h 639"/>
                  <a:gd name="T2" fmla="*/ 743 w 1119"/>
                  <a:gd name="T3" fmla="*/ 0 h 639"/>
                  <a:gd name="T4" fmla="*/ 1119 w 1119"/>
                  <a:gd name="T5" fmla="*/ 216 h 639"/>
                  <a:gd name="T6" fmla="*/ 378 w 1119"/>
                  <a:gd name="T7" fmla="*/ 639 h 639"/>
                  <a:gd name="T8" fmla="*/ 12 w 1119"/>
                  <a:gd name="T9" fmla="*/ 425 h 639"/>
                  <a:gd name="T10" fmla="*/ 0 w 1119"/>
                  <a:gd name="T11" fmla="*/ 415 h 639"/>
                </a:gdLst>
                <a:ahLst/>
                <a:cxnLst>
                  <a:cxn ang="0">
                    <a:pos x="T0" y="T1"/>
                  </a:cxn>
                  <a:cxn ang="0">
                    <a:pos x="T2" y="T3"/>
                  </a:cxn>
                  <a:cxn ang="0">
                    <a:pos x="T4" y="T5"/>
                  </a:cxn>
                  <a:cxn ang="0">
                    <a:pos x="T6" y="T7"/>
                  </a:cxn>
                  <a:cxn ang="0">
                    <a:pos x="T8" y="T9"/>
                  </a:cxn>
                  <a:cxn ang="0">
                    <a:pos x="T10" y="T11"/>
                  </a:cxn>
                </a:cxnLst>
                <a:rect l="0" t="0" r="r" b="b"/>
                <a:pathLst>
                  <a:path w="1119" h="639">
                    <a:moveTo>
                      <a:pt x="0" y="415"/>
                    </a:moveTo>
                    <a:lnTo>
                      <a:pt x="743" y="0"/>
                    </a:lnTo>
                    <a:lnTo>
                      <a:pt x="1119" y="216"/>
                    </a:lnTo>
                    <a:lnTo>
                      <a:pt x="378" y="639"/>
                    </a:lnTo>
                    <a:lnTo>
                      <a:pt x="12" y="425"/>
                    </a:lnTo>
                    <a:lnTo>
                      <a:pt x="0" y="415"/>
                    </a:lnTo>
                    <a:close/>
                  </a:path>
                </a:pathLst>
              </a:custGeom>
              <a:solidFill>
                <a:srgbClr val="D8E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Freeform 259">
                <a:extLst>
                  <a:ext uri="{FF2B5EF4-FFF2-40B4-BE49-F238E27FC236}">
                    <a16:creationId xmlns:a16="http://schemas.microsoft.com/office/drawing/2014/main" id="{54D4C303-0E9D-4A65-9F7F-EEDF002D0D95}"/>
                  </a:ext>
                </a:extLst>
              </p:cNvPr>
              <p:cNvSpPr>
                <a:spLocks/>
              </p:cNvSpPr>
              <p:nvPr/>
            </p:nvSpPr>
            <p:spPr bwMode="auto">
              <a:xfrm>
                <a:off x="4925" y="2398"/>
                <a:ext cx="1119" cy="639"/>
              </a:xfrm>
              <a:custGeom>
                <a:avLst/>
                <a:gdLst>
                  <a:gd name="T0" fmla="*/ 0 w 1119"/>
                  <a:gd name="T1" fmla="*/ 415 h 639"/>
                  <a:gd name="T2" fmla="*/ 743 w 1119"/>
                  <a:gd name="T3" fmla="*/ 0 h 639"/>
                  <a:gd name="T4" fmla="*/ 1119 w 1119"/>
                  <a:gd name="T5" fmla="*/ 216 h 639"/>
                  <a:gd name="T6" fmla="*/ 378 w 1119"/>
                  <a:gd name="T7" fmla="*/ 639 h 639"/>
                  <a:gd name="T8" fmla="*/ 12 w 1119"/>
                  <a:gd name="T9" fmla="*/ 425 h 639"/>
                  <a:gd name="T10" fmla="*/ 0 w 1119"/>
                  <a:gd name="T11" fmla="*/ 415 h 639"/>
                </a:gdLst>
                <a:ahLst/>
                <a:cxnLst>
                  <a:cxn ang="0">
                    <a:pos x="T0" y="T1"/>
                  </a:cxn>
                  <a:cxn ang="0">
                    <a:pos x="T2" y="T3"/>
                  </a:cxn>
                  <a:cxn ang="0">
                    <a:pos x="T4" y="T5"/>
                  </a:cxn>
                  <a:cxn ang="0">
                    <a:pos x="T6" y="T7"/>
                  </a:cxn>
                  <a:cxn ang="0">
                    <a:pos x="T8" y="T9"/>
                  </a:cxn>
                  <a:cxn ang="0">
                    <a:pos x="T10" y="T11"/>
                  </a:cxn>
                </a:cxnLst>
                <a:rect l="0" t="0" r="r" b="b"/>
                <a:pathLst>
                  <a:path w="1119" h="639">
                    <a:moveTo>
                      <a:pt x="0" y="415"/>
                    </a:moveTo>
                    <a:lnTo>
                      <a:pt x="743" y="0"/>
                    </a:lnTo>
                    <a:lnTo>
                      <a:pt x="1119" y="216"/>
                    </a:lnTo>
                    <a:lnTo>
                      <a:pt x="378" y="639"/>
                    </a:lnTo>
                    <a:lnTo>
                      <a:pt x="12" y="425"/>
                    </a:lnTo>
                    <a:lnTo>
                      <a:pt x="0" y="4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Freeform 260">
                <a:extLst>
                  <a:ext uri="{FF2B5EF4-FFF2-40B4-BE49-F238E27FC236}">
                    <a16:creationId xmlns:a16="http://schemas.microsoft.com/office/drawing/2014/main" id="{1B06813A-173E-4771-82E8-44337B92EF3E}"/>
                  </a:ext>
                </a:extLst>
              </p:cNvPr>
              <p:cNvSpPr>
                <a:spLocks/>
              </p:cNvSpPr>
              <p:nvPr/>
            </p:nvSpPr>
            <p:spPr bwMode="auto">
              <a:xfrm>
                <a:off x="5357" y="3034"/>
                <a:ext cx="38" cy="152"/>
              </a:xfrm>
              <a:custGeom>
                <a:avLst/>
                <a:gdLst>
                  <a:gd name="T0" fmla="*/ 38 w 38"/>
                  <a:gd name="T1" fmla="*/ 0 h 152"/>
                  <a:gd name="T2" fmla="*/ 0 w 38"/>
                  <a:gd name="T3" fmla="*/ 24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4"/>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Freeform 261">
                <a:extLst>
                  <a:ext uri="{FF2B5EF4-FFF2-40B4-BE49-F238E27FC236}">
                    <a16:creationId xmlns:a16="http://schemas.microsoft.com/office/drawing/2014/main" id="{97BBA18E-EFF9-44B3-A199-3BA7E4BB384B}"/>
                  </a:ext>
                </a:extLst>
              </p:cNvPr>
              <p:cNvSpPr>
                <a:spLocks/>
              </p:cNvSpPr>
              <p:nvPr/>
            </p:nvSpPr>
            <p:spPr bwMode="auto">
              <a:xfrm>
                <a:off x="5357" y="3034"/>
                <a:ext cx="38" cy="152"/>
              </a:xfrm>
              <a:custGeom>
                <a:avLst/>
                <a:gdLst>
                  <a:gd name="T0" fmla="*/ 38 w 38"/>
                  <a:gd name="T1" fmla="*/ 0 h 152"/>
                  <a:gd name="T2" fmla="*/ 0 w 38"/>
                  <a:gd name="T3" fmla="*/ 24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4"/>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Rectangle 262">
                <a:extLst>
                  <a:ext uri="{FF2B5EF4-FFF2-40B4-BE49-F238E27FC236}">
                    <a16:creationId xmlns:a16="http://schemas.microsoft.com/office/drawing/2014/main" id="{23722FC1-760C-484A-8023-F56405AB3430}"/>
                  </a:ext>
                </a:extLst>
              </p:cNvPr>
              <p:cNvSpPr>
                <a:spLocks noChangeArrowheads="1"/>
              </p:cNvSpPr>
              <p:nvPr/>
            </p:nvSpPr>
            <p:spPr bwMode="auto">
              <a:xfrm>
                <a:off x="5395" y="3034"/>
                <a:ext cx="15"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Freeform 263">
                <a:extLst>
                  <a:ext uri="{FF2B5EF4-FFF2-40B4-BE49-F238E27FC236}">
                    <a16:creationId xmlns:a16="http://schemas.microsoft.com/office/drawing/2014/main" id="{88811056-3A71-4D73-8257-9A026ABD7347}"/>
                  </a:ext>
                </a:extLst>
              </p:cNvPr>
              <p:cNvSpPr>
                <a:spLocks/>
              </p:cNvSpPr>
              <p:nvPr/>
            </p:nvSpPr>
            <p:spPr bwMode="auto">
              <a:xfrm>
                <a:off x="5357" y="3231"/>
                <a:ext cx="38" cy="155"/>
              </a:xfrm>
              <a:custGeom>
                <a:avLst/>
                <a:gdLst>
                  <a:gd name="T0" fmla="*/ 38 w 38"/>
                  <a:gd name="T1" fmla="*/ 0 h 155"/>
                  <a:gd name="T2" fmla="*/ 0 w 38"/>
                  <a:gd name="T3" fmla="*/ 24 h 155"/>
                  <a:gd name="T4" fmla="*/ 0 w 38"/>
                  <a:gd name="T5" fmla="*/ 155 h 155"/>
                  <a:gd name="T6" fmla="*/ 38 w 38"/>
                  <a:gd name="T7" fmla="*/ 131 h 155"/>
                  <a:gd name="T8" fmla="*/ 38 w 38"/>
                  <a:gd name="T9" fmla="*/ 0 h 155"/>
                </a:gdLst>
                <a:ahLst/>
                <a:cxnLst>
                  <a:cxn ang="0">
                    <a:pos x="T0" y="T1"/>
                  </a:cxn>
                  <a:cxn ang="0">
                    <a:pos x="T2" y="T3"/>
                  </a:cxn>
                  <a:cxn ang="0">
                    <a:pos x="T4" y="T5"/>
                  </a:cxn>
                  <a:cxn ang="0">
                    <a:pos x="T6" y="T7"/>
                  </a:cxn>
                  <a:cxn ang="0">
                    <a:pos x="T8" y="T9"/>
                  </a:cxn>
                </a:cxnLst>
                <a:rect l="0" t="0" r="r" b="b"/>
                <a:pathLst>
                  <a:path w="38" h="155">
                    <a:moveTo>
                      <a:pt x="38" y="0"/>
                    </a:moveTo>
                    <a:lnTo>
                      <a:pt x="0" y="24"/>
                    </a:lnTo>
                    <a:lnTo>
                      <a:pt x="0" y="155"/>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Freeform 264">
                <a:extLst>
                  <a:ext uri="{FF2B5EF4-FFF2-40B4-BE49-F238E27FC236}">
                    <a16:creationId xmlns:a16="http://schemas.microsoft.com/office/drawing/2014/main" id="{A79BD21D-12C9-4DF3-A5FE-A16D16A8E9A8}"/>
                  </a:ext>
                </a:extLst>
              </p:cNvPr>
              <p:cNvSpPr>
                <a:spLocks/>
              </p:cNvSpPr>
              <p:nvPr/>
            </p:nvSpPr>
            <p:spPr bwMode="auto">
              <a:xfrm>
                <a:off x="5357" y="3231"/>
                <a:ext cx="38" cy="155"/>
              </a:xfrm>
              <a:custGeom>
                <a:avLst/>
                <a:gdLst>
                  <a:gd name="T0" fmla="*/ 38 w 38"/>
                  <a:gd name="T1" fmla="*/ 0 h 155"/>
                  <a:gd name="T2" fmla="*/ 0 w 38"/>
                  <a:gd name="T3" fmla="*/ 24 h 155"/>
                  <a:gd name="T4" fmla="*/ 0 w 38"/>
                  <a:gd name="T5" fmla="*/ 155 h 155"/>
                  <a:gd name="T6" fmla="*/ 38 w 38"/>
                  <a:gd name="T7" fmla="*/ 131 h 155"/>
                  <a:gd name="T8" fmla="*/ 38 w 38"/>
                  <a:gd name="T9" fmla="*/ 0 h 155"/>
                </a:gdLst>
                <a:ahLst/>
                <a:cxnLst>
                  <a:cxn ang="0">
                    <a:pos x="T0" y="T1"/>
                  </a:cxn>
                  <a:cxn ang="0">
                    <a:pos x="T2" y="T3"/>
                  </a:cxn>
                  <a:cxn ang="0">
                    <a:pos x="T4" y="T5"/>
                  </a:cxn>
                  <a:cxn ang="0">
                    <a:pos x="T6" y="T7"/>
                  </a:cxn>
                  <a:cxn ang="0">
                    <a:pos x="T8" y="T9"/>
                  </a:cxn>
                </a:cxnLst>
                <a:rect l="0" t="0" r="r" b="b"/>
                <a:pathLst>
                  <a:path w="38" h="155">
                    <a:moveTo>
                      <a:pt x="38" y="0"/>
                    </a:moveTo>
                    <a:lnTo>
                      <a:pt x="0" y="24"/>
                    </a:lnTo>
                    <a:lnTo>
                      <a:pt x="0" y="155"/>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Rectangle 265">
                <a:extLst>
                  <a:ext uri="{FF2B5EF4-FFF2-40B4-BE49-F238E27FC236}">
                    <a16:creationId xmlns:a16="http://schemas.microsoft.com/office/drawing/2014/main" id="{38947E63-F6E3-4FB6-A529-421B4F13A8D0}"/>
                  </a:ext>
                </a:extLst>
              </p:cNvPr>
              <p:cNvSpPr>
                <a:spLocks noChangeArrowheads="1"/>
              </p:cNvSpPr>
              <p:nvPr/>
            </p:nvSpPr>
            <p:spPr bwMode="auto">
              <a:xfrm>
                <a:off x="5395" y="3231"/>
                <a:ext cx="15"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Freeform 266">
                <a:extLst>
                  <a:ext uri="{FF2B5EF4-FFF2-40B4-BE49-F238E27FC236}">
                    <a16:creationId xmlns:a16="http://schemas.microsoft.com/office/drawing/2014/main" id="{45475F93-64DD-45C9-A8F4-DC23CFAD00EC}"/>
                  </a:ext>
                </a:extLst>
              </p:cNvPr>
              <p:cNvSpPr>
                <a:spLocks/>
              </p:cNvSpPr>
              <p:nvPr/>
            </p:nvSpPr>
            <p:spPr bwMode="auto">
              <a:xfrm>
                <a:off x="5431" y="2991"/>
                <a:ext cx="38" cy="155"/>
              </a:xfrm>
              <a:custGeom>
                <a:avLst/>
                <a:gdLst>
                  <a:gd name="T0" fmla="*/ 38 w 38"/>
                  <a:gd name="T1" fmla="*/ 0 h 155"/>
                  <a:gd name="T2" fmla="*/ 0 w 38"/>
                  <a:gd name="T3" fmla="*/ 24 h 155"/>
                  <a:gd name="T4" fmla="*/ 0 w 38"/>
                  <a:gd name="T5" fmla="*/ 155 h 155"/>
                  <a:gd name="T6" fmla="*/ 38 w 38"/>
                  <a:gd name="T7" fmla="*/ 131 h 155"/>
                  <a:gd name="T8" fmla="*/ 38 w 38"/>
                  <a:gd name="T9" fmla="*/ 0 h 155"/>
                </a:gdLst>
                <a:ahLst/>
                <a:cxnLst>
                  <a:cxn ang="0">
                    <a:pos x="T0" y="T1"/>
                  </a:cxn>
                  <a:cxn ang="0">
                    <a:pos x="T2" y="T3"/>
                  </a:cxn>
                  <a:cxn ang="0">
                    <a:pos x="T4" y="T5"/>
                  </a:cxn>
                  <a:cxn ang="0">
                    <a:pos x="T6" y="T7"/>
                  </a:cxn>
                  <a:cxn ang="0">
                    <a:pos x="T8" y="T9"/>
                  </a:cxn>
                </a:cxnLst>
                <a:rect l="0" t="0" r="r" b="b"/>
                <a:pathLst>
                  <a:path w="38" h="155">
                    <a:moveTo>
                      <a:pt x="38" y="0"/>
                    </a:moveTo>
                    <a:lnTo>
                      <a:pt x="0" y="24"/>
                    </a:lnTo>
                    <a:lnTo>
                      <a:pt x="0" y="155"/>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Freeform 267">
                <a:extLst>
                  <a:ext uri="{FF2B5EF4-FFF2-40B4-BE49-F238E27FC236}">
                    <a16:creationId xmlns:a16="http://schemas.microsoft.com/office/drawing/2014/main" id="{5E61B507-2E42-42F1-86D4-F38699E6C256}"/>
                  </a:ext>
                </a:extLst>
              </p:cNvPr>
              <p:cNvSpPr>
                <a:spLocks/>
              </p:cNvSpPr>
              <p:nvPr/>
            </p:nvSpPr>
            <p:spPr bwMode="auto">
              <a:xfrm>
                <a:off x="5431" y="2991"/>
                <a:ext cx="38" cy="155"/>
              </a:xfrm>
              <a:custGeom>
                <a:avLst/>
                <a:gdLst>
                  <a:gd name="T0" fmla="*/ 38 w 38"/>
                  <a:gd name="T1" fmla="*/ 0 h 155"/>
                  <a:gd name="T2" fmla="*/ 0 w 38"/>
                  <a:gd name="T3" fmla="*/ 24 h 155"/>
                  <a:gd name="T4" fmla="*/ 0 w 38"/>
                  <a:gd name="T5" fmla="*/ 155 h 155"/>
                  <a:gd name="T6" fmla="*/ 38 w 38"/>
                  <a:gd name="T7" fmla="*/ 131 h 155"/>
                  <a:gd name="T8" fmla="*/ 38 w 38"/>
                  <a:gd name="T9" fmla="*/ 0 h 155"/>
                </a:gdLst>
                <a:ahLst/>
                <a:cxnLst>
                  <a:cxn ang="0">
                    <a:pos x="T0" y="T1"/>
                  </a:cxn>
                  <a:cxn ang="0">
                    <a:pos x="T2" y="T3"/>
                  </a:cxn>
                  <a:cxn ang="0">
                    <a:pos x="T4" y="T5"/>
                  </a:cxn>
                  <a:cxn ang="0">
                    <a:pos x="T6" y="T7"/>
                  </a:cxn>
                  <a:cxn ang="0">
                    <a:pos x="T8" y="T9"/>
                  </a:cxn>
                </a:cxnLst>
                <a:rect l="0" t="0" r="r" b="b"/>
                <a:pathLst>
                  <a:path w="38" h="155">
                    <a:moveTo>
                      <a:pt x="38" y="0"/>
                    </a:moveTo>
                    <a:lnTo>
                      <a:pt x="0" y="24"/>
                    </a:lnTo>
                    <a:lnTo>
                      <a:pt x="0" y="155"/>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 name="Rectangle 268">
                <a:extLst>
                  <a:ext uri="{FF2B5EF4-FFF2-40B4-BE49-F238E27FC236}">
                    <a16:creationId xmlns:a16="http://schemas.microsoft.com/office/drawing/2014/main" id="{5026C67D-043E-4C43-AC0B-A06E511C5B78}"/>
                  </a:ext>
                </a:extLst>
              </p:cNvPr>
              <p:cNvSpPr>
                <a:spLocks noChangeArrowheads="1"/>
              </p:cNvSpPr>
              <p:nvPr/>
            </p:nvSpPr>
            <p:spPr bwMode="auto">
              <a:xfrm>
                <a:off x="5469" y="2991"/>
                <a:ext cx="14"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Freeform 269">
                <a:extLst>
                  <a:ext uri="{FF2B5EF4-FFF2-40B4-BE49-F238E27FC236}">
                    <a16:creationId xmlns:a16="http://schemas.microsoft.com/office/drawing/2014/main" id="{5C9BFD4D-933C-4C15-853A-F850835071B7}"/>
                  </a:ext>
                </a:extLst>
              </p:cNvPr>
              <p:cNvSpPr>
                <a:spLocks/>
              </p:cNvSpPr>
              <p:nvPr/>
            </p:nvSpPr>
            <p:spPr bwMode="auto">
              <a:xfrm>
                <a:off x="5431" y="3191"/>
                <a:ext cx="38" cy="152"/>
              </a:xfrm>
              <a:custGeom>
                <a:avLst/>
                <a:gdLst>
                  <a:gd name="T0" fmla="*/ 38 w 38"/>
                  <a:gd name="T1" fmla="*/ 0 h 152"/>
                  <a:gd name="T2" fmla="*/ 0 w 38"/>
                  <a:gd name="T3" fmla="*/ 21 h 152"/>
                  <a:gd name="T4" fmla="*/ 0 w 38"/>
                  <a:gd name="T5" fmla="*/ 152 h 152"/>
                  <a:gd name="T6" fmla="*/ 38 w 38"/>
                  <a:gd name="T7" fmla="*/ 128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28"/>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Freeform 270">
                <a:extLst>
                  <a:ext uri="{FF2B5EF4-FFF2-40B4-BE49-F238E27FC236}">
                    <a16:creationId xmlns:a16="http://schemas.microsoft.com/office/drawing/2014/main" id="{B1FC63B1-01E1-433E-AD31-8D1F56BB779D}"/>
                  </a:ext>
                </a:extLst>
              </p:cNvPr>
              <p:cNvSpPr>
                <a:spLocks/>
              </p:cNvSpPr>
              <p:nvPr/>
            </p:nvSpPr>
            <p:spPr bwMode="auto">
              <a:xfrm>
                <a:off x="5431" y="3191"/>
                <a:ext cx="38" cy="152"/>
              </a:xfrm>
              <a:custGeom>
                <a:avLst/>
                <a:gdLst>
                  <a:gd name="T0" fmla="*/ 38 w 38"/>
                  <a:gd name="T1" fmla="*/ 0 h 152"/>
                  <a:gd name="T2" fmla="*/ 0 w 38"/>
                  <a:gd name="T3" fmla="*/ 21 h 152"/>
                  <a:gd name="T4" fmla="*/ 0 w 38"/>
                  <a:gd name="T5" fmla="*/ 152 h 152"/>
                  <a:gd name="T6" fmla="*/ 38 w 38"/>
                  <a:gd name="T7" fmla="*/ 128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2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Freeform 271">
                <a:extLst>
                  <a:ext uri="{FF2B5EF4-FFF2-40B4-BE49-F238E27FC236}">
                    <a16:creationId xmlns:a16="http://schemas.microsoft.com/office/drawing/2014/main" id="{7289E7AC-BDE7-465D-98E9-A4F02DD07800}"/>
                  </a:ext>
                </a:extLst>
              </p:cNvPr>
              <p:cNvSpPr>
                <a:spLocks/>
              </p:cNvSpPr>
              <p:nvPr/>
            </p:nvSpPr>
            <p:spPr bwMode="auto">
              <a:xfrm>
                <a:off x="5469" y="3189"/>
                <a:ext cx="14" cy="130"/>
              </a:xfrm>
              <a:custGeom>
                <a:avLst/>
                <a:gdLst>
                  <a:gd name="T0" fmla="*/ 0 w 14"/>
                  <a:gd name="T1" fmla="*/ 130 h 130"/>
                  <a:gd name="T2" fmla="*/ 14 w 14"/>
                  <a:gd name="T3" fmla="*/ 130 h 130"/>
                  <a:gd name="T4" fmla="*/ 14 w 14"/>
                  <a:gd name="T5" fmla="*/ 0 h 130"/>
                  <a:gd name="T6" fmla="*/ 0 w 14"/>
                  <a:gd name="T7" fmla="*/ 2 h 130"/>
                  <a:gd name="T8" fmla="*/ 0 w 14"/>
                  <a:gd name="T9" fmla="*/ 130 h 130"/>
                </a:gdLst>
                <a:ahLst/>
                <a:cxnLst>
                  <a:cxn ang="0">
                    <a:pos x="T0" y="T1"/>
                  </a:cxn>
                  <a:cxn ang="0">
                    <a:pos x="T2" y="T3"/>
                  </a:cxn>
                  <a:cxn ang="0">
                    <a:pos x="T4" y="T5"/>
                  </a:cxn>
                  <a:cxn ang="0">
                    <a:pos x="T6" y="T7"/>
                  </a:cxn>
                  <a:cxn ang="0">
                    <a:pos x="T8" y="T9"/>
                  </a:cxn>
                </a:cxnLst>
                <a:rect l="0" t="0" r="r" b="b"/>
                <a:pathLst>
                  <a:path w="14" h="130">
                    <a:moveTo>
                      <a:pt x="0" y="130"/>
                    </a:moveTo>
                    <a:lnTo>
                      <a:pt x="14" y="130"/>
                    </a:lnTo>
                    <a:lnTo>
                      <a:pt x="14" y="0"/>
                    </a:lnTo>
                    <a:lnTo>
                      <a:pt x="0" y="2"/>
                    </a:lnTo>
                    <a:lnTo>
                      <a:pt x="0" y="130"/>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Freeform 272">
                <a:extLst>
                  <a:ext uri="{FF2B5EF4-FFF2-40B4-BE49-F238E27FC236}">
                    <a16:creationId xmlns:a16="http://schemas.microsoft.com/office/drawing/2014/main" id="{0AC563F0-0FE0-4CDB-BC98-FA3085F433DF}"/>
                  </a:ext>
                </a:extLst>
              </p:cNvPr>
              <p:cNvSpPr>
                <a:spLocks/>
              </p:cNvSpPr>
              <p:nvPr/>
            </p:nvSpPr>
            <p:spPr bwMode="auto">
              <a:xfrm>
                <a:off x="5505" y="2949"/>
                <a:ext cx="38" cy="154"/>
              </a:xfrm>
              <a:custGeom>
                <a:avLst/>
                <a:gdLst>
                  <a:gd name="T0" fmla="*/ 38 w 38"/>
                  <a:gd name="T1" fmla="*/ 0 h 154"/>
                  <a:gd name="T2" fmla="*/ 0 w 38"/>
                  <a:gd name="T3" fmla="*/ 23 h 154"/>
                  <a:gd name="T4" fmla="*/ 0 w 38"/>
                  <a:gd name="T5" fmla="*/ 154 h 154"/>
                  <a:gd name="T6" fmla="*/ 38 w 38"/>
                  <a:gd name="T7" fmla="*/ 130 h 154"/>
                  <a:gd name="T8" fmla="*/ 38 w 38"/>
                  <a:gd name="T9" fmla="*/ 0 h 154"/>
                </a:gdLst>
                <a:ahLst/>
                <a:cxnLst>
                  <a:cxn ang="0">
                    <a:pos x="T0" y="T1"/>
                  </a:cxn>
                  <a:cxn ang="0">
                    <a:pos x="T2" y="T3"/>
                  </a:cxn>
                  <a:cxn ang="0">
                    <a:pos x="T4" y="T5"/>
                  </a:cxn>
                  <a:cxn ang="0">
                    <a:pos x="T6" y="T7"/>
                  </a:cxn>
                  <a:cxn ang="0">
                    <a:pos x="T8" y="T9"/>
                  </a:cxn>
                </a:cxnLst>
                <a:rect l="0" t="0" r="r" b="b"/>
                <a:pathLst>
                  <a:path w="38" h="154">
                    <a:moveTo>
                      <a:pt x="38" y="0"/>
                    </a:moveTo>
                    <a:lnTo>
                      <a:pt x="0" y="23"/>
                    </a:lnTo>
                    <a:lnTo>
                      <a:pt x="0" y="154"/>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Freeform 273">
                <a:extLst>
                  <a:ext uri="{FF2B5EF4-FFF2-40B4-BE49-F238E27FC236}">
                    <a16:creationId xmlns:a16="http://schemas.microsoft.com/office/drawing/2014/main" id="{E0966D93-F8A8-4B8E-9AC7-FCF46960BB4B}"/>
                  </a:ext>
                </a:extLst>
              </p:cNvPr>
              <p:cNvSpPr>
                <a:spLocks/>
              </p:cNvSpPr>
              <p:nvPr/>
            </p:nvSpPr>
            <p:spPr bwMode="auto">
              <a:xfrm>
                <a:off x="5505" y="2949"/>
                <a:ext cx="38" cy="154"/>
              </a:xfrm>
              <a:custGeom>
                <a:avLst/>
                <a:gdLst>
                  <a:gd name="T0" fmla="*/ 38 w 38"/>
                  <a:gd name="T1" fmla="*/ 0 h 154"/>
                  <a:gd name="T2" fmla="*/ 0 w 38"/>
                  <a:gd name="T3" fmla="*/ 23 h 154"/>
                  <a:gd name="T4" fmla="*/ 0 w 38"/>
                  <a:gd name="T5" fmla="*/ 154 h 154"/>
                  <a:gd name="T6" fmla="*/ 38 w 38"/>
                  <a:gd name="T7" fmla="*/ 130 h 154"/>
                  <a:gd name="T8" fmla="*/ 38 w 38"/>
                  <a:gd name="T9" fmla="*/ 0 h 154"/>
                </a:gdLst>
                <a:ahLst/>
                <a:cxnLst>
                  <a:cxn ang="0">
                    <a:pos x="T0" y="T1"/>
                  </a:cxn>
                  <a:cxn ang="0">
                    <a:pos x="T2" y="T3"/>
                  </a:cxn>
                  <a:cxn ang="0">
                    <a:pos x="T4" y="T5"/>
                  </a:cxn>
                  <a:cxn ang="0">
                    <a:pos x="T6" y="T7"/>
                  </a:cxn>
                  <a:cxn ang="0">
                    <a:pos x="T8" y="T9"/>
                  </a:cxn>
                </a:cxnLst>
                <a:rect l="0" t="0" r="r" b="b"/>
                <a:pathLst>
                  <a:path w="38" h="154">
                    <a:moveTo>
                      <a:pt x="38" y="0"/>
                    </a:moveTo>
                    <a:lnTo>
                      <a:pt x="0" y="23"/>
                    </a:lnTo>
                    <a:lnTo>
                      <a:pt x="0" y="154"/>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Rectangle 274">
                <a:extLst>
                  <a:ext uri="{FF2B5EF4-FFF2-40B4-BE49-F238E27FC236}">
                    <a16:creationId xmlns:a16="http://schemas.microsoft.com/office/drawing/2014/main" id="{94AF70EE-D54A-4590-AE5F-04992CB96E3C}"/>
                  </a:ext>
                </a:extLst>
              </p:cNvPr>
              <p:cNvSpPr>
                <a:spLocks noChangeArrowheads="1"/>
              </p:cNvSpPr>
              <p:nvPr/>
            </p:nvSpPr>
            <p:spPr bwMode="auto">
              <a:xfrm>
                <a:off x="5543" y="2949"/>
                <a:ext cx="14" cy="13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Freeform 275">
                <a:extLst>
                  <a:ext uri="{FF2B5EF4-FFF2-40B4-BE49-F238E27FC236}">
                    <a16:creationId xmlns:a16="http://schemas.microsoft.com/office/drawing/2014/main" id="{929855B4-7895-4BEF-8734-D54A2B933C3D}"/>
                  </a:ext>
                </a:extLst>
              </p:cNvPr>
              <p:cNvSpPr>
                <a:spLocks/>
              </p:cNvSpPr>
              <p:nvPr/>
            </p:nvSpPr>
            <p:spPr bwMode="auto">
              <a:xfrm>
                <a:off x="5505" y="3148"/>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Freeform 276">
                <a:extLst>
                  <a:ext uri="{FF2B5EF4-FFF2-40B4-BE49-F238E27FC236}">
                    <a16:creationId xmlns:a16="http://schemas.microsoft.com/office/drawing/2014/main" id="{589CEB93-E8FB-449B-8AAB-A6AEAB082BCF}"/>
                  </a:ext>
                </a:extLst>
              </p:cNvPr>
              <p:cNvSpPr>
                <a:spLocks/>
              </p:cNvSpPr>
              <p:nvPr/>
            </p:nvSpPr>
            <p:spPr bwMode="auto">
              <a:xfrm>
                <a:off x="5505" y="3148"/>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Freeform 277">
                <a:extLst>
                  <a:ext uri="{FF2B5EF4-FFF2-40B4-BE49-F238E27FC236}">
                    <a16:creationId xmlns:a16="http://schemas.microsoft.com/office/drawing/2014/main" id="{596C668D-20CF-453B-80EB-8376ACCE4632}"/>
                  </a:ext>
                </a:extLst>
              </p:cNvPr>
              <p:cNvSpPr>
                <a:spLocks/>
              </p:cNvSpPr>
              <p:nvPr/>
            </p:nvSpPr>
            <p:spPr bwMode="auto">
              <a:xfrm>
                <a:off x="5543" y="3148"/>
                <a:ext cx="14" cy="131"/>
              </a:xfrm>
              <a:custGeom>
                <a:avLst/>
                <a:gdLst>
                  <a:gd name="T0" fmla="*/ 0 w 14"/>
                  <a:gd name="T1" fmla="*/ 131 h 131"/>
                  <a:gd name="T2" fmla="*/ 14 w 14"/>
                  <a:gd name="T3" fmla="*/ 129 h 131"/>
                  <a:gd name="T4" fmla="*/ 14 w 14"/>
                  <a:gd name="T5" fmla="*/ 0 h 131"/>
                  <a:gd name="T6" fmla="*/ 0 w 14"/>
                  <a:gd name="T7" fmla="*/ 0 h 131"/>
                  <a:gd name="T8" fmla="*/ 0 w 14"/>
                  <a:gd name="T9" fmla="*/ 131 h 131"/>
                </a:gdLst>
                <a:ahLst/>
                <a:cxnLst>
                  <a:cxn ang="0">
                    <a:pos x="T0" y="T1"/>
                  </a:cxn>
                  <a:cxn ang="0">
                    <a:pos x="T2" y="T3"/>
                  </a:cxn>
                  <a:cxn ang="0">
                    <a:pos x="T4" y="T5"/>
                  </a:cxn>
                  <a:cxn ang="0">
                    <a:pos x="T6" y="T7"/>
                  </a:cxn>
                  <a:cxn ang="0">
                    <a:pos x="T8" y="T9"/>
                  </a:cxn>
                </a:cxnLst>
                <a:rect l="0" t="0" r="r" b="b"/>
                <a:pathLst>
                  <a:path w="14" h="131">
                    <a:moveTo>
                      <a:pt x="0" y="131"/>
                    </a:moveTo>
                    <a:lnTo>
                      <a:pt x="14" y="129"/>
                    </a:lnTo>
                    <a:lnTo>
                      <a:pt x="14" y="0"/>
                    </a:lnTo>
                    <a:lnTo>
                      <a:pt x="0" y="0"/>
                    </a:lnTo>
                    <a:lnTo>
                      <a:pt x="0" y="131"/>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Freeform 278">
                <a:extLst>
                  <a:ext uri="{FF2B5EF4-FFF2-40B4-BE49-F238E27FC236}">
                    <a16:creationId xmlns:a16="http://schemas.microsoft.com/office/drawing/2014/main" id="{34E050C8-C9A6-4FD5-ACBF-60E10DE0D650}"/>
                  </a:ext>
                </a:extLst>
              </p:cNvPr>
              <p:cNvSpPr>
                <a:spLocks/>
              </p:cNvSpPr>
              <p:nvPr/>
            </p:nvSpPr>
            <p:spPr bwMode="auto">
              <a:xfrm>
                <a:off x="5578" y="2908"/>
                <a:ext cx="38" cy="152"/>
              </a:xfrm>
              <a:custGeom>
                <a:avLst/>
                <a:gdLst>
                  <a:gd name="T0" fmla="*/ 38 w 38"/>
                  <a:gd name="T1" fmla="*/ 0 h 152"/>
                  <a:gd name="T2" fmla="*/ 0 w 38"/>
                  <a:gd name="T3" fmla="*/ 22 h 152"/>
                  <a:gd name="T4" fmla="*/ 0 w 38"/>
                  <a:gd name="T5" fmla="*/ 152 h 152"/>
                  <a:gd name="T6" fmla="*/ 38 w 38"/>
                  <a:gd name="T7" fmla="*/ 129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29"/>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Freeform 279">
                <a:extLst>
                  <a:ext uri="{FF2B5EF4-FFF2-40B4-BE49-F238E27FC236}">
                    <a16:creationId xmlns:a16="http://schemas.microsoft.com/office/drawing/2014/main" id="{0046314B-A540-4263-A1D2-7D5EC519A07F}"/>
                  </a:ext>
                </a:extLst>
              </p:cNvPr>
              <p:cNvSpPr>
                <a:spLocks/>
              </p:cNvSpPr>
              <p:nvPr/>
            </p:nvSpPr>
            <p:spPr bwMode="auto">
              <a:xfrm>
                <a:off x="5578" y="2908"/>
                <a:ext cx="38" cy="152"/>
              </a:xfrm>
              <a:custGeom>
                <a:avLst/>
                <a:gdLst>
                  <a:gd name="T0" fmla="*/ 38 w 38"/>
                  <a:gd name="T1" fmla="*/ 0 h 152"/>
                  <a:gd name="T2" fmla="*/ 0 w 38"/>
                  <a:gd name="T3" fmla="*/ 22 h 152"/>
                  <a:gd name="T4" fmla="*/ 0 w 38"/>
                  <a:gd name="T5" fmla="*/ 152 h 152"/>
                  <a:gd name="T6" fmla="*/ 38 w 38"/>
                  <a:gd name="T7" fmla="*/ 129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29"/>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Freeform 280">
                <a:extLst>
                  <a:ext uri="{FF2B5EF4-FFF2-40B4-BE49-F238E27FC236}">
                    <a16:creationId xmlns:a16="http://schemas.microsoft.com/office/drawing/2014/main" id="{EB77F34B-0B26-4B2B-811F-EA22BA810381}"/>
                  </a:ext>
                </a:extLst>
              </p:cNvPr>
              <p:cNvSpPr>
                <a:spLocks/>
              </p:cNvSpPr>
              <p:nvPr/>
            </p:nvSpPr>
            <p:spPr bwMode="auto">
              <a:xfrm>
                <a:off x="5616" y="2906"/>
                <a:ext cx="14" cy="131"/>
              </a:xfrm>
              <a:custGeom>
                <a:avLst/>
                <a:gdLst>
                  <a:gd name="T0" fmla="*/ 0 w 14"/>
                  <a:gd name="T1" fmla="*/ 131 h 131"/>
                  <a:gd name="T2" fmla="*/ 14 w 14"/>
                  <a:gd name="T3" fmla="*/ 131 h 131"/>
                  <a:gd name="T4" fmla="*/ 14 w 14"/>
                  <a:gd name="T5" fmla="*/ 0 h 131"/>
                  <a:gd name="T6" fmla="*/ 0 w 14"/>
                  <a:gd name="T7" fmla="*/ 2 h 131"/>
                  <a:gd name="T8" fmla="*/ 0 w 14"/>
                  <a:gd name="T9" fmla="*/ 131 h 131"/>
                </a:gdLst>
                <a:ahLst/>
                <a:cxnLst>
                  <a:cxn ang="0">
                    <a:pos x="T0" y="T1"/>
                  </a:cxn>
                  <a:cxn ang="0">
                    <a:pos x="T2" y="T3"/>
                  </a:cxn>
                  <a:cxn ang="0">
                    <a:pos x="T4" y="T5"/>
                  </a:cxn>
                  <a:cxn ang="0">
                    <a:pos x="T6" y="T7"/>
                  </a:cxn>
                  <a:cxn ang="0">
                    <a:pos x="T8" y="T9"/>
                  </a:cxn>
                </a:cxnLst>
                <a:rect l="0" t="0" r="r" b="b"/>
                <a:pathLst>
                  <a:path w="14" h="131">
                    <a:moveTo>
                      <a:pt x="0" y="131"/>
                    </a:moveTo>
                    <a:lnTo>
                      <a:pt x="14" y="131"/>
                    </a:lnTo>
                    <a:lnTo>
                      <a:pt x="14" y="0"/>
                    </a:lnTo>
                    <a:lnTo>
                      <a:pt x="0" y="2"/>
                    </a:lnTo>
                    <a:lnTo>
                      <a:pt x="0" y="131"/>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Freeform 281">
                <a:extLst>
                  <a:ext uri="{FF2B5EF4-FFF2-40B4-BE49-F238E27FC236}">
                    <a16:creationId xmlns:a16="http://schemas.microsoft.com/office/drawing/2014/main" id="{62E386BE-4998-4039-BB73-D88063C3EC0E}"/>
                  </a:ext>
                </a:extLst>
              </p:cNvPr>
              <p:cNvSpPr>
                <a:spLocks/>
              </p:cNvSpPr>
              <p:nvPr/>
            </p:nvSpPr>
            <p:spPr bwMode="auto">
              <a:xfrm>
                <a:off x="5578" y="3105"/>
                <a:ext cx="38" cy="153"/>
              </a:xfrm>
              <a:custGeom>
                <a:avLst/>
                <a:gdLst>
                  <a:gd name="T0" fmla="*/ 38 w 38"/>
                  <a:gd name="T1" fmla="*/ 0 h 153"/>
                  <a:gd name="T2" fmla="*/ 0 w 38"/>
                  <a:gd name="T3" fmla="*/ 22 h 153"/>
                  <a:gd name="T4" fmla="*/ 0 w 38"/>
                  <a:gd name="T5" fmla="*/ 153 h 153"/>
                  <a:gd name="T6" fmla="*/ 38 w 38"/>
                  <a:gd name="T7" fmla="*/ 131 h 153"/>
                  <a:gd name="T8" fmla="*/ 38 w 38"/>
                  <a:gd name="T9" fmla="*/ 0 h 153"/>
                </a:gdLst>
                <a:ahLst/>
                <a:cxnLst>
                  <a:cxn ang="0">
                    <a:pos x="T0" y="T1"/>
                  </a:cxn>
                  <a:cxn ang="0">
                    <a:pos x="T2" y="T3"/>
                  </a:cxn>
                  <a:cxn ang="0">
                    <a:pos x="T4" y="T5"/>
                  </a:cxn>
                  <a:cxn ang="0">
                    <a:pos x="T6" y="T7"/>
                  </a:cxn>
                  <a:cxn ang="0">
                    <a:pos x="T8" y="T9"/>
                  </a:cxn>
                </a:cxnLst>
                <a:rect l="0" t="0" r="r" b="b"/>
                <a:pathLst>
                  <a:path w="38" h="153">
                    <a:moveTo>
                      <a:pt x="38" y="0"/>
                    </a:moveTo>
                    <a:lnTo>
                      <a:pt x="0" y="22"/>
                    </a:lnTo>
                    <a:lnTo>
                      <a:pt x="0" y="153"/>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1" name="Freeform 282">
                <a:extLst>
                  <a:ext uri="{FF2B5EF4-FFF2-40B4-BE49-F238E27FC236}">
                    <a16:creationId xmlns:a16="http://schemas.microsoft.com/office/drawing/2014/main" id="{06A2EF9E-7261-4525-BD50-FAF3C468AC27}"/>
                  </a:ext>
                </a:extLst>
              </p:cNvPr>
              <p:cNvSpPr>
                <a:spLocks/>
              </p:cNvSpPr>
              <p:nvPr/>
            </p:nvSpPr>
            <p:spPr bwMode="auto">
              <a:xfrm>
                <a:off x="5578" y="3105"/>
                <a:ext cx="38" cy="153"/>
              </a:xfrm>
              <a:custGeom>
                <a:avLst/>
                <a:gdLst>
                  <a:gd name="T0" fmla="*/ 38 w 38"/>
                  <a:gd name="T1" fmla="*/ 0 h 153"/>
                  <a:gd name="T2" fmla="*/ 0 w 38"/>
                  <a:gd name="T3" fmla="*/ 22 h 153"/>
                  <a:gd name="T4" fmla="*/ 0 w 38"/>
                  <a:gd name="T5" fmla="*/ 153 h 153"/>
                  <a:gd name="T6" fmla="*/ 38 w 38"/>
                  <a:gd name="T7" fmla="*/ 131 h 153"/>
                  <a:gd name="T8" fmla="*/ 38 w 38"/>
                  <a:gd name="T9" fmla="*/ 0 h 153"/>
                </a:gdLst>
                <a:ahLst/>
                <a:cxnLst>
                  <a:cxn ang="0">
                    <a:pos x="T0" y="T1"/>
                  </a:cxn>
                  <a:cxn ang="0">
                    <a:pos x="T2" y="T3"/>
                  </a:cxn>
                  <a:cxn ang="0">
                    <a:pos x="T4" y="T5"/>
                  </a:cxn>
                  <a:cxn ang="0">
                    <a:pos x="T6" y="T7"/>
                  </a:cxn>
                  <a:cxn ang="0">
                    <a:pos x="T8" y="T9"/>
                  </a:cxn>
                </a:cxnLst>
                <a:rect l="0" t="0" r="r" b="b"/>
                <a:pathLst>
                  <a:path w="38" h="153">
                    <a:moveTo>
                      <a:pt x="38" y="0"/>
                    </a:moveTo>
                    <a:lnTo>
                      <a:pt x="0" y="22"/>
                    </a:lnTo>
                    <a:lnTo>
                      <a:pt x="0" y="153"/>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Freeform 283">
                <a:extLst>
                  <a:ext uri="{FF2B5EF4-FFF2-40B4-BE49-F238E27FC236}">
                    <a16:creationId xmlns:a16="http://schemas.microsoft.com/office/drawing/2014/main" id="{F4A37C2D-2851-46C4-8DC8-E18D5EDB7734}"/>
                  </a:ext>
                </a:extLst>
              </p:cNvPr>
              <p:cNvSpPr>
                <a:spLocks/>
              </p:cNvSpPr>
              <p:nvPr/>
            </p:nvSpPr>
            <p:spPr bwMode="auto">
              <a:xfrm>
                <a:off x="5616" y="3105"/>
                <a:ext cx="14" cy="131"/>
              </a:xfrm>
              <a:custGeom>
                <a:avLst/>
                <a:gdLst>
                  <a:gd name="T0" fmla="*/ 0 w 14"/>
                  <a:gd name="T1" fmla="*/ 131 h 131"/>
                  <a:gd name="T2" fmla="*/ 14 w 14"/>
                  <a:gd name="T3" fmla="*/ 129 h 131"/>
                  <a:gd name="T4" fmla="*/ 14 w 14"/>
                  <a:gd name="T5" fmla="*/ 0 h 131"/>
                  <a:gd name="T6" fmla="*/ 0 w 14"/>
                  <a:gd name="T7" fmla="*/ 0 h 131"/>
                  <a:gd name="T8" fmla="*/ 0 w 14"/>
                  <a:gd name="T9" fmla="*/ 131 h 131"/>
                </a:gdLst>
                <a:ahLst/>
                <a:cxnLst>
                  <a:cxn ang="0">
                    <a:pos x="T0" y="T1"/>
                  </a:cxn>
                  <a:cxn ang="0">
                    <a:pos x="T2" y="T3"/>
                  </a:cxn>
                  <a:cxn ang="0">
                    <a:pos x="T4" y="T5"/>
                  </a:cxn>
                  <a:cxn ang="0">
                    <a:pos x="T6" y="T7"/>
                  </a:cxn>
                  <a:cxn ang="0">
                    <a:pos x="T8" y="T9"/>
                  </a:cxn>
                </a:cxnLst>
                <a:rect l="0" t="0" r="r" b="b"/>
                <a:pathLst>
                  <a:path w="14" h="131">
                    <a:moveTo>
                      <a:pt x="0" y="131"/>
                    </a:moveTo>
                    <a:lnTo>
                      <a:pt x="14" y="129"/>
                    </a:lnTo>
                    <a:lnTo>
                      <a:pt x="14" y="0"/>
                    </a:lnTo>
                    <a:lnTo>
                      <a:pt x="0" y="0"/>
                    </a:lnTo>
                    <a:lnTo>
                      <a:pt x="0" y="131"/>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Freeform 284">
                <a:extLst>
                  <a:ext uri="{FF2B5EF4-FFF2-40B4-BE49-F238E27FC236}">
                    <a16:creationId xmlns:a16="http://schemas.microsoft.com/office/drawing/2014/main" id="{1A9889C9-E001-4C87-85A0-1CF400900C50}"/>
                  </a:ext>
                </a:extLst>
              </p:cNvPr>
              <p:cNvSpPr>
                <a:spLocks/>
              </p:cNvSpPr>
              <p:nvPr/>
            </p:nvSpPr>
            <p:spPr bwMode="auto">
              <a:xfrm>
                <a:off x="5652" y="2866"/>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Freeform 285">
                <a:extLst>
                  <a:ext uri="{FF2B5EF4-FFF2-40B4-BE49-F238E27FC236}">
                    <a16:creationId xmlns:a16="http://schemas.microsoft.com/office/drawing/2014/main" id="{75418DC3-5AB4-42A6-92E7-D1E861AD5846}"/>
                  </a:ext>
                </a:extLst>
              </p:cNvPr>
              <p:cNvSpPr>
                <a:spLocks/>
              </p:cNvSpPr>
              <p:nvPr/>
            </p:nvSpPr>
            <p:spPr bwMode="auto">
              <a:xfrm>
                <a:off x="5652" y="2866"/>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Freeform 286">
                <a:extLst>
                  <a:ext uri="{FF2B5EF4-FFF2-40B4-BE49-F238E27FC236}">
                    <a16:creationId xmlns:a16="http://schemas.microsoft.com/office/drawing/2014/main" id="{17021F96-3208-4FB0-A218-C4A080DD23CB}"/>
                  </a:ext>
                </a:extLst>
              </p:cNvPr>
              <p:cNvSpPr>
                <a:spLocks/>
              </p:cNvSpPr>
              <p:nvPr/>
            </p:nvSpPr>
            <p:spPr bwMode="auto">
              <a:xfrm>
                <a:off x="5690" y="2866"/>
                <a:ext cx="12" cy="130"/>
              </a:xfrm>
              <a:custGeom>
                <a:avLst/>
                <a:gdLst>
                  <a:gd name="T0" fmla="*/ 0 w 12"/>
                  <a:gd name="T1" fmla="*/ 130 h 130"/>
                  <a:gd name="T2" fmla="*/ 12 w 12"/>
                  <a:gd name="T3" fmla="*/ 128 h 130"/>
                  <a:gd name="T4" fmla="*/ 12 w 12"/>
                  <a:gd name="T5" fmla="*/ 0 h 130"/>
                  <a:gd name="T6" fmla="*/ 0 w 12"/>
                  <a:gd name="T7" fmla="*/ 0 h 130"/>
                  <a:gd name="T8" fmla="*/ 0 w 12"/>
                  <a:gd name="T9" fmla="*/ 130 h 130"/>
                </a:gdLst>
                <a:ahLst/>
                <a:cxnLst>
                  <a:cxn ang="0">
                    <a:pos x="T0" y="T1"/>
                  </a:cxn>
                  <a:cxn ang="0">
                    <a:pos x="T2" y="T3"/>
                  </a:cxn>
                  <a:cxn ang="0">
                    <a:pos x="T4" y="T5"/>
                  </a:cxn>
                  <a:cxn ang="0">
                    <a:pos x="T6" y="T7"/>
                  </a:cxn>
                  <a:cxn ang="0">
                    <a:pos x="T8" y="T9"/>
                  </a:cxn>
                </a:cxnLst>
                <a:rect l="0" t="0" r="r" b="b"/>
                <a:pathLst>
                  <a:path w="12" h="130">
                    <a:moveTo>
                      <a:pt x="0" y="130"/>
                    </a:moveTo>
                    <a:lnTo>
                      <a:pt x="12" y="128"/>
                    </a:lnTo>
                    <a:lnTo>
                      <a:pt x="12" y="0"/>
                    </a:lnTo>
                    <a:lnTo>
                      <a:pt x="0" y="0"/>
                    </a:lnTo>
                    <a:lnTo>
                      <a:pt x="0" y="130"/>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Freeform 287">
                <a:extLst>
                  <a:ext uri="{FF2B5EF4-FFF2-40B4-BE49-F238E27FC236}">
                    <a16:creationId xmlns:a16="http://schemas.microsoft.com/office/drawing/2014/main" id="{DAACC023-0074-4A16-B2BD-83A3A445BE34}"/>
                  </a:ext>
                </a:extLst>
              </p:cNvPr>
              <p:cNvSpPr>
                <a:spLocks/>
              </p:cNvSpPr>
              <p:nvPr/>
            </p:nvSpPr>
            <p:spPr bwMode="auto">
              <a:xfrm>
                <a:off x="5652" y="3063"/>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Freeform 288">
                <a:extLst>
                  <a:ext uri="{FF2B5EF4-FFF2-40B4-BE49-F238E27FC236}">
                    <a16:creationId xmlns:a16="http://schemas.microsoft.com/office/drawing/2014/main" id="{C5D0813C-DF5D-40BD-B28C-3D86E93283D8}"/>
                  </a:ext>
                </a:extLst>
              </p:cNvPr>
              <p:cNvSpPr>
                <a:spLocks/>
              </p:cNvSpPr>
              <p:nvPr/>
            </p:nvSpPr>
            <p:spPr bwMode="auto">
              <a:xfrm>
                <a:off x="5652" y="3063"/>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Rectangle 289">
                <a:extLst>
                  <a:ext uri="{FF2B5EF4-FFF2-40B4-BE49-F238E27FC236}">
                    <a16:creationId xmlns:a16="http://schemas.microsoft.com/office/drawing/2014/main" id="{F01A1D7A-9F11-4D4E-B3F4-522165CDAECA}"/>
                  </a:ext>
                </a:extLst>
              </p:cNvPr>
              <p:cNvSpPr>
                <a:spLocks noChangeArrowheads="1"/>
              </p:cNvSpPr>
              <p:nvPr/>
            </p:nvSpPr>
            <p:spPr bwMode="auto">
              <a:xfrm>
                <a:off x="5690" y="3063"/>
                <a:ext cx="12" cy="13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Freeform 290">
                <a:extLst>
                  <a:ext uri="{FF2B5EF4-FFF2-40B4-BE49-F238E27FC236}">
                    <a16:creationId xmlns:a16="http://schemas.microsoft.com/office/drawing/2014/main" id="{4AA30B5E-AFF2-4385-BE4F-DCC1C49128A5}"/>
                  </a:ext>
                </a:extLst>
              </p:cNvPr>
              <p:cNvSpPr>
                <a:spLocks/>
              </p:cNvSpPr>
              <p:nvPr/>
            </p:nvSpPr>
            <p:spPr bwMode="auto">
              <a:xfrm>
                <a:off x="5725" y="2823"/>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Freeform 291">
                <a:extLst>
                  <a:ext uri="{FF2B5EF4-FFF2-40B4-BE49-F238E27FC236}">
                    <a16:creationId xmlns:a16="http://schemas.microsoft.com/office/drawing/2014/main" id="{8FA75E99-ECAB-4029-A867-FC4A5FD3EC78}"/>
                  </a:ext>
                </a:extLst>
              </p:cNvPr>
              <p:cNvSpPr>
                <a:spLocks/>
              </p:cNvSpPr>
              <p:nvPr/>
            </p:nvSpPr>
            <p:spPr bwMode="auto">
              <a:xfrm>
                <a:off x="5725" y="2823"/>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Freeform 292">
                <a:extLst>
                  <a:ext uri="{FF2B5EF4-FFF2-40B4-BE49-F238E27FC236}">
                    <a16:creationId xmlns:a16="http://schemas.microsoft.com/office/drawing/2014/main" id="{01D4B1CF-836F-4955-9154-E02FDAA943A2}"/>
                  </a:ext>
                </a:extLst>
              </p:cNvPr>
              <p:cNvSpPr>
                <a:spLocks/>
              </p:cNvSpPr>
              <p:nvPr/>
            </p:nvSpPr>
            <p:spPr bwMode="auto">
              <a:xfrm>
                <a:off x="5763" y="2823"/>
                <a:ext cx="12" cy="130"/>
              </a:xfrm>
              <a:custGeom>
                <a:avLst/>
                <a:gdLst>
                  <a:gd name="T0" fmla="*/ 0 w 12"/>
                  <a:gd name="T1" fmla="*/ 130 h 130"/>
                  <a:gd name="T2" fmla="*/ 12 w 12"/>
                  <a:gd name="T3" fmla="*/ 128 h 130"/>
                  <a:gd name="T4" fmla="*/ 12 w 12"/>
                  <a:gd name="T5" fmla="*/ 0 h 130"/>
                  <a:gd name="T6" fmla="*/ 0 w 12"/>
                  <a:gd name="T7" fmla="*/ 0 h 130"/>
                  <a:gd name="T8" fmla="*/ 0 w 12"/>
                  <a:gd name="T9" fmla="*/ 130 h 130"/>
                </a:gdLst>
                <a:ahLst/>
                <a:cxnLst>
                  <a:cxn ang="0">
                    <a:pos x="T0" y="T1"/>
                  </a:cxn>
                  <a:cxn ang="0">
                    <a:pos x="T2" y="T3"/>
                  </a:cxn>
                  <a:cxn ang="0">
                    <a:pos x="T4" y="T5"/>
                  </a:cxn>
                  <a:cxn ang="0">
                    <a:pos x="T6" y="T7"/>
                  </a:cxn>
                  <a:cxn ang="0">
                    <a:pos x="T8" y="T9"/>
                  </a:cxn>
                </a:cxnLst>
                <a:rect l="0" t="0" r="r" b="b"/>
                <a:pathLst>
                  <a:path w="12" h="130">
                    <a:moveTo>
                      <a:pt x="0" y="130"/>
                    </a:moveTo>
                    <a:lnTo>
                      <a:pt x="12" y="128"/>
                    </a:lnTo>
                    <a:lnTo>
                      <a:pt x="12" y="0"/>
                    </a:lnTo>
                    <a:lnTo>
                      <a:pt x="0" y="0"/>
                    </a:lnTo>
                    <a:lnTo>
                      <a:pt x="0" y="130"/>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Freeform 293">
                <a:extLst>
                  <a:ext uri="{FF2B5EF4-FFF2-40B4-BE49-F238E27FC236}">
                    <a16:creationId xmlns:a16="http://schemas.microsoft.com/office/drawing/2014/main" id="{891E311A-1D03-45E2-A2D2-78C23DEAF689}"/>
                  </a:ext>
                </a:extLst>
              </p:cNvPr>
              <p:cNvSpPr>
                <a:spLocks/>
              </p:cNvSpPr>
              <p:nvPr/>
            </p:nvSpPr>
            <p:spPr bwMode="auto">
              <a:xfrm>
                <a:off x="5725" y="3020"/>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Freeform 294">
                <a:extLst>
                  <a:ext uri="{FF2B5EF4-FFF2-40B4-BE49-F238E27FC236}">
                    <a16:creationId xmlns:a16="http://schemas.microsoft.com/office/drawing/2014/main" id="{0565D4D4-07EB-4409-8BBE-8C1E9C5B10CE}"/>
                  </a:ext>
                </a:extLst>
              </p:cNvPr>
              <p:cNvSpPr>
                <a:spLocks/>
              </p:cNvSpPr>
              <p:nvPr/>
            </p:nvSpPr>
            <p:spPr bwMode="auto">
              <a:xfrm>
                <a:off x="5725" y="3020"/>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Rectangle 295">
                <a:extLst>
                  <a:ext uri="{FF2B5EF4-FFF2-40B4-BE49-F238E27FC236}">
                    <a16:creationId xmlns:a16="http://schemas.microsoft.com/office/drawing/2014/main" id="{A5E4DE32-77E7-4275-9692-BE5C1C02F2AF}"/>
                  </a:ext>
                </a:extLst>
              </p:cNvPr>
              <p:cNvSpPr>
                <a:spLocks noChangeArrowheads="1"/>
              </p:cNvSpPr>
              <p:nvPr/>
            </p:nvSpPr>
            <p:spPr bwMode="auto">
              <a:xfrm>
                <a:off x="5763" y="3020"/>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Freeform 296">
                <a:extLst>
                  <a:ext uri="{FF2B5EF4-FFF2-40B4-BE49-F238E27FC236}">
                    <a16:creationId xmlns:a16="http://schemas.microsoft.com/office/drawing/2014/main" id="{9D3FFF06-BAC4-403F-8432-51E62BB68000}"/>
                  </a:ext>
                </a:extLst>
              </p:cNvPr>
              <p:cNvSpPr>
                <a:spLocks/>
              </p:cNvSpPr>
              <p:nvPr/>
            </p:nvSpPr>
            <p:spPr bwMode="auto">
              <a:xfrm>
                <a:off x="5799" y="2780"/>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Freeform 297">
                <a:extLst>
                  <a:ext uri="{FF2B5EF4-FFF2-40B4-BE49-F238E27FC236}">
                    <a16:creationId xmlns:a16="http://schemas.microsoft.com/office/drawing/2014/main" id="{3D138779-BF90-4A94-BF6B-4708FF598659}"/>
                  </a:ext>
                </a:extLst>
              </p:cNvPr>
              <p:cNvSpPr>
                <a:spLocks/>
              </p:cNvSpPr>
              <p:nvPr/>
            </p:nvSpPr>
            <p:spPr bwMode="auto">
              <a:xfrm>
                <a:off x="5799" y="2780"/>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Rectangle 298">
                <a:extLst>
                  <a:ext uri="{FF2B5EF4-FFF2-40B4-BE49-F238E27FC236}">
                    <a16:creationId xmlns:a16="http://schemas.microsoft.com/office/drawing/2014/main" id="{0E915489-BD00-47C1-B479-E0F7B6FDAE7C}"/>
                  </a:ext>
                </a:extLst>
              </p:cNvPr>
              <p:cNvSpPr>
                <a:spLocks noChangeArrowheads="1"/>
              </p:cNvSpPr>
              <p:nvPr/>
            </p:nvSpPr>
            <p:spPr bwMode="auto">
              <a:xfrm>
                <a:off x="5837" y="2780"/>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Freeform 299">
                <a:extLst>
                  <a:ext uri="{FF2B5EF4-FFF2-40B4-BE49-F238E27FC236}">
                    <a16:creationId xmlns:a16="http://schemas.microsoft.com/office/drawing/2014/main" id="{F052E759-D143-4195-937B-E95BBAD90AF2}"/>
                  </a:ext>
                </a:extLst>
              </p:cNvPr>
              <p:cNvSpPr>
                <a:spLocks/>
              </p:cNvSpPr>
              <p:nvPr/>
            </p:nvSpPr>
            <p:spPr bwMode="auto">
              <a:xfrm>
                <a:off x="5799" y="2977"/>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Freeform 300">
                <a:extLst>
                  <a:ext uri="{FF2B5EF4-FFF2-40B4-BE49-F238E27FC236}">
                    <a16:creationId xmlns:a16="http://schemas.microsoft.com/office/drawing/2014/main" id="{808F9761-3D4C-49F7-8016-46E1BC216513}"/>
                  </a:ext>
                </a:extLst>
              </p:cNvPr>
              <p:cNvSpPr>
                <a:spLocks/>
              </p:cNvSpPr>
              <p:nvPr/>
            </p:nvSpPr>
            <p:spPr bwMode="auto">
              <a:xfrm>
                <a:off x="5799" y="2977"/>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Rectangle 301">
                <a:extLst>
                  <a:ext uri="{FF2B5EF4-FFF2-40B4-BE49-F238E27FC236}">
                    <a16:creationId xmlns:a16="http://schemas.microsoft.com/office/drawing/2014/main" id="{63E35FFC-045D-455B-8DAA-722C4C277408}"/>
                  </a:ext>
                </a:extLst>
              </p:cNvPr>
              <p:cNvSpPr>
                <a:spLocks noChangeArrowheads="1"/>
              </p:cNvSpPr>
              <p:nvPr/>
            </p:nvSpPr>
            <p:spPr bwMode="auto">
              <a:xfrm>
                <a:off x="5837" y="2977"/>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Freeform 302">
                <a:extLst>
                  <a:ext uri="{FF2B5EF4-FFF2-40B4-BE49-F238E27FC236}">
                    <a16:creationId xmlns:a16="http://schemas.microsoft.com/office/drawing/2014/main" id="{4C94740E-22A9-4253-BDB3-A367975AD9B9}"/>
                  </a:ext>
                </a:extLst>
              </p:cNvPr>
              <p:cNvSpPr>
                <a:spLocks/>
              </p:cNvSpPr>
              <p:nvPr/>
            </p:nvSpPr>
            <p:spPr bwMode="auto">
              <a:xfrm>
                <a:off x="5873" y="2737"/>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Freeform 303">
                <a:extLst>
                  <a:ext uri="{FF2B5EF4-FFF2-40B4-BE49-F238E27FC236}">
                    <a16:creationId xmlns:a16="http://schemas.microsoft.com/office/drawing/2014/main" id="{4E86E0A2-FA4D-44E4-AA8C-3C519F9D131E}"/>
                  </a:ext>
                </a:extLst>
              </p:cNvPr>
              <p:cNvSpPr>
                <a:spLocks/>
              </p:cNvSpPr>
              <p:nvPr/>
            </p:nvSpPr>
            <p:spPr bwMode="auto">
              <a:xfrm>
                <a:off x="5873" y="2737"/>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Rectangle 304">
                <a:extLst>
                  <a:ext uri="{FF2B5EF4-FFF2-40B4-BE49-F238E27FC236}">
                    <a16:creationId xmlns:a16="http://schemas.microsoft.com/office/drawing/2014/main" id="{83F32A63-E12E-4069-9F39-159C08FE3232}"/>
                  </a:ext>
                </a:extLst>
              </p:cNvPr>
              <p:cNvSpPr>
                <a:spLocks noChangeArrowheads="1"/>
              </p:cNvSpPr>
              <p:nvPr/>
            </p:nvSpPr>
            <p:spPr bwMode="auto">
              <a:xfrm>
                <a:off x="5911" y="2737"/>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Freeform 305">
                <a:extLst>
                  <a:ext uri="{FF2B5EF4-FFF2-40B4-BE49-F238E27FC236}">
                    <a16:creationId xmlns:a16="http://schemas.microsoft.com/office/drawing/2014/main" id="{6999958B-BE04-4E0A-BA1C-973B4F24A93F}"/>
                  </a:ext>
                </a:extLst>
              </p:cNvPr>
              <p:cNvSpPr>
                <a:spLocks/>
              </p:cNvSpPr>
              <p:nvPr/>
            </p:nvSpPr>
            <p:spPr bwMode="auto">
              <a:xfrm>
                <a:off x="5873" y="2934"/>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Freeform 306">
                <a:extLst>
                  <a:ext uri="{FF2B5EF4-FFF2-40B4-BE49-F238E27FC236}">
                    <a16:creationId xmlns:a16="http://schemas.microsoft.com/office/drawing/2014/main" id="{263DA44B-9B4B-421D-8133-801984A5CB5C}"/>
                  </a:ext>
                </a:extLst>
              </p:cNvPr>
              <p:cNvSpPr>
                <a:spLocks/>
              </p:cNvSpPr>
              <p:nvPr/>
            </p:nvSpPr>
            <p:spPr bwMode="auto">
              <a:xfrm>
                <a:off x="5873" y="2934"/>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Rectangle 307">
                <a:extLst>
                  <a:ext uri="{FF2B5EF4-FFF2-40B4-BE49-F238E27FC236}">
                    <a16:creationId xmlns:a16="http://schemas.microsoft.com/office/drawing/2014/main" id="{DC1C4644-43E4-465D-895F-4B09A1FB76FD}"/>
                  </a:ext>
                </a:extLst>
              </p:cNvPr>
              <p:cNvSpPr>
                <a:spLocks noChangeArrowheads="1"/>
              </p:cNvSpPr>
              <p:nvPr/>
            </p:nvSpPr>
            <p:spPr bwMode="auto">
              <a:xfrm>
                <a:off x="5911" y="2934"/>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Freeform 308">
                <a:extLst>
                  <a:ext uri="{FF2B5EF4-FFF2-40B4-BE49-F238E27FC236}">
                    <a16:creationId xmlns:a16="http://schemas.microsoft.com/office/drawing/2014/main" id="{0ED93908-AA63-4216-8F02-9B0F98AA9F2C}"/>
                  </a:ext>
                </a:extLst>
              </p:cNvPr>
              <p:cNvSpPr>
                <a:spLocks/>
              </p:cNvSpPr>
              <p:nvPr/>
            </p:nvSpPr>
            <p:spPr bwMode="auto">
              <a:xfrm>
                <a:off x="5946" y="2695"/>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Freeform 309">
                <a:extLst>
                  <a:ext uri="{FF2B5EF4-FFF2-40B4-BE49-F238E27FC236}">
                    <a16:creationId xmlns:a16="http://schemas.microsoft.com/office/drawing/2014/main" id="{7FD90068-E215-4E1D-9B3E-A779D4D60987}"/>
                  </a:ext>
                </a:extLst>
              </p:cNvPr>
              <p:cNvSpPr>
                <a:spLocks/>
              </p:cNvSpPr>
              <p:nvPr/>
            </p:nvSpPr>
            <p:spPr bwMode="auto">
              <a:xfrm>
                <a:off x="5946" y="2695"/>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Rectangle 310">
                <a:extLst>
                  <a:ext uri="{FF2B5EF4-FFF2-40B4-BE49-F238E27FC236}">
                    <a16:creationId xmlns:a16="http://schemas.microsoft.com/office/drawing/2014/main" id="{7902B6D7-A8E4-411B-8C7E-E92CE3C27115}"/>
                  </a:ext>
                </a:extLst>
              </p:cNvPr>
              <p:cNvSpPr>
                <a:spLocks noChangeArrowheads="1"/>
              </p:cNvSpPr>
              <p:nvPr/>
            </p:nvSpPr>
            <p:spPr bwMode="auto">
              <a:xfrm>
                <a:off x="5984" y="2695"/>
                <a:ext cx="12" cy="13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Freeform 311">
                <a:extLst>
                  <a:ext uri="{FF2B5EF4-FFF2-40B4-BE49-F238E27FC236}">
                    <a16:creationId xmlns:a16="http://schemas.microsoft.com/office/drawing/2014/main" id="{E1A8EA1D-DF00-4B55-986B-C4C5510456B8}"/>
                  </a:ext>
                </a:extLst>
              </p:cNvPr>
              <p:cNvSpPr>
                <a:spLocks/>
              </p:cNvSpPr>
              <p:nvPr/>
            </p:nvSpPr>
            <p:spPr bwMode="auto">
              <a:xfrm>
                <a:off x="5946" y="2892"/>
                <a:ext cx="38" cy="152"/>
              </a:xfrm>
              <a:custGeom>
                <a:avLst/>
                <a:gdLst>
                  <a:gd name="T0" fmla="*/ 38 w 38"/>
                  <a:gd name="T1" fmla="*/ 0 h 152"/>
                  <a:gd name="T2" fmla="*/ 0 w 38"/>
                  <a:gd name="T3" fmla="*/ 23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3"/>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Freeform 312">
                <a:extLst>
                  <a:ext uri="{FF2B5EF4-FFF2-40B4-BE49-F238E27FC236}">
                    <a16:creationId xmlns:a16="http://schemas.microsoft.com/office/drawing/2014/main" id="{4AA79825-858B-42B3-ABFF-4EAF2213EE3E}"/>
                  </a:ext>
                </a:extLst>
              </p:cNvPr>
              <p:cNvSpPr>
                <a:spLocks/>
              </p:cNvSpPr>
              <p:nvPr/>
            </p:nvSpPr>
            <p:spPr bwMode="auto">
              <a:xfrm>
                <a:off x="5946" y="2892"/>
                <a:ext cx="38" cy="152"/>
              </a:xfrm>
              <a:custGeom>
                <a:avLst/>
                <a:gdLst>
                  <a:gd name="T0" fmla="*/ 38 w 38"/>
                  <a:gd name="T1" fmla="*/ 0 h 152"/>
                  <a:gd name="T2" fmla="*/ 0 w 38"/>
                  <a:gd name="T3" fmla="*/ 23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3"/>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 name="Rectangle 313">
                <a:extLst>
                  <a:ext uri="{FF2B5EF4-FFF2-40B4-BE49-F238E27FC236}">
                    <a16:creationId xmlns:a16="http://schemas.microsoft.com/office/drawing/2014/main" id="{01713D96-B355-43AE-A67C-05F70E6CBC8F}"/>
                  </a:ext>
                </a:extLst>
              </p:cNvPr>
              <p:cNvSpPr>
                <a:spLocks noChangeArrowheads="1"/>
              </p:cNvSpPr>
              <p:nvPr/>
            </p:nvSpPr>
            <p:spPr bwMode="auto">
              <a:xfrm>
                <a:off x="5984" y="2892"/>
                <a:ext cx="12" cy="13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 name="Freeform 314">
                <a:extLst>
                  <a:ext uri="{FF2B5EF4-FFF2-40B4-BE49-F238E27FC236}">
                    <a16:creationId xmlns:a16="http://schemas.microsoft.com/office/drawing/2014/main" id="{17108A2B-7ECB-4560-BE65-69191C89F335}"/>
                  </a:ext>
                </a:extLst>
              </p:cNvPr>
              <p:cNvSpPr>
                <a:spLocks/>
              </p:cNvSpPr>
              <p:nvPr/>
            </p:nvSpPr>
            <p:spPr bwMode="auto">
              <a:xfrm>
                <a:off x="5576" y="2578"/>
                <a:ext cx="128" cy="93"/>
              </a:xfrm>
              <a:custGeom>
                <a:avLst/>
                <a:gdLst>
                  <a:gd name="T0" fmla="*/ 128 w 128"/>
                  <a:gd name="T1" fmla="*/ 76 h 93"/>
                  <a:gd name="T2" fmla="*/ 0 w 128"/>
                  <a:gd name="T3" fmla="*/ 0 h 93"/>
                  <a:gd name="T4" fmla="*/ 0 w 128"/>
                  <a:gd name="T5" fmla="*/ 17 h 93"/>
                  <a:gd name="T6" fmla="*/ 128 w 128"/>
                  <a:gd name="T7" fmla="*/ 93 h 93"/>
                  <a:gd name="T8" fmla="*/ 128 w 128"/>
                  <a:gd name="T9" fmla="*/ 76 h 93"/>
                </a:gdLst>
                <a:ahLst/>
                <a:cxnLst>
                  <a:cxn ang="0">
                    <a:pos x="T0" y="T1"/>
                  </a:cxn>
                  <a:cxn ang="0">
                    <a:pos x="T2" y="T3"/>
                  </a:cxn>
                  <a:cxn ang="0">
                    <a:pos x="T4" y="T5"/>
                  </a:cxn>
                  <a:cxn ang="0">
                    <a:pos x="T6" y="T7"/>
                  </a:cxn>
                  <a:cxn ang="0">
                    <a:pos x="T8" y="T9"/>
                  </a:cxn>
                </a:cxnLst>
                <a:rect l="0" t="0" r="r" b="b"/>
                <a:pathLst>
                  <a:path w="128" h="93">
                    <a:moveTo>
                      <a:pt x="128" y="76"/>
                    </a:moveTo>
                    <a:lnTo>
                      <a:pt x="0" y="0"/>
                    </a:lnTo>
                    <a:lnTo>
                      <a:pt x="0" y="17"/>
                    </a:lnTo>
                    <a:lnTo>
                      <a:pt x="128" y="93"/>
                    </a:lnTo>
                    <a:lnTo>
                      <a:pt x="128" y="7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 name="Freeform 315">
                <a:extLst>
                  <a:ext uri="{FF2B5EF4-FFF2-40B4-BE49-F238E27FC236}">
                    <a16:creationId xmlns:a16="http://schemas.microsoft.com/office/drawing/2014/main" id="{68BFB6BE-6429-4DB3-8442-D72A1CEBEA8F}"/>
                  </a:ext>
                </a:extLst>
              </p:cNvPr>
              <p:cNvSpPr>
                <a:spLocks/>
              </p:cNvSpPr>
              <p:nvPr/>
            </p:nvSpPr>
            <p:spPr bwMode="auto">
              <a:xfrm>
                <a:off x="5576" y="2504"/>
                <a:ext cx="263" cy="150"/>
              </a:xfrm>
              <a:custGeom>
                <a:avLst/>
                <a:gdLst>
                  <a:gd name="T0" fmla="*/ 0 w 263"/>
                  <a:gd name="T1" fmla="*/ 74 h 150"/>
                  <a:gd name="T2" fmla="*/ 128 w 263"/>
                  <a:gd name="T3" fmla="*/ 0 h 150"/>
                  <a:gd name="T4" fmla="*/ 263 w 263"/>
                  <a:gd name="T5" fmla="*/ 76 h 150"/>
                  <a:gd name="T6" fmla="*/ 128 w 263"/>
                  <a:gd name="T7" fmla="*/ 150 h 150"/>
                  <a:gd name="T8" fmla="*/ 0 w 263"/>
                  <a:gd name="T9" fmla="*/ 74 h 150"/>
                </a:gdLst>
                <a:ahLst/>
                <a:cxnLst>
                  <a:cxn ang="0">
                    <a:pos x="T0" y="T1"/>
                  </a:cxn>
                  <a:cxn ang="0">
                    <a:pos x="T2" y="T3"/>
                  </a:cxn>
                  <a:cxn ang="0">
                    <a:pos x="T4" y="T5"/>
                  </a:cxn>
                  <a:cxn ang="0">
                    <a:pos x="T6" y="T7"/>
                  </a:cxn>
                  <a:cxn ang="0">
                    <a:pos x="T8" y="T9"/>
                  </a:cxn>
                </a:cxnLst>
                <a:rect l="0" t="0" r="r" b="b"/>
                <a:pathLst>
                  <a:path w="263" h="150">
                    <a:moveTo>
                      <a:pt x="0" y="74"/>
                    </a:moveTo>
                    <a:lnTo>
                      <a:pt x="128" y="0"/>
                    </a:lnTo>
                    <a:lnTo>
                      <a:pt x="263" y="76"/>
                    </a:lnTo>
                    <a:lnTo>
                      <a:pt x="128" y="150"/>
                    </a:lnTo>
                    <a:lnTo>
                      <a:pt x="0" y="7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 name="Freeform 316">
                <a:extLst>
                  <a:ext uri="{FF2B5EF4-FFF2-40B4-BE49-F238E27FC236}">
                    <a16:creationId xmlns:a16="http://schemas.microsoft.com/office/drawing/2014/main" id="{C1553247-7757-48D6-B876-078E5950AA92}"/>
                  </a:ext>
                </a:extLst>
              </p:cNvPr>
              <p:cNvSpPr>
                <a:spLocks/>
              </p:cNvSpPr>
              <p:nvPr/>
            </p:nvSpPr>
            <p:spPr bwMode="auto">
              <a:xfrm>
                <a:off x="5704" y="2580"/>
                <a:ext cx="135" cy="91"/>
              </a:xfrm>
              <a:custGeom>
                <a:avLst/>
                <a:gdLst>
                  <a:gd name="T0" fmla="*/ 0 w 135"/>
                  <a:gd name="T1" fmla="*/ 74 h 91"/>
                  <a:gd name="T2" fmla="*/ 135 w 135"/>
                  <a:gd name="T3" fmla="*/ 0 h 91"/>
                  <a:gd name="T4" fmla="*/ 135 w 135"/>
                  <a:gd name="T5" fmla="*/ 15 h 91"/>
                  <a:gd name="T6" fmla="*/ 0 w 135"/>
                  <a:gd name="T7" fmla="*/ 91 h 91"/>
                  <a:gd name="T8" fmla="*/ 0 w 135"/>
                  <a:gd name="T9" fmla="*/ 74 h 91"/>
                </a:gdLst>
                <a:ahLst/>
                <a:cxnLst>
                  <a:cxn ang="0">
                    <a:pos x="T0" y="T1"/>
                  </a:cxn>
                  <a:cxn ang="0">
                    <a:pos x="T2" y="T3"/>
                  </a:cxn>
                  <a:cxn ang="0">
                    <a:pos x="T4" y="T5"/>
                  </a:cxn>
                  <a:cxn ang="0">
                    <a:pos x="T6" y="T7"/>
                  </a:cxn>
                  <a:cxn ang="0">
                    <a:pos x="T8" y="T9"/>
                  </a:cxn>
                </a:cxnLst>
                <a:rect l="0" t="0" r="r" b="b"/>
                <a:pathLst>
                  <a:path w="135" h="91">
                    <a:moveTo>
                      <a:pt x="0" y="74"/>
                    </a:moveTo>
                    <a:lnTo>
                      <a:pt x="135" y="0"/>
                    </a:lnTo>
                    <a:lnTo>
                      <a:pt x="135" y="15"/>
                    </a:lnTo>
                    <a:lnTo>
                      <a:pt x="0" y="91"/>
                    </a:lnTo>
                    <a:lnTo>
                      <a:pt x="0" y="7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6" name="Freeform 317">
                <a:extLst>
                  <a:ext uri="{FF2B5EF4-FFF2-40B4-BE49-F238E27FC236}">
                    <a16:creationId xmlns:a16="http://schemas.microsoft.com/office/drawing/2014/main" id="{113ADB6F-5362-4BB1-9F01-25BC76D3B012}"/>
                  </a:ext>
                </a:extLst>
              </p:cNvPr>
              <p:cNvSpPr>
                <a:spLocks/>
              </p:cNvSpPr>
              <p:nvPr/>
            </p:nvSpPr>
            <p:spPr bwMode="auto">
              <a:xfrm>
                <a:off x="5386" y="2683"/>
                <a:ext cx="128" cy="92"/>
              </a:xfrm>
              <a:custGeom>
                <a:avLst/>
                <a:gdLst>
                  <a:gd name="T0" fmla="*/ 128 w 128"/>
                  <a:gd name="T1" fmla="*/ 76 h 92"/>
                  <a:gd name="T2" fmla="*/ 0 w 128"/>
                  <a:gd name="T3" fmla="*/ 0 h 92"/>
                  <a:gd name="T4" fmla="*/ 0 w 128"/>
                  <a:gd name="T5" fmla="*/ 19 h 92"/>
                  <a:gd name="T6" fmla="*/ 128 w 128"/>
                  <a:gd name="T7" fmla="*/ 92 h 92"/>
                  <a:gd name="T8" fmla="*/ 128 w 128"/>
                  <a:gd name="T9" fmla="*/ 76 h 92"/>
                </a:gdLst>
                <a:ahLst/>
                <a:cxnLst>
                  <a:cxn ang="0">
                    <a:pos x="T0" y="T1"/>
                  </a:cxn>
                  <a:cxn ang="0">
                    <a:pos x="T2" y="T3"/>
                  </a:cxn>
                  <a:cxn ang="0">
                    <a:pos x="T4" y="T5"/>
                  </a:cxn>
                  <a:cxn ang="0">
                    <a:pos x="T6" y="T7"/>
                  </a:cxn>
                  <a:cxn ang="0">
                    <a:pos x="T8" y="T9"/>
                  </a:cxn>
                </a:cxnLst>
                <a:rect l="0" t="0" r="r" b="b"/>
                <a:pathLst>
                  <a:path w="128" h="92">
                    <a:moveTo>
                      <a:pt x="128" y="76"/>
                    </a:moveTo>
                    <a:lnTo>
                      <a:pt x="0" y="0"/>
                    </a:lnTo>
                    <a:lnTo>
                      <a:pt x="0" y="19"/>
                    </a:lnTo>
                    <a:lnTo>
                      <a:pt x="128" y="92"/>
                    </a:lnTo>
                    <a:lnTo>
                      <a:pt x="128" y="7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7" name="Freeform 318">
                <a:extLst>
                  <a:ext uri="{FF2B5EF4-FFF2-40B4-BE49-F238E27FC236}">
                    <a16:creationId xmlns:a16="http://schemas.microsoft.com/office/drawing/2014/main" id="{7CDFB599-BEDF-4233-B929-F160B05ED670}"/>
                  </a:ext>
                </a:extLst>
              </p:cNvPr>
              <p:cNvSpPr>
                <a:spLocks/>
              </p:cNvSpPr>
              <p:nvPr/>
            </p:nvSpPr>
            <p:spPr bwMode="auto">
              <a:xfrm>
                <a:off x="5386" y="2609"/>
                <a:ext cx="263" cy="150"/>
              </a:xfrm>
              <a:custGeom>
                <a:avLst/>
                <a:gdLst>
                  <a:gd name="T0" fmla="*/ 0 w 263"/>
                  <a:gd name="T1" fmla="*/ 74 h 150"/>
                  <a:gd name="T2" fmla="*/ 128 w 263"/>
                  <a:gd name="T3" fmla="*/ 0 h 150"/>
                  <a:gd name="T4" fmla="*/ 263 w 263"/>
                  <a:gd name="T5" fmla="*/ 78 h 150"/>
                  <a:gd name="T6" fmla="*/ 128 w 263"/>
                  <a:gd name="T7" fmla="*/ 150 h 150"/>
                  <a:gd name="T8" fmla="*/ 0 w 263"/>
                  <a:gd name="T9" fmla="*/ 74 h 150"/>
                </a:gdLst>
                <a:ahLst/>
                <a:cxnLst>
                  <a:cxn ang="0">
                    <a:pos x="T0" y="T1"/>
                  </a:cxn>
                  <a:cxn ang="0">
                    <a:pos x="T2" y="T3"/>
                  </a:cxn>
                  <a:cxn ang="0">
                    <a:pos x="T4" y="T5"/>
                  </a:cxn>
                  <a:cxn ang="0">
                    <a:pos x="T6" y="T7"/>
                  </a:cxn>
                  <a:cxn ang="0">
                    <a:pos x="T8" y="T9"/>
                  </a:cxn>
                </a:cxnLst>
                <a:rect l="0" t="0" r="r" b="b"/>
                <a:pathLst>
                  <a:path w="263" h="150">
                    <a:moveTo>
                      <a:pt x="0" y="74"/>
                    </a:moveTo>
                    <a:lnTo>
                      <a:pt x="128" y="0"/>
                    </a:lnTo>
                    <a:lnTo>
                      <a:pt x="263" y="78"/>
                    </a:lnTo>
                    <a:lnTo>
                      <a:pt x="128" y="150"/>
                    </a:lnTo>
                    <a:lnTo>
                      <a:pt x="0" y="7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8" name="Freeform 319">
                <a:extLst>
                  <a:ext uri="{FF2B5EF4-FFF2-40B4-BE49-F238E27FC236}">
                    <a16:creationId xmlns:a16="http://schemas.microsoft.com/office/drawing/2014/main" id="{62FBC0F3-58E2-4153-9391-9123A99EEB14}"/>
                  </a:ext>
                </a:extLst>
              </p:cNvPr>
              <p:cNvSpPr>
                <a:spLocks/>
              </p:cNvSpPr>
              <p:nvPr/>
            </p:nvSpPr>
            <p:spPr bwMode="auto">
              <a:xfrm>
                <a:off x="5514" y="2687"/>
                <a:ext cx="135" cy="88"/>
              </a:xfrm>
              <a:custGeom>
                <a:avLst/>
                <a:gdLst>
                  <a:gd name="T0" fmla="*/ 0 w 135"/>
                  <a:gd name="T1" fmla="*/ 72 h 88"/>
                  <a:gd name="T2" fmla="*/ 135 w 135"/>
                  <a:gd name="T3" fmla="*/ 0 h 88"/>
                  <a:gd name="T4" fmla="*/ 135 w 135"/>
                  <a:gd name="T5" fmla="*/ 12 h 88"/>
                  <a:gd name="T6" fmla="*/ 0 w 135"/>
                  <a:gd name="T7" fmla="*/ 88 h 88"/>
                  <a:gd name="T8" fmla="*/ 0 w 135"/>
                  <a:gd name="T9" fmla="*/ 72 h 88"/>
                </a:gdLst>
                <a:ahLst/>
                <a:cxnLst>
                  <a:cxn ang="0">
                    <a:pos x="T0" y="T1"/>
                  </a:cxn>
                  <a:cxn ang="0">
                    <a:pos x="T2" y="T3"/>
                  </a:cxn>
                  <a:cxn ang="0">
                    <a:pos x="T4" y="T5"/>
                  </a:cxn>
                  <a:cxn ang="0">
                    <a:pos x="T6" y="T7"/>
                  </a:cxn>
                  <a:cxn ang="0">
                    <a:pos x="T8" y="T9"/>
                  </a:cxn>
                </a:cxnLst>
                <a:rect l="0" t="0" r="r" b="b"/>
                <a:pathLst>
                  <a:path w="135" h="88">
                    <a:moveTo>
                      <a:pt x="0" y="72"/>
                    </a:moveTo>
                    <a:lnTo>
                      <a:pt x="135" y="0"/>
                    </a:lnTo>
                    <a:lnTo>
                      <a:pt x="135" y="12"/>
                    </a:lnTo>
                    <a:lnTo>
                      <a:pt x="0" y="88"/>
                    </a:lnTo>
                    <a:lnTo>
                      <a:pt x="0" y="72"/>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Freeform 320">
                <a:extLst>
                  <a:ext uri="{FF2B5EF4-FFF2-40B4-BE49-F238E27FC236}">
                    <a16:creationId xmlns:a16="http://schemas.microsoft.com/office/drawing/2014/main" id="{B61CFA61-CED3-468F-833F-DF83A0B6A7EC}"/>
                  </a:ext>
                </a:extLst>
              </p:cNvPr>
              <p:cNvSpPr>
                <a:spLocks/>
              </p:cNvSpPr>
              <p:nvPr/>
            </p:nvSpPr>
            <p:spPr bwMode="auto">
              <a:xfrm>
                <a:off x="5193" y="2792"/>
                <a:ext cx="129" cy="93"/>
              </a:xfrm>
              <a:custGeom>
                <a:avLst/>
                <a:gdLst>
                  <a:gd name="T0" fmla="*/ 129 w 129"/>
                  <a:gd name="T1" fmla="*/ 76 h 93"/>
                  <a:gd name="T2" fmla="*/ 0 w 129"/>
                  <a:gd name="T3" fmla="*/ 0 h 93"/>
                  <a:gd name="T4" fmla="*/ 0 w 129"/>
                  <a:gd name="T5" fmla="*/ 19 h 93"/>
                  <a:gd name="T6" fmla="*/ 129 w 129"/>
                  <a:gd name="T7" fmla="*/ 93 h 93"/>
                  <a:gd name="T8" fmla="*/ 129 w 129"/>
                  <a:gd name="T9" fmla="*/ 76 h 93"/>
                </a:gdLst>
                <a:ahLst/>
                <a:cxnLst>
                  <a:cxn ang="0">
                    <a:pos x="T0" y="T1"/>
                  </a:cxn>
                  <a:cxn ang="0">
                    <a:pos x="T2" y="T3"/>
                  </a:cxn>
                  <a:cxn ang="0">
                    <a:pos x="T4" y="T5"/>
                  </a:cxn>
                  <a:cxn ang="0">
                    <a:pos x="T6" y="T7"/>
                  </a:cxn>
                  <a:cxn ang="0">
                    <a:pos x="T8" y="T9"/>
                  </a:cxn>
                </a:cxnLst>
                <a:rect l="0" t="0" r="r" b="b"/>
                <a:pathLst>
                  <a:path w="129" h="93">
                    <a:moveTo>
                      <a:pt x="129" y="76"/>
                    </a:moveTo>
                    <a:lnTo>
                      <a:pt x="0" y="0"/>
                    </a:lnTo>
                    <a:lnTo>
                      <a:pt x="0" y="19"/>
                    </a:lnTo>
                    <a:lnTo>
                      <a:pt x="129" y="93"/>
                    </a:lnTo>
                    <a:lnTo>
                      <a:pt x="129" y="7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Freeform 321">
                <a:extLst>
                  <a:ext uri="{FF2B5EF4-FFF2-40B4-BE49-F238E27FC236}">
                    <a16:creationId xmlns:a16="http://schemas.microsoft.com/office/drawing/2014/main" id="{6BDB5F36-D4CF-4E70-B58A-B97F61C4041A}"/>
                  </a:ext>
                </a:extLst>
              </p:cNvPr>
              <p:cNvSpPr>
                <a:spLocks/>
              </p:cNvSpPr>
              <p:nvPr/>
            </p:nvSpPr>
            <p:spPr bwMode="auto">
              <a:xfrm>
                <a:off x="5193" y="2718"/>
                <a:ext cx="264" cy="150"/>
              </a:xfrm>
              <a:custGeom>
                <a:avLst/>
                <a:gdLst>
                  <a:gd name="T0" fmla="*/ 0 w 264"/>
                  <a:gd name="T1" fmla="*/ 74 h 150"/>
                  <a:gd name="T2" fmla="*/ 129 w 264"/>
                  <a:gd name="T3" fmla="*/ 0 h 150"/>
                  <a:gd name="T4" fmla="*/ 264 w 264"/>
                  <a:gd name="T5" fmla="*/ 79 h 150"/>
                  <a:gd name="T6" fmla="*/ 129 w 264"/>
                  <a:gd name="T7" fmla="*/ 150 h 150"/>
                  <a:gd name="T8" fmla="*/ 0 w 264"/>
                  <a:gd name="T9" fmla="*/ 74 h 150"/>
                </a:gdLst>
                <a:ahLst/>
                <a:cxnLst>
                  <a:cxn ang="0">
                    <a:pos x="T0" y="T1"/>
                  </a:cxn>
                  <a:cxn ang="0">
                    <a:pos x="T2" y="T3"/>
                  </a:cxn>
                  <a:cxn ang="0">
                    <a:pos x="T4" y="T5"/>
                  </a:cxn>
                  <a:cxn ang="0">
                    <a:pos x="T6" y="T7"/>
                  </a:cxn>
                  <a:cxn ang="0">
                    <a:pos x="T8" y="T9"/>
                  </a:cxn>
                </a:cxnLst>
                <a:rect l="0" t="0" r="r" b="b"/>
                <a:pathLst>
                  <a:path w="264" h="150">
                    <a:moveTo>
                      <a:pt x="0" y="74"/>
                    </a:moveTo>
                    <a:lnTo>
                      <a:pt x="129" y="0"/>
                    </a:lnTo>
                    <a:lnTo>
                      <a:pt x="264" y="79"/>
                    </a:lnTo>
                    <a:lnTo>
                      <a:pt x="129" y="150"/>
                    </a:lnTo>
                    <a:lnTo>
                      <a:pt x="0" y="7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Freeform 322">
                <a:extLst>
                  <a:ext uri="{FF2B5EF4-FFF2-40B4-BE49-F238E27FC236}">
                    <a16:creationId xmlns:a16="http://schemas.microsoft.com/office/drawing/2014/main" id="{71204923-0C18-4028-9461-EBF36CA81258}"/>
                  </a:ext>
                </a:extLst>
              </p:cNvPr>
              <p:cNvSpPr>
                <a:spLocks/>
              </p:cNvSpPr>
              <p:nvPr/>
            </p:nvSpPr>
            <p:spPr bwMode="auto">
              <a:xfrm>
                <a:off x="5322" y="2797"/>
                <a:ext cx="135" cy="88"/>
              </a:xfrm>
              <a:custGeom>
                <a:avLst/>
                <a:gdLst>
                  <a:gd name="T0" fmla="*/ 0 w 135"/>
                  <a:gd name="T1" fmla="*/ 71 h 88"/>
                  <a:gd name="T2" fmla="*/ 135 w 135"/>
                  <a:gd name="T3" fmla="*/ 0 h 88"/>
                  <a:gd name="T4" fmla="*/ 135 w 135"/>
                  <a:gd name="T5" fmla="*/ 12 h 88"/>
                  <a:gd name="T6" fmla="*/ 0 w 135"/>
                  <a:gd name="T7" fmla="*/ 88 h 88"/>
                  <a:gd name="T8" fmla="*/ 0 w 135"/>
                  <a:gd name="T9" fmla="*/ 71 h 88"/>
                </a:gdLst>
                <a:ahLst/>
                <a:cxnLst>
                  <a:cxn ang="0">
                    <a:pos x="T0" y="T1"/>
                  </a:cxn>
                  <a:cxn ang="0">
                    <a:pos x="T2" y="T3"/>
                  </a:cxn>
                  <a:cxn ang="0">
                    <a:pos x="T4" y="T5"/>
                  </a:cxn>
                  <a:cxn ang="0">
                    <a:pos x="T6" y="T7"/>
                  </a:cxn>
                  <a:cxn ang="0">
                    <a:pos x="T8" y="T9"/>
                  </a:cxn>
                </a:cxnLst>
                <a:rect l="0" t="0" r="r" b="b"/>
                <a:pathLst>
                  <a:path w="135" h="88">
                    <a:moveTo>
                      <a:pt x="0" y="71"/>
                    </a:moveTo>
                    <a:lnTo>
                      <a:pt x="135" y="0"/>
                    </a:lnTo>
                    <a:lnTo>
                      <a:pt x="135" y="12"/>
                    </a:lnTo>
                    <a:lnTo>
                      <a:pt x="0" y="88"/>
                    </a:lnTo>
                    <a:lnTo>
                      <a:pt x="0" y="7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Freeform 323">
                <a:extLst>
                  <a:ext uri="{FF2B5EF4-FFF2-40B4-BE49-F238E27FC236}">
                    <a16:creationId xmlns:a16="http://schemas.microsoft.com/office/drawing/2014/main" id="{F5B20269-BF9A-46F1-A6FD-10C31A53FA13}"/>
                  </a:ext>
                </a:extLst>
              </p:cNvPr>
              <p:cNvSpPr>
                <a:spLocks/>
              </p:cNvSpPr>
              <p:nvPr/>
            </p:nvSpPr>
            <p:spPr bwMode="auto">
              <a:xfrm>
                <a:off x="5372" y="2229"/>
                <a:ext cx="249" cy="442"/>
              </a:xfrm>
              <a:custGeom>
                <a:avLst/>
                <a:gdLst>
                  <a:gd name="T0" fmla="*/ 88 w 105"/>
                  <a:gd name="T1" fmla="*/ 0 h 186"/>
                  <a:gd name="T2" fmla="*/ 17 w 105"/>
                  <a:gd name="T3" fmla="*/ 0 h 186"/>
                  <a:gd name="T4" fmla="*/ 0 w 105"/>
                  <a:gd name="T5" fmla="*/ 16 h 186"/>
                  <a:gd name="T6" fmla="*/ 0 w 105"/>
                  <a:gd name="T7" fmla="*/ 87 h 186"/>
                  <a:gd name="T8" fmla="*/ 17 w 105"/>
                  <a:gd name="T9" fmla="*/ 104 h 186"/>
                  <a:gd name="T10" fmla="*/ 46 w 105"/>
                  <a:gd name="T11" fmla="*/ 104 h 186"/>
                  <a:gd name="T12" fmla="*/ 50 w 105"/>
                  <a:gd name="T13" fmla="*/ 110 h 186"/>
                  <a:gd name="T14" fmla="*/ 50 w 105"/>
                  <a:gd name="T15" fmla="*/ 184 h 186"/>
                  <a:gd name="T16" fmla="*/ 52 w 105"/>
                  <a:gd name="T17" fmla="*/ 186 h 186"/>
                  <a:gd name="T18" fmla="*/ 54 w 105"/>
                  <a:gd name="T19" fmla="*/ 184 h 186"/>
                  <a:gd name="T20" fmla="*/ 54 w 105"/>
                  <a:gd name="T21" fmla="*/ 110 h 186"/>
                  <a:gd name="T22" fmla="*/ 59 w 105"/>
                  <a:gd name="T23" fmla="*/ 104 h 186"/>
                  <a:gd name="T24" fmla="*/ 88 w 105"/>
                  <a:gd name="T25" fmla="*/ 104 h 186"/>
                  <a:gd name="T26" fmla="*/ 105 w 105"/>
                  <a:gd name="T27" fmla="*/ 87 h 186"/>
                  <a:gd name="T28" fmla="*/ 105 w 105"/>
                  <a:gd name="T29" fmla="*/ 16 h 186"/>
                  <a:gd name="T30" fmla="*/ 88 w 105"/>
                  <a:gd name="T3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186">
                    <a:moveTo>
                      <a:pt x="88" y="0"/>
                    </a:moveTo>
                    <a:cubicBezTo>
                      <a:pt x="17" y="0"/>
                      <a:pt x="17" y="0"/>
                      <a:pt x="17" y="0"/>
                    </a:cubicBezTo>
                    <a:cubicBezTo>
                      <a:pt x="8" y="0"/>
                      <a:pt x="0" y="7"/>
                      <a:pt x="0" y="16"/>
                    </a:cubicBezTo>
                    <a:cubicBezTo>
                      <a:pt x="0" y="87"/>
                      <a:pt x="0" y="87"/>
                      <a:pt x="0" y="87"/>
                    </a:cubicBezTo>
                    <a:cubicBezTo>
                      <a:pt x="0" y="96"/>
                      <a:pt x="8" y="104"/>
                      <a:pt x="17" y="104"/>
                    </a:cubicBezTo>
                    <a:cubicBezTo>
                      <a:pt x="46" y="104"/>
                      <a:pt x="46" y="104"/>
                      <a:pt x="46" y="104"/>
                    </a:cubicBezTo>
                    <a:cubicBezTo>
                      <a:pt x="50" y="110"/>
                      <a:pt x="50" y="110"/>
                      <a:pt x="50" y="110"/>
                    </a:cubicBezTo>
                    <a:cubicBezTo>
                      <a:pt x="50" y="184"/>
                      <a:pt x="50" y="184"/>
                      <a:pt x="50" y="184"/>
                    </a:cubicBezTo>
                    <a:cubicBezTo>
                      <a:pt x="50" y="185"/>
                      <a:pt x="51" y="186"/>
                      <a:pt x="52" y="186"/>
                    </a:cubicBezTo>
                    <a:cubicBezTo>
                      <a:pt x="54" y="186"/>
                      <a:pt x="54" y="185"/>
                      <a:pt x="54" y="184"/>
                    </a:cubicBezTo>
                    <a:cubicBezTo>
                      <a:pt x="54" y="110"/>
                      <a:pt x="54" y="110"/>
                      <a:pt x="54" y="110"/>
                    </a:cubicBezTo>
                    <a:cubicBezTo>
                      <a:pt x="59" y="104"/>
                      <a:pt x="59" y="104"/>
                      <a:pt x="59" y="104"/>
                    </a:cubicBezTo>
                    <a:cubicBezTo>
                      <a:pt x="88" y="104"/>
                      <a:pt x="88" y="104"/>
                      <a:pt x="88" y="104"/>
                    </a:cubicBezTo>
                    <a:cubicBezTo>
                      <a:pt x="97" y="104"/>
                      <a:pt x="105" y="96"/>
                      <a:pt x="105" y="87"/>
                    </a:cubicBezTo>
                    <a:cubicBezTo>
                      <a:pt x="105" y="16"/>
                      <a:pt x="105" y="16"/>
                      <a:pt x="105" y="16"/>
                    </a:cubicBezTo>
                    <a:cubicBezTo>
                      <a:pt x="105" y="7"/>
                      <a:pt x="97" y="0"/>
                      <a:pt x="88"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Freeform 324">
                <a:extLst>
                  <a:ext uri="{FF2B5EF4-FFF2-40B4-BE49-F238E27FC236}">
                    <a16:creationId xmlns:a16="http://schemas.microsoft.com/office/drawing/2014/main" id="{65079345-A369-444E-8D74-EB205DB712F9}"/>
                  </a:ext>
                </a:extLst>
              </p:cNvPr>
              <p:cNvSpPr>
                <a:spLocks noEditPoints="1"/>
              </p:cNvSpPr>
              <p:nvPr/>
            </p:nvSpPr>
            <p:spPr bwMode="auto">
              <a:xfrm>
                <a:off x="5405" y="2286"/>
                <a:ext cx="159" cy="140"/>
              </a:xfrm>
              <a:custGeom>
                <a:avLst/>
                <a:gdLst>
                  <a:gd name="T0" fmla="*/ 22 w 67"/>
                  <a:gd name="T1" fmla="*/ 40 h 59"/>
                  <a:gd name="T2" fmla="*/ 22 w 67"/>
                  <a:gd name="T3" fmla="*/ 39 h 59"/>
                  <a:gd name="T4" fmla="*/ 22 w 67"/>
                  <a:gd name="T5" fmla="*/ 40 h 59"/>
                  <a:gd name="T6" fmla="*/ 57 w 67"/>
                  <a:gd name="T7" fmla="*/ 40 h 59"/>
                  <a:gd name="T8" fmla="*/ 59 w 67"/>
                  <a:gd name="T9" fmla="*/ 38 h 59"/>
                  <a:gd name="T10" fmla="*/ 67 w 67"/>
                  <a:gd name="T11" fmla="*/ 11 h 59"/>
                  <a:gd name="T12" fmla="*/ 66 w 67"/>
                  <a:gd name="T13" fmla="*/ 9 h 59"/>
                  <a:gd name="T14" fmla="*/ 64 w 67"/>
                  <a:gd name="T15" fmla="*/ 8 h 59"/>
                  <a:gd name="T16" fmla="*/ 18 w 67"/>
                  <a:gd name="T17" fmla="*/ 8 h 59"/>
                  <a:gd name="T18" fmla="*/ 17 w 67"/>
                  <a:gd name="T19" fmla="*/ 2 h 59"/>
                  <a:gd name="T20" fmla="*/ 14 w 67"/>
                  <a:gd name="T21" fmla="*/ 0 h 59"/>
                  <a:gd name="T22" fmla="*/ 3 w 67"/>
                  <a:gd name="T23" fmla="*/ 0 h 59"/>
                  <a:gd name="T24" fmla="*/ 0 w 67"/>
                  <a:gd name="T25" fmla="*/ 3 h 59"/>
                  <a:gd name="T26" fmla="*/ 3 w 67"/>
                  <a:gd name="T27" fmla="*/ 6 h 59"/>
                  <a:gd name="T28" fmla="*/ 12 w 67"/>
                  <a:gd name="T29" fmla="*/ 6 h 59"/>
                  <a:gd name="T30" fmla="*/ 19 w 67"/>
                  <a:gd name="T31" fmla="*/ 36 h 59"/>
                  <a:gd name="T32" fmla="*/ 15 w 67"/>
                  <a:gd name="T33" fmla="*/ 41 h 59"/>
                  <a:gd name="T34" fmla="*/ 22 w 67"/>
                  <a:gd name="T35" fmla="*/ 48 h 59"/>
                  <a:gd name="T36" fmla="*/ 19 w 67"/>
                  <a:gd name="T37" fmla="*/ 53 h 59"/>
                  <a:gd name="T38" fmla="*/ 26 w 67"/>
                  <a:gd name="T39" fmla="*/ 59 h 59"/>
                  <a:gd name="T40" fmla="*/ 32 w 67"/>
                  <a:gd name="T41" fmla="*/ 53 h 59"/>
                  <a:gd name="T42" fmla="*/ 30 w 67"/>
                  <a:gd name="T43" fmla="*/ 48 h 59"/>
                  <a:gd name="T44" fmla="*/ 49 w 67"/>
                  <a:gd name="T45" fmla="*/ 48 h 59"/>
                  <a:gd name="T46" fmla="*/ 46 w 67"/>
                  <a:gd name="T47" fmla="*/ 53 h 59"/>
                  <a:gd name="T48" fmla="*/ 53 w 67"/>
                  <a:gd name="T49" fmla="*/ 59 h 59"/>
                  <a:gd name="T50" fmla="*/ 59 w 67"/>
                  <a:gd name="T51" fmla="*/ 53 h 59"/>
                  <a:gd name="T52" fmla="*/ 57 w 67"/>
                  <a:gd name="T53" fmla="*/ 48 h 59"/>
                  <a:gd name="T54" fmla="*/ 59 w 67"/>
                  <a:gd name="T55" fmla="*/ 45 h 59"/>
                  <a:gd name="T56" fmla="*/ 57 w 67"/>
                  <a:gd name="T57" fmla="*/ 43 h 59"/>
                  <a:gd name="T58" fmla="*/ 22 w 67"/>
                  <a:gd name="T59" fmla="*/ 43 h 59"/>
                  <a:gd name="T60" fmla="*/ 21 w 67"/>
                  <a:gd name="T61" fmla="*/ 41 h 59"/>
                  <a:gd name="T62" fmla="*/ 22 w 67"/>
                  <a:gd name="T63" fmla="*/ 40 h 59"/>
                  <a:gd name="T64" fmla="*/ 53 w 67"/>
                  <a:gd name="T65" fmla="*/ 54 h 59"/>
                  <a:gd name="T66" fmla="*/ 52 w 67"/>
                  <a:gd name="T67" fmla="*/ 53 h 59"/>
                  <a:gd name="T68" fmla="*/ 53 w 67"/>
                  <a:gd name="T69" fmla="*/ 52 h 59"/>
                  <a:gd name="T70" fmla="*/ 54 w 67"/>
                  <a:gd name="T71" fmla="*/ 53 h 59"/>
                  <a:gd name="T72" fmla="*/ 53 w 67"/>
                  <a:gd name="T73" fmla="*/ 54 h 59"/>
                  <a:gd name="T74" fmla="*/ 26 w 67"/>
                  <a:gd name="T75" fmla="*/ 52 h 59"/>
                  <a:gd name="T76" fmla="*/ 27 w 67"/>
                  <a:gd name="T77" fmla="*/ 53 h 59"/>
                  <a:gd name="T78" fmla="*/ 26 w 67"/>
                  <a:gd name="T79" fmla="*/ 54 h 59"/>
                  <a:gd name="T80" fmla="*/ 25 w 67"/>
                  <a:gd name="T81" fmla="*/ 53 h 59"/>
                  <a:gd name="T82" fmla="*/ 26 w 67"/>
                  <a:gd name="T83" fmla="*/ 52 h 59"/>
                  <a:gd name="T84" fmla="*/ 19 w 67"/>
                  <a:gd name="T85" fmla="*/ 13 h 59"/>
                  <a:gd name="T86" fmla="*/ 61 w 67"/>
                  <a:gd name="T87" fmla="*/ 13 h 59"/>
                  <a:gd name="T88" fmla="*/ 55 w 67"/>
                  <a:gd name="T89" fmla="*/ 35 h 59"/>
                  <a:gd name="T90" fmla="*/ 24 w 67"/>
                  <a:gd name="T91" fmla="*/ 35 h 59"/>
                  <a:gd name="T92" fmla="*/ 19 w 67"/>
                  <a:gd name="T93" fmla="*/ 1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59">
                    <a:moveTo>
                      <a:pt x="22" y="40"/>
                    </a:moveTo>
                    <a:cubicBezTo>
                      <a:pt x="22" y="39"/>
                      <a:pt x="22" y="39"/>
                      <a:pt x="22" y="39"/>
                    </a:cubicBezTo>
                    <a:cubicBezTo>
                      <a:pt x="22" y="40"/>
                      <a:pt x="22" y="40"/>
                      <a:pt x="22" y="40"/>
                    </a:cubicBezTo>
                    <a:cubicBezTo>
                      <a:pt x="57" y="40"/>
                      <a:pt x="57" y="40"/>
                      <a:pt x="57" y="40"/>
                    </a:cubicBezTo>
                    <a:cubicBezTo>
                      <a:pt x="58" y="40"/>
                      <a:pt x="59" y="39"/>
                      <a:pt x="59" y="38"/>
                    </a:cubicBezTo>
                    <a:cubicBezTo>
                      <a:pt x="67" y="11"/>
                      <a:pt x="67" y="11"/>
                      <a:pt x="67" y="11"/>
                    </a:cubicBezTo>
                    <a:cubicBezTo>
                      <a:pt x="67" y="11"/>
                      <a:pt x="67" y="10"/>
                      <a:pt x="66" y="9"/>
                    </a:cubicBezTo>
                    <a:cubicBezTo>
                      <a:pt x="66" y="8"/>
                      <a:pt x="65" y="8"/>
                      <a:pt x="64" y="8"/>
                    </a:cubicBezTo>
                    <a:cubicBezTo>
                      <a:pt x="18" y="8"/>
                      <a:pt x="18" y="8"/>
                      <a:pt x="18" y="8"/>
                    </a:cubicBezTo>
                    <a:cubicBezTo>
                      <a:pt x="17" y="2"/>
                      <a:pt x="17" y="2"/>
                      <a:pt x="17" y="2"/>
                    </a:cubicBezTo>
                    <a:cubicBezTo>
                      <a:pt x="17" y="1"/>
                      <a:pt x="16" y="0"/>
                      <a:pt x="14" y="0"/>
                    </a:cubicBezTo>
                    <a:cubicBezTo>
                      <a:pt x="3" y="0"/>
                      <a:pt x="3" y="0"/>
                      <a:pt x="3" y="0"/>
                    </a:cubicBezTo>
                    <a:cubicBezTo>
                      <a:pt x="1" y="0"/>
                      <a:pt x="0" y="2"/>
                      <a:pt x="0" y="3"/>
                    </a:cubicBezTo>
                    <a:cubicBezTo>
                      <a:pt x="0" y="5"/>
                      <a:pt x="1" y="6"/>
                      <a:pt x="3" y="6"/>
                    </a:cubicBezTo>
                    <a:cubicBezTo>
                      <a:pt x="12" y="6"/>
                      <a:pt x="12" y="6"/>
                      <a:pt x="12" y="6"/>
                    </a:cubicBezTo>
                    <a:cubicBezTo>
                      <a:pt x="19" y="36"/>
                      <a:pt x="19" y="36"/>
                      <a:pt x="19" y="36"/>
                    </a:cubicBezTo>
                    <a:cubicBezTo>
                      <a:pt x="17" y="37"/>
                      <a:pt x="15" y="39"/>
                      <a:pt x="15" y="41"/>
                    </a:cubicBezTo>
                    <a:cubicBezTo>
                      <a:pt x="15" y="45"/>
                      <a:pt x="18" y="48"/>
                      <a:pt x="22" y="48"/>
                    </a:cubicBezTo>
                    <a:cubicBezTo>
                      <a:pt x="20" y="49"/>
                      <a:pt x="19" y="51"/>
                      <a:pt x="19" y="53"/>
                    </a:cubicBezTo>
                    <a:cubicBezTo>
                      <a:pt x="19" y="56"/>
                      <a:pt x="22" y="59"/>
                      <a:pt x="26" y="59"/>
                    </a:cubicBezTo>
                    <a:cubicBezTo>
                      <a:pt x="29" y="59"/>
                      <a:pt x="32" y="56"/>
                      <a:pt x="32" y="53"/>
                    </a:cubicBezTo>
                    <a:cubicBezTo>
                      <a:pt x="32" y="51"/>
                      <a:pt x="31" y="49"/>
                      <a:pt x="30" y="48"/>
                    </a:cubicBezTo>
                    <a:cubicBezTo>
                      <a:pt x="49" y="48"/>
                      <a:pt x="49" y="48"/>
                      <a:pt x="49" y="48"/>
                    </a:cubicBezTo>
                    <a:cubicBezTo>
                      <a:pt x="47" y="49"/>
                      <a:pt x="46" y="51"/>
                      <a:pt x="46" y="53"/>
                    </a:cubicBezTo>
                    <a:cubicBezTo>
                      <a:pt x="46" y="56"/>
                      <a:pt x="49" y="59"/>
                      <a:pt x="53" y="59"/>
                    </a:cubicBezTo>
                    <a:cubicBezTo>
                      <a:pt x="56" y="59"/>
                      <a:pt x="59" y="56"/>
                      <a:pt x="59" y="53"/>
                    </a:cubicBezTo>
                    <a:cubicBezTo>
                      <a:pt x="59" y="51"/>
                      <a:pt x="58" y="49"/>
                      <a:pt x="57" y="48"/>
                    </a:cubicBezTo>
                    <a:cubicBezTo>
                      <a:pt x="58" y="48"/>
                      <a:pt x="59" y="47"/>
                      <a:pt x="59" y="45"/>
                    </a:cubicBezTo>
                    <a:cubicBezTo>
                      <a:pt x="59" y="44"/>
                      <a:pt x="58" y="43"/>
                      <a:pt x="57" y="43"/>
                    </a:cubicBezTo>
                    <a:cubicBezTo>
                      <a:pt x="22" y="43"/>
                      <a:pt x="22" y="43"/>
                      <a:pt x="22" y="43"/>
                    </a:cubicBezTo>
                    <a:cubicBezTo>
                      <a:pt x="21" y="43"/>
                      <a:pt x="21" y="42"/>
                      <a:pt x="21" y="41"/>
                    </a:cubicBezTo>
                    <a:cubicBezTo>
                      <a:pt x="21" y="41"/>
                      <a:pt x="21" y="40"/>
                      <a:pt x="22" y="40"/>
                    </a:cubicBezTo>
                    <a:close/>
                    <a:moveTo>
                      <a:pt x="53" y="54"/>
                    </a:moveTo>
                    <a:cubicBezTo>
                      <a:pt x="52" y="54"/>
                      <a:pt x="52" y="53"/>
                      <a:pt x="52" y="53"/>
                    </a:cubicBezTo>
                    <a:cubicBezTo>
                      <a:pt x="52" y="52"/>
                      <a:pt x="52" y="52"/>
                      <a:pt x="53" y="52"/>
                    </a:cubicBezTo>
                    <a:cubicBezTo>
                      <a:pt x="53" y="52"/>
                      <a:pt x="54" y="52"/>
                      <a:pt x="54" y="53"/>
                    </a:cubicBezTo>
                    <a:cubicBezTo>
                      <a:pt x="54" y="53"/>
                      <a:pt x="53" y="54"/>
                      <a:pt x="53" y="54"/>
                    </a:cubicBezTo>
                    <a:close/>
                    <a:moveTo>
                      <a:pt x="26" y="52"/>
                    </a:moveTo>
                    <a:cubicBezTo>
                      <a:pt x="26" y="52"/>
                      <a:pt x="27" y="52"/>
                      <a:pt x="27" y="53"/>
                    </a:cubicBezTo>
                    <a:cubicBezTo>
                      <a:pt x="27" y="53"/>
                      <a:pt x="26" y="54"/>
                      <a:pt x="26" y="54"/>
                    </a:cubicBezTo>
                    <a:cubicBezTo>
                      <a:pt x="25" y="54"/>
                      <a:pt x="25" y="53"/>
                      <a:pt x="25" y="53"/>
                    </a:cubicBezTo>
                    <a:cubicBezTo>
                      <a:pt x="25" y="52"/>
                      <a:pt x="25" y="52"/>
                      <a:pt x="26" y="52"/>
                    </a:cubicBezTo>
                    <a:close/>
                    <a:moveTo>
                      <a:pt x="19" y="13"/>
                    </a:moveTo>
                    <a:cubicBezTo>
                      <a:pt x="61" y="13"/>
                      <a:pt x="61" y="13"/>
                      <a:pt x="61" y="13"/>
                    </a:cubicBezTo>
                    <a:cubicBezTo>
                      <a:pt x="55" y="35"/>
                      <a:pt x="55" y="35"/>
                      <a:pt x="55" y="35"/>
                    </a:cubicBezTo>
                    <a:cubicBezTo>
                      <a:pt x="24" y="35"/>
                      <a:pt x="24" y="35"/>
                      <a:pt x="24" y="35"/>
                    </a:cubicBezTo>
                    <a:lnTo>
                      <a:pt x="19"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25">
                <a:extLst>
                  <a:ext uri="{FF2B5EF4-FFF2-40B4-BE49-F238E27FC236}">
                    <a16:creationId xmlns:a16="http://schemas.microsoft.com/office/drawing/2014/main" id="{4B92FE6E-65FD-4FA5-ABCD-EB72C0E05C7F}"/>
                  </a:ext>
                </a:extLst>
              </p:cNvPr>
              <p:cNvSpPr>
                <a:spLocks/>
              </p:cNvSpPr>
              <p:nvPr/>
            </p:nvSpPr>
            <p:spPr bwMode="auto">
              <a:xfrm>
                <a:off x="6590" y="2671"/>
                <a:ext cx="560" cy="309"/>
              </a:xfrm>
              <a:custGeom>
                <a:avLst/>
                <a:gdLst>
                  <a:gd name="T0" fmla="*/ 0 w 560"/>
                  <a:gd name="T1" fmla="*/ 244 h 309"/>
                  <a:gd name="T2" fmla="*/ 446 w 560"/>
                  <a:gd name="T3" fmla="*/ 0 h 309"/>
                  <a:gd name="T4" fmla="*/ 560 w 560"/>
                  <a:gd name="T5" fmla="*/ 59 h 309"/>
                  <a:gd name="T6" fmla="*/ 116 w 560"/>
                  <a:gd name="T7" fmla="*/ 309 h 309"/>
                  <a:gd name="T8" fmla="*/ 0 w 560"/>
                  <a:gd name="T9" fmla="*/ 244 h 309"/>
                </a:gdLst>
                <a:ahLst/>
                <a:cxnLst>
                  <a:cxn ang="0">
                    <a:pos x="T0" y="T1"/>
                  </a:cxn>
                  <a:cxn ang="0">
                    <a:pos x="T2" y="T3"/>
                  </a:cxn>
                  <a:cxn ang="0">
                    <a:pos x="T4" y="T5"/>
                  </a:cxn>
                  <a:cxn ang="0">
                    <a:pos x="T6" y="T7"/>
                  </a:cxn>
                  <a:cxn ang="0">
                    <a:pos x="T8" y="T9"/>
                  </a:cxn>
                </a:cxnLst>
                <a:rect l="0" t="0" r="r" b="b"/>
                <a:pathLst>
                  <a:path w="560" h="309">
                    <a:moveTo>
                      <a:pt x="0" y="244"/>
                    </a:moveTo>
                    <a:lnTo>
                      <a:pt x="446" y="0"/>
                    </a:lnTo>
                    <a:lnTo>
                      <a:pt x="560" y="59"/>
                    </a:lnTo>
                    <a:lnTo>
                      <a:pt x="116" y="309"/>
                    </a:lnTo>
                    <a:lnTo>
                      <a:pt x="0" y="24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Rectangle 326">
                <a:extLst>
                  <a:ext uri="{FF2B5EF4-FFF2-40B4-BE49-F238E27FC236}">
                    <a16:creationId xmlns:a16="http://schemas.microsoft.com/office/drawing/2014/main" id="{5ED88277-AACF-4D12-84EC-E5923FCEA470}"/>
                  </a:ext>
                </a:extLst>
              </p:cNvPr>
              <p:cNvSpPr>
                <a:spLocks noChangeArrowheads="1"/>
              </p:cNvSpPr>
              <p:nvPr/>
            </p:nvSpPr>
            <p:spPr bwMode="auto">
              <a:xfrm>
                <a:off x="7001" y="2711"/>
                <a:ext cx="7"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6" name="Oval 327">
                <a:extLst>
                  <a:ext uri="{FF2B5EF4-FFF2-40B4-BE49-F238E27FC236}">
                    <a16:creationId xmlns:a16="http://schemas.microsoft.com/office/drawing/2014/main" id="{04EF8C0B-9094-44C5-99CB-2D80759E5E0C}"/>
                  </a:ext>
                </a:extLst>
              </p:cNvPr>
              <p:cNvSpPr>
                <a:spLocks noChangeArrowheads="1"/>
              </p:cNvSpPr>
              <p:nvPr/>
            </p:nvSpPr>
            <p:spPr bwMode="auto">
              <a:xfrm>
                <a:off x="6965" y="2640"/>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Rectangle 328">
                <a:extLst>
                  <a:ext uri="{FF2B5EF4-FFF2-40B4-BE49-F238E27FC236}">
                    <a16:creationId xmlns:a16="http://schemas.microsoft.com/office/drawing/2014/main" id="{C05E65B1-04F8-45AF-B72E-F58DFEAE6244}"/>
                  </a:ext>
                </a:extLst>
              </p:cNvPr>
              <p:cNvSpPr>
                <a:spLocks noChangeArrowheads="1"/>
              </p:cNvSpPr>
              <p:nvPr/>
            </p:nvSpPr>
            <p:spPr bwMode="auto">
              <a:xfrm>
                <a:off x="6910" y="2756"/>
                <a:ext cx="8"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Oval 329">
                <a:extLst>
                  <a:ext uri="{FF2B5EF4-FFF2-40B4-BE49-F238E27FC236}">
                    <a16:creationId xmlns:a16="http://schemas.microsoft.com/office/drawing/2014/main" id="{5F57A055-3D5E-471D-B209-AED2709B5A8C}"/>
                  </a:ext>
                </a:extLst>
              </p:cNvPr>
              <p:cNvSpPr>
                <a:spLocks noChangeArrowheads="1"/>
              </p:cNvSpPr>
              <p:nvPr/>
            </p:nvSpPr>
            <p:spPr bwMode="auto">
              <a:xfrm>
                <a:off x="6875" y="2685"/>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Rectangle 330">
                <a:extLst>
                  <a:ext uri="{FF2B5EF4-FFF2-40B4-BE49-F238E27FC236}">
                    <a16:creationId xmlns:a16="http://schemas.microsoft.com/office/drawing/2014/main" id="{7F41CB19-EC65-409A-BA48-525A7A15B913}"/>
                  </a:ext>
                </a:extLst>
              </p:cNvPr>
              <p:cNvSpPr>
                <a:spLocks noChangeArrowheads="1"/>
              </p:cNvSpPr>
              <p:nvPr/>
            </p:nvSpPr>
            <p:spPr bwMode="auto">
              <a:xfrm>
                <a:off x="6820" y="2811"/>
                <a:ext cx="10" cy="47"/>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Oval 331">
                <a:extLst>
                  <a:ext uri="{FF2B5EF4-FFF2-40B4-BE49-F238E27FC236}">
                    <a16:creationId xmlns:a16="http://schemas.microsoft.com/office/drawing/2014/main" id="{F93FEE76-9D49-44B9-BDAC-F53FEA940A40}"/>
                  </a:ext>
                </a:extLst>
              </p:cNvPr>
              <p:cNvSpPr>
                <a:spLocks noChangeArrowheads="1"/>
              </p:cNvSpPr>
              <p:nvPr/>
            </p:nvSpPr>
            <p:spPr bwMode="auto">
              <a:xfrm>
                <a:off x="6785" y="2740"/>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Rectangle 332">
                <a:extLst>
                  <a:ext uri="{FF2B5EF4-FFF2-40B4-BE49-F238E27FC236}">
                    <a16:creationId xmlns:a16="http://schemas.microsoft.com/office/drawing/2014/main" id="{E3127018-0D19-47B0-A262-B518EB163416}"/>
                  </a:ext>
                </a:extLst>
              </p:cNvPr>
              <p:cNvSpPr>
                <a:spLocks noChangeArrowheads="1"/>
              </p:cNvSpPr>
              <p:nvPr/>
            </p:nvSpPr>
            <p:spPr bwMode="auto">
              <a:xfrm>
                <a:off x="6732" y="2863"/>
                <a:ext cx="10" cy="48"/>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Oval 333">
                <a:extLst>
                  <a:ext uri="{FF2B5EF4-FFF2-40B4-BE49-F238E27FC236}">
                    <a16:creationId xmlns:a16="http://schemas.microsoft.com/office/drawing/2014/main" id="{E066095B-E257-41C5-A5C4-B34DB3F57AC7}"/>
                  </a:ext>
                </a:extLst>
              </p:cNvPr>
              <p:cNvSpPr>
                <a:spLocks noChangeArrowheads="1"/>
              </p:cNvSpPr>
              <p:nvPr/>
            </p:nvSpPr>
            <p:spPr bwMode="auto">
              <a:xfrm>
                <a:off x="6699" y="2792"/>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4">
                <a:extLst>
                  <a:ext uri="{FF2B5EF4-FFF2-40B4-BE49-F238E27FC236}">
                    <a16:creationId xmlns:a16="http://schemas.microsoft.com/office/drawing/2014/main" id="{6E617277-47B6-480F-B865-A40A432C3B73}"/>
                  </a:ext>
                </a:extLst>
              </p:cNvPr>
              <p:cNvSpPr>
                <a:spLocks/>
              </p:cNvSpPr>
              <p:nvPr/>
            </p:nvSpPr>
            <p:spPr bwMode="auto">
              <a:xfrm>
                <a:off x="4552" y="3291"/>
                <a:ext cx="708" cy="411"/>
              </a:xfrm>
              <a:custGeom>
                <a:avLst/>
                <a:gdLst>
                  <a:gd name="T0" fmla="*/ 0 w 708"/>
                  <a:gd name="T1" fmla="*/ 190 h 411"/>
                  <a:gd name="T2" fmla="*/ 318 w 708"/>
                  <a:gd name="T3" fmla="*/ 0 h 411"/>
                  <a:gd name="T4" fmla="*/ 708 w 708"/>
                  <a:gd name="T5" fmla="*/ 218 h 411"/>
                  <a:gd name="T6" fmla="*/ 392 w 708"/>
                  <a:gd name="T7" fmla="*/ 411 h 411"/>
                  <a:gd name="T8" fmla="*/ 0 w 708"/>
                  <a:gd name="T9" fmla="*/ 190 h 411"/>
                </a:gdLst>
                <a:ahLst/>
                <a:cxnLst>
                  <a:cxn ang="0">
                    <a:pos x="T0" y="T1"/>
                  </a:cxn>
                  <a:cxn ang="0">
                    <a:pos x="T2" y="T3"/>
                  </a:cxn>
                  <a:cxn ang="0">
                    <a:pos x="T4" y="T5"/>
                  </a:cxn>
                  <a:cxn ang="0">
                    <a:pos x="T6" y="T7"/>
                  </a:cxn>
                  <a:cxn ang="0">
                    <a:pos x="T8" y="T9"/>
                  </a:cxn>
                </a:cxnLst>
                <a:rect l="0" t="0" r="r" b="b"/>
                <a:pathLst>
                  <a:path w="708" h="411">
                    <a:moveTo>
                      <a:pt x="0" y="190"/>
                    </a:moveTo>
                    <a:lnTo>
                      <a:pt x="318" y="0"/>
                    </a:lnTo>
                    <a:lnTo>
                      <a:pt x="708" y="218"/>
                    </a:lnTo>
                    <a:lnTo>
                      <a:pt x="392" y="411"/>
                    </a:lnTo>
                    <a:lnTo>
                      <a:pt x="0" y="19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5">
                <a:extLst>
                  <a:ext uri="{FF2B5EF4-FFF2-40B4-BE49-F238E27FC236}">
                    <a16:creationId xmlns:a16="http://schemas.microsoft.com/office/drawing/2014/main" id="{580D6DAC-0912-45BC-8389-52720C1BA369}"/>
                  </a:ext>
                </a:extLst>
              </p:cNvPr>
              <p:cNvSpPr>
                <a:spLocks/>
              </p:cNvSpPr>
              <p:nvPr/>
            </p:nvSpPr>
            <p:spPr bwMode="auto">
              <a:xfrm>
                <a:off x="4552" y="3291"/>
                <a:ext cx="708" cy="411"/>
              </a:xfrm>
              <a:custGeom>
                <a:avLst/>
                <a:gdLst>
                  <a:gd name="T0" fmla="*/ 0 w 708"/>
                  <a:gd name="T1" fmla="*/ 190 h 411"/>
                  <a:gd name="T2" fmla="*/ 318 w 708"/>
                  <a:gd name="T3" fmla="*/ 0 h 411"/>
                  <a:gd name="T4" fmla="*/ 708 w 708"/>
                  <a:gd name="T5" fmla="*/ 218 h 411"/>
                  <a:gd name="T6" fmla="*/ 392 w 708"/>
                  <a:gd name="T7" fmla="*/ 411 h 411"/>
                  <a:gd name="T8" fmla="*/ 0 w 708"/>
                  <a:gd name="T9" fmla="*/ 190 h 411"/>
                </a:gdLst>
                <a:ahLst/>
                <a:cxnLst>
                  <a:cxn ang="0">
                    <a:pos x="T0" y="T1"/>
                  </a:cxn>
                  <a:cxn ang="0">
                    <a:pos x="T2" y="T3"/>
                  </a:cxn>
                  <a:cxn ang="0">
                    <a:pos x="T4" y="T5"/>
                  </a:cxn>
                  <a:cxn ang="0">
                    <a:pos x="T6" y="T7"/>
                  </a:cxn>
                  <a:cxn ang="0">
                    <a:pos x="T8" y="T9"/>
                  </a:cxn>
                </a:cxnLst>
                <a:rect l="0" t="0" r="r" b="b"/>
                <a:pathLst>
                  <a:path w="708" h="411">
                    <a:moveTo>
                      <a:pt x="0" y="190"/>
                    </a:moveTo>
                    <a:lnTo>
                      <a:pt x="318" y="0"/>
                    </a:lnTo>
                    <a:lnTo>
                      <a:pt x="708" y="218"/>
                    </a:lnTo>
                    <a:lnTo>
                      <a:pt x="392" y="411"/>
                    </a:lnTo>
                    <a:lnTo>
                      <a:pt x="0" y="1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36">
                <a:extLst>
                  <a:ext uri="{FF2B5EF4-FFF2-40B4-BE49-F238E27FC236}">
                    <a16:creationId xmlns:a16="http://schemas.microsoft.com/office/drawing/2014/main" id="{29C941B7-8F62-4AE7-B24E-12C57BE95118}"/>
                  </a:ext>
                </a:extLst>
              </p:cNvPr>
              <p:cNvSpPr>
                <a:spLocks/>
              </p:cNvSpPr>
              <p:nvPr/>
            </p:nvSpPr>
            <p:spPr bwMode="auto">
              <a:xfrm>
                <a:off x="4633" y="2542"/>
                <a:ext cx="271" cy="1098"/>
              </a:xfrm>
              <a:custGeom>
                <a:avLst/>
                <a:gdLst>
                  <a:gd name="T0" fmla="*/ 2 w 271"/>
                  <a:gd name="T1" fmla="*/ 944 h 1098"/>
                  <a:gd name="T2" fmla="*/ 271 w 271"/>
                  <a:gd name="T3" fmla="*/ 1098 h 1098"/>
                  <a:gd name="T4" fmla="*/ 271 w 271"/>
                  <a:gd name="T5" fmla="*/ 157 h 1098"/>
                  <a:gd name="T6" fmla="*/ 0 w 271"/>
                  <a:gd name="T7" fmla="*/ 0 h 1098"/>
                  <a:gd name="T8" fmla="*/ 2 w 271"/>
                  <a:gd name="T9" fmla="*/ 944 h 1098"/>
                </a:gdLst>
                <a:ahLst/>
                <a:cxnLst>
                  <a:cxn ang="0">
                    <a:pos x="T0" y="T1"/>
                  </a:cxn>
                  <a:cxn ang="0">
                    <a:pos x="T2" y="T3"/>
                  </a:cxn>
                  <a:cxn ang="0">
                    <a:pos x="T4" y="T5"/>
                  </a:cxn>
                  <a:cxn ang="0">
                    <a:pos x="T6" y="T7"/>
                  </a:cxn>
                  <a:cxn ang="0">
                    <a:pos x="T8" y="T9"/>
                  </a:cxn>
                </a:cxnLst>
                <a:rect l="0" t="0" r="r" b="b"/>
                <a:pathLst>
                  <a:path w="271" h="1098">
                    <a:moveTo>
                      <a:pt x="2" y="944"/>
                    </a:moveTo>
                    <a:lnTo>
                      <a:pt x="271" y="1098"/>
                    </a:lnTo>
                    <a:lnTo>
                      <a:pt x="271" y="157"/>
                    </a:lnTo>
                    <a:lnTo>
                      <a:pt x="0" y="0"/>
                    </a:lnTo>
                    <a:lnTo>
                      <a:pt x="2" y="944"/>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37">
                <a:extLst>
                  <a:ext uri="{FF2B5EF4-FFF2-40B4-BE49-F238E27FC236}">
                    <a16:creationId xmlns:a16="http://schemas.microsoft.com/office/drawing/2014/main" id="{5B75566E-502F-490D-90D2-4A14B98996EB}"/>
                  </a:ext>
                </a:extLst>
              </p:cNvPr>
              <p:cNvSpPr>
                <a:spLocks/>
              </p:cNvSpPr>
              <p:nvPr/>
            </p:nvSpPr>
            <p:spPr bwMode="auto">
              <a:xfrm>
                <a:off x="4904" y="2559"/>
                <a:ext cx="228" cy="1081"/>
              </a:xfrm>
              <a:custGeom>
                <a:avLst/>
                <a:gdLst>
                  <a:gd name="T0" fmla="*/ 0 w 228"/>
                  <a:gd name="T1" fmla="*/ 140 h 1081"/>
                  <a:gd name="T2" fmla="*/ 228 w 228"/>
                  <a:gd name="T3" fmla="*/ 0 h 1081"/>
                  <a:gd name="T4" fmla="*/ 228 w 228"/>
                  <a:gd name="T5" fmla="*/ 948 h 1081"/>
                  <a:gd name="T6" fmla="*/ 0 w 228"/>
                  <a:gd name="T7" fmla="*/ 1081 h 1081"/>
                  <a:gd name="T8" fmla="*/ 0 w 228"/>
                  <a:gd name="T9" fmla="*/ 140 h 1081"/>
                </a:gdLst>
                <a:ahLst/>
                <a:cxnLst>
                  <a:cxn ang="0">
                    <a:pos x="T0" y="T1"/>
                  </a:cxn>
                  <a:cxn ang="0">
                    <a:pos x="T2" y="T3"/>
                  </a:cxn>
                  <a:cxn ang="0">
                    <a:pos x="T4" y="T5"/>
                  </a:cxn>
                  <a:cxn ang="0">
                    <a:pos x="T6" y="T7"/>
                  </a:cxn>
                  <a:cxn ang="0">
                    <a:pos x="T8" y="T9"/>
                  </a:cxn>
                </a:cxnLst>
                <a:rect l="0" t="0" r="r" b="b"/>
                <a:pathLst>
                  <a:path w="228" h="1081">
                    <a:moveTo>
                      <a:pt x="0" y="140"/>
                    </a:moveTo>
                    <a:lnTo>
                      <a:pt x="228" y="0"/>
                    </a:lnTo>
                    <a:lnTo>
                      <a:pt x="228" y="948"/>
                    </a:lnTo>
                    <a:lnTo>
                      <a:pt x="0" y="1081"/>
                    </a:lnTo>
                    <a:lnTo>
                      <a:pt x="0" y="140"/>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38">
                <a:extLst>
                  <a:ext uri="{FF2B5EF4-FFF2-40B4-BE49-F238E27FC236}">
                    <a16:creationId xmlns:a16="http://schemas.microsoft.com/office/drawing/2014/main" id="{25EA3533-DB00-4906-A5F7-23E9D0D72C01}"/>
                  </a:ext>
                </a:extLst>
              </p:cNvPr>
              <p:cNvSpPr>
                <a:spLocks/>
              </p:cNvSpPr>
              <p:nvPr/>
            </p:nvSpPr>
            <p:spPr bwMode="auto">
              <a:xfrm>
                <a:off x="4904" y="2559"/>
                <a:ext cx="228" cy="1081"/>
              </a:xfrm>
              <a:custGeom>
                <a:avLst/>
                <a:gdLst>
                  <a:gd name="T0" fmla="*/ 0 w 228"/>
                  <a:gd name="T1" fmla="*/ 140 h 1081"/>
                  <a:gd name="T2" fmla="*/ 228 w 228"/>
                  <a:gd name="T3" fmla="*/ 0 h 1081"/>
                  <a:gd name="T4" fmla="*/ 228 w 228"/>
                  <a:gd name="T5" fmla="*/ 948 h 1081"/>
                  <a:gd name="T6" fmla="*/ 0 w 228"/>
                  <a:gd name="T7" fmla="*/ 1081 h 1081"/>
                  <a:gd name="T8" fmla="*/ 0 w 228"/>
                  <a:gd name="T9" fmla="*/ 140 h 1081"/>
                </a:gdLst>
                <a:ahLst/>
                <a:cxnLst>
                  <a:cxn ang="0">
                    <a:pos x="T0" y="T1"/>
                  </a:cxn>
                  <a:cxn ang="0">
                    <a:pos x="T2" y="T3"/>
                  </a:cxn>
                  <a:cxn ang="0">
                    <a:pos x="T4" y="T5"/>
                  </a:cxn>
                  <a:cxn ang="0">
                    <a:pos x="T6" y="T7"/>
                  </a:cxn>
                  <a:cxn ang="0">
                    <a:pos x="T8" y="T9"/>
                  </a:cxn>
                </a:cxnLst>
                <a:rect l="0" t="0" r="r" b="b"/>
                <a:pathLst>
                  <a:path w="228" h="1081">
                    <a:moveTo>
                      <a:pt x="0" y="140"/>
                    </a:moveTo>
                    <a:lnTo>
                      <a:pt x="228" y="0"/>
                    </a:lnTo>
                    <a:lnTo>
                      <a:pt x="228" y="948"/>
                    </a:lnTo>
                    <a:lnTo>
                      <a:pt x="0" y="1081"/>
                    </a:lnTo>
                    <a:lnTo>
                      <a:pt x="0"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39">
                <a:extLst>
                  <a:ext uri="{FF2B5EF4-FFF2-40B4-BE49-F238E27FC236}">
                    <a16:creationId xmlns:a16="http://schemas.microsoft.com/office/drawing/2014/main" id="{E4B82FCB-6812-4DD8-A119-979C696D7DC6}"/>
                  </a:ext>
                </a:extLst>
              </p:cNvPr>
              <p:cNvSpPr>
                <a:spLocks/>
              </p:cNvSpPr>
              <p:nvPr/>
            </p:nvSpPr>
            <p:spPr bwMode="auto">
              <a:xfrm>
                <a:off x="4633" y="2407"/>
                <a:ext cx="499" cy="292"/>
              </a:xfrm>
              <a:custGeom>
                <a:avLst/>
                <a:gdLst>
                  <a:gd name="T0" fmla="*/ 0 w 499"/>
                  <a:gd name="T1" fmla="*/ 135 h 292"/>
                  <a:gd name="T2" fmla="*/ 233 w 499"/>
                  <a:gd name="T3" fmla="*/ 0 h 292"/>
                  <a:gd name="T4" fmla="*/ 499 w 499"/>
                  <a:gd name="T5" fmla="*/ 152 h 292"/>
                  <a:gd name="T6" fmla="*/ 271 w 499"/>
                  <a:gd name="T7" fmla="*/ 292 h 292"/>
                  <a:gd name="T8" fmla="*/ 14 w 499"/>
                  <a:gd name="T9" fmla="*/ 143 h 292"/>
                  <a:gd name="T10" fmla="*/ 0 w 499"/>
                  <a:gd name="T11" fmla="*/ 135 h 292"/>
                </a:gdLst>
                <a:ahLst/>
                <a:cxnLst>
                  <a:cxn ang="0">
                    <a:pos x="T0" y="T1"/>
                  </a:cxn>
                  <a:cxn ang="0">
                    <a:pos x="T2" y="T3"/>
                  </a:cxn>
                  <a:cxn ang="0">
                    <a:pos x="T4" y="T5"/>
                  </a:cxn>
                  <a:cxn ang="0">
                    <a:pos x="T6" y="T7"/>
                  </a:cxn>
                  <a:cxn ang="0">
                    <a:pos x="T8" y="T9"/>
                  </a:cxn>
                  <a:cxn ang="0">
                    <a:pos x="T10" y="T11"/>
                  </a:cxn>
                </a:cxnLst>
                <a:rect l="0" t="0" r="r" b="b"/>
                <a:pathLst>
                  <a:path w="499" h="292">
                    <a:moveTo>
                      <a:pt x="0" y="135"/>
                    </a:moveTo>
                    <a:lnTo>
                      <a:pt x="233" y="0"/>
                    </a:lnTo>
                    <a:lnTo>
                      <a:pt x="499" y="152"/>
                    </a:lnTo>
                    <a:lnTo>
                      <a:pt x="271" y="292"/>
                    </a:lnTo>
                    <a:lnTo>
                      <a:pt x="14" y="143"/>
                    </a:lnTo>
                    <a:lnTo>
                      <a:pt x="0" y="1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0">
                <a:extLst>
                  <a:ext uri="{FF2B5EF4-FFF2-40B4-BE49-F238E27FC236}">
                    <a16:creationId xmlns:a16="http://schemas.microsoft.com/office/drawing/2014/main" id="{13A148FD-EC4B-4802-B105-F1168B56EFF2}"/>
                  </a:ext>
                </a:extLst>
              </p:cNvPr>
              <p:cNvSpPr>
                <a:spLocks/>
              </p:cNvSpPr>
              <p:nvPr/>
            </p:nvSpPr>
            <p:spPr bwMode="auto">
              <a:xfrm>
                <a:off x="4688" y="2438"/>
                <a:ext cx="394" cy="138"/>
              </a:xfrm>
              <a:custGeom>
                <a:avLst/>
                <a:gdLst>
                  <a:gd name="T0" fmla="*/ 178 w 394"/>
                  <a:gd name="T1" fmla="*/ 0 h 138"/>
                  <a:gd name="T2" fmla="*/ 0 w 394"/>
                  <a:gd name="T3" fmla="*/ 100 h 138"/>
                  <a:gd name="T4" fmla="*/ 12 w 394"/>
                  <a:gd name="T5" fmla="*/ 109 h 138"/>
                  <a:gd name="T6" fmla="*/ 23 w 394"/>
                  <a:gd name="T7" fmla="*/ 114 h 138"/>
                  <a:gd name="T8" fmla="*/ 175 w 394"/>
                  <a:gd name="T9" fmla="*/ 31 h 138"/>
                  <a:gd name="T10" fmla="*/ 368 w 394"/>
                  <a:gd name="T11" fmla="*/ 138 h 138"/>
                  <a:gd name="T12" fmla="*/ 394 w 394"/>
                  <a:gd name="T13" fmla="*/ 121 h 138"/>
                  <a:gd name="T14" fmla="*/ 178 w 39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4" h="138">
                    <a:moveTo>
                      <a:pt x="178" y="0"/>
                    </a:moveTo>
                    <a:lnTo>
                      <a:pt x="0" y="100"/>
                    </a:lnTo>
                    <a:lnTo>
                      <a:pt x="12" y="109"/>
                    </a:lnTo>
                    <a:lnTo>
                      <a:pt x="23" y="114"/>
                    </a:lnTo>
                    <a:lnTo>
                      <a:pt x="175" y="31"/>
                    </a:lnTo>
                    <a:lnTo>
                      <a:pt x="368" y="138"/>
                    </a:lnTo>
                    <a:lnTo>
                      <a:pt x="394" y="121"/>
                    </a:lnTo>
                    <a:lnTo>
                      <a:pt x="178" y="0"/>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1">
                <a:extLst>
                  <a:ext uri="{FF2B5EF4-FFF2-40B4-BE49-F238E27FC236}">
                    <a16:creationId xmlns:a16="http://schemas.microsoft.com/office/drawing/2014/main" id="{F33096FF-E868-437F-903C-02395933FBD4}"/>
                  </a:ext>
                </a:extLst>
              </p:cNvPr>
              <p:cNvSpPr>
                <a:spLocks/>
              </p:cNvSpPr>
              <p:nvPr/>
            </p:nvSpPr>
            <p:spPr bwMode="auto">
              <a:xfrm>
                <a:off x="4657" y="2592"/>
                <a:ext cx="50" cy="160"/>
              </a:xfrm>
              <a:custGeom>
                <a:avLst/>
                <a:gdLst>
                  <a:gd name="T0" fmla="*/ 50 w 50"/>
                  <a:gd name="T1" fmla="*/ 160 h 160"/>
                  <a:gd name="T2" fmla="*/ 0 w 50"/>
                  <a:gd name="T3" fmla="*/ 131 h 160"/>
                  <a:gd name="T4" fmla="*/ 0 w 50"/>
                  <a:gd name="T5" fmla="*/ 0 h 160"/>
                  <a:gd name="T6" fmla="*/ 50 w 50"/>
                  <a:gd name="T7" fmla="*/ 29 h 160"/>
                  <a:gd name="T8" fmla="*/ 50 w 50"/>
                  <a:gd name="T9" fmla="*/ 160 h 160"/>
                </a:gdLst>
                <a:ahLst/>
                <a:cxnLst>
                  <a:cxn ang="0">
                    <a:pos x="T0" y="T1"/>
                  </a:cxn>
                  <a:cxn ang="0">
                    <a:pos x="T2" y="T3"/>
                  </a:cxn>
                  <a:cxn ang="0">
                    <a:pos x="T4" y="T5"/>
                  </a:cxn>
                  <a:cxn ang="0">
                    <a:pos x="T6" y="T7"/>
                  </a:cxn>
                  <a:cxn ang="0">
                    <a:pos x="T8" y="T9"/>
                  </a:cxn>
                </a:cxnLst>
                <a:rect l="0" t="0" r="r" b="b"/>
                <a:pathLst>
                  <a:path w="50" h="160">
                    <a:moveTo>
                      <a:pt x="50" y="160"/>
                    </a:moveTo>
                    <a:lnTo>
                      <a:pt x="0" y="131"/>
                    </a:lnTo>
                    <a:lnTo>
                      <a:pt x="0" y="0"/>
                    </a:lnTo>
                    <a:lnTo>
                      <a:pt x="50" y="29"/>
                    </a:lnTo>
                    <a:lnTo>
                      <a:pt x="50"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2">
                <a:extLst>
                  <a:ext uri="{FF2B5EF4-FFF2-40B4-BE49-F238E27FC236}">
                    <a16:creationId xmlns:a16="http://schemas.microsoft.com/office/drawing/2014/main" id="{A6153940-82D8-46C7-9077-81A5D50D9A5B}"/>
                  </a:ext>
                </a:extLst>
              </p:cNvPr>
              <p:cNvSpPr>
                <a:spLocks/>
              </p:cNvSpPr>
              <p:nvPr/>
            </p:nvSpPr>
            <p:spPr bwMode="auto">
              <a:xfrm>
                <a:off x="4657" y="2592"/>
                <a:ext cx="14" cy="131"/>
              </a:xfrm>
              <a:custGeom>
                <a:avLst/>
                <a:gdLst>
                  <a:gd name="T0" fmla="*/ 14 w 14"/>
                  <a:gd name="T1" fmla="*/ 122 h 131"/>
                  <a:gd name="T2" fmla="*/ 0 w 14"/>
                  <a:gd name="T3" fmla="*/ 131 h 131"/>
                  <a:gd name="T4" fmla="*/ 0 w 14"/>
                  <a:gd name="T5" fmla="*/ 0 h 131"/>
                  <a:gd name="T6" fmla="*/ 14 w 14"/>
                  <a:gd name="T7" fmla="*/ 7 h 131"/>
                  <a:gd name="T8" fmla="*/ 14 w 14"/>
                  <a:gd name="T9" fmla="*/ 122 h 131"/>
                </a:gdLst>
                <a:ahLst/>
                <a:cxnLst>
                  <a:cxn ang="0">
                    <a:pos x="T0" y="T1"/>
                  </a:cxn>
                  <a:cxn ang="0">
                    <a:pos x="T2" y="T3"/>
                  </a:cxn>
                  <a:cxn ang="0">
                    <a:pos x="T4" y="T5"/>
                  </a:cxn>
                  <a:cxn ang="0">
                    <a:pos x="T6" y="T7"/>
                  </a:cxn>
                  <a:cxn ang="0">
                    <a:pos x="T8" y="T9"/>
                  </a:cxn>
                </a:cxnLst>
                <a:rect l="0" t="0" r="r" b="b"/>
                <a:pathLst>
                  <a:path w="14" h="131">
                    <a:moveTo>
                      <a:pt x="14" y="122"/>
                    </a:moveTo>
                    <a:lnTo>
                      <a:pt x="0" y="131"/>
                    </a:lnTo>
                    <a:lnTo>
                      <a:pt x="0" y="0"/>
                    </a:lnTo>
                    <a:lnTo>
                      <a:pt x="14" y="7"/>
                    </a:lnTo>
                    <a:lnTo>
                      <a:pt x="14" y="122"/>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3">
                <a:extLst>
                  <a:ext uri="{FF2B5EF4-FFF2-40B4-BE49-F238E27FC236}">
                    <a16:creationId xmlns:a16="http://schemas.microsoft.com/office/drawing/2014/main" id="{AC766AEB-91A6-4FBB-88F3-256450AC546F}"/>
                  </a:ext>
                </a:extLst>
              </p:cNvPr>
              <p:cNvSpPr>
                <a:spLocks/>
              </p:cNvSpPr>
              <p:nvPr/>
            </p:nvSpPr>
            <p:spPr bwMode="auto">
              <a:xfrm>
                <a:off x="4657" y="2785"/>
                <a:ext cx="50" cy="159"/>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4">
                <a:extLst>
                  <a:ext uri="{FF2B5EF4-FFF2-40B4-BE49-F238E27FC236}">
                    <a16:creationId xmlns:a16="http://schemas.microsoft.com/office/drawing/2014/main" id="{E281289F-45A5-4C68-920C-E941C22F2903}"/>
                  </a:ext>
                </a:extLst>
              </p:cNvPr>
              <p:cNvSpPr>
                <a:spLocks/>
              </p:cNvSpPr>
              <p:nvPr/>
            </p:nvSpPr>
            <p:spPr bwMode="auto">
              <a:xfrm>
                <a:off x="4657" y="2785"/>
                <a:ext cx="14" cy="130"/>
              </a:xfrm>
              <a:custGeom>
                <a:avLst/>
                <a:gdLst>
                  <a:gd name="T0" fmla="*/ 14 w 14"/>
                  <a:gd name="T1" fmla="*/ 123 h 130"/>
                  <a:gd name="T2" fmla="*/ 0 w 14"/>
                  <a:gd name="T3" fmla="*/ 130 h 130"/>
                  <a:gd name="T4" fmla="*/ 0 w 14"/>
                  <a:gd name="T5" fmla="*/ 0 h 130"/>
                  <a:gd name="T6" fmla="*/ 14 w 14"/>
                  <a:gd name="T7" fmla="*/ 7 h 130"/>
                  <a:gd name="T8" fmla="*/ 14 w 14"/>
                  <a:gd name="T9" fmla="*/ 123 h 130"/>
                </a:gdLst>
                <a:ahLst/>
                <a:cxnLst>
                  <a:cxn ang="0">
                    <a:pos x="T0" y="T1"/>
                  </a:cxn>
                  <a:cxn ang="0">
                    <a:pos x="T2" y="T3"/>
                  </a:cxn>
                  <a:cxn ang="0">
                    <a:pos x="T4" y="T5"/>
                  </a:cxn>
                  <a:cxn ang="0">
                    <a:pos x="T6" y="T7"/>
                  </a:cxn>
                  <a:cxn ang="0">
                    <a:pos x="T8" y="T9"/>
                  </a:cxn>
                </a:cxnLst>
                <a:rect l="0" t="0" r="r" b="b"/>
                <a:pathLst>
                  <a:path w="14" h="130">
                    <a:moveTo>
                      <a:pt x="14" y="123"/>
                    </a:moveTo>
                    <a:lnTo>
                      <a:pt x="0" y="130"/>
                    </a:lnTo>
                    <a:lnTo>
                      <a:pt x="0" y="0"/>
                    </a:lnTo>
                    <a:lnTo>
                      <a:pt x="14" y="7"/>
                    </a:lnTo>
                    <a:lnTo>
                      <a:pt x="14" y="123"/>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5">
                <a:extLst>
                  <a:ext uri="{FF2B5EF4-FFF2-40B4-BE49-F238E27FC236}">
                    <a16:creationId xmlns:a16="http://schemas.microsoft.com/office/drawing/2014/main" id="{84BB2499-1FDC-444B-8F79-CE490CFC4988}"/>
                  </a:ext>
                </a:extLst>
              </p:cNvPr>
              <p:cNvSpPr>
                <a:spLocks/>
              </p:cNvSpPr>
              <p:nvPr/>
            </p:nvSpPr>
            <p:spPr bwMode="auto">
              <a:xfrm>
                <a:off x="4657" y="2977"/>
                <a:ext cx="50" cy="159"/>
              </a:xfrm>
              <a:custGeom>
                <a:avLst/>
                <a:gdLst>
                  <a:gd name="T0" fmla="*/ 50 w 50"/>
                  <a:gd name="T1" fmla="*/ 159 h 159"/>
                  <a:gd name="T2" fmla="*/ 0 w 50"/>
                  <a:gd name="T3" fmla="*/ 131 h 159"/>
                  <a:gd name="T4" fmla="*/ 0 w 50"/>
                  <a:gd name="T5" fmla="*/ 0 h 159"/>
                  <a:gd name="T6" fmla="*/ 50 w 50"/>
                  <a:gd name="T7" fmla="*/ 31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31"/>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46">
                <a:extLst>
                  <a:ext uri="{FF2B5EF4-FFF2-40B4-BE49-F238E27FC236}">
                    <a16:creationId xmlns:a16="http://schemas.microsoft.com/office/drawing/2014/main" id="{7CF64AD4-5E55-411B-AADF-452DC7B0A6C3}"/>
                  </a:ext>
                </a:extLst>
              </p:cNvPr>
              <p:cNvSpPr>
                <a:spLocks/>
              </p:cNvSpPr>
              <p:nvPr/>
            </p:nvSpPr>
            <p:spPr bwMode="auto">
              <a:xfrm>
                <a:off x="4657" y="2977"/>
                <a:ext cx="14" cy="131"/>
              </a:xfrm>
              <a:custGeom>
                <a:avLst/>
                <a:gdLst>
                  <a:gd name="T0" fmla="*/ 14 w 14"/>
                  <a:gd name="T1" fmla="*/ 124 h 131"/>
                  <a:gd name="T2" fmla="*/ 0 w 14"/>
                  <a:gd name="T3" fmla="*/ 131 h 131"/>
                  <a:gd name="T4" fmla="*/ 0 w 14"/>
                  <a:gd name="T5" fmla="*/ 0 h 131"/>
                  <a:gd name="T6" fmla="*/ 14 w 14"/>
                  <a:gd name="T7" fmla="*/ 10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10"/>
                    </a:lnTo>
                    <a:lnTo>
                      <a:pt x="14"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47">
                <a:extLst>
                  <a:ext uri="{FF2B5EF4-FFF2-40B4-BE49-F238E27FC236}">
                    <a16:creationId xmlns:a16="http://schemas.microsoft.com/office/drawing/2014/main" id="{F832C939-378A-490B-AECA-318FFA3FC5B6}"/>
                  </a:ext>
                </a:extLst>
              </p:cNvPr>
              <p:cNvSpPr>
                <a:spLocks/>
              </p:cNvSpPr>
              <p:nvPr/>
            </p:nvSpPr>
            <p:spPr bwMode="auto">
              <a:xfrm>
                <a:off x="4657" y="3172"/>
                <a:ext cx="50" cy="159"/>
              </a:xfrm>
              <a:custGeom>
                <a:avLst/>
                <a:gdLst>
                  <a:gd name="T0" fmla="*/ 50 w 50"/>
                  <a:gd name="T1" fmla="*/ 159 h 159"/>
                  <a:gd name="T2" fmla="*/ 0 w 50"/>
                  <a:gd name="T3" fmla="*/ 131 h 159"/>
                  <a:gd name="T4" fmla="*/ 0 w 50"/>
                  <a:gd name="T5" fmla="*/ 0 h 159"/>
                  <a:gd name="T6" fmla="*/ 50 w 50"/>
                  <a:gd name="T7" fmla="*/ 29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9"/>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48">
                <a:extLst>
                  <a:ext uri="{FF2B5EF4-FFF2-40B4-BE49-F238E27FC236}">
                    <a16:creationId xmlns:a16="http://schemas.microsoft.com/office/drawing/2014/main" id="{A325C3A4-73E6-4771-B2C0-42BF61E42F5A}"/>
                  </a:ext>
                </a:extLst>
              </p:cNvPr>
              <p:cNvSpPr>
                <a:spLocks/>
              </p:cNvSpPr>
              <p:nvPr/>
            </p:nvSpPr>
            <p:spPr bwMode="auto">
              <a:xfrm>
                <a:off x="4657" y="3172"/>
                <a:ext cx="14" cy="131"/>
              </a:xfrm>
              <a:custGeom>
                <a:avLst/>
                <a:gdLst>
                  <a:gd name="T0" fmla="*/ 14 w 14"/>
                  <a:gd name="T1" fmla="*/ 121 h 131"/>
                  <a:gd name="T2" fmla="*/ 0 w 14"/>
                  <a:gd name="T3" fmla="*/ 131 h 131"/>
                  <a:gd name="T4" fmla="*/ 0 w 14"/>
                  <a:gd name="T5" fmla="*/ 0 h 131"/>
                  <a:gd name="T6" fmla="*/ 14 w 14"/>
                  <a:gd name="T7" fmla="*/ 7 h 131"/>
                  <a:gd name="T8" fmla="*/ 14 w 14"/>
                  <a:gd name="T9" fmla="*/ 121 h 131"/>
                </a:gdLst>
                <a:ahLst/>
                <a:cxnLst>
                  <a:cxn ang="0">
                    <a:pos x="T0" y="T1"/>
                  </a:cxn>
                  <a:cxn ang="0">
                    <a:pos x="T2" y="T3"/>
                  </a:cxn>
                  <a:cxn ang="0">
                    <a:pos x="T4" y="T5"/>
                  </a:cxn>
                  <a:cxn ang="0">
                    <a:pos x="T6" y="T7"/>
                  </a:cxn>
                  <a:cxn ang="0">
                    <a:pos x="T8" y="T9"/>
                  </a:cxn>
                </a:cxnLst>
                <a:rect l="0" t="0" r="r" b="b"/>
                <a:pathLst>
                  <a:path w="14" h="131">
                    <a:moveTo>
                      <a:pt x="14" y="121"/>
                    </a:moveTo>
                    <a:lnTo>
                      <a:pt x="0" y="131"/>
                    </a:lnTo>
                    <a:lnTo>
                      <a:pt x="0" y="0"/>
                    </a:lnTo>
                    <a:lnTo>
                      <a:pt x="14" y="7"/>
                    </a:lnTo>
                    <a:lnTo>
                      <a:pt x="14"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49">
                <a:extLst>
                  <a:ext uri="{FF2B5EF4-FFF2-40B4-BE49-F238E27FC236}">
                    <a16:creationId xmlns:a16="http://schemas.microsoft.com/office/drawing/2014/main" id="{7984E531-6EE2-41BE-BAED-8FA40AF6429F}"/>
                  </a:ext>
                </a:extLst>
              </p:cNvPr>
              <p:cNvSpPr>
                <a:spLocks/>
              </p:cNvSpPr>
              <p:nvPr/>
            </p:nvSpPr>
            <p:spPr bwMode="auto">
              <a:xfrm>
                <a:off x="4742" y="2640"/>
                <a:ext cx="50" cy="159"/>
              </a:xfrm>
              <a:custGeom>
                <a:avLst/>
                <a:gdLst>
                  <a:gd name="T0" fmla="*/ 50 w 50"/>
                  <a:gd name="T1" fmla="*/ 159 h 159"/>
                  <a:gd name="T2" fmla="*/ 0 w 50"/>
                  <a:gd name="T3" fmla="*/ 131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0">
                <a:extLst>
                  <a:ext uri="{FF2B5EF4-FFF2-40B4-BE49-F238E27FC236}">
                    <a16:creationId xmlns:a16="http://schemas.microsoft.com/office/drawing/2014/main" id="{7A588E86-F1D3-48B9-8FE1-865979CDC083}"/>
                  </a:ext>
                </a:extLst>
              </p:cNvPr>
              <p:cNvSpPr>
                <a:spLocks/>
              </p:cNvSpPr>
              <p:nvPr/>
            </p:nvSpPr>
            <p:spPr bwMode="auto">
              <a:xfrm>
                <a:off x="4742" y="2640"/>
                <a:ext cx="12" cy="131"/>
              </a:xfrm>
              <a:custGeom>
                <a:avLst/>
                <a:gdLst>
                  <a:gd name="T0" fmla="*/ 12 w 12"/>
                  <a:gd name="T1" fmla="*/ 121 h 131"/>
                  <a:gd name="T2" fmla="*/ 0 w 12"/>
                  <a:gd name="T3" fmla="*/ 131 h 131"/>
                  <a:gd name="T4" fmla="*/ 0 w 12"/>
                  <a:gd name="T5" fmla="*/ 0 h 131"/>
                  <a:gd name="T6" fmla="*/ 12 w 12"/>
                  <a:gd name="T7" fmla="*/ 7 h 131"/>
                  <a:gd name="T8" fmla="*/ 12 w 12"/>
                  <a:gd name="T9" fmla="*/ 121 h 131"/>
                </a:gdLst>
                <a:ahLst/>
                <a:cxnLst>
                  <a:cxn ang="0">
                    <a:pos x="T0" y="T1"/>
                  </a:cxn>
                  <a:cxn ang="0">
                    <a:pos x="T2" y="T3"/>
                  </a:cxn>
                  <a:cxn ang="0">
                    <a:pos x="T4" y="T5"/>
                  </a:cxn>
                  <a:cxn ang="0">
                    <a:pos x="T6" y="T7"/>
                  </a:cxn>
                  <a:cxn ang="0">
                    <a:pos x="T8" y="T9"/>
                  </a:cxn>
                </a:cxnLst>
                <a:rect l="0" t="0" r="r" b="b"/>
                <a:pathLst>
                  <a:path w="12" h="131">
                    <a:moveTo>
                      <a:pt x="12" y="121"/>
                    </a:moveTo>
                    <a:lnTo>
                      <a:pt x="0" y="131"/>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1">
                <a:extLst>
                  <a:ext uri="{FF2B5EF4-FFF2-40B4-BE49-F238E27FC236}">
                    <a16:creationId xmlns:a16="http://schemas.microsoft.com/office/drawing/2014/main" id="{4B28CB99-2A63-482F-BD31-B076CB656864}"/>
                  </a:ext>
                </a:extLst>
              </p:cNvPr>
              <p:cNvSpPr>
                <a:spLocks/>
              </p:cNvSpPr>
              <p:nvPr/>
            </p:nvSpPr>
            <p:spPr bwMode="auto">
              <a:xfrm>
                <a:off x="4742" y="2832"/>
                <a:ext cx="50" cy="159"/>
              </a:xfrm>
              <a:custGeom>
                <a:avLst/>
                <a:gdLst>
                  <a:gd name="T0" fmla="*/ 50 w 50"/>
                  <a:gd name="T1" fmla="*/ 159 h 159"/>
                  <a:gd name="T2" fmla="*/ 0 w 50"/>
                  <a:gd name="T3" fmla="*/ 131 h 159"/>
                  <a:gd name="T4" fmla="*/ 0 w 50"/>
                  <a:gd name="T5" fmla="*/ 0 h 159"/>
                  <a:gd name="T6" fmla="*/ 50 w 50"/>
                  <a:gd name="T7" fmla="*/ 29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9"/>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2">
                <a:extLst>
                  <a:ext uri="{FF2B5EF4-FFF2-40B4-BE49-F238E27FC236}">
                    <a16:creationId xmlns:a16="http://schemas.microsoft.com/office/drawing/2014/main" id="{9AA6C0FC-B89F-48F8-AF54-6496323AD1B5}"/>
                  </a:ext>
                </a:extLst>
              </p:cNvPr>
              <p:cNvSpPr>
                <a:spLocks/>
              </p:cNvSpPr>
              <p:nvPr/>
            </p:nvSpPr>
            <p:spPr bwMode="auto">
              <a:xfrm>
                <a:off x="4742" y="2832"/>
                <a:ext cx="12" cy="131"/>
              </a:xfrm>
              <a:custGeom>
                <a:avLst/>
                <a:gdLst>
                  <a:gd name="T0" fmla="*/ 12 w 12"/>
                  <a:gd name="T1" fmla="*/ 124 h 131"/>
                  <a:gd name="T2" fmla="*/ 0 w 12"/>
                  <a:gd name="T3" fmla="*/ 131 h 131"/>
                  <a:gd name="T4" fmla="*/ 0 w 12"/>
                  <a:gd name="T5" fmla="*/ 0 h 131"/>
                  <a:gd name="T6" fmla="*/ 12 w 12"/>
                  <a:gd name="T7" fmla="*/ 7 h 131"/>
                  <a:gd name="T8" fmla="*/ 12 w 12"/>
                  <a:gd name="T9" fmla="*/ 124 h 131"/>
                </a:gdLst>
                <a:ahLst/>
                <a:cxnLst>
                  <a:cxn ang="0">
                    <a:pos x="T0" y="T1"/>
                  </a:cxn>
                  <a:cxn ang="0">
                    <a:pos x="T2" y="T3"/>
                  </a:cxn>
                  <a:cxn ang="0">
                    <a:pos x="T4" y="T5"/>
                  </a:cxn>
                  <a:cxn ang="0">
                    <a:pos x="T6" y="T7"/>
                  </a:cxn>
                  <a:cxn ang="0">
                    <a:pos x="T8" y="T9"/>
                  </a:cxn>
                </a:cxnLst>
                <a:rect l="0" t="0" r="r" b="b"/>
                <a:pathLst>
                  <a:path w="12" h="131">
                    <a:moveTo>
                      <a:pt x="12" y="124"/>
                    </a:moveTo>
                    <a:lnTo>
                      <a:pt x="0" y="131"/>
                    </a:lnTo>
                    <a:lnTo>
                      <a:pt x="0" y="0"/>
                    </a:lnTo>
                    <a:lnTo>
                      <a:pt x="12" y="7"/>
                    </a:lnTo>
                    <a:lnTo>
                      <a:pt x="12"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3">
                <a:extLst>
                  <a:ext uri="{FF2B5EF4-FFF2-40B4-BE49-F238E27FC236}">
                    <a16:creationId xmlns:a16="http://schemas.microsoft.com/office/drawing/2014/main" id="{F1504E94-347A-46A9-A401-16C51D8BBB3F}"/>
                  </a:ext>
                </a:extLst>
              </p:cNvPr>
              <p:cNvSpPr>
                <a:spLocks/>
              </p:cNvSpPr>
              <p:nvPr/>
            </p:nvSpPr>
            <p:spPr bwMode="auto">
              <a:xfrm>
                <a:off x="4742" y="3027"/>
                <a:ext cx="50" cy="157"/>
              </a:xfrm>
              <a:custGeom>
                <a:avLst/>
                <a:gdLst>
                  <a:gd name="T0" fmla="*/ 50 w 50"/>
                  <a:gd name="T1" fmla="*/ 157 h 157"/>
                  <a:gd name="T2" fmla="*/ 0 w 50"/>
                  <a:gd name="T3" fmla="*/ 128 h 157"/>
                  <a:gd name="T4" fmla="*/ 0 w 50"/>
                  <a:gd name="T5" fmla="*/ 0 h 157"/>
                  <a:gd name="T6" fmla="*/ 50 w 50"/>
                  <a:gd name="T7" fmla="*/ 29 h 157"/>
                  <a:gd name="T8" fmla="*/ 50 w 50"/>
                  <a:gd name="T9" fmla="*/ 157 h 157"/>
                </a:gdLst>
                <a:ahLst/>
                <a:cxnLst>
                  <a:cxn ang="0">
                    <a:pos x="T0" y="T1"/>
                  </a:cxn>
                  <a:cxn ang="0">
                    <a:pos x="T2" y="T3"/>
                  </a:cxn>
                  <a:cxn ang="0">
                    <a:pos x="T4" y="T5"/>
                  </a:cxn>
                  <a:cxn ang="0">
                    <a:pos x="T6" y="T7"/>
                  </a:cxn>
                  <a:cxn ang="0">
                    <a:pos x="T8" y="T9"/>
                  </a:cxn>
                </a:cxnLst>
                <a:rect l="0" t="0" r="r" b="b"/>
                <a:pathLst>
                  <a:path w="50" h="157">
                    <a:moveTo>
                      <a:pt x="50" y="157"/>
                    </a:moveTo>
                    <a:lnTo>
                      <a:pt x="0" y="128"/>
                    </a:lnTo>
                    <a:lnTo>
                      <a:pt x="0" y="0"/>
                    </a:lnTo>
                    <a:lnTo>
                      <a:pt x="50" y="29"/>
                    </a:lnTo>
                    <a:lnTo>
                      <a:pt x="50" y="15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4">
                <a:extLst>
                  <a:ext uri="{FF2B5EF4-FFF2-40B4-BE49-F238E27FC236}">
                    <a16:creationId xmlns:a16="http://schemas.microsoft.com/office/drawing/2014/main" id="{DB3B9D61-2646-4F37-A54C-B6F33647656D}"/>
                  </a:ext>
                </a:extLst>
              </p:cNvPr>
              <p:cNvSpPr>
                <a:spLocks/>
              </p:cNvSpPr>
              <p:nvPr/>
            </p:nvSpPr>
            <p:spPr bwMode="auto">
              <a:xfrm>
                <a:off x="4742" y="3027"/>
                <a:ext cx="12" cy="128"/>
              </a:xfrm>
              <a:custGeom>
                <a:avLst/>
                <a:gdLst>
                  <a:gd name="T0" fmla="*/ 12 w 12"/>
                  <a:gd name="T1" fmla="*/ 121 h 128"/>
                  <a:gd name="T2" fmla="*/ 0 w 12"/>
                  <a:gd name="T3" fmla="*/ 128 h 128"/>
                  <a:gd name="T4" fmla="*/ 0 w 12"/>
                  <a:gd name="T5" fmla="*/ 0 h 128"/>
                  <a:gd name="T6" fmla="*/ 12 w 12"/>
                  <a:gd name="T7" fmla="*/ 7 h 128"/>
                  <a:gd name="T8" fmla="*/ 12 w 12"/>
                  <a:gd name="T9" fmla="*/ 121 h 128"/>
                </a:gdLst>
                <a:ahLst/>
                <a:cxnLst>
                  <a:cxn ang="0">
                    <a:pos x="T0" y="T1"/>
                  </a:cxn>
                  <a:cxn ang="0">
                    <a:pos x="T2" y="T3"/>
                  </a:cxn>
                  <a:cxn ang="0">
                    <a:pos x="T4" y="T5"/>
                  </a:cxn>
                  <a:cxn ang="0">
                    <a:pos x="T6" y="T7"/>
                  </a:cxn>
                  <a:cxn ang="0">
                    <a:pos x="T8" y="T9"/>
                  </a:cxn>
                </a:cxnLst>
                <a:rect l="0" t="0" r="r" b="b"/>
                <a:pathLst>
                  <a:path w="12" h="128">
                    <a:moveTo>
                      <a:pt x="12" y="121"/>
                    </a:moveTo>
                    <a:lnTo>
                      <a:pt x="0" y="128"/>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5">
                <a:extLst>
                  <a:ext uri="{FF2B5EF4-FFF2-40B4-BE49-F238E27FC236}">
                    <a16:creationId xmlns:a16="http://schemas.microsoft.com/office/drawing/2014/main" id="{219AFB2E-679A-479A-85C0-4D05A90DBA2A}"/>
                  </a:ext>
                </a:extLst>
              </p:cNvPr>
              <p:cNvSpPr>
                <a:spLocks/>
              </p:cNvSpPr>
              <p:nvPr/>
            </p:nvSpPr>
            <p:spPr bwMode="auto">
              <a:xfrm>
                <a:off x="4742" y="3220"/>
                <a:ext cx="50" cy="159"/>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56">
                <a:extLst>
                  <a:ext uri="{FF2B5EF4-FFF2-40B4-BE49-F238E27FC236}">
                    <a16:creationId xmlns:a16="http://schemas.microsoft.com/office/drawing/2014/main" id="{66B4164B-3944-4B39-9A33-E0720449BFBB}"/>
                  </a:ext>
                </a:extLst>
              </p:cNvPr>
              <p:cNvSpPr>
                <a:spLocks/>
              </p:cNvSpPr>
              <p:nvPr/>
            </p:nvSpPr>
            <p:spPr bwMode="auto">
              <a:xfrm>
                <a:off x="4742" y="3220"/>
                <a:ext cx="12" cy="130"/>
              </a:xfrm>
              <a:custGeom>
                <a:avLst/>
                <a:gdLst>
                  <a:gd name="T0" fmla="*/ 12 w 12"/>
                  <a:gd name="T1" fmla="*/ 121 h 130"/>
                  <a:gd name="T2" fmla="*/ 0 w 12"/>
                  <a:gd name="T3" fmla="*/ 130 h 130"/>
                  <a:gd name="T4" fmla="*/ 0 w 12"/>
                  <a:gd name="T5" fmla="*/ 0 h 130"/>
                  <a:gd name="T6" fmla="*/ 12 w 12"/>
                  <a:gd name="T7" fmla="*/ 7 h 130"/>
                  <a:gd name="T8" fmla="*/ 12 w 12"/>
                  <a:gd name="T9" fmla="*/ 121 h 130"/>
                </a:gdLst>
                <a:ahLst/>
                <a:cxnLst>
                  <a:cxn ang="0">
                    <a:pos x="T0" y="T1"/>
                  </a:cxn>
                  <a:cxn ang="0">
                    <a:pos x="T2" y="T3"/>
                  </a:cxn>
                  <a:cxn ang="0">
                    <a:pos x="T4" y="T5"/>
                  </a:cxn>
                  <a:cxn ang="0">
                    <a:pos x="T6" y="T7"/>
                  </a:cxn>
                  <a:cxn ang="0">
                    <a:pos x="T8" y="T9"/>
                  </a:cxn>
                </a:cxnLst>
                <a:rect l="0" t="0" r="r" b="b"/>
                <a:pathLst>
                  <a:path w="12" h="130">
                    <a:moveTo>
                      <a:pt x="12" y="121"/>
                    </a:moveTo>
                    <a:lnTo>
                      <a:pt x="0" y="130"/>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57">
                <a:extLst>
                  <a:ext uri="{FF2B5EF4-FFF2-40B4-BE49-F238E27FC236}">
                    <a16:creationId xmlns:a16="http://schemas.microsoft.com/office/drawing/2014/main" id="{7B62874E-15A9-41C1-8743-6CAB724C2C0F}"/>
                  </a:ext>
                </a:extLst>
              </p:cNvPr>
              <p:cNvSpPr>
                <a:spLocks/>
              </p:cNvSpPr>
              <p:nvPr/>
            </p:nvSpPr>
            <p:spPr bwMode="auto">
              <a:xfrm>
                <a:off x="4825" y="2687"/>
                <a:ext cx="50" cy="160"/>
              </a:xfrm>
              <a:custGeom>
                <a:avLst/>
                <a:gdLst>
                  <a:gd name="T0" fmla="*/ 50 w 50"/>
                  <a:gd name="T1" fmla="*/ 160 h 160"/>
                  <a:gd name="T2" fmla="*/ 0 w 50"/>
                  <a:gd name="T3" fmla="*/ 131 h 160"/>
                  <a:gd name="T4" fmla="*/ 0 w 50"/>
                  <a:gd name="T5" fmla="*/ 0 h 160"/>
                  <a:gd name="T6" fmla="*/ 50 w 50"/>
                  <a:gd name="T7" fmla="*/ 29 h 160"/>
                  <a:gd name="T8" fmla="*/ 50 w 50"/>
                  <a:gd name="T9" fmla="*/ 160 h 160"/>
                </a:gdLst>
                <a:ahLst/>
                <a:cxnLst>
                  <a:cxn ang="0">
                    <a:pos x="T0" y="T1"/>
                  </a:cxn>
                  <a:cxn ang="0">
                    <a:pos x="T2" y="T3"/>
                  </a:cxn>
                  <a:cxn ang="0">
                    <a:pos x="T4" y="T5"/>
                  </a:cxn>
                  <a:cxn ang="0">
                    <a:pos x="T6" y="T7"/>
                  </a:cxn>
                  <a:cxn ang="0">
                    <a:pos x="T8" y="T9"/>
                  </a:cxn>
                </a:cxnLst>
                <a:rect l="0" t="0" r="r" b="b"/>
                <a:pathLst>
                  <a:path w="50" h="160">
                    <a:moveTo>
                      <a:pt x="50" y="160"/>
                    </a:moveTo>
                    <a:lnTo>
                      <a:pt x="0" y="131"/>
                    </a:lnTo>
                    <a:lnTo>
                      <a:pt x="0" y="0"/>
                    </a:lnTo>
                    <a:lnTo>
                      <a:pt x="50" y="29"/>
                    </a:lnTo>
                    <a:lnTo>
                      <a:pt x="50"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58">
                <a:extLst>
                  <a:ext uri="{FF2B5EF4-FFF2-40B4-BE49-F238E27FC236}">
                    <a16:creationId xmlns:a16="http://schemas.microsoft.com/office/drawing/2014/main" id="{A482FC93-A748-408A-AEE3-0C551FE1EB0C}"/>
                  </a:ext>
                </a:extLst>
              </p:cNvPr>
              <p:cNvSpPr>
                <a:spLocks/>
              </p:cNvSpPr>
              <p:nvPr/>
            </p:nvSpPr>
            <p:spPr bwMode="auto">
              <a:xfrm>
                <a:off x="4825" y="2687"/>
                <a:ext cx="15" cy="131"/>
              </a:xfrm>
              <a:custGeom>
                <a:avLst/>
                <a:gdLst>
                  <a:gd name="T0" fmla="*/ 15 w 15"/>
                  <a:gd name="T1" fmla="*/ 122 h 131"/>
                  <a:gd name="T2" fmla="*/ 0 w 15"/>
                  <a:gd name="T3" fmla="*/ 131 h 131"/>
                  <a:gd name="T4" fmla="*/ 0 w 15"/>
                  <a:gd name="T5" fmla="*/ 0 h 131"/>
                  <a:gd name="T6" fmla="*/ 15 w 15"/>
                  <a:gd name="T7" fmla="*/ 8 h 131"/>
                  <a:gd name="T8" fmla="*/ 15 w 15"/>
                  <a:gd name="T9" fmla="*/ 122 h 131"/>
                </a:gdLst>
                <a:ahLst/>
                <a:cxnLst>
                  <a:cxn ang="0">
                    <a:pos x="T0" y="T1"/>
                  </a:cxn>
                  <a:cxn ang="0">
                    <a:pos x="T2" y="T3"/>
                  </a:cxn>
                  <a:cxn ang="0">
                    <a:pos x="T4" y="T5"/>
                  </a:cxn>
                  <a:cxn ang="0">
                    <a:pos x="T6" y="T7"/>
                  </a:cxn>
                  <a:cxn ang="0">
                    <a:pos x="T8" y="T9"/>
                  </a:cxn>
                </a:cxnLst>
                <a:rect l="0" t="0" r="r" b="b"/>
                <a:pathLst>
                  <a:path w="15" h="131">
                    <a:moveTo>
                      <a:pt x="15" y="122"/>
                    </a:moveTo>
                    <a:lnTo>
                      <a:pt x="0" y="131"/>
                    </a:lnTo>
                    <a:lnTo>
                      <a:pt x="0" y="0"/>
                    </a:lnTo>
                    <a:lnTo>
                      <a:pt x="15" y="8"/>
                    </a:lnTo>
                    <a:lnTo>
                      <a:pt x="15" y="122"/>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59">
                <a:extLst>
                  <a:ext uri="{FF2B5EF4-FFF2-40B4-BE49-F238E27FC236}">
                    <a16:creationId xmlns:a16="http://schemas.microsoft.com/office/drawing/2014/main" id="{BBF6755B-7C80-465D-88D4-CD5B812B02A5}"/>
                  </a:ext>
                </a:extLst>
              </p:cNvPr>
              <p:cNvSpPr>
                <a:spLocks/>
              </p:cNvSpPr>
              <p:nvPr/>
            </p:nvSpPr>
            <p:spPr bwMode="auto">
              <a:xfrm>
                <a:off x="4949" y="2697"/>
                <a:ext cx="38" cy="150"/>
              </a:xfrm>
              <a:custGeom>
                <a:avLst/>
                <a:gdLst>
                  <a:gd name="T0" fmla="*/ 38 w 38"/>
                  <a:gd name="T1" fmla="*/ 0 h 150"/>
                  <a:gd name="T2" fmla="*/ 0 w 38"/>
                  <a:gd name="T3" fmla="*/ 21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21"/>
                    </a:lnTo>
                    <a:lnTo>
                      <a:pt x="0" y="150"/>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0">
                <a:extLst>
                  <a:ext uri="{FF2B5EF4-FFF2-40B4-BE49-F238E27FC236}">
                    <a16:creationId xmlns:a16="http://schemas.microsoft.com/office/drawing/2014/main" id="{A2DD4CCC-97F8-45D7-ABF2-2FD5E047B18B}"/>
                  </a:ext>
                </a:extLst>
              </p:cNvPr>
              <p:cNvSpPr>
                <a:spLocks/>
              </p:cNvSpPr>
              <p:nvPr/>
            </p:nvSpPr>
            <p:spPr bwMode="auto">
              <a:xfrm>
                <a:off x="4949" y="2697"/>
                <a:ext cx="38" cy="150"/>
              </a:xfrm>
              <a:custGeom>
                <a:avLst/>
                <a:gdLst>
                  <a:gd name="T0" fmla="*/ 38 w 38"/>
                  <a:gd name="T1" fmla="*/ 0 h 150"/>
                  <a:gd name="T2" fmla="*/ 0 w 38"/>
                  <a:gd name="T3" fmla="*/ 21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21"/>
                    </a:lnTo>
                    <a:lnTo>
                      <a:pt x="0" y="150"/>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Rectangle 361">
                <a:extLst>
                  <a:ext uri="{FF2B5EF4-FFF2-40B4-BE49-F238E27FC236}">
                    <a16:creationId xmlns:a16="http://schemas.microsoft.com/office/drawing/2014/main" id="{276062CC-3ED8-45E6-B6DE-53B831016614}"/>
                  </a:ext>
                </a:extLst>
              </p:cNvPr>
              <p:cNvSpPr>
                <a:spLocks noChangeArrowheads="1"/>
              </p:cNvSpPr>
              <p:nvPr/>
            </p:nvSpPr>
            <p:spPr bwMode="auto">
              <a:xfrm>
                <a:off x="4987" y="2697"/>
                <a:ext cx="12" cy="131"/>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2">
                <a:extLst>
                  <a:ext uri="{FF2B5EF4-FFF2-40B4-BE49-F238E27FC236}">
                    <a16:creationId xmlns:a16="http://schemas.microsoft.com/office/drawing/2014/main" id="{1DFA6BBF-E922-4BDD-B98B-7361668AC16B}"/>
                  </a:ext>
                </a:extLst>
              </p:cNvPr>
              <p:cNvSpPr>
                <a:spLocks/>
              </p:cNvSpPr>
              <p:nvPr/>
            </p:nvSpPr>
            <p:spPr bwMode="auto">
              <a:xfrm>
                <a:off x="4949" y="2894"/>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3">
                <a:extLst>
                  <a:ext uri="{FF2B5EF4-FFF2-40B4-BE49-F238E27FC236}">
                    <a16:creationId xmlns:a16="http://schemas.microsoft.com/office/drawing/2014/main" id="{400F432D-C492-43A6-AA89-6CE34C78F9F7}"/>
                  </a:ext>
                </a:extLst>
              </p:cNvPr>
              <p:cNvSpPr>
                <a:spLocks/>
              </p:cNvSpPr>
              <p:nvPr/>
            </p:nvSpPr>
            <p:spPr bwMode="auto">
              <a:xfrm>
                <a:off x="4949" y="2894"/>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Rectangle 364">
                <a:extLst>
                  <a:ext uri="{FF2B5EF4-FFF2-40B4-BE49-F238E27FC236}">
                    <a16:creationId xmlns:a16="http://schemas.microsoft.com/office/drawing/2014/main" id="{8181A519-2818-4AB6-8594-C78AA56DDE06}"/>
                  </a:ext>
                </a:extLst>
              </p:cNvPr>
              <p:cNvSpPr>
                <a:spLocks noChangeArrowheads="1"/>
              </p:cNvSpPr>
              <p:nvPr/>
            </p:nvSpPr>
            <p:spPr bwMode="auto">
              <a:xfrm>
                <a:off x="4987" y="2894"/>
                <a:ext cx="12" cy="131"/>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5">
                <a:extLst>
                  <a:ext uri="{FF2B5EF4-FFF2-40B4-BE49-F238E27FC236}">
                    <a16:creationId xmlns:a16="http://schemas.microsoft.com/office/drawing/2014/main" id="{B5E7BABB-0C60-4D17-A4ED-2A0DD125D9A6}"/>
                  </a:ext>
                </a:extLst>
              </p:cNvPr>
              <p:cNvSpPr>
                <a:spLocks/>
              </p:cNvSpPr>
              <p:nvPr/>
            </p:nvSpPr>
            <p:spPr bwMode="auto">
              <a:xfrm>
                <a:off x="4949" y="3091"/>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66">
                <a:extLst>
                  <a:ext uri="{FF2B5EF4-FFF2-40B4-BE49-F238E27FC236}">
                    <a16:creationId xmlns:a16="http://schemas.microsoft.com/office/drawing/2014/main" id="{F63B9521-DB21-45ED-982C-273E4FD1254D}"/>
                  </a:ext>
                </a:extLst>
              </p:cNvPr>
              <p:cNvSpPr>
                <a:spLocks/>
              </p:cNvSpPr>
              <p:nvPr/>
            </p:nvSpPr>
            <p:spPr bwMode="auto">
              <a:xfrm>
                <a:off x="4949" y="3091"/>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Rectangle 367">
                <a:extLst>
                  <a:ext uri="{FF2B5EF4-FFF2-40B4-BE49-F238E27FC236}">
                    <a16:creationId xmlns:a16="http://schemas.microsoft.com/office/drawing/2014/main" id="{C8655A3F-3ADE-4C1E-AFC3-118F2A3D5392}"/>
                  </a:ext>
                </a:extLst>
              </p:cNvPr>
              <p:cNvSpPr>
                <a:spLocks noChangeArrowheads="1"/>
              </p:cNvSpPr>
              <p:nvPr/>
            </p:nvSpPr>
            <p:spPr bwMode="auto">
              <a:xfrm>
                <a:off x="4987" y="3091"/>
                <a:ext cx="12" cy="131"/>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68">
                <a:extLst>
                  <a:ext uri="{FF2B5EF4-FFF2-40B4-BE49-F238E27FC236}">
                    <a16:creationId xmlns:a16="http://schemas.microsoft.com/office/drawing/2014/main" id="{457C5C54-CA1B-4ACF-B255-CD80A8F68CED}"/>
                  </a:ext>
                </a:extLst>
              </p:cNvPr>
              <p:cNvSpPr>
                <a:spLocks/>
              </p:cNvSpPr>
              <p:nvPr/>
            </p:nvSpPr>
            <p:spPr bwMode="auto">
              <a:xfrm>
                <a:off x="4949" y="3288"/>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69">
                <a:extLst>
                  <a:ext uri="{FF2B5EF4-FFF2-40B4-BE49-F238E27FC236}">
                    <a16:creationId xmlns:a16="http://schemas.microsoft.com/office/drawing/2014/main" id="{E2F8FC54-7319-41B9-ACE4-410CB0B838FF}"/>
                  </a:ext>
                </a:extLst>
              </p:cNvPr>
              <p:cNvSpPr>
                <a:spLocks/>
              </p:cNvSpPr>
              <p:nvPr/>
            </p:nvSpPr>
            <p:spPr bwMode="auto">
              <a:xfrm>
                <a:off x="4949" y="3288"/>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Rectangle 370">
                <a:extLst>
                  <a:ext uri="{FF2B5EF4-FFF2-40B4-BE49-F238E27FC236}">
                    <a16:creationId xmlns:a16="http://schemas.microsoft.com/office/drawing/2014/main" id="{5F26123C-FE01-491F-B51C-0209E4DAD784}"/>
                  </a:ext>
                </a:extLst>
              </p:cNvPr>
              <p:cNvSpPr>
                <a:spLocks noChangeArrowheads="1"/>
              </p:cNvSpPr>
              <p:nvPr/>
            </p:nvSpPr>
            <p:spPr bwMode="auto">
              <a:xfrm>
                <a:off x="4987" y="3288"/>
                <a:ext cx="12" cy="131"/>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1">
                <a:extLst>
                  <a:ext uri="{FF2B5EF4-FFF2-40B4-BE49-F238E27FC236}">
                    <a16:creationId xmlns:a16="http://schemas.microsoft.com/office/drawing/2014/main" id="{F0CD6956-DE8B-479E-B21E-3E2EE8B74C13}"/>
                  </a:ext>
                </a:extLst>
              </p:cNvPr>
              <p:cNvSpPr>
                <a:spLocks/>
              </p:cNvSpPr>
              <p:nvPr/>
            </p:nvSpPr>
            <p:spPr bwMode="auto">
              <a:xfrm>
                <a:off x="5039" y="2642"/>
                <a:ext cx="38" cy="150"/>
              </a:xfrm>
              <a:custGeom>
                <a:avLst/>
                <a:gdLst>
                  <a:gd name="T0" fmla="*/ 38 w 38"/>
                  <a:gd name="T1" fmla="*/ 0 h 150"/>
                  <a:gd name="T2" fmla="*/ 0 w 38"/>
                  <a:gd name="T3" fmla="*/ 19 h 150"/>
                  <a:gd name="T4" fmla="*/ 0 w 38"/>
                  <a:gd name="T5" fmla="*/ 150 h 150"/>
                  <a:gd name="T6" fmla="*/ 38 w 38"/>
                  <a:gd name="T7" fmla="*/ 129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9"/>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2">
                <a:extLst>
                  <a:ext uri="{FF2B5EF4-FFF2-40B4-BE49-F238E27FC236}">
                    <a16:creationId xmlns:a16="http://schemas.microsoft.com/office/drawing/2014/main" id="{CF66B0D3-D7EB-483F-B93E-77DD46A08B6F}"/>
                  </a:ext>
                </a:extLst>
              </p:cNvPr>
              <p:cNvSpPr>
                <a:spLocks/>
              </p:cNvSpPr>
              <p:nvPr/>
            </p:nvSpPr>
            <p:spPr bwMode="auto">
              <a:xfrm>
                <a:off x="5039" y="2642"/>
                <a:ext cx="38" cy="150"/>
              </a:xfrm>
              <a:custGeom>
                <a:avLst/>
                <a:gdLst>
                  <a:gd name="T0" fmla="*/ 38 w 38"/>
                  <a:gd name="T1" fmla="*/ 0 h 150"/>
                  <a:gd name="T2" fmla="*/ 0 w 38"/>
                  <a:gd name="T3" fmla="*/ 19 h 150"/>
                  <a:gd name="T4" fmla="*/ 0 w 38"/>
                  <a:gd name="T5" fmla="*/ 150 h 150"/>
                  <a:gd name="T6" fmla="*/ 38 w 38"/>
                  <a:gd name="T7" fmla="*/ 129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9"/>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Rectangle 373">
                <a:extLst>
                  <a:ext uri="{FF2B5EF4-FFF2-40B4-BE49-F238E27FC236}">
                    <a16:creationId xmlns:a16="http://schemas.microsoft.com/office/drawing/2014/main" id="{AED87F72-64B8-4793-A577-C6E5B3722F72}"/>
                  </a:ext>
                </a:extLst>
              </p:cNvPr>
              <p:cNvSpPr>
                <a:spLocks noChangeArrowheads="1"/>
              </p:cNvSpPr>
              <p:nvPr/>
            </p:nvSpPr>
            <p:spPr bwMode="auto">
              <a:xfrm>
                <a:off x="5077" y="2642"/>
                <a:ext cx="12" cy="129"/>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4">
                <a:extLst>
                  <a:ext uri="{FF2B5EF4-FFF2-40B4-BE49-F238E27FC236}">
                    <a16:creationId xmlns:a16="http://schemas.microsoft.com/office/drawing/2014/main" id="{0BEC6FC9-0666-466C-A803-E46D1B86443C}"/>
                  </a:ext>
                </a:extLst>
              </p:cNvPr>
              <p:cNvSpPr>
                <a:spLocks/>
              </p:cNvSpPr>
              <p:nvPr/>
            </p:nvSpPr>
            <p:spPr bwMode="auto">
              <a:xfrm>
                <a:off x="5039" y="2839"/>
                <a:ext cx="38" cy="150"/>
              </a:xfrm>
              <a:custGeom>
                <a:avLst/>
                <a:gdLst>
                  <a:gd name="T0" fmla="*/ 38 w 38"/>
                  <a:gd name="T1" fmla="*/ 0 h 150"/>
                  <a:gd name="T2" fmla="*/ 0 w 38"/>
                  <a:gd name="T3" fmla="*/ 19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5">
                <a:extLst>
                  <a:ext uri="{FF2B5EF4-FFF2-40B4-BE49-F238E27FC236}">
                    <a16:creationId xmlns:a16="http://schemas.microsoft.com/office/drawing/2014/main" id="{1D94BA9B-5170-47A3-B70B-46A84EAD50A0}"/>
                  </a:ext>
                </a:extLst>
              </p:cNvPr>
              <p:cNvSpPr>
                <a:spLocks/>
              </p:cNvSpPr>
              <p:nvPr/>
            </p:nvSpPr>
            <p:spPr bwMode="auto">
              <a:xfrm>
                <a:off x="5039" y="2839"/>
                <a:ext cx="38" cy="150"/>
              </a:xfrm>
              <a:custGeom>
                <a:avLst/>
                <a:gdLst>
                  <a:gd name="T0" fmla="*/ 38 w 38"/>
                  <a:gd name="T1" fmla="*/ 0 h 150"/>
                  <a:gd name="T2" fmla="*/ 0 w 38"/>
                  <a:gd name="T3" fmla="*/ 19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76">
                <a:extLst>
                  <a:ext uri="{FF2B5EF4-FFF2-40B4-BE49-F238E27FC236}">
                    <a16:creationId xmlns:a16="http://schemas.microsoft.com/office/drawing/2014/main" id="{23BAD705-D497-44C3-9DF4-9594B09E43DB}"/>
                  </a:ext>
                </a:extLst>
              </p:cNvPr>
              <p:cNvSpPr>
                <a:spLocks/>
              </p:cNvSpPr>
              <p:nvPr/>
            </p:nvSpPr>
            <p:spPr bwMode="auto">
              <a:xfrm>
                <a:off x="5077" y="2839"/>
                <a:ext cx="12" cy="131"/>
              </a:xfrm>
              <a:custGeom>
                <a:avLst/>
                <a:gdLst>
                  <a:gd name="T0" fmla="*/ 0 w 12"/>
                  <a:gd name="T1" fmla="*/ 131 h 131"/>
                  <a:gd name="T2" fmla="*/ 12 w 12"/>
                  <a:gd name="T3" fmla="*/ 129 h 131"/>
                  <a:gd name="T4" fmla="*/ 12 w 12"/>
                  <a:gd name="T5" fmla="*/ 0 h 131"/>
                  <a:gd name="T6" fmla="*/ 0 w 12"/>
                  <a:gd name="T7" fmla="*/ 0 h 131"/>
                  <a:gd name="T8" fmla="*/ 0 w 12"/>
                  <a:gd name="T9" fmla="*/ 131 h 131"/>
                </a:gdLst>
                <a:ahLst/>
                <a:cxnLst>
                  <a:cxn ang="0">
                    <a:pos x="T0" y="T1"/>
                  </a:cxn>
                  <a:cxn ang="0">
                    <a:pos x="T2" y="T3"/>
                  </a:cxn>
                  <a:cxn ang="0">
                    <a:pos x="T4" y="T5"/>
                  </a:cxn>
                  <a:cxn ang="0">
                    <a:pos x="T6" y="T7"/>
                  </a:cxn>
                  <a:cxn ang="0">
                    <a:pos x="T8" y="T9"/>
                  </a:cxn>
                </a:cxnLst>
                <a:rect l="0" t="0" r="r" b="b"/>
                <a:pathLst>
                  <a:path w="12" h="131">
                    <a:moveTo>
                      <a:pt x="0" y="131"/>
                    </a:moveTo>
                    <a:lnTo>
                      <a:pt x="12" y="129"/>
                    </a:lnTo>
                    <a:lnTo>
                      <a:pt x="12" y="0"/>
                    </a:lnTo>
                    <a:lnTo>
                      <a:pt x="0" y="0"/>
                    </a:lnTo>
                    <a:lnTo>
                      <a:pt x="0" y="13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77">
                <a:extLst>
                  <a:ext uri="{FF2B5EF4-FFF2-40B4-BE49-F238E27FC236}">
                    <a16:creationId xmlns:a16="http://schemas.microsoft.com/office/drawing/2014/main" id="{F76804AF-49BF-4A81-A51A-D6F5F11CC350}"/>
                  </a:ext>
                </a:extLst>
              </p:cNvPr>
              <p:cNvSpPr>
                <a:spLocks/>
              </p:cNvSpPr>
              <p:nvPr/>
            </p:nvSpPr>
            <p:spPr bwMode="auto">
              <a:xfrm>
                <a:off x="5039" y="3037"/>
                <a:ext cx="38" cy="149"/>
              </a:xfrm>
              <a:custGeom>
                <a:avLst/>
                <a:gdLst>
                  <a:gd name="T0" fmla="*/ 38 w 38"/>
                  <a:gd name="T1" fmla="*/ 0 h 149"/>
                  <a:gd name="T2" fmla="*/ 0 w 38"/>
                  <a:gd name="T3" fmla="*/ 21 h 149"/>
                  <a:gd name="T4" fmla="*/ 0 w 38"/>
                  <a:gd name="T5" fmla="*/ 149 h 149"/>
                  <a:gd name="T6" fmla="*/ 38 w 38"/>
                  <a:gd name="T7" fmla="*/ 130 h 149"/>
                  <a:gd name="T8" fmla="*/ 38 w 38"/>
                  <a:gd name="T9" fmla="*/ 0 h 149"/>
                </a:gdLst>
                <a:ahLst/>
                <a:cxnLst>
                  <a:cxn ang="0">
                    <a:pos x="T0" y="T1"/>
                  </a:cxn>
                  <a:cxn ang="0">
                    <a:pos x="T2" y="T3"/>
                  </a:cxn>
                  <a:cxn ang="0">
                    <a:pos x="T4" y="T5"/>
                  </a:cxn>
                  <a:cxn ang="0">
                    <a:pos x="T6" y="T7"/>
                  </a:cxn>
                  <a:cxn ang="0">
                    <a:pos x="T8" y="T9"/>
                  </a:cxn>
                </a:cxnLst>
                <a:rect l="0" t="0" r="r" b="b"/>
                <a:pathLst>
                  <a:path w="38" h="149">
                    <a:moveTo>
                      <a:pt x="38" y="0"/>
                    </a:moveTo>
                    <a:lnTo>
                      <a:pt x="0" y="21"/>
                    </a:lnTo>
                    <a:lnTo>
                      <a:pt x="0" y="149"/>
                    </a:lnTo>
                    <a:lnTo>
                      <a:pt x="38" y="130"/>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78">
                <a:extLst>
                  <a:ext uri="{FF2B5EF4-FFF2-40B4-BE49-F238E27FC236}">
                    <a16:creationId xmlns:a16="http://schemas.microsoft.com/office/drawing/2014/main" id="{6B383714-9F6B-409B-9B2B-EBDD6A17D04C}"/>
                  </a:ext>
                </a:extLst>
              </p:cNvPr>
              <p:cNvSpPr>
                <a:spLocks/>
              </p:cNvSpPr>
              <p:nvPr/>
            </p:nvSpPr>
            <p:spPr bwMode="auto">
              <a:xfrm>
                <a:off x="5039" y="3037"/>
                <a:ext cx="38" cy="149"/>
              </a:xfrm>
              <a:custGeom>
                <a:avLst/>
                <a:gdLst>
                  <a:gd name="T0" fmla="*/ 38 w 38"/>
                  <a:gd name="T1" fmla="*/ 0 h 149"/>
                  <a:gd name="T2" fmla="*/ 0 w 38"/>
                  <a:gd name="T3" fmla="*/ 21 h 149"/>
                  <a:gd name="T4" fmla="*/ 0 w 38"/>
                  <a:gd name="T5" fmla="*/ 149 h 149"/>
                  <a:gd name="T6" fmla="*/ 38 w 38"/>
                  <a:gd name="T7" fmla="*/ 130 h 149"/>
                  <a:gd name="T8" fmla="*/ 38 w 38"/>
                  <a:gd name="T9" fmla="*/ 0 h 149"/>
                </a:gdLst>
                <a:ahLst/>
                <a:cxnLst>
                  <a:cxn ang="0">
                    <a:pos x="T0" y="T1"/>
                  </a:cxn>
                  <a:cxn ang="0">
                    <a:pos x="T2" y="T3"/>
                  </a:cxn>
                  <a:cxn ang="0">
                    <a:pos x="T4" y="T5"/>
                  </a:cxn>
                  <a:cxn ang="0">
                    <a:pos x="T6" y="T7"/>
                  </a:cxn>
                  <a:cxn ang="0">
                    <a:pos x="T8" y="T9"/>
                  </a:cxn>
                </a:cxnLst>
                <a:rect l="0" t="0" r="r" b="b"/>
                <a:pathLst>
                  <a:path w="38" h="149">
                    <a:moveTo>
                      <a:pt x="38" y="0"/>
                    </a:moveTo>
                    <a:lnTo>
                      <a:pt x="0" y="21"/>
                    </a:lnTo>
                    <a:lnTo>
                      <a:pt x="0" y="149"/>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Rectangle 379">
                <a:extLst>
                  <a:ext uri="{FF2B5EF4-FFF2-40B4-BE49-F238E27FC236}">
                    <a16:creationId xmlns:a16="http://schemas.microsoft.com/office/drawing/2014/main" id="{E6C50D10-5441-49FA-8F7D-F5D2CA3589A8}"/>
                  </a:ext>
                </a:extLst>
              </p:cNvPr>
              <p:cNvSpPr>
                <a:spLocks noChangeArrowheads="1"/>
              </p:cNvSpPr>
              <p:nvPr/>
            </p:nvSpPr>
            <p:spPr bwMode="auto">
              <a:xfrm>
                <a:off x="5077" y="3037"/>
                <a:ext cx="12" cy="130"/>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0">
                <a:extLst>
                  <a:ext uri="{FF2B5EF4-FFF2-40B4-BE49-F238E27FC236}">
                    <a16:creationId xmlns:a16="http://schemas.microsoft.com/office/drawing/2014/main" id="{0D33E73D-B120-4F65-BAE8-0387D247629B}"/>
                  </a:ext>
                </a:extLst>
              </p:cNvPr>
              <p:cNvSpPr>
                <a:spLocks/>
              </p:cNvSpPr>
              <p:nvPr/>
            </p:nvSpPr>
            <p:spPr bwMode="auto">
              <a:xfrm>
                <a:off x="5039" y="3234"/>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1">
                <a:extLst>
                  <a:ext uri="{FF2B5EF4-FFF2-40B4-BE49-F238E27FC236}">
                    <a16:creationId xmlns:a16="http://schemas.microsoft.com/office/drawing/2014/main" id="{0294E2FD-A89D-47FC-96A1-0A76F7727AE0}"/>
                  </a:ext>
                </a:extLst>
              </p:cNvPr>
              <p:cNvSpPr>
                <a:spLocks/>
              </p:cNvSpPr>
              <p:nvPr/>
            </p:nvSpPr>
            <p:spPr bwMode="auto">
              <a:xfrm>
                <a:off x="5039" y="3234"/>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Rectangle 382">
                <a:extLst>
                  <a:ext uri="{FF2B5EF4-FFF2-40B4-BE49-F238E27FC236}">
                    <a16:creationId xmlns:a16="http://schemas.microsoft.com/office/drawing/2014/main" id="{71FE1D1A-F55F-4B79-A85A-AC3C2FB2FC3A}"/>
                  </a:ext>
                </a:extLst>
              </p:cNvPr>
              <p:cNvSpPr>
                <a:spLocks noChangeArrowheads="1"/>
              </p:cNvSpPr>
              <p:nvPr/>
            </p:nvSpPr>
            <p:spPr bwMode="auto">
              <a:xfrm>
                <a:off x="5077" y="3234"/>
                <a:ext cx="12" cy="130"/>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3">
                <a:extLst>
                  <a:ext uri="{FF2B5EF4-FFF2-40B4-BE49-F238E27FC236}">
                    <a16:creationId xmlns:a16="http://schemas.microsoft.com/office/drawing/2014/main" id="{BCC231BB-8FF5-438D-9BB5-BED3945E9DBB}"/>
                  </a:ext>
                </a:extLst>
              </p:cNvPr>
              <p:cNvSpPr>
                <a:spLocks/>
              </p:cNvSpPr>
              <p:nvPr/>
            </p:nvSpPr>
            <p:spPr bwMode="auto">
              <a:xfrm>
                <a:off x="4825" y="2880"/>
                <a:ext cx="50" cy="159"/>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4">
                <a:extLst>
                  <a:ext uri="{FF2B5EF4-FFF2-40B4-BE49-F238E27FC236}">
                    <a16:creationId xmlns:a16="http://schemas.microsoft.com/office/drawing/2014/main" id="{22D09A42-241A-4A6F-89C6-039A744A0056}"/>
                  </a:ext>
                </a:extLst>
              </p:cNvPr>
              <p:cNvSpPr>
                <a:spLocks/>
              </p:cNvSpPr>
              <p:nvPr/>
            </p:nvSpPr>
            <p:spPr bwMode="auto">
              <a:xfrm>
                <a:off x="4825" y="2880"/>
                <a:ext cx="15" cy="130"/>
              </a:xfrm>
              <a:custGeom>
                <a:avLst/>
                <a:gdLst>
                  <a:gd name="T0" fmla="*/ 15 w 15"/>
                  <a:gd name="T1" fmla="*/ 123 h 130"/>
                  <a:gd name="T2" fmla="*/ 0 w 15"/>
                  <a:gd name="T3" fmla="*/ 130 h 130"/>
                  <a:gd name="T4" fmla="*/ 0 w 15"/>
                  <a:gd name="T5" fmla="*/ 0 h 130"/>
                  <a:gd name="T6" fmla="*/ 15 w 15"/>
                  <a:gd name="T7" fmla="*/ 7 h 130"/>
                  <a:gd name="T8" fmla="*/ 15 w 15"/>
                  <a:gd name="T9" fmla="*/ 123 h 130"/>
                </a:gdLst>
                <a:ahLst/>
                <a:cxnLst>
                  <a:cxn ang="0">
                    <a:pos x="T0" y="T1"/>
                  </a:cxn>
                  <a:cxn ang="0">
                    <a:pos x="T2" y="T3"/>
                  </a:cxn>
                  <a:cxn ang="0">
                    <a:pos x="T4" y="T5"/>
                  </a:cxn>
                  <a:cxn ang="0">
                    <a:pos x="T6" y="T7"/>
                  </a:cxn>
                  <a:cxn ang="0">
                    <a:pos x="T8" y="T9"/>
                  </a:cxn>
                </a:cxnLst>
                <a:rect l="0" t="0" r="r" b="b"/>
                <a:pathLst>
                  <a:path w="15" h="130">
                    <a:moveTo>
                      <a:pt x="15" y="123"/>
                    </a:moveTo>
                    <a:lnTo>
                      <a:pt x="0" y="130"/>
                    </a:lnTo>
                    <a:lnTo>
                      <a:pt x="0" y="0"/>
                    </a:lnTo>
                    <a:lnTo>
                      <a:pt x="15" y="7"/>
                    </a:lnTo>
                    <a:lnTo>
                      <a:pt x="15" y="123"/>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5">
                <a:extLst>
                  <a:ext uri="{FF2B5EF4-FFF2-40B4-BE49-F238E27FC236}">
                    <a16:creationId xmlns:a16="http://schemas.microsoft.com/office/drawing/2014/main" id="{CA69113E-1585-43F3-8111-280F2758577E}"/>
                  </a:ext>
                </a:extLst>
              </p:cNvPr>
              <p:cNvSpPr>
                <a:spLocks/>
              </p:cNvSpPr>
              <p:nvPr/>
            </p:nvSpPr>
            <p:spPr bwMode="auto">
              <a:xfrm>
                <a:off x="4825" y="3075"/>
                <a:ext cx="50" cy="156"/>
              </a:xfrm>
              <a:custGeom>
                <a:avLst/>
                <a:gdLst>
                  <a:gd name="T0" fmla="*/ 50 w 50"/>
                  <a:gd name="T1" fmla="*/ 156 h 156"/>
                  <a:gd name="T2" fmla="*/ 0 w 50"/>
                  <a:gd name="T3" fmla="*/ 128 h 156"/>
                  <a:gd name="T4" fmla="*/ 0 w 50"/>
                  <a:gd name="T5" fmla="*/ 0 h 156"/>
                  <a:gd name="T6" fmla="*/ 50 w 50"/>
                  <a:gd name="T7" fmla="*/ 28 h 156"/>
                  <a:gd name="T8" fmla="*/ 50 w 50"/>
                  <a:gd name="T9" fmla="*/ 156 h 156"/>
                </a:gdLst>
                <a:ahLst/>
                <a:cxnLst>
                  <a:cxn ang="0">
                    <a:pos x="T0" y="T1"/>
                  </a:cxn>
                  <a:cxn ang="0">
                    <a:pos x="T2" y="T3"/>
                  </a:cxn>
                  <a:cxn ang="0">
                    <a:pos x="T4" y="T5"/>
                  </a:cxn>
                  <a:cxn ang="0">
                    <a:pos x="T6" y="T7"/>
                  </a:cxn>
                  <a:cxn ang="0">
                    <a:pos x="T8" y="T9"/>
                  </a:cxn>
                </a:cxnLst>
                <a:rect l="0" t="0" r="r" b="b"/>
                <a:pathLst>
                  <a:path w="50" h="156">
                    <a:moveTo>
                      <a:pt x="50" y="156"/>
                    </a:moveTo>
                    <a:lnTo>
                      <a:pt x="0" y="128"/>
                    </a:lnTo>
                    <a:lnTo>
                      <a:pt x="0" y="0"/>
                    </a:lnTo>
                    <a:lnTo>
                      <a:pt x="50" y="28"/>
                    </a:lnTo>
                    <a:lnTo>
                      <a:pt x="50" y="15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86">
                <a:extLst>
                  <a:ext uri="{FF2B5EF4-FFF2-40B4-BE49-F238E27FC236}">
                    <a16:creationId xmlns:a16="http://schemas.microsoft.com/office/drawing/2014/main" id="{A23B4A68-848D-4B0D-88D5-E6E4C29B7C8B}"/>
                  </a:ext>
                </a:extLst>
              </p:cNvPr>
              <p:cNvSpPr>
                <a:spLocks/>
              </p:cNvSpPr>
              <p:nvPr/>
            </p:nvSpPr>
            <p:spPr bwMode="auto">
              <a:xfrm>
                <a:off x="4825" y="3075"/>
                <a:ext cx="15" cy="128"/>
              </a:xfrm>
              <a:custGeom>
                <a:avLst/>
                <a:gdLst>
                  <a:gd name="T0" fmla="*/ 15 w 15"/>
                  <a:gd name="T1" fmla="*/ 121 h 128"/>
                  <a:gd name="T2" fmla="*/ 0 w 15"/>
                  <a:gd name="T3" fmla="*/ 128 h 128"/>
                  <a:gd name="T4" fmla="*/ 0 w 15"/>
                  <a:gd name="T5" fmla="*/ 0 h 128"/>
                  <a:gd name="T6" fmla="*/ 15 w 15"/>
                  <a:gd name="T7" fmla="*/ 7 h 128"/>
                  <a:gd name="T8" fmla="*/ 15 w 15"/>
                  <a:gd name="T9" fmla="*/ 121 h 128"/>
                </a:gdLst>
                <a:ahLst/>
                <a:cxnLst>
                  <a:cxn ang="0">
                    <a:pos x="T0" y="T1"/>
                  </a:cxn>
                  <a:cxn ang="0">
                    <a:pos x="T2" y="T3"/>
                  </a:cxn>
                  <a:cxn ang="0">
                    <a:pos x="T4" y="T5"/>
                  </a:cxn>
                  <a:cxn ang="0">
                    <a:pos x="T6" y="T7"/>
                  </a:cxn>
                  <a:cxn ang="0">
                    <a:pos x="T8" y="T9"/>
                  </a:cxn>
                </a:cxnLst>
                <a:rect l="0" t="0" r="r" b="b"/>
                <a:pathLst>
                  <a:path w="15" h="128">
                    <a:moveTo>
                      <a:pt x="15" y="121"/>
                    </a:moveTo>
                    <a:lnTo>
                      <a:pt x="0" y="128"/>
                    </a:lnTo>
                    <a:lnTo>
                      <a:pt x="0" y="0"/>
                    </a:lnTo>
                    <a:lnTo>
                      <a:pt x="15" y="7"/>
                    </a:lnTo>
                    <a:lnTo>
                      <a:pt x="15"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387">
                <a:extLst>
                  <a:ext uri="{FF2B5EF4-FFF2-40B4-BE49-F238E27FC236}">
                    <a16:creationId xmlns:a16="http://schemas.microsoft.com/office/drawing/2014/main" id="{0174C277-CA46-4B21-B8B2-1C00B7D51413}"/>
                  </a:ext>
                </a:extLst>
              </p:cNvPr>
              <p:cNvSpPr>
                <a:spLocks/>
              </p:cNvSpPr>
              <p:nvPr/>
            </p:nvSpPr>
            <p:spPr bwMode="auto">
              <a:xfrm>
                <a:off x="4825" y="3267"/>
                <a:ext cx="50" cy="159"/>
              </a:xfrm>
              <a:custGeom>
                <a:avLst/>
                <a:gdLst>
                  <a:gd name="T0" fmla="*/ 50 w 50"/>
                  <a:gd name="T1" fmla="*/ 159 h 159"/>
                  <a:gd name="T2" fmla="*/ 0 w 50"/>
                  <a:gd name="T3" fmla="*/ 131 h 159"/>
                  <a:gd name="T4" fmla="*/ 0 w 50"/>
                  <a:gd name="T5" fmla="*/ 0 h 159"/>
                  <a:gd name="T6" fmla="*/ 50 w 50"/>
                  <a:gd name="T7" fmla="*/ 29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9"/>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388">
                <a:extLst>
                  <a:ext uri="{FF2B5EF4-FFF2-40B4-BE49-F238E27FC236}">
                    <a16:creationId xmlns:a16="http://schemas.microsoft.com/office/drawing/2014/main" id="{8CE1F553-23CB-4378-8A71-D57136828255}"/>
                  </a:ext>
                </a:extLst>
              </p:cNvPr>
              <p:cNvSpPr>
                <a:spLocks/>
              </p:cNvSpPr>
              <p:nvPr/>
            </p:nvSpPr>
            <p:spPr bwMode="auto">
              <a:xfrm>
                <a:off x="4825" y="3267"/>
                <a:ext cx="15" cy="131"/>
              </a:xfrm>
              <a:custGeom>
                <a:avLst/>
                <a:gdLst>
                  <a:gd name="T0" fmla="*/ 15 w 15"/>
                  <a:gd name="T1" fmla="*/ 121 h 131"/>
                  <a:gd name="T2" fmla="*/ 0 w 15"/>
                  <a:gd name="T3" fmla="*/ 131 h 131"/>
                  <a:gd name="T4" fmla="*/ 0 w 15"/>
                  <a:gd name="T5" fmla="*/ 0 h 131"/>
                  <a:gd name="T6" fmla="*/ 15 w 15"/>
                  <a:gd name="T7" fmla="*/ 7 h 131"/>
                  <a:gd name="T8" fmla="*/ 15 w 15"/>
                  <a:gd name="T9" fmla="*/ 121 h 131"/>
                </a:gdLst>
                <a:ahLst/>
                <a:cxnLst>
                  <a:cxn ang="0">
                    <a:pos x="T0" y="T1"/>
                  </a:cxn>
                  <a:cxn ang="0">
                    <a:pos x="T2" y="T3"/>
                  </a:cxn>
                  <a:cxn ang="0">
                    <a:pos x="T4" y="T5"/>
                  </a:cxn>
                  <a:cxn ang="0">
                    <a:pos x="T6" y="T7"/>
                  </a:cxn>
                  <a:cxn ang="0">
                    <a:pos x="T8" y="T9"/>
                  </a:cxn>
                </a:cxnLst>
                <a:rect l="0" t="0" r="r" b="b"/>
                <a:pathLst>
                  <a:path w="15" h="131">
                    <a:moveTo>
                      <a:pt x="15" y="121"/>
                    </a:moveTo>
                    <a:lnTo>
                      <a:pt x="0" y="131"/>
                    </a:lnTo>
                    <a:lnTo>
                      <a:pt x="0" y="0"/>
                    </a:lnTo>
                    <a:lnTo>
                      <a:pt x="15" y="7"/>
                    </a:lnTo>
                    <a:lnTo>
                      <a:pt x="15"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Rectangle 389">
                <a:extLst>
                  <a:ext uri="{FF2B5EF4-FFF2-40B4-BE49-F238E27FC236}">
                    <a16:creationId xmlns:a16="http://schemas.microsoft.com/office/drawing/2014/main" id="{53B05B5C-C48C-4C85-A948-B8182BE4980E}"/>
                  </a:ext>
                </a:extLst>
              </p:cNvPr>
              <p:cNvSpPr>
                <a:spLocks noChangeArrowheads="1"/>
              </p:cNvSpPr>
              <p:nvPr/>
            </p:nvSpPr>
            <p:spPr bwMode="auto">
              <a:xfrm>
                <a:off x="5003" y="3578"/>
                <a:ext cx="8"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Oval 390">
                <a:extLst>
                  <a:ext uri="{FF2B5EF4-FFF2-40B4-BE49-F238E27FC236}">
                    <a16:creationId xmlns:a16="http://schemas.microsoft.com/office/drawing/2014/main" id="{944744D6-AC82-4C96-B94A-9B05A2E0370C}"/>
                  </a:ext>
                </a:extLst>
              </p:cNvPr>
              <p:cNvSpPr>
                <a:spLocks noChangeArrowheads="1"/>
              </p:cNvSpPr>
              <p:nvPr/>
            </p:nvSpPr>
            <p:spPr bwMode="auto">
              <a:xfrm>
                <a:off x="4968" y="3509"/>
                <a:ext cx="78" cy="79"/>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Rectangle 391">
                <a:extLst>
                  <a:ext uri="{FF2B5EF4-FFF2-40B4-BE49-F238E27FC236}">
                    <a16:creationId xmlns:a16="http://schemas.microsoft.com/office/drawing/2014/main" id="{5CB06A67-C576-4168-A36E-11BE22306E9F}"/>
                  </a:ext>
                </a:extLst>
              </p:cNvPr>
              <p:cNvSpPr>
                <a:spLocks noChangeArrowheads="1"/>
              </p:cNvSpPr>
              <p:nvPr/>
            </p:nvSpPr>
            <p:spPr bwMode="auto">
              <a:xfrm>
                <a:off x="5087" y="3528"/>
                <a:ext cx="7" cy="48"/>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Oval 392">
                <a:extLst>
                  <a:ext uri="{FF2B5EF4-FFF2-40B4-BE49-F238E27FC236}">
                    <a16:creationId xmlns:a16="http://schemas.microsoft.com/office/drawing/2014/main" id="{C9175DAF-B849-4930-8AA3-62BDAC448F28}"/>
                  </a:ext>
                </a:extLst>
              </p:cNvPr>
              <p:cNvSpPr>
                <a:spLocks noChangeArrowheads="1"/>
              </p:cNvSpPr>
              <p:nvPr/>
            </p:nvSpPr>
            <p:spPr bwMode="auto">
              <a:xfrm>
                <a:off x="5051" y="3457"/>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393">
                <a:extLst>
                  <a:ext uri="{FF2B5EF4-FFF2-40B4-BE49-F238E27FC236}">
                    <a16:creationId xmlns:a16="http://schemas.microsoft.com/office/drawing/2014/main" id="{8D24F747-0DC2-428E-8857-BCAA5D95E167}"/>
                  </a:ext>
                </a:extLst>
              </p:cNvPr>
              <p:cNvSpPr>
                <a:spLocks/>
              </p:cNvSpPr>
              <p:nvPr/>
            </p:nvSpPr>
            <p:spPr bwMode="auto">
              <a:xfrm>
                <a:off x="5830" y="2072"/>
                <a:ext cx="641" cy="361"/>
              </a:xfrm>
              <a:custGeom>
                <a:avLst/>
                <a:gdLst>
                  <a:gd name="T0" fmla="*/ 0 w 641"/>
                  <a:gd name="T1" fmla="*/ 107 h 361"/>
                  <a:gd name="T2" fmla="*/ 197 w 641"/>
                  <a:gd name="T3" fmla="*/ 0 h 361"/>
                  <a:gd name="T4" fmla="*/ 641 w 641"/>
                  <a:gd name="T5" fmla="*/ 250 h 361"/>
                  <a:gd name="T6" fmla="*/ 449 w 641"/>
                  <a:gd name="T7" fmla="*/ 361 h 361"/>
                  <a:gd name="T8" fmla="*/ 12 w 641"/>
                  <a:gd name="T9" fmla="*/ 114 h 361"/>
                  <a:gd name="T10" fmla="*/ 0 w 641"/>
                  <a:gd name="T11" fmla="*/ 107 h 361"/>
                </a:gdLst>
                <a:ahLst/>
                <a:cxnLst>
                  <a:cxn ang="0">
                    <a:pos x="T0" y="T1"/>
                  </a:cxn>
                  <a:cxn ang="0">
                    <a:pos x="T2" y="T3"/>
                  </a:cxn>
                  <a:cxn ang="0">
                    <a:pos x="T4" y="T5"/>
                  </a:cxn>
                  <a:cxn ang="0">
                    <a:pos x="T6" y="T7"/>
                  </a:cxn>
                  <a:cxn ang="0">
                    <a:pos x="T8" y="T9"/>
                  </a:cxn>
                  <a:cxn ang="0">
                    <a:pos x="T10" y="T11"/>
                  </a:cxn>
                </a:cxnLst>
                <a:rect l="0" t="0" r="r" b="b"/>
                <a:pathLst>
                  <a:path w="641" h="361">
                    <a:moveTo>
                      <a:pt x="0" y="107"/>
                    </a:moveTo>
                    <a:lnTo>
                      <a:pt x="197" y="0"/>
                    </a:lnTo>
                    <a:lnTo>
                      <a:pt x="641" y="250"/>
                    </a:lnTo>
                    <a:lnTo>
                      <a:pt x="449" y="361"/>
                    </a:lnTo>
                    <a:lnTo>
                      <a:pt x="12" y="114"/>
                    </a:lnTo>
                    <a:lnTo>
                      <a:pt x="0" y="10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394">
                <a:extLst>
                  <a:ext uri="{FF2B5EF4-FFF2-40B4-BE49-F238E27FC236}">
                    <a16:creationId xmlns:a16="http://schemas.microsoft.com/office/drawing/2014/main" id="{6032B2BE-7EA1-4C4D-8F2F-252D69AC0E24}"/>
                  </a:ext>
                </a:extLst>
              </p:cNvPr>
              <p:cNvSpPr>
                <a:spLocks/>
              </p:cNvSpPr>
              <p:nvPr/>
            </p:nvSpPr>
            <p:spPr bwMode="auto">
              <a:xfrm>
                <a:off x="5958" y="2291"/>
                <a:ext cx="850" cy="496"/>
              </a:xfrm>
              <a:custGeom>
                <a:avLst/>
                <a:gdLst>
                  <a:gd name="T0" fmla="*/ 0 w 850"/>
                  <a:gd name="T1" fmla="*/ 275 h 496"/>
                  <a:gd name="T2" fmla="*/ 461 w 850"/>
                  <a:gd name="T3" fmla="*/ 0 h 496"/>
                  <a:gd name="T4" fmla="*/ 850 w 850"/>
                  <a:gd name="T5" fmla="*/ 218 h 496"/>
                  <a:gd name="T6" fmla="*/ 392 w 850"/>
                  <a:gd name="T7" fmla="*/ 496 h 496"/>
                  <a:gd name="T8" fmla="*/ 0 w 850"/>
                  <a:gd name="T9" fmla="*/ 275 h 496"/>
                </a:gdLst>
                <a:ahLst/>
                <a:cxnLst>
                  <a:cxn ang="0">
                    <a:pos x="T0" y="T1"/>
                  </a:cxn>
                  <a:cxn ang="0">
                    <a:pos x="T2" y="T3"/>
                  </a:cxn>
                  <a:cxn ang="0">
                    <a:pos x="T4" y="T5"/>
                  </a:cxn>
                  <a:cxn ang="0">
                    <a:pos x="T6" y="T7"/>
                  </a:cxn>
                  <a:cxn ang="0">
                    <a:pos x="T8" y="T9"/>
                  </a:cxn>
                </a:cxnLst>
                <a:rect l="0" t="0" r="r" b="b"/>
                <a:pathLst>
                  <a:path w="850" h="496">
                    <a:moveTo>
                      <a:pt x="0" y="275"/>
                    </a:moveTo>
                    <a:lnTo>
                      <a:pt x="461" y="0"/>
                    </a:lnTo>
                    <a:lnTo>
                      <a:pt x="850" y="218"/>
                    </a:lnTo>
                    <a:lnTo>
                      <a:pt x="392" y="496"/>
                    </a:lnTo>
                    <a:lnTo>
                      <a:pt x="0" y="275"/>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Rectangle 395">
                <a:extLst>
                  <a:ext uri="{FF2B5EF4-FFF2-40B4-BE49-F238E27FC236}">
                    <a16:creationId xmlns:a16="http://schemas.microsoft.com/office/drawing/2014/main" id="{45E4D49D-5EB6-4091-A86F-917144EB25E7}"/>
                  </a:ext>
                </a:extLst>
              </p:cNvPr>
              <p:cNvSpPr>
                <a:spLocks noChangeArrowheads="1"/>
              </p:cNvSpPr>
              <p:nvPr/>
            </p:nvSpPr>
            <p:spPr bwMode="auto">
              <a:xfrm>
                <a:off x="6644" y="2438"/>
                <a:ext cx="8" cy="47"/>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Oval 396">
                <a:extLst>
                  <a:ext uri="{FF2B5EF4-FFF2-40B4-BE49-F238E27FC236}">
                    <a16:creationId xmlns:a16="http://schemas.microsoft.com/office/drawing/2014/main" id="{2CDE6442-D66F-4D54-998C-712D9F624A51}"/>
                  </a:ext>
                </a:extLst>
              </p:cNvPr>
              <p:cNvSpPr>
                <a:spLocks noChangeArrowheads="1"/>
              </p:cNvSpPr>
              <p:nvPr/>
            </p:nvSpPr>
            <p:spPr bwMode="auto">
              <a:xfrm>
                <a:off x="6609" y="2367"/>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Rectangle 397">
                <a:extLst>
                  <a:ext uri="{FF2B5EF4-FFF2-40B4-BE49-F238E27FC236}">
                    <a16:creationId xmlns:a16="http://schemas.microsoft.com/office/drawing/2014/main" id="{335F33C3-8374-4A99-B5A8-0D2D6F0B7FD7}"/>
                  </a:ext>
                </a:extLst>
              </p:cNvPr>
              <p:cNvSpPr>
                <a:spLocks noChangeArrowheads="1"/>
              </p:cNvSpPr>
              <p:nvPr/>
            </p:nvSpPr>
            <p:spPr bwMode="auto">
              <a:xfrm>
                <a:off x="6559" y="2405"/>
                <a:ext cx="7"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Oval 398">
                <a:extLst>
                  <a:ext uri="{FF2B5EF4-FFF2-40B4-BE49-F238E27FC236}">
                    <a16:creationId xmlns:a16="http://schemas.microsoft.com/office/drawing/2014/main" id="{9C79E6CC-CCF7-4CC5-8F54-20561FED03F2}"/>
                  </a:ext>
                </a:extLst>
              </p:cNvPr>
              <p:cNvSpPr>
                <a:spLocks noChangeArrowheads="1"/>
              </p:cNvSpPr>
              <p:nvPr/>
            </p:nvSpPr>
            <p:spPr bwMode="auto">
              <a:xfrm>
                <a:off x="6523" y="2336"/>
                <a:ext cx="79"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Rectangle 399">
                <a:extLst>
                  <a:ext uri="{FF2B5EF4-FFF2-40B4-BE49-F238E27FC236}">
                    <a16:creationId xmlns:a16="http://schemas.microsoft.com/office/drawing/2014/main" id="{3C255A9D-FD55-4A3E-8068-989762781D72}"/>
                  </a:ext>
                </a:extLst>
              </p:cNvPr>
              <p:cNvSpPr>
                <a:spLocks noChangeArrowheads="1"/>
              </p:cNvSpPr>
              <p:nvPr/>
            </p:nvSpPr>
            <p:spPr bwMode="auto">
              <a:xfrm>
                <a:off x="6084" y="2160"/>
                <a:ext cx="7"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Oval 400">
                <a:extLst>
                  <a:ext uri="{FF2B5EF4-FFF2-40B4-BE49-F238E27FC236}">
                    <a16:creationId xmlns:a16="http://schemas.microsoft.com/office/drawing/2014/main" id="{62988246-4FB8-4710-B0AC-65E63BE5F735}"/>
                  </a:ext>
                </a:extLst>
              </p:cNvPr>
              <p:cNvSpPr>
                <a:spLocks noChangeArrowheads="1"/>
              </p:cNvSpPr>
              <p:nvPr/>
            </p:nvSpPr>
            <p:spPr bwMode="auto">
              <a:xfrm>
                <a:off x="6048" y="2089"/>
                <a:ext cx="79"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Rectangle 401">
                <a:extLst>
                  <a:ext uri="{FF2B5EF4-FFF2-40B4-BE49-F238E27FC236}">
                    <a16:creationId xmlns:a16="http://schemas.microsoft.com/office/drawing/2014/main" id="{4AE51D29-6780-499A-9380-368F9A4E18FB}"/>
                  </a:ext>
                </a:extLst>
              </p:cNvPr>
              <p:cNvSpPr>
                <a:spLocks noChangeArrowheads="1"/>
              </p:cNvSpPr>
              <p:nvPr/>
            </p:nvSpPr>
            <p:spPr bwMode="auto">
              <a:xfrm>
                <a:off x="5996" y="2129"/>
                <a:ext cx="10" cy="48"/>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Oval 402">
                <a:extLst>
                  <a:ext uri="{FF2B5EF4-FFF2-40B4-BE49-F238E27FC236}">
                    <a16:creationId xmlns:a16="http://schemas.microsoft.com/office/drawing/2014/main" id="{6D7C9C56-C03C-415C-8438-B1E8A66EC2F3}"/>
                  </a:ext>
                </a:extLst>
              </p:cNvPr>
              <p:cNvSpPr>
                <a:spLocks noChangeArrowheads="1"/>
              </p:cNvSpPr>
              <p:nvPr/>
            </p:nvSpPr>
            <p:spPr bwMode="auto">
              <a:xfrm>
                <a:off x="5961" y="2058"/>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403">
                <a:extLst>
                  <a:ext uri="{FF2B5EF4-FFF2-40B4-BE49-F238E27FC236}">
                    <a16:creationId xmlns:a16="http://schemas.microsoft.com/office/drawing/2014/main" id="{1624A5B9-49A5-4F59-8D45-4FC2DFD2ED79}"/>
                  </a:ext>
                </a:extLst>
              </p:cNvPr>
              <p:cNvSpPr>
                <a:spLocks/>
              </p:cNvSpPr>
              <p:nvPr/>
            </p:nvSpPr>
            <p:spPr bwMode="auto">
              <a:xfrm>
                <a:off x="6044" y="2291"/>
                <a:ext cx="572" cy="342"/>
              </a:xfrm>
              <a:custGeom>
                <a:avLst/>
                <a:gdLst>
                  <a:gd name="T0" fmla="*/ 0 w 572"/>
                  <a:gd name="T1" fmla="*/ 164 h 342"/>
                  <a:gd name="T2" fmla="*/ 263 w 572"/>
                  <a:gd name="T3" fmla="*/ 0 h 342"/>
                  <a:gd name="T4" fmla="*/ 572 w 572"/>
                  <a:gd name="T5" fmla="*/ 185 h 342"/>
                  <a:gd name="T6" fmla="*/ 306 w 572"/>
                  <a:gd name="T7" fmla="*/ 342 h 342"/>
                  <a:gd name="T8" fmla="*/ 0 w 572"/>
                  <a:gd name="T9" fmla="*/ 164 h 342"/>
                </a:gdLst>
                <a:ahLst/>
                <a:cxnLst>
                  <a:cxn ang="0">
                    <a:pos x="T0" y="T1"/>
                  </a:cxn>
                  <a:cxn ang="0">
                    <a:pos x="T2" y="T3"/>
                  </a:cxn>
                  <a:cxn ang="0">
                    <a:pos x="T4" y="T5"/>
                  </a:cxn>
                  <a:cxn ang="0">
                    <a:pos x="T6" y="T7"/>
                  </a:cxn>
                  <a:cxn ang="0">
                    <a:pos x="T8" y="T9"/>
                  </a:cxn>
                </a:cxnLst>
                <a:rect l="0" t="0" r="r" b="b"/>
                <a:pathLst>
                  <a:path w="572" h="342">
                    <a:moveTo>
                      <a:pt x="0" y="164"/>
                    </a:moveTo>
                    <a:lnTo>
                      <a:pt x="263" y="0"/>
                    </a:lnTo>
                    <a:lnTo>
                      <a:pt x="572" y="185"/>
                    </a:lnTo>
                    <a:lnTo>
                      <a:pt x="306" y="342"/>
                    </a:lnTo>
                    <a:lnTo>
                      <a:pt x="0" y="164"/>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404">
                <a:extLst>
                  <a:ext uri="{FF2B5EF4-FFF2-40B4-BE49-F238E27FC236}">
                    <a16:creationId xmlns:a16="http://schemas.microsoft.com/office/drawing/2014/main" id="{639FDB04-BB3C-40BC-B721-29FA5FAF512D}"/>
                  </a:ext>
                </a:extLst>
              </p:cNvPr>
              <p:cNvSpPr>
                <a:spLocks/>
              </p:cNvSpPr>
              <p:nvPr/>
            </p:nvSpPr>
            <p:spPr bwMode="auto">
              <a:xfrm>
                <a:off x="6079" y="1509"/>
                <a:ext cx="271" cy="1098"/>
              </a:xfrm>
              <a:custGeom>
                <a:avLst/>
                <a:gdLst>
                  <a:gd name="T0" fmla="*/ 0 w 271"/>
                  <a:gd name="T1" fmla="*/ 943 h 1098"/>
                  <a:gd name="T2" fmla="*/ 271 w 271"/>
                  <a:gd name="T3" fmla="*/ 1098 h 1098"/>
                  <a:gd name="T4" fmla="*/ 269 w 271"/>
                  <a:gd name="T5" fmla="*/ 157 h 1098"/>
                  <a:gd name="T6" fmla="*/ 0 w 271"/>
                  <a:gd name="T7" fmla="*/ 0 h 1098"/>
                  <a:gd name="T8" fmla="*/ 0 w 271"/>
                  <a:gd name="T9" fmla="*/ 943 h 1098"/>
                </a:gdLst>
                <a:ahLst/>
                <a:cxnLst>
                  <a:cxn ang="0">
                    <a:pos x="T0" y="T1"/>
                  </a:cxn>
                  <a:cxn ang="0">
                    <a:pos x="T2" y="T3"/>
                  </a:cxn>
                  <a:cxn ang="0">
                    <a:pos x="T4" y="T5"/>
                  </a:cxn>
                  <a:cxn ang="0">
                    <a:pos x="T6" y="T7"/>
                  </a:cxn>
                  <a:cxn ang="0">
                    <a:pos x="T8" y="T9"/>
                  </a:cxn>
                </a:cxnLst>
                <a:rect l="0" t="0" r="r" b="b"/>
                <a:pathLst>
                  <a:path w="271" h="1098">
                    <a:moveTo>
                      <a:pt x="0" y="943"/>
                    </a:moveTo>
                    <a:lnTo>
                      <a:pt x="271" y="1098"/>
                    </a:lnTo>
                    <a:lnTo>
                      <a:pt x="269" y="157"/>
                    </a:lnTo>
                    <a:lnTo>
                      <a:pt x="0" y="0"/>
                    </a:lnTo>
                    <a:lnTo>
                      <a:pt x="0" y="943"/>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405">
                <a:extLst>
                  <a:ext uri="{FF2B5EF4-FFF2-40B4-BE49-F238E27FC236}">
                    <a16:creationId xmlns:a16="http://schemas.microsoft.com/office/drawing/2014/main" id="{0FAB1D7F-9D41-470C-851C-B0E7EAA571E9}"/>
                  </a:ext>
                </a:extLst>
              </p:cNvPr>
              <p:cNvSpPr>
                <a:spLocks/>
              </p:cNvSpPr>
              <p:nvPr/>
            </p:nvSpPr>
            <p:spPr bwMode="auto">
              <a:xfrm>
                <a:off x="6348" y="1533"/>
                <a:ext cx="230" cy="1074"/>
              </a:xfrm>
              <a:custGeom>
                <a:avLst/>
                <a:gdLst>
                  <a:gd name="T0" fmla="*/ 0 w 230"/>
                  <a:gd name="T1" fmla="*/ 133 h 1074"/>
                  <a:gd name="T2" fmla="*/ 230 w 230"/>
                  <a:gd name="T3" fmla="*/ 0 h 1074"/>
                  <a:gd name="T4" fmla="*/ 230 w 230"/>
                  <a:gd name="T5" fmla="*/ 941 h 1074"/>
                  <a:gd name="T6" fmla="*/ 2 w 230"/>
                  <a:gd name="T7" fmla="*/ 1074 h 1074"/>
                  <a:gd name="T8" fmla="*/ 0 w 230"/>
                  <a:gd name="T9" fmla="*/ 133 h 1074"/>
                </a:gdLst>
                <a:ahLst/>
                <a:cxnLst>
                  <a:cxn ang="0">
                    <a:pos x="T0" y="T1"/>
                  </a:cxn>
                  <a:cxn ang="0">
                    <a:pos x="T2" y="T3"/>
                  </a:cxn>
                  <a:cxn ang="0">
                    <a:pos x="T4" y="T5"/>
                  </a:cxn>
                  <a:cxn ang="0">
                    <a:pos x="T6" y="T7"/>
                  </a:cxn>
                  <a:cxn ang="0">
                    <a:pos x="T8" y="T9"/>
                  </a:cxn>
                </a:cxnLst>
                <a:rect l="0" t="0" r="r" b="b"/>
                <a:pathLst>
                  <a:path w="230" h="1074">
                    <a:moveTo>
                      <a:pt x="0" y="133"/>
                    </a:moveTo>
                    <a:lnTo>
                      <a:pt x="230" y="0"/>
                    </a:lnTo>
                    <a:lnTo>
                      <a:pt x="230" y="941"/>
                    </a:lnTo>
                    <a:lnTo>
                      <a:pt x="2" y="1074"/>
                    </a:lnTo>
                    <a:lnTo>
                      <a:pt x="0" y="133"/>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 name="Freeform 407">
              <a:extLst>
                <a:ext uri="{FF2B5EF4-FFF2-40B4-BE49-F238E27FC236}">
                  <a16:creationId xmlns:a16="http://schemas.microsoft.com/office/drawing/2014/main" id="{9427DD2A-CAE4-4C36-88EF-293382DAC391}"/>
                </a:ext>
              </a:extLst>
            </p:cNvPr>
            <p:cNvSpPr>
              <a:spLocks/>
            </p:cNvSpPr>
            <p:nvPr/>
          </p:nvSpPr>
          <p:spPr bwMode="auto">
            <a:xfrm>
              <a:off x="9594851" y="3897313"/>
              <a:ext cx="485775" cy="463550"/>
            </a:xfrm>
            <a:custGeom>
              <a:avLst/>
              <a:gdLst>
                <a:gd name="T0" fmla="*/ 0 w 306"/>
                <a:gd name="T1" fmla="*/ 118 h 292"/>
                <a:gd name="T2" fmla="*/ 306 w 306"/>
                <a:gd name="T3" fmla="*/ 292 h 292"/>
                <a:gd name="T4" fmla="*/ 306 w 306"/>
                <a:gd name="T5" fmla="*/ 178 h 292"/>
                <a:gd name="T6" fmla="*/ 0 w 306"/>
                <a:gd name="T7" fmla="*/ 0 h 292"/>
                <a:gd name="T8" fmla="*/ 0 w 306"/>
                <a:gd name="T9" fmla="*/ 118 h 292"/>
              </a:gdLst>
              <a:ahLst/>
              <a:cxnLst>
                <a:cxn ang="0">
                  <a:pos x="T0" y="T1"/>
                </a:cxn>
                <a:cxn ang="0">
                  <a:pos x="T2" y="T3"/>
                </a:cxn>
                <a:cxn ang="0">
                  <a:pos x="T4" y="T5"/>
                </a:cxn>
                <a:cxn ang="0">
                  <a:pos x="T6" y="T7"/>
                </a:cxn>
                <a:cxn ang="0">
                  <a:pos x="T8" y="T9"/>
                </a:cxn>
              </a:cxnLst>
              <a:rect l="0" t="0" r="r" b="b"/>
              <a:pathLst>
                <a:path w="306" h="292">
                  <a:moveTo>
                    <a:pt x="0" y="118"/>
                  </a:moveTo>
                  <a:lnTo>
                    <a:pt x="306" y="292"/>
                  </a:lnTo>
                  <a:lnTo>
                    <a:pt x="306" y="178"/>
                  </a:lnTo>
                  <a:lnTo>
                    <a:pt x="0" y="0"/>
                  </a:lnTo>
                  <a:lnTo>
                    <a:pt x="0" y="118"/>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408">
              <a:extLst>
                <a:ext uri="{FF2B5EF4-FFF2-40B4-BE49-F238E27FC236}">
                  <a16:creationId xmlns:a16="http://schemas.microsoft.com/office/drawing/2014/main" id="{198AD4DF-83BB-4F3A-A1A7-D264F233308E}"/>
                </a:ext>
              </a:extLst>
            </p:cNvPr>
            <p:cNvSpPr>
              <a:spLocks/>
            </p:cNvSpPr>
            <p:nvPr/>
          </p:nvSpPr>
          <p:spPr bwMode="auto">
            <a:xfrm>
              <a:off x="10080626" y="3930651"/>
              <a:ext cx="422275" cy="430213"/>
            </a:xfrm>
            <a:custGeom>
              <a:avLst/>
              <a:gdLst>
                <a:gd name="T0" fmla="*/ 0 w 266"/>
                <a:gd name="T1" fmla="*/ 157 h 271"/>
                <a:gd name="T2" fmla="*/ 266 w 266"/>
                <a:gd name="T3" fmla="*/ 0 h 271"/>
                <a:gd name="T4" fmla="*/ 266 w 266"/>
                <a:gd name="T5" fmla="*/ 116 h 271"/>
                <a:gd name="T6" fmla="*/ 0 w 266"/>
                <a:gd name="T7" fmla="*/ 271 h 271"/>
                <a:gd name="T8" fmla="*/ 0 w 266"/>
                <a:gd name="T9" fmla="*/ 157 h 271"/>
              </a:gdLst>
              <a:ahLst/>
              <a:cxnLst>
                <a:cxn ang="0">
                  <a:pos x="T0" y="T1"/>
                </a:cxn>
                <a:cxn ang="0">
                  <a:pos x="T2" y="T3"/>
                </a:cxn>
                <a:cxn ang="0">
                  <a:pos x="T4" y="T5"/>
                </a:cxn>
                <a:cxn ang="0">
                  <a:pos x="T6" y="T7"/>
                </a:cxn>
                <a:cxn ang="0">
                  <a:pos x="T8" y="T9"/>
                </a:cxn>
              </a:cxnLst>
              <a:rect l="0" t="0" r="r" b="b"/>
              <a:pathLst>
                <a:path w="266" h="271">
                  <a:moveTo>
                    <a:pt x="0" y="157"/>
                  </a:moveTo>
                  <a:lnTo>
                    <a:pt x="266" y="0"/>
                  </a:lnTo>
                  <a:lnTo>
                    <a:pt x="266" y="116"/>
                  </a:lnTo>
                  <a:lnTo>
                    <a:pt x="0" y="271"/>
                  </a:lnTo>
                  <a:lnTo>
                    <a:pt x="0" y="157"/>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409">
              <a:extLst>
                <a:ext uri="{FF2B5EF4-FFF2-40B4-BE49-F238E27FC236}">
                  <a16:creationId xmlns:a16="http://schemas.microsoft.com/office/drawing/2014/main" id="{C2311837-0087-4150-BCEB-6DD5D173A7DA}"/>
                </a:ext>
              </a:extLst>
            </p:cNvPr>
            <p:cNvSpPr>
              <a:spLocks/>
            </p:cNvSpPr>
            <p:nvPr/>
          </p:nvSpPr>
          <p:spPr bwMode="auto">
            <a:xfrm>
              <a:off x="9650413" y="2181226"/>
              <a:ext cx="792163" cy="463550"/>
            </a:xfrm>
            <a:custGeom>
              <a:avLst/>
              <a:gdLst>
                <a:gd name="T0" fmla="*/ 0 w 499"/>
                <a:gd name="T1" fmla="*/ 135 h 292"/>
                <a:gd name="T2" fmla="*/ 231 w 499"/>
                <a:gd name="T3" fmla="*/ 0 h 292"/>
                <a:gd name="T4" fmla="*/ 499 w 499"/>
                <a:gd name="T5" fmla="*/ 159 h 292"/>
                <a:gd name="T6" fmla="*/ 269 w 499"/>
                <a:gd name="T7" fmla="*/ 292 h 292"/>
                <a:gd name="T8" fmla="*/ 12 w 499"/>
                <a:gd name="T9" fmla="*/ 142 h 292"/>
                <a:gd name="T10" fmla="*/ 0 w 499"/>
                <a:gd name="T11" fmla="*/ 135 h 292"/>
              </a:gdLst>
              <a:ahLst/>
              <a:cxnLst>
                <a:cxn ang="0">
                  <a:pos x="T0" y="T1"/>
                </a:cxn>
                <a:cxn ang="0">
                  <a:pos x="T2" y="T3"/>
                </a:cxn>
                <a:cxn ang="0">
                  <a:pos x="T4" y="T5"/>
                </a:cxn>
                <a:cxn ang="0">
                  <a:pos x="T6" y="T7"/>
                </a:cxn>
                <a:cxn ang="0">
                  <a:pos x="T8" y="T9"/>
                </a:cxn>
                <a:cxn ang="0">
                  <a:pos x="T10" y="T11"/>
                </a:cxn>
              </a:cxnLst>
              <a:rect l="0" t="0" r="r" b="b"/>
              <a:pathLst>
                <a:path w="499" h="292">
                  <a:moveTo>
                    <a:pt x="0" y="135"/>
                  </a:moveTo>
                  <a:lnTo>
                    <a:pt x="231" y="0"/>
                  </a:lnTo>
                  <a:lnTo>
                    <a:pt x="499" y="159"/>
                  </a:lnTo>
                  <a:lnTo>
                    <a:pt x="269" y="292"/>
                  </a:lnTo>
                  <a:lnTo>
                    <a:pt x="12" y="142"/>
                  </a:lnTo>
                  <a:lnTo>
                    <a:pt x="0" y="135"/>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410">
              <a:extLst>
                <a:ext uri="{FF2B5EF4-FFF2-40B4-BE49-F238E27FC236}">
                  <a16:creationId xmlns:a16="http://schemas.microsoft.com/office/drawing/2014/main" id="{183F8C29-1F5E-4CA9-A63C-FB936819FBA3}"/>
                </a:ext>
              </a:extLst>
            </p:cNvPr>
            <p:cNvSpPr>
              <a:spLocks/>
            </p:cNvSpPr>
            <p:nvPr/>
          </p:nvSpPr>
          <p:spPr bwMode="auto">
            <a:xfrm>
              <a:off x="9688513" y="2474913"/>
              <a:ext cx="79375" cy="252413"/>
            </a:xfrm>
            <a:custGeom>
              <a:avLst/>
              <a:gdLst>
                <a:gd name="T0" fmla="*/ 50 w 50"/>
                <a:gd name="T1" fmla="*/ 159 h 159"/>
                <a:gd name="T2" fmla="*/ 0 w 50"/>
                <a:gd name="T3" fmla="*/ 131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411">
              <a:extLst>
                <a:ext uri="{FF2B5EF4-FFF2-40B4-BE49-F238E27FC236}">
                  <a16:creationId xmlns:a16="http://schemas.microsoft.com/office/drawing/2014/main" id="{FD81AE5D-BCD8-4C39-B537-E71AEFC462A9}"/>
                </a:ext>
              </a:extLst>
            </p:cNvPr>
            <p:cNvSpPr>
              <a:spLocks/>
            </p:cNvSpPr>
            <p:nvPr/>
          </p:nvSpPr>
          <p:spPr bwMode="auto">
            <a:xfrm>
              <a:off x="9688513" y="2474913"/>
              <a:ext cx="22225" cy="207963"/>
            </a:xfrm>
            <a:custGeom>
              <a:avLst/>
              <a:gdLst>
                <a:gd name="T0" fmla="*/ 14 w 14"/>
                <a:gd name="T1" fmla="*/ 121 h 131"/>
                <a:gd name="T2" fmla="*/ 0 w 14"/>
                <a:gd name="T3" fmla="*/ 131 h 131"/>
                <a:gd name="T4" fmla="*/ 0 w 14"/>
                <a:gd name="T5" fmla="*/ 0 h 131"/>
                <a:gd name="T6" fmla="*/ 14 w 14"/>
                <a:gd name="T7" fmla="*/ 7 h 131"/>
                <a:gd name="T8" fmla="*/ 14 w 14"/>
                <a:gd name="T9" fmla="*/ 121 h 131"/>
              </a:gdLst>
              <a:ahLst/>
              <a:cxnLst>
                <a:cxn ang="0">
                  <a:pos x="T0" y="T1"/>
                </a:cxn>
                <a:cxn ang="0">
                  <a:pos x="T2" y="T3"/>
                </a:cxn>
                <a:cxn ang="0">
                  <a:pos x="T4" y="T5"/>
                </a:cxn>
                <a:cxn ang="0">
                  <a:pos x="T6" y="T7"/>
                </a:cxn>
                <a:cxn ang="0">
                  <a:pos x="T8" y="T9"/>
                </a:cxn>
              </a:cxnLst>
              <a:rect l="0" t="0" r="r" b="b"/>
              <a:pathLst>
                <a:path w="14" h="131">
                  <a:moveTo>
                    <a:pt x="14" y="121"/>
                  </a:moveTo>
                  <a:lnTo>
                    <a:pt x="0" y="131"/>
                  </a:lnTo>
                  <a:lnTo>
                    <a:pt x="0" y="0"/>
                  </a:lnTo>
                  <a:lnTo>
                    <a:pt x="14" y="7"/>
                  </a:lnTo>
                  <a:lnTo>
                    <a:pt x="14"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412">
              <a:extLst>
                <a:ext uri="{FF2B5EF4-FFF2-40B4-BE49-F238E27FC236}">
                  <a16:creationId xmlns:a16="http://schemas.microsoft.com/office/drawing/2014/main" id="{0D1E67E0-46BC-4040-B290-FCB6937FC364}"/>
                </a:ext>
              </a:extLst>
            </p:cNvPr>
            <p:cNvSpPr>
              <a:spLocks/>
            </p:cNvSpPr>
            <p:nvPr/>
          </p:nvSpPr>
          <p:spPr bwMode="auto">
            <a:xfrm>
              <a:off x="9688513" y="2779713"/>
              <a:ext cx="79375" cy="254000"/>
            </a:xfrm>
            <a:custGeom>
              <a:avLst/>
              <a:gdLst>
                <a:gd name="T0" fmla="*/ 50 w 50"/>
                <a:gd name="T1" fmla="*/ 160 h 160"/>
                <a:gd name="T2" fmla="*/ 0 w 50"/>
                <a:gd name="T3" fmla="*/ 131 h 160"/>
                <a:gd name="T4" fmla="*/ 0 w 50"/>
                <a:gd name="T5" fmla="*/ 0 h 160"/>
                <a:gd name="T6" fmla="*/ 50 w 50"/>
                <a:gd name="T7" fmla="*/ 29 h 160"/>
                <a:gd name="T8" fmla="*/ 50 w 50"/>
                <a:gd name="T9" fmla="*/ 160 h 160"/>
              </a:gdLst>
              <a:ahLst/>
              <a:cxnLst>
                <a:cxn ang="0">
                  <a:pos x="T0" y="T1"/>
                </a:cxn>
                <a:cxn ang="0">
                  <a:pos x="T2" y="T3"/>
                </a:cxn>
                <a:cxn ang="0">
                  <a:pos x="T4" y="T5"/>
                </a:cxn>
                <a:cxn ang="0">
                  <a:pos x="T6" y="T7"/>
                </a:cxn>
                <a:cxn ang="0">
                  <a:pos x="T8" y="T9"/>
                </a:cxn>
              </a:cxnLst>
              <a:rect l="0" t="0" r="r" b="b"/>
              <a:pathLst>
                <a:path w="50" h="160">
                  <a:moveTo>
                    <a:pt x="50" y="160"/>
                  </a:moveTo>
                  <a:lnTo>
                    <a:pt x="0" y="131"/>
                  </a:lnTo>
                  <a:lnTo>
                    <a:pt x="0" y="0"/>
                  </a:lnTo>
                  <a:lnTo>
                    <a:pt x="50" y="29"/>
                  </a:lnTo>
                  <a:lnTo>
                    <a:pt x="50"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413">
              <a:extLst>
                <a:ext uri="{FF2B5EF4-FFF2-40B4-BE49-F238E27FC236}">
                  <a16:creationId xmlns:a16="http://schemas.microsoft.com/office/drawing/2014/main" id="{48476E71-2F36-414D-8438-06C52756876F}"/>
                </a:ext>
              </a:extLst>
            </p:cNvPr>
            <p:cNvSpPr>
              <a:spLocks/>
            </p:cNvSpPr>
            <p:nvPr/>
          </p:nvSpPr>
          <p:spPr bwMode="auto">
            <a:xfrm>
              <a:off x="9688513" y="2779713"/>
              <a:ext cx="22225" cy="207963"/>
            </a:xfrm>
            <a:custGeom>
              <a:avLst/>
              <a:gdLst>
                <a:gd name="T0" fmla="*/ 14 w 14"/>
                <a:gd name="T1" fmla="*/ 124 h 131"/>
                <a:gd name="T2" fmla="*/ 0 w 14"/>
                <a:gd name="T3" fmla="*/ 131 h 131"/>
                <a:gd name="T4" fmla="*/ 0 w 14"/>
                <a:gd name="T5" fmla="*/ 0 h 131"/>
                <a:gd name="T6" fmla="*/ 14 w 14"/>
                <a:gd name="T7" fmla="*/ 8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8"/>
                  </a:lnTo>
                  <a:lnTo>
                    <a:pt x="14"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414">
              <a:extLst>
                <a:ext uri="{FF2B5EF4-FFF2-40B4-BE49-F238E27FC236}">
                  <a16:creationId xmlns:a16="http://schemas.microsoft.com/office/drawing/2014/main" id="{BCF04011-8F62-4156-B54C-E520843B1CC2}"/>
                </a:ext>
              </a:extLst>
            </p:cNvPr>
            <p:cNvSpPr>
              <a:spLocks/>
            </p:cNvSpPr>
            <p:nvPr/>
          </p:nvSpPr>
          <p:spPr bwMode="auto">
            <a:xfrm>
              <a:off x="9688513" y="3086101"/>
              <a:ext cx="79375" cy="252413"/>
            </a:xfrm>
            <a:custGeom>
              <a:avLst/>
              <a:gdLst>
                <a:gd name="T0" fmla="*/ 50 w 50"/>
                <a:gd name="T1" fmla="*/ 159 h 159"/>
                <a:gd name="T2" fmla="*/ 0 w 50"/>
                <a:gd name="T3" fmla="*/ 130 h 159"/>
                <a:gd name="T4" fmla="*/ 0 w 50"/>
                <a:gd name="T5" fmla="*/ 0 h 159"/>
                <a:gd name="T6" fmla="*/ 50 w 50"/>
                <a:gd name="T7" fmla="*/ 31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31"/>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415">
              <a:extLst>
                <a:ext uri="{FF2B5EF4-FFF2-40B4-BE49-F238E27FC236}">
                  <a16:creationId xmlns:a16="http://schemas.microsoft.com/office/drawing/2014/main" id="{4D725D5A-1CEF-4988-84E9-35319C74361A}"/>
                </a:ext>
              </a:extLst>
            </p:cNvPr>
            <p:cNvSpPr>
              <a:spLocks/>
            </p:cNvSpPr>
            <p:nvPr/>
          </p:nvSpPr>
          <p:spPr bwMode="auto">
            <a:xfrm>
              <a:off x="9688513" y="3086101"/>
              <a:ext cx="22225" cy="206375"/>
            </a:xfrm>
            <a:custGeom>
              <a:avLst/>
              <a:gdLst>
                <a:gd name="T0" fmla="*/ 14 w 14"/>
                <a:gd name="T1" fmla="*/ 123 h 130"/>
                <a:gd name="T2" fmla="*/ 0 w 14"/>
                <a:gd name="T3" fmla="*/ 130 h 130"/>
                <a:gd name="T4" fmla="*/ 0 w 14"/>
                <a:gd name="T5" fmla="*/ 0 h 130"/>
                <a:gd name="T6" fmla="*/ 14 w 14"/>
                <a:gd name="T7" fmla="*/ 9 h 130"/>
                <a:gd name="T8" fmla="*/ 14 w 14"/>
                <a:gd name="T9" fmla="*/ 123 h 130"/>
              </a:gdLst>
              <a:ahLst/>
              <a:cxnLst>
                <a:cxn ang="0">
                  <a:pos x="T0" y="T1"/>
                </a:cxn>
                <a:cxn ang="0">
                  <a:pos x="T2" y="T3"/>
                </a:cxn>
                <a:cxn ang="0">
                  <a:pos x="T4" y="T5"/>
                </a:cxn>
                <a:cxn ang="0">
                  <a:pos x="T6" y="T7"/>
                </a:cxn>
                <a:cxn ang="0">
                  <a:pos x="T8" y="T9"/>
                </a:cxn>
              </a:cxnLst>
              <a:rect l="0" t="0" r="r" b="b"/>
              <a:pathLst>
                <a:path w="14" h="130">
                  <a:moveTo>
                    <a:pt x="14" y="123"/>
                  </a:moveTo>
                  <a:lnTo>
                    <a:pt x="0" y="130"/>
                  </a:lnTo>
                  <a:lnTo>
                    <a:pt x="0" y="0"/>
                  </a:lnTo>
                  <a:lnTo>
                    <a:pt x="14" y="9"/>
                  </a:lnTo>
                  <a:lnTo>
                    <a:pt x="14" y="123"/>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416">
              <a:extLst>
                <a:ext uri="{FF2B5EF4-FFF2-40B4-BE49-F238E27FC236}">
                  <a16:creationId xmlns:a16="http://schemas.microsoft.com/office/drawing/2014/main" id="{C9E9FFB9-66CB-4A25-9483-56B830D34B94}"/>
                </a:ext>
              </a:extLst>
            </p:cNvPr>
            <p:cNvSpPr>
              <a:spLocks/>
            </p:cNvSpPr>
            <p:nvPr/>
          </p:nvSpPr>
          <p:spPr bwMode="auto">
            <a:xfrm>
              <a:off x="9688513" y="3395663"/>
              <a:ext cx="79375" cy="252413"/>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417">
              <a:extLst>
                <a:ext uri="{FF2B5EF4-FFF2-40B4-BE49-F238E27FC236}">
                  <a16:creationId xmlns:a16="http://schemas.microsoft.com/office/drawing/2014/main" id="{5636F70A-6C3B-42BF-AAAC-78F5FE01F300}"/>
                </a:ext>
              </a:extLst>
            </p:cNvPr>
            <p:cNvSpPr>
              <a:spLocks/>
            </p:cNvSpPr>
            <p:nvPr/>
          </p:nvSpPr>
          <p:spPr bwMode="auto">
            <a:xfrm>
              <a:off x="9688513" y="3395663"/>
              <a:ext cx="22225" cy="206375"/>
            </a:xfrm>
            <a:custGeom>
              <a:avLst/>
              <a:gdLst>
                <a:gd name="T0" fmla="*/ 14 w 14"/>
                <a:gd name="T1" fmla="*/ 121 h 130"/>
                <a:gd name="T2" fmla="*/ 0 w 14"/>
                <a:gd name="T3" fmla="*/ 130 h 130"/>
                <a:gd name="T4" fmla="*/ 0 w 14"/>
                <a:gd name="T5" fmla="*/ 0 h 130"/>
                <a:gd name="T6" fmla="*/ 14 w 14"/>
                <a:gd name="T7" fmla="*/ 7 h 130"/>
                <a:gd name="T8" fmla="*/ 14 w 14"/>
                <a:gd name="T9" fmla="*/ 121 h 130"/>
              </a:gdLst>
              <a:ahLst/>
              <a:cxnLst>
                <a:cxn ang="0">
                  <a:pos x="T0" y="T1"/>
                </a:cxn>
                <a:cxn ang="0">
                  <a:pos x="T2" y="T3"/>
                </a:cxn>
                <a:cxn ang="0">
                  <a:pos x="T4" y="T5"/>
                </a:cxn>
                <a:cxn ang="0">
                  <a:pos x="T6" y="T7"/>
                </a:cxn>
                <a:cxn ang="0">
                  <a:pos x="T8" y="T9"/>
                </a:cxn>
              </a:cxnLst>
              <a:rect l="0" t="0" r="r" b="b"/>
              <a:pathLst>
                <a:path w="14" h="130">
                  <a:moveTo>
                    <a:pt x="14" y="121"/>
                  </a:moveTo>
                  <a:lnTo>
                    <a:pt x="0" y="130"/>
                  </a:lnTo>
                  <a:lnTo>
                    <a:pt x="0" y="0"/>
                  </a:lnTo>
                  <a:lnTo>
                    <a:pt x="14" y="7"/>
                  </a:lnTo>
                  <a:lnTo>
                    <a:pt x="14"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18">
              <a:extLst>
                <a:ext uri="{FF2B5EF4-FFF2-40B4-BE49-F238E27FC236}">
                  <a16:creationId xmlns:a16="http://schemas.microsoft.com/office/drawing/2014/main" id="{D785C6DC-3FA0-4C35-AACF-5C736DEEAF64}"/>
                </a:ext>
              </a:extLst>
            </p:cNvPr>
            <p:cNvSpPr>
              <a:spLocks/>
            </p:cNvSpPr>
            <p:nvPr/>
          </p:nvSpPr>
          <p:spPr bwMode="auto">
            <a:xfrm>
              <a:off x="9820276" y="2549526"/>
              <a:ext cx="82550" cy="254000"/>
            </a:xfrm>
            <a:custGeom>
              <a:avLst/>
              <a:gdLst>
                <a:gd name="T0" fmla="*/ 52 w 52"/>
                <a:gd name="T1" fmla="*/ 160 h 160"/>
                <a:gd name="T2" fmla="*/ 0 w 52"/>
                <a:gd name="T3" fmla="*/ 131 h 160"/>
                <a:gd name="T4" fmla="*/ 0 w 52"/>
                <a:gd name="T5" fmla="*/ 0 h 160"/>
                <a:gd name="T6" fmla="*/ 52 w 52"/>
                <a:gd name="T7" fmla="*/ 29 h 160"/>
                <a:gd name="T8" fmla="*/ 52 w 52"/>
                <a:gd name="T9" fmla="*/ 160 h 160"/>
              </a:gdLst>
              <a:ahLst/>
              <a:cxnLst>
                <a:cxn ang="0">
                  <a:pos x="T0" y="T1"/>
                </a:cxn>
                <a:cxn ang="0">
                  <a:pos x="T2" y="T3"/>
                </a:cxn>
                <a:cxn ang="0">
                  <a:pos x="T4" y="T5"/>
                </a:cxn>
                <a:cxn ang="0">
                  <a:pos x="T6" y="T7"/>
                </a:cxn>
                <a:cxn ang="0">
                  <a:pos x="T8" y="T9"/>
                </a:cxn>
              </a:cxnLst>
              <a:rect l="0" t="0" r="r" b="b"/>
              <a:pathLst>
                <a:path w="52" h="160">
                  <a:moveTo>
                    <a:pt x="52" y="160"/>
                  </a:moveTo>
                  <a:lnTo>
                    <a:pt x="0" y="131"/>
                  </a:lnTo>
                  <a:lnTo>
                    <a:pt x="0" y="0"/>
                  </a:lnTo>
                  <a:lnTo>
                    <a:pt x="52" y="29"/>
                  </a:lnTo>
                  <a:lnTo>
                    <a:pt x="52"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19">
              <a:extLst>
                <a:ext uri="{FF2B5EF4-FFF2-40B4-BE49-F238E27FC236}">
                  <a16:creationId xmlns:a16="http://schemas.microsoft.com/office/drawing/2014/main" id="{A15ABAE5-7987-41C7-933D-81F58772203F}"/>
                </a:ext>
              </a:extLst>
            </p:cNvPr>
            <p:cNvSpPr>
              <a:spLocks/>
            </p:cNvSpPr>
            <p:nvPr/>
          </p:nvSpPr>
          <p:spPr bwMode="auto">
            <a:xfrm>
              <a:off x="9820276" y="2549526"/>
              <a:ext cx="22225" cy="207963"/>
            </a:xfrm>
            <a:custGeom>
              <a:avLst/>
              <a:gdLst>
                <a:gd name="T0" fmla="*/ 14 w 14"/>
                <a:gd name="T1" fmla="*/ 122 h 131"/>
                <a:gd name="T2" fmla="*/ 0 w 14"/>
                <a:gd name="T3" fmla="*/ 131 h 131"/>
                <a:gd name="T4" fmla="*/ 0 w 14"/>
                <a:gd name="T5" fmla="*/ 0 h 131"/>
                <a:gd name="T6" fmla="*/ 14 w 14"/>
                <a:gd name="T7" fmla="*/ 8 h 131"/>
                <a:gd name="T8" fmla="*/ 14 w 14"/>
                <a:gd name="T9" fmla="*/ 122 h 131"/>
              </a:gdLst>
              <a:ahLst/>
              <a:cxnLst>
                <a:cxn ang="0">
                  <a:pos x="T0" y="T1"/>
                </a:cxn>
                <a:cxn ang="0">
                  <a:pos x="T2" y="T3"/>
                </a:cxn>
                <a:cxn ang="0">
                  <a:pos x="T4" y="T5"/>
                </a:cxn>
                <a:cxn ang="0">
                  <a:pos x="T6" y="T7"/>
                </a:cxn>
                <a:cxn ang="0">
                  <a:pos x="T8" y="T9"/>
                </a:cxn>
              </a:cxnLst>
              <a:rect l="0" t="0" r="r" b="b"/>
              <a:pathLst>
                <a:path w="14" h="131">
                  <a:moveTo>
                    <a:pt x="14" y="122"/>
                  </a:moveTo>
                  <a:lnTo>
                    <a:pt x="0" y="131"/>
                  </a:lnTo>
                  <a:lnTo>
                    <a:pt x="0" y="0"/>
                  </a:lnTo>
                  <a:lnTo>
                    <a:pt x="14" y="8"/>
                  </a:lnTo>
                  <a:lnTo>
                    <a:pt x="14" y="122"/>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20">
              <a:extLst>
                <a:ext uri="{FF2B5EF4-FFF2-40B4-BE49-F238E27FC236}">
                  <a16:creationId xmlns:a16="http://schemas.microsoft.com/office/drawing/2014/main" id="{2AE6D3F9-58C1-42F3-A280-E97C02CF9F41}"/>
                </a:ext>
              </a:extLst>
            </p:cNvPr>
            <p:cNvSpPr>
              <a:spLocks/>
            </p:cNvSpPr>
            <p:nvPr/>
          </p:nvSpPr>
          <p:spPr bwMode="auto">
            <a:xfrm>
              <a:off x="9820276" y="2855913"/>
              <a:ext cx="82550" cy="252413"/>
            </a:xfrm>
            <a:custGeom>
              <a:avLst/>
              <a:gdLst>
                <a:gd name="T0" fmla="*/ 52 w 52"/>
                <a:gd name="T1" fmla="*/ 159 h 159"/>
                <a:gd name="T2" fmla="*/ 0 w 52"/>
                <a:gd name="T3" fmla="*/ 131 h 159"/>
                <a:gd name="T4" fmla="*/ 0 w 52"/>
                <a:gd name="T5" fmla="*/ 0 h 159"/>
                <a:gd name="T6" fmla="*/ 52 w 52"/>
                <a:gd name="T7" fmla="*/ 28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1"/>
                  </a:lnTo>
                  <a:lnTo>
                    <a:pt x="0" y="0"/>
                  </a:lnTo>
                  <a:lnTo>
                    <a:pt x="52" y="28"/>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1">
              <a:extLst>
                <a:ext uri="{FF2B5EF4-FFF2-40B4-BE49-F238E27FC236}">
                  <a16:creationId xmlns:a16="http://schemas.microsoft.com/office/drawing/2014/main" id="{FF522B42-6934-4F68-943E-D33C4DB6C2C4}"/>
                </a:ext>
              </a:extLst>
            </p:cNvPr>
            <p:cNvSpPr>
              <a:spLocks/>
            </p:cNvSpPr>
            <p:nvPr/>
          </p:nvSpPr>
          <p:spPr bwMode="auto">
            <a:xfrm>
              <a:off x="9820276" y="2855913"/>
              <a:ext cx="22225" cy="207963"/>
            </a:xfrm>
            <a:custGeom>
              <a:avLst/>
              <a:gdLst>
                <a:gd name="T0" fmla="*/ 14 w 14"/>
                <a:gd name="T1" fmla="*/ 123 h 131"/>
                <a:gd name="T2" fmla="*/ 0 w 14"/>
                <a:gd name="T3" fmla="*/ 131 h 131"/>
                <a:gd name="T4" fmla="*/ 0 w 14"/>
                <a:gd name="T5" fmla="*/ 0 h 131"/>
                <a:gd name="T6" fmla="*/ 14 w 14"/>
                <a:gd name="T7" fmla="*/ 7 h 131"/>
                <a:gd name="T8" fmla="*/ 14 w 14"/>
                <a:gd name="T9" fmla="*/ 123 h 131"/>
              </a:gdLst>
              <a:ahLst/>
              <a:cxnLst>
                <a:cxn ang="0">
                  <a:pos x="T0" y="T1"/>
                </a:cxn>
                <a:cxn ang="0">
                  <a:pos x="T2" y="T3"/>
                </a:cxn>
                <a:cxn ang="0">
                  <a:pos x="T4" y="T5"/>
                </a:cxn>
                <a:cxn ang="0">
                  <a:pos x="T6" y="T7"/>
                </a:cxn>
                <a:cxn ang="0">
                  <a:pos x="T8" y="T9"/>
                </a:cxn>
              </a:cxnLst>
              <a:rect l="0" t="0" r="r" b="b"/>
              <a:pathLst>
                <a:path w="14" h="131">
                  <a:moveTo>
                    <a:pt x="14" y="123"/>
                  </a:moveTo>
                  <a:lnTo>
                    <a:pt x="0" y="131"/>
                  </a:lnTo>
                  <a:lnTo>
                    <a:pt x="0" y="0"/>
                  </a:lnTo>
                  <a:lnTo>
                    <a:pt x="14" y="7"/>
                  </a:lnTo>
                  <a:lnTo>
                    <a:pt x="14" y="123"/>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22">
              <a:extLst>
                <a:ext uri="{FF2B5EF4-FFF2-40B4-BE49-F238E27FC236}">
                  <a16:creationId xmlns:a16="http://schemas.microsoft.com/office/drawing/2014/main" id="{D40E4DE2-22CB-4AF7-A048-0474BDB3BEE0}"/>
                </a:ext>
              </a:extLst>
            </p:cNvPr>
            <p:cNvSpPr>
              <a:spLocks/>
            </p:cNvSpPr>
            <p:nvPr/>
          </p:nvSpPr>
          <p:spPr bwMode="auto">
            <a:xfrm>
              <a:off x="9820276" y="3160713"/>
              <a:ext cx="82550" cy="252413"/>
            </a:xfrm>
            <a:custGeom>
              <a:avLst/>
              <a:gdLst>
                <a:gd name="T0" fmla="*/ 52 w 52"/>
                <a:gd name="T1" fmla="*/ 159 h 159"/>
                <a:gd name="T2" fmla="*/ 0 w 52"/>
                <a:gd name="T3" fmla="*/ 131 h 159"/>
                <a:gd name="T4" fmla="*/ 0 w 52"/>
                <a:gd name="T5" fmla="*/ 0 h 159"/>
                <a:gd name="T6" fmla="*/ 52 w 52"/>
                <a:gd name="T7" fmla="*/ 31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1"/>
                  </a:lnTo>
                  <a:lnTo>
                    <a:pt x="0" y="0"/>
                  </a:lnTo>
                  <a:lnTo>
                    <a:pt x="52" y="31"/>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23">
              <a:extLst>
                <a:ext uri="{FF2B5EF4-FFF2-40B4-BE49-F238E27FC236}">
                  <a16:creationId xmlns:a16="http://schemas.microsoft.com/office/drawing/2014/main" id="{1160E426-2DC6-497A-86B9-7AABE3742DAB}"/>
                </a:ext>
              </a:extLst>
            </p:cNvPr>
            <p:cNvSpPr>
              <a:spLocks/>
            </p:cNvSpPr>
            <p:nvPr/>
          </p:nvSpPr>
          <p:spPr bwMode="auto">
            <a:xfrm>
              <a:off x="9820276" y="3160713"/>
              <a:ext cx="22225" cy="207963"/>
            </a:xfrm>
            <a:custGeom>
              <a:avLst/>
              <a:gdLst>
                <a:gd name="T0" fmla="*/ 14 w 14"/>
                <a:gd name="T1" fmla="*/ 124 h 131"/>
                <a:gd name="T2" fmla="*/ 0 w 14"/>
                <a:gd name="T3" fmla="*/ 131 h 131"/>
                <a:gd name="T4" fmla="*/ 0 w 14"/>
                <a:gd name="T5" fmla="*/ 0 h 131"/>
                <a:gd name="T6" fmla="*/ 14 w 14"/>
                <a:gd name="T7" fmla="*/ 10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10"/>
                  </a:lnTo>
                  <a:lnTo>
                    <a:pt x="14"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24">
              <a:extLst>
                <a:ext uri="{FF2B5EF4-FFF2-40B4-BE49-F238E27FC236}">
                  <a16:creationId xmlns:a16="http://schemas.microsoft.com/office/drawing/2014/main" id="{2BE985E8-CAD1-46E6-8AA4-87D9AABC1F10}"/>
                </a:ext>
              </a:extLst>
            </p:cNvPr>
            <p:cNvSpPr>
              <a:spLocks/>
            </p:cNvSpPr>
            <p:nvPr/>
          </p:nvSpPr>
          <p:spPr bwMode="auto">
            <a:xfrm>
              <a:off x="9820276" y="3470276"/>
              <a:ext cx="82550" cy="252413"/>
            </a:xfrm>
            <a:custGeom>
              <a:avLst/>
              <a:gdLst>
                <a:gd name="T0" fmla="*/ 52 w 52"/>
                <a:gd name="T1" fmla="*/ 159 h 159"/>
                <a:gd name="T2" fmla="*/ 0 w 52"/>
                <a:gd name="T3" fmla="*/ 131 h 159"/>
                <a:gd name="T4" fmla="*/ 0 w 52"/>
                <a:gd name="T5" fmla="*/ 0 h 159"/>
                <a:gd name="T6" fmla="*/ 52 w 52"/>
                <a:gd name="T7" fmla="*/ 29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1"/>
                  </a:lnTo>
                  <a:lnTo>
                    <a:pt x="0" y="0"/>
                  </a:lnTo>
                  <a:lnTo>
                    <a:pt x="52" y="29"/>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25">
              <a:extLst>
                <a:ext uri="{FF2B5EF4-FFF2-40B4-BE49-F238E27FC236}">
                  <a16:creationId xmlns:a16="http://schemas.microsoft.com/office/drawing/2014/main" id="{7C1DFC1E-5977-451A-B857-F11BA023C9D2}"/>
                </a:ext>
              </a:extLst>
            </p:cNvPr>
            <p:cNvSpPr>
              <a:spLocks/>
            </p:cNvSpPr>
            <p:nvPr/>
          </p:nvSpPr>
          <p:spPr bwMode="auto">
            <a:xfrm>
              <a:off x="9820276" y="3470276"/>
              <a:ext cx="22225" cy="207963"/>
            </a:xfrm>
            <a:custGeom>
              <a:avLst/>
              <a:gdLst>
                <a:gd name="T0" fmla="*/ 14 w 14"/>
                <a:gd name="T1" fmla="*/ 121 h 131"/>
                <a:gd name="T2" fmla="*/ 0 w 14"/>
                <a:gd name="T3" fmla="*/ 131 h 131"/>
                <a:gd name="T4" fmla="*/ 0 w 14"/>
                <a:gd name="T5" fmla="*/ 0 h 131"/>
                <a:gd name="T6" fmla="*/ 14 w 14"/>
                <a:gd name="T7" fmla="*/ 7 h 131"/>
                <a:gd name="T8" fmla="*/ 14 w 14"/>
                <a:gd name="T9" fmla="*/ 121 h 131"/>
              </a:gdLst>
              <a:ahLst/>
              <a:cxnLst>
                <a:cxn ang="0">
                  <a:pos x="T0" y="T1"/>
                </a:cxn>
                <a:cxn ang="0">
                  <a:pos x="T2" y="T3"/>
                </a:cxn>
                <a:cxn ang="0">
                  <a:pos x="T4" y="T5"/>
                </a:cxn>
                <a:cxn ang="0">
                  <a:pos x="T6" y="T7"/>
                </a:cxn>
                <a:cxn ang="0">
                  <a:pos x="T8" y="T9"/>
                </a:cxn>
              </a:cxnLst>
              <a:rect l="0" t="0" r="r" b="b"/>
              <a:pathLst>
                <a:path w="14" h="131">
                  <a:moveTo>
                    <a:pt x="14" y="121"/>
                  </a:moveTo>
                  <a:lnTo>
                    <a:pt x="0" y="131"/>
                  </a:lnTo>
                  <a:lnTo>
                    <a:pt x="0" y="0"/>
                  </a:lnTo>
                  <a:lnTo>
                    <a:pt x="14" y="7"/>
                  </a:lnTo>
                  <a:lnTo>
                    <a:pt x="14"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26">
              <a:extLst>
                <a:ext uri="{FF2B5EF4-FFF2-40B4-BE49-F238E27FC236}">
                  <a16:creationId xmlns:a16="http://schemas.microsoft.com/office/drawing/2014/main" id="{747BB441-5D8A-4B26-A7BD-00AE4FF84C58}"/>
                </a:ext>
              </a:extLst>
            </p:cNvPr>
            <p:cNvSpPr>
              <a:spLocks/>
            </p:cNvSpPr>
            <p:nvPr/>
          </p:nvSpPr>
          <p:spPr bwMode="auto">
            <a:xfrm>
              <a:off x="9956801" y="2625726"/>
              <a:ext cx="79375" cy="252413"/>
            </a:xfrm>
            <a:custGeom>
              <a:avLst/>
              <a:gdLst>
                <a:gd name="T0" fmla="*/ 50 w 50"/>
                <a:gd name="T1" fmla="*/ 159 h 159"/>
                <a:gd name="T2" fmla="*/ 0 w 50"/>
                <a:gd name="T3" fmla="*/ 131 h 159"/>
                <a:gd name="T4" fmla="*/ 0 w 50"/>
                <a:gd name="T5" fmla="*/ 0 h 159"/>
                <a:gd name="T6" fmla="*/ 50 w 50"/>
                <a:gd name="T7" fmla="*/ 29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9"/>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27">
              <a:extLst>
                <a:ext uri="{FF2B5EF4-FFF2-40B4-BE49-F238E27FC236}">
                  <a16:creationId xmlns:a16="http://schemas.microsoft.com/office/drawing/2014/main" id="{E86A3CA1-5F20-4DA6-8EAA-5ECC604ADD91}"/>
                </a:ext>
              </a:extLst>
            </p:cNvPr>
            <p:cNvSpPr>
              <a:spLocks/>
            </p:cNvSpPr>
            <p:nvPr/>
          </p:nvSpPr>
          <p:spPr bwMode="auto">
            <a:xfrm>
              <a:off x="9956801" y="2625726"/>
              <a:ext cx="19050" cy="207963"/>
            </a:xfrm>
            <a:custGeom>
              <a:avLst/>
              <a:gdLst>
                <a:gd name="T0" fmla="*/ 12 w 12"/>
                <a:gd name="T1" fmla="*/ 121 h 131"/>
                <a:gd name="T2" fmla="*/ 0 w 12"/>
                <a:gd name="T3" fmla="*/ 131 h 131"/>
                <a:gd name="T4" fmla="*/ 0 w 12"/>
                <a:gd name="T5" fmla="*/ 0 h 131"/>
                <a:gd name="T6" fmla="*/ 12 w 12"/>
                <a:gd name="T7" fmla="*/ 7 h 131"/>
                <a:gd name="T8" fmla="*/ 12 w 12"/>
                <a:gd name="T9" fmla="*/ 121 h 131"/>
              </a:gdLst>
              <a:ahLst/>
              <a:cxnLst>
                <a:cxn ang="0">
                  <a:pos x="T0" y="T1"/>
                </a:cxn>
                <a:cxn ang="0">
                  <a:pos x="T2" y="T3"/>
                </a:cxn>
                <a:cxn ang="0">
                  <a:pos x="T4" y="T5"/>
                </a:cxn>
                <a:cxn ang="0">
                  <a:pos x="T6" y="T7"/>
                </a:cxn>
                <a:cxn ang="0">
                  <a:pos x="T8" y="T9"/>
                </a:cxn>
              </a:cxnLst>
              <a:rect l="0" t="0" r="r" b="b"/>
              <a:pathLst>
                <a:path w="12" h="131">
                  <a:moveTo>
                    <a:pt x="12" y="121"/>
                  </a:moveTo>
                  <a:lnTo>
                    <a:pt x="0" y="131"/>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28">
              <a:extLst>
                <a:ext uri="{FF2B5EF4-FFF2-40B4-BE49-F238E27FC236}">
                  <a16:creationId xmlns:a16="http://schemas.microsoft.com/office/drawing/2014/main" id="{EF2E21A4-F534-4131-837D-D631A26C8B76}"/>
                </a:ext>
              </a:extLst>
            </p:cNvPr>
            <p:cNvSpPr>
              <a:spLocks/>
            </p:cNvSpPr>
            <p:nvPr/>
          </p:nvSpPr>
          <p:spPr bwMode="auto">
            <a:xfrm>
              <a:off x="10144126" y="2636838"/>
              <a:ext cx="60325" cy="241300"/>
            </a:xfrm>
            <a:custGeom>
              <a:avLst/>
              <a:gdLst>
                <a:gd name="T0" fmla="*/ 0 w 38"/>
                <a:gd name="T1" fmla="*/ 152 h 152"/>
                <a:gd name="T2" fmla="*/ 38 w 38"/>
                <a:gd name="T3" fmla="*/ 131 h 152"/>
                <a:gd name="T4" fmla="*/ 38 w 38"/>
                <a:gd name="T5" fmla="*/ 0 h 152"/>
                <a:gd name="T6" fmla="*/ 0 w 38"/>
                <a:gd name="T7" fmla="*/ 22 h 152"/>
                <a:gd name="T8" fmla="*/ 0 w 38"/>
                <a:gd name="T9" fmla="*/ 152 h 152"/>
              </a:gdLst>
              <a:ahLst/>
              <a:cxnLst>
                <a:cxn ang="0">
                  <a:pos x="T0" y="T1"/>
                </a:cxn>
                <a:cxn ang="0">
                  <a:pos x="T2" y="T3"/>
                </a:cxn>
                <a:cxn ang="0">
                  <a:pos x="T4" y="T5"/>
                </a:cxn>
                <a:cxn ang="0">
                  <a:pos x="T6" y="T7"/>
                </a:cxn>
                <a:cxn ang="0">
                  <a:pos x="T8" y="T9"/>
                </a:cxn>
              </a:cxnLst>
              <a:rect l="0" t="0" r="r" b="b"/>
              <a:pathLst>
                <a:path w="38" h="152">
                  <a:moveTo>
                    <a:pt x="0" y="152"/>
                  </a:moveTo>
                  <a:lnTo>
                    <a:pt x="38" y="131"/>
                  </a:lnTo>
                  <a:lnTo>
                    <a:pt x="38" y="0"/>
                  </a:lnTo>
                  <a:lnTo>
                    <a:pt x="0" y="22"/>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29">
              <a:extLst>
                <a:ext uri="{FF2B5EF4-FFF2-40B4-BE49-F238E27FC236}">
                  <a16:creationId xmlns:a16="http://schemas.microsoft.com/office/drawing/2014/main" id="{7194A476-FD58-41D4-8346-71DF627B4818}"/>
                </a:ext>
              </a:extLst>
            </p:cNvPr>
            <p:cNvSpPr>
              <a:spLocks noChangeArrowheads="1"/>
            </p:cNvSpPr>
            <p:nvPr/>
          </p:nvSpPr>
          <p:spPr bwMode="auto">
            <a:xfrm>
              <a:off x="10204451" y="2636838"/>
              <a:ext cx="19050"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30">
              <a:extLst>
                <a:ext uri="{FF2B5EF4-FFF2-40B4-BE49-F238E27FC236}">
                  <a16:creationId xmlns:a16="http://schemas.microsoft.com/office/drawing/2014/main" id="{A117D466-6904-4E81-AC97-AD3829A3050F}"/>
                </a:ext>
              </a:extLst>
            </p:cNvPr>
            <p:cNvSpPr>
              <a:spLocks/>
            </p:cNvSpPr>
            <p:nvPr/>
          </p:nvSpPr>
          <p:spPr bwMode="auto">
            <a:xfrm>
              <a:off x="10144126" y="2949576"/>
              <a:ext cx="60325" cy="241300"/>
            </a:xfrm>
            <a:custGeom>
              <a:avLst/>
              <a:gdLst>
                <a:gd name="T0" fmla="*/ 0 w 38"/>
                <a:gd name="T1" fmla="*/ 152 h 152"/>
                <a:gd name="T2" fmla="*/ 38 w 38"/>
                <a:gd name="T3" fmla="*/ 131 h 152"/>
                <a:gd name="T4" fmla="*/ 38 w 38"/>
                <a:gd name="T5" fmla="*/ 0 h 152"/>
                <a:gd name="T6" fmla="*/ 0 w 38"/>
                <a:gd name="T7" fmla="*/ 22 h 152"/>
                <a:gd name="T8" fmla="*/ 0 w 38"/>
                <a:gd name="T9" fmla="*/ 152 h 152"/>
              </a:gdLst>
              <a:ahLst/>
              <a:cxnLst>
                <a:cxn ang="0">
                  <a:pos x="T0" y="T1"/>
                </a:cxn>
                <a:cxn ang="0">
                  <a:pos x="T2" y="T3"/>
                </a:cxn>
                <a:cxn ang="0">
                  <a:pos x="T4" y="T5"/>
                </a:cxn>
                <a:cxn ang="0">
                  <a:pos x="T6" y="T7"/>
                </a:cxn>
                <a:cxn ang="0">
                  <a:pos x="T8" y="T9"/>
                </a:cxn>
              </a:cxnLst>
              <a:rect l="0" t="0" r="r" b="b"/>
              <a:pathLst>
                <a:path w="38" h="152">
                  <a:moveTo>
                    <a:pt x="0" y="152"/>
                  </a:moveTo>
                  <a:lnTo>
                    <a:pt x="38" y="131"/>
                  </a:lnTo>
                  <a:lnTo>
                    <a:pt x="38" y="0"/>
                  </a:lnTo>
                  <a:lnTo>
                    <a:pt x="0" y="22"/>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431">
              <a:extLst>
                <a:ext uri="{FF2B5EF4-FFF2-40B4-BE49-F238E27FC236}">
                  <a16:creationId xmlns:a16="http://schemas.microsoft.com/office/drawing/2014/main" id="{50655616-0D04-48D6-85B3-73EB4AC1277D}"/>
                </a:ext>
              </a:extLst>
            </p:cNvPr>
            <p:cNvSpPr>
              <a:spLocks noChangeArrowheads="1"/>
            </p:cNvSpPr>
            <p:nvPr/>
          </p:nvSpPr>
          <p:spPr bwMode="auto">
            <a:xfrm>
              <a:off x="10204451" y="2949576"/>
              <a:ext cx="19050"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432">
              <a:extLst>
                <a:ext uri="{FF2B5EF4-FFF2-40B4-BE49-F238E27FC236}">
                  <a16:creationId xmlns:a16="http://schemas.microsoft.com/office/drawing/2014/main" id="{18A66463-29D6-4B0C-BEA3-7470A70BA694}"/>
                </a:ext>
              </a:extLst>
            </p:cNvPr>
            <p:cNvSpPr>
              <a:spLocks/>
            </p:cNvSpPr>
            <p:nvPr/>
          </p:nvSpPr>
          <p:spPr bwMode="auto">
            <a:xfrm>
              <a:off x="10144126" y="3262313"/>
              <a:ext cx="60325" cy="242888"/>
            </a:xfrm>
            <a:custGeom>
              <a:avLst/>
              <a:gdLst>
                <a:gd name="T0" fmla="*/ 0 w 38"/>
                <a:gd name="T1" fmla="*/ 153 h 153"/>
                <a:gd name="T2" fmla="*/ 38 w 38"/>
                <a:gd name="T3" fmla="*/ 131 h 153"/>
                <a:gd name="T4" fmla="*/ 38 w 38"/>
                <a:gd name="T5" fmla="*/ 0 h 153"/>
                <a:gd name="T6" fmla="*/ 0 w 38"/>
                <a:gd name="T7" fmla="*/ 22 h 153"/>
                <a:gd name="T8" fmla="*/ 0 w 38"/>
                <a:gd name="T9" fmla="*/ 153 h 153"/>
              </a:gdLst>
              <a:ahLst/>
              <a:cxnLst>
                <a:cxn ang="0">
                  <a:pos x="T0" y="T1"/>
                </a:cxn>
                <a:cxn ang="0">
                  <a:pos x="T2" y="T3"/>
                </a:cxn>
                <a:cxn ang="0">
                  <a:pos x="T4" y="T5"/>
                </a:cxn>
                <a:cxn ang="0">
                  <a:pos x="T6" y="T7"/>
                </a:cxn>
                <a:cxn ang="0">
                  <a:pos x="T8" y="T9"/>
                </a:cxn>
              </a:cxnLst>
              <a:rect l="0" t="0" r="r" b="b"/>
              <a:pathLst>
                <a:path w="38" h="153">
                  <a:moveTo>
                    <a:pt x="0" y="153"/>
                  </a:moveTo>
                  <a:lnTo>
                    <a:pt x="38" y="131"/>
                  </a:lnTo>
                  <a:lnTo>
                    <a:pt x="38" y="0"/>
                  </a:lnTo>
                  <a:lnTo>
                    <a:pt x="0" y="22"/>
                  </a:lnTo>
                  <a:lnTo>
                    <a:pt x="0" y="153"/>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433">
              <a:extLst>
                <a:ext uri="{FF2B5EF4-FFF2-40B4-BE49-F238E27FC236}">
                  <a16:creationId xmlns:a16="http://schemas.microsoft.com/office/drawing/2014/main" id="{3CC45ADE-0763-4A42-B91A-7B741D86275D}"/>
                </a:ext>
              </a:extLst>
            </p:cNvPr>
            <p:cNvSpPr>
              <a:spLocks noChangeArrowheads="1"/>
            </p:cNvSpPr>
            <p:nvPr/>
          </p:nvSpPr>
          <p:spPr bwMode="auto">
            <a:xfrm>
              <a:off x="10204451" y="3262313"/>
              <a:ext cx="19050"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34">
              <a:extLst>
                <a:ext uri="{FF2B5EF4-FFF2-40B4-BE49-F238E27FC236}">
                  <a16:creationId xmlns:a16="http://schemas.microsoft.com/office/drawing/2014/main" id="{899E711F-995B-4115-B9DE-0B6401AAFE11}"/>
                </a:ext>
              </a:extLst>
            </p:cNvPr>
            <p:cNvSpPr>
              <a:spLocks/>
            </p:cNvSpPr>
            <p:nvPr/>
          </p:nvSpPr>
          <p:spPr bwMode="auto">
            <a:xfrm>
              <a:off x="10144126" y="3576638"/>
              <a:ext cx="60325" cy="241300"/>
            </a:xfrm>
            <a:custGeom>
              <a:avLst/>
              <a:gdLst>
                <a:gd name="T0" fmla="*/ 0 w 38"/>
                <a:gd name="T1" fmla="*/ 152 h 152"/>
                <a:gd name="T2" fmla="*/ 38 w 38"/>
                <a:gd name="T3" fmla="*/ 130 h 152"/>
                <a:gd name="T4" fmla="*/ 38 w 38"/>
                <a:gd name="T5" fmla="*/ 0 h 152"/>
                <a:gd name="T6" fmla="*/ 0 w 38"/>
                <a:gd name="T7" fmla="*/ 21 h 152"/>
                <a:gd name="T8" fmla="*/ 0 w 38"/>
                <a:gd name="T9" fmla="*/ 152 h 152"/>
              </a:gdLst>
              <a:ahLst/>
              <a:cxnLst>
                <a:cxn ang="0">
                  <a:pos x="T0" y="T1"/>
                </a:cxn>
                <a:cxn ang="0">
                  <a:pos x="T2" y="T3"/>
                </a:cxn>
                <a:cxn ang="0">
                  <a:pos x="T4" y="T5"/>
                </a:cxn>
                <a:cxn ang="0">
                  <a:pos x="T6" y="T7"/>
                </a:cxn>
                <a:cxn ang="0">
                  <a:pos x="T8" y="T9"/>
                </a:cxn>
              </a:cxnLst>
              <a:rect l="0" t="0" r="r" b="b"/>
              <a:pathLst>
                <a:path w="38" h="152">
                  <a:moveTo>
                    <a:pt x="0" y="152"/>
                  </a:moveTo>
                  <a:lnTo>
                    <a:pt x="38" y="130"/>
                  </a:lnTo>
                  <a:lnTo>
                    <a:pt x="38" y="0"/>
                  </a:lnTo>
                  <a:lnTo>
                    <a:pt x="0" y="21"/>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35">
              <a:extLst>
                <a:ext uri="{FF2B5EF4-FFF2-40B4-BE49-F238E27FC236}">
                  <a16:creationId xmlns:a16="http://schemas.microsoft.com/office/drawing/2014/main" id="{445B7954-BE4B-42E3-BBF1-5EE9E0E5FD26}"/>
                </a:ext>
              </a:extLst>
            </p:cNvPr>
            <p:cNvSpPr>
              <a:spLocks noChangeArrowheads="1"/>
            </p:cNvSpPr>
            <p:nvPr/>
          </p:nvSpPr>
          <p:spPr bwMode="auto">
            <a:xfrm>
              <a:off x="10204451" y="3576638"/>
              <a:ext cx="19050" cy="206375"/>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36">
              <a:extLst>
                <a:ext uri="{FF2B5EF4-FFF2-40B4-BE49-F238E27FC236}">
                  <a16:creationId xmlns:a16="http://schemas.microsoft.com/office/drawing/2014/main" id="{083CFA24-5109-40FA-BE43-E21F796C5891}"/>
                </a:ext>
              </a:extLst>
            </p:cNvPr>
            <p:cNvSpPr>
              <a:spLocks/>
            </p:cNvSpPr>
            <p:nvPr/>
          </p:nvSpPr>
          <p:spPr bwMode="auto">
            <a:xfrm>
              <a:off x="10299701" y="2557463"/>
              <a:ext cx="55563" cy="238125"/>
            </a:xfrm>
            <a:custGeom>
              <a:avLst/>
              <a:gdLst>
                <a:gd name="T0" fmla="*/ 0 w 35"/>
                <a:gd name="T1" fmla="*/ 150 h 150"/>
                <a:gd name="T2" fmla="*/ 35 w 35"/>
                <a:gd name="T3" fmla="*/ 131 h 150"/>
                <a:gd name="T4" fmla="*/ 35 w 35"/>
                <a:gd name="T5" fmla="*/ 0 h 150"/>
                <a:gd name="T6" fmla="*/ 0 w 35"/>
                <a:gd name="T7" fmla="*/ 22 h 150"/>
                <a:gd name="T8" fmla="*/ 0 w 35"/>
                <a:gd name="T9" fmla="*/ 150 h 150"/>
              </a:gdLst>
              <a:ahLst/>
              <a:cxnLst>
                <a:cxn ang="0">
                  <a:pos x="T0" y="T1"/>
                </a:cxn>
                <a:cxn ang="0">
                  <a:pos x="T2" y="T3"/>
                </a:cxn>
                <a:cxn ang="0">
                  <a:pos x="T4" y="T5"/>
                </a:cxn>
                <a:cxn ang="0">
                  <a:pos x="T6" y="T7"/>
                </a:cxn>
                <a:cxn ang="0">
                  <a:pos x="T8" y="T9"/>
                </a:cxn>
              </a:cxnLst>
              <a:rect l="0" t="0" r="r" b="b"/>
              <a:pathLst>
                <a:path w="35" h="150">
                  <a:moveTo>
                    <a:pt x="0" y="150"/>
                  </a:moveTo>
                  <a:lnTo>
                    <a:pt x="35" y="131"/>
                  </a:lnTo>
                  <a:lnTo>
                    <a:pt x="35" y="0"/>
                  </a:lnTo>
                  <a:lnTo>
                    <a:pt x="0" y="22"/>
                  </a:lnTo>
                  <a:lnTo>
                    <a:pt x="0" y="150"/>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37">
              <a:extLst>
                <a:ext uri="{FF2B5EF4-FFF2-40B4-BE49-F238E27FC236}">
                  <a16:creationId xmlns:a16="http://schemas.microsoft.com/office/drawing/2014/main" id="{2817D384-7976-4A92-9456-559223C35DDF}"/>
                </a:ext>
              </a:extLst>
            </p:cNvPr>
            <p:cNvSpPr>
              <a:spLocks noChangeArrowheads="1"/>
            </p:cNvSpPr>
            <p:nvPr/>
          </p:nvSpPr>
          <p:spPr bwMode="auto">
            <a:xfrm>
              <a:off x="10355263" y="2557463"/>
              <a:ext cx="23813"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38">
              <a:extLst>
                <a:ext uri="{FF2B5EF4-FFF2-40B4-BE49-F238E27FC236}">
                  <a16:creationId xmlns:a16="http://schemas.microsoft.com/office/drawing/2014/main" id="{FB115EA9-5777-4E5C-A803-E77D86CD5A96}"/>
                </a:ext>
              </a:extLst>
            </p:cNvPr>
            <p:cNvSpPr>
              <a:spLocks/>
            </p:cNvSpPr>
            <p:nvPr/>
          </p:nvSpPr>
          <p:spPr bwMode="auto">
            <a:xfrm>
              <a:off x="10299701" y="2870201"/>
              <a:ext cx="55563" cy="238125"/>
            </a:xfrm>
            <a:custGeom>
              <a:avLst/>
              <a:gdLst>
                <a:gd name="T0" fmla="*/ 0 w 35"/>
                <a:gd name="T1" fmla="*/ 150 h 150"/>
                <a:gd name="T2" fmla="*/ 35 w 35"/>
                <a:gd name="T3" fmla="*/ 131 h 150"/>
                <a:gd name="T4" fmla="*/ 35 w 35"/>
                <a:gd name="T5" fmla="*/ 0 h 150"/>
                <a:gd name="T6" fmla="*/ 0 w 35"/>
                <a:gd name="T7" fmla="*/ 22 h 150"/>
                <a:gd name="T8" fmla="*/ 0 w 35"/>
                <a:gd name="T9" fmla="*/ 150 h 150"/>
              </a:gdLst>
              <a:ahLst/>
              <a:cxnLst>
                <a:cxn ang="0">
                  <a:pos x="T0" y="T1"/>
                </a:cxn>
                <a:cxn ang="0">
                  <a:pos x="T2" y="T3"/>
                </a:cxn>
                <a:cxn ang="0">
                  <a:pos x="T4" y="T5"/>
                </a:cxn>
                <a:cxn ang="0">
                  <a:pos x="T6" y="T7"/>
                </a:cxn>
                <a:cxn ang="0">
                  <a:pos x="T8" y="T9"/>
                </a:cxn>
              </a:cxnLst>
              <a:rect l="0" t="0" r="r" b="b"/>
              <a:pathLst>
                <a:path w="35" h="150">
                  <a:moveTo>
                    <a:pt x="0" y="150"/>
                  </a:moveTo>
                  <a:lnTo>
                    <a:pt x="35" y="131"/>
                  </a:lnTo>
                  <a:lnTo>
                    <a:pt x="35" y="0"/>
                  </a:lnTo>
                  <a:lnTo>
                    <a:pt x="0" y="22"/>
                  </a:lnTo>
                  <a:lnTo>
                    <a:pt x="0" y="150"/>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39">
              <a:extLst>
                <a:ext uri="{FF2B5EF4-FFF2-40B4-BE49-F238E27FC236}">
                  <a16:creationId xmlns:a16="http://schemas.microsoft.com/office/drawing/2014/main" id="{9F397A38-5FBC-4F4F-87C2-0BC4719C51ED}"/>
                </a:ext>
              </a:extLst>
            </p:cNvPr>
            <p:cNvSpPr>
              <a:spLocks noChangeArrowheads="1"/>
            </p:cNvSpPr>
            <p:nvPr/>
          </p:nvSpPr>
          <p:spPr bwMode="auto">
            <a:xfrm>
              <a:off x="10355263" y="2870201"/>
              <a:ext cx="23813"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40">
              <a:extLst>
                <a:ext uri="{FF2B5EF4-FFF2-40B4-BE49-F238E27FC236}">
                  <a16:creationId xmlns:a16="http://schemas.microsoft.com/office/drawing/2014/main" id="{67AF4E37-6BBD-4924-BF76-9595DB587D00}"/>
                </a:ext>
              </a:extLst>
            </p:cNvPr>
            <p:cNvSpPr>
              <a:spLocks/>
            </p:cNvSpPr>
            <p:nvPr/>
          </p:nvSpPr>
          <p:spPr bwMode="auto">
            <a:xfrm>
              <a:off x="10299701" y="3184526"/>
              <a:ext cx="55563" cy="241300"/>
            </a:xfrm>
            <a:custGeom>
              <a:avLst/>
              <a:gdLst>
                <a:gd name="T0" fmla="*/ 0 w 35"/>
                <a:gd name="T1" fmla="*/ 152 h 152"/>
                <a:gd name="T2" fmla="*/ 35 w 35"/>
                <a:gd name="T3" fmla="*/ 130 h 152"/>
                <a:gd name="T4" fmla="*/ 35 w 35"/>
                <a:gd name="T5" fmla="*/ 0 h 152"/>
                <a:gd name="T6" fmla="*/ 0 w 35"/>
                <a:gd name="T7" fmla="*/ 21 h 152"/>
                <a:gd name="T8" fmla="*/ 0 w 35"/>
                <a:gd name="T9" fmla="*/ 152 h 152"/>
              </a:gdLst>
              <a:ahLst/>
              <a:cxnLst>
                <a:cxn ang="0">
                  <a:pos x="T0" y="T1"/>
                </a:cxn>
                <a:cxn ang="0">
                  <a:pos x="T2" y="T3"/>
                </a:cxn>
                <a:cxn ang="0">
                  <a:pos x="T4" y="T5"/>
                </a:cxn>
                <a:cxn ang="0">
                  <a:pos x="T6" y="T7"/>
                </a:cxn>
                <a:cxn ang="0">
                  <a:pos x="T8" y="T9"/>
                </a:cxn>
              </a:cxnLst>
              <a:rect l="0" t="0" r="r" b="b"/>
              <a:pathLst>
                <a:path w="35" h="152">
                  <a:moveTo>
                    <a:pt x="0" y="152"/>
                  </a:moveTo>
                  <a:lnTo>
                    <a:pt x="35" y="130"/>
                  </a:lnTo>
                  <a:lnTo>
                    <a:pt x="35" y="0"/>
                  </a:lnTo>
                  <a:lnTo>
                    <a:pt x="0" y="21"/>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41">
              <a:extLst>
                <a:ext uri="{FF2B5EF4-FFF2-40B4-BE49-F238E27FC236}">
                  <a16:creationId xmlns:a16="http://schemas.microsoft.com/office/drawing/2014/main" id="{B72BF861-2286-4889-873D-7FDA9552D8BB}"/>
                </a:ext>
              </a:extLst>
            </p:cNvPr>
            <p:cNvSpPr>
              <a:spLocks noChangeArrowheads="1"/>
            </p:cNvSpPr>
            <p:nvPr/>
          </p:nvSpPr>
          <p:spPr bwMode="auto">
            <a:xfrm>
              <a:off x="10355263" y="3184526"/>
              <a:ext cx="23813" cy="206375"/>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2">
              <a:extLst>
                <a:ext uri="{FF2B5EF4-FFF2-40B4-BE49-F238E27FC236}">
                  <a16:creationId xmlns:a16="http://schemas.microsoft.com/office/drawing/2014/main" id="{B02E8433-44CC-4B7F-A771-D573B1E59869}"/>
                </a:ext>
              </a:extLst>
            </p:cNvPr>
            <p:cNvSpPr>
              <a:spLocks/>
            </p:cNvSpPr>
            <p:nvPr/>
          </p:nvSpPr>
          <p:spPr bwMode="auto">
            <a:xfrm>
              <a:off x="10299701" y="3497263"/>
              <a:ext cx="55563" cy="241300"/>
            </a:xfrm>
            <a:custGeom>
              <a:avLst/>
              <a:gdLst>
                <a:gd name="T0" fmla="*/ 0 w 35"/>
                <a:gd name="T1" fmla="*/ 152 h 152"/>
                <a:gd name="T2" fmla="*/ 35 w 35"/>
                <a:gd name="T3" fmla="*/ 130 h 152"/>
                <a:gd name="T4" fmla="*/ 35 w 35"/>
                <a:gd name="T5" fmla="*/ 0 h 152"/>
                <a:gd name="T6" fmla="*/ 0 w 35"/>
                <a:gd name="T7" fmla="*/ 21 h 152"/>
                <a:gd name="T8" fmla="*/ 0 w 35"/>
                <a:gd name="T9" fmla="*/ 152 h 152"/>
              </a:gdLst>
              <a:ahLst/>
              <a:cxnLst>
                <a:cxn ang="0">
                  <a:pos x="T0" y="T1"/>
                </a:cxn>
                <a:cxn ang="0">
                  <a:pos x="T2" y="T3"/>
                </a:cxn>
                <a:cxn ang="0">
                  <a:pos x="T4" y="T5"/>
                </a:cxn>
                <a:cxn ang="0">
                  <a:pos x="T6" y="T7"/>
                </a:cxn>
                <a:cxn ang="0">
                  <a:pos x="T8" y="T9"/>
                </a:cxn>
              </a:cxnLst>
              <a:rect l="0" t="0" r="r" b="b"/>
              <a:pathLst>
                <a:path w="35" h="152">
                  <a:moveTo>
                    <a:pt x="0" y="152"/>
                  </a:moveTo>
                  <a:lnTo>
                    <a:pt x="35" y="130"/>
                  </a:lnTo>
                  <a:lnTo>
                    <a:pt x="35" y="0"/>
                  </a:lnTo>
                  <a:lnTo>
                    <a:pt x="0" y="21"/>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43">
              <a:extLst>
                <a:ext uri="{FF2B5EF4-FFF2-40B4-BE49-F238E27FC236}">
                  <a16:creationId xmlns:a16="http://schemas.microsoft.com/office/drawing/2014/main" id="{74E4C4A5-438F-42F2-8ABE-4AF6F89C0AAB}"/>
                </a:ext>
              </a:extLst>
            </p:cNvPr>
            <p:cNvSpPr>
              <a:spLocks noChangeArrowheads="1"/>
            </p:cNvSpPr>
            <p:nvPr/>
          </p:nvSpPr>
          <p:spPr bwMode="auto">
            <a:xfrm>
              <a:off x="10355263" y="3497263"/>
              <a:ext cx="23813" cy="206375"/>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4">
              <a:extLst>
                <a:ext uri="{FF2B5EF4-FFF2-40B4-BE49-F238E27FC236}">
                  <a16:creationId xmlns:a16="http://schemas.microsoft.com/office/drawing/2014/main" id="{9DE97D6F-8D32-4F5C-914E-7822246693B7}"/>
                </a:ext>
              </a:extLst>
            </p:cNvPr>
            <p:cNvSpPr>
              <a:spLocks/>
            </p:cNvSpPr>
            <p:nvPr/>
          </p:nvSpPr>
          <p:spPr bwMode="auto">
            <a:xfrm>
              <a:off x="9956801" y="2930526"/>
              <a:ext cx="79375" cy="254000"/>
            </a:xfrm>
            <a:custGeom>
              <a:avLst/>
              <a:gdLst>
                <a:gd name="T0" fmla="*/ 50 w 50"/>
                <a:gd name="T1" fmla="*/ 160 h 160"/>
                <a:gd name="T2" fmla="*/ 0 w 50"/>
                <a:gd name="T3" fmla="*/ 131 h 160"/>
                <a:gd name="T4" fmla="*/ 0 w 50"/>
                <a:gd name="T5" fmla="*/ 0 h 160"/>
                <a:gd name="T6" fmla="*/ 50 w 50"/>
                <a:gd name="T7" fmla="*/ 29 h 160"/>
                <a:gd name="T8" fmla="*/ 50 w 50"/>
                <a:gd name="T9" fmla="*/ 160 h 160"/>
              </a:gdLst>
              <a:ahLst/>
              <a:cxnLst>
                <a:cxn ang="0">
                  <a:pos x="T0" y="T1"/>
                </a:cxn>
                <a:cxn ang="0">
                  <a:pos x="T2" y="T3"/>
                </a:cxn>
                <a:cxn ang="0">
                  <a:pos x="T4" y="T5"/>
                </a:cxn>
                <a:cxn ang="0">
                  <a:pos x="T6" y="T7"/>
                </a:cxn>
                <a:cxn ang="0">
                  <a:pos x="T8" y="T9"/>
                </a:cxn>
              </a:cxnLst>
              <a:rect l="0" t="0" r="r" b="b"/>
              <a:pathLst>
                <a:path w="50" h="160">
                  <a:moveTo>
                    <a:pt x="50" y="160"/>
                  </a:moveTo>
                  <a:lnTo>
                    <a:pt x="0" y="131"/>
                  </a:lnTo>
                  <a:lnTo>
                    <a:pt x="0" y="0"/>
                  </a:lnTo>
                  <a:lnTo>
                    <a:pt x="50" y="29"/>
                  </a:lnTo>
                  <a:lnTo>
                    <a:pt x="50"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45">
              <a:extLst>
                <a:ext uri="{FF2B5EF4-FFF2-40B4-BE49-F238E27FC236}">
                  <a16:creationId xmlns:a16="http://schemas.microsoft.com/office/drawing/2014/main" id="{7B62E347-C44D-4FDC-9D0F-8631142E3999}"/>
                </a:ext>
              </a:extLst>
            </p:cNvPr>
            <p:cNvSpPr>
              <a:spLocks/>
            </p:cNvSpPr>
            <p:nvPr/>
          </p:nvSpPr>
          <p:spPr bwMode="auto">
            <a:xfrm>
              <a:off x="9956801" y="2930526"/>
              <a:ext cx="19050" cy="207963"/>
            </a:xfrm>
            <a:custGeom>
              <a:avLst/>
              <a:gdLst>
                <a:gd name="T0" fmla="*/ 12 w 12"/>
                <a:gd name="T1" fmla="*/ 124 h 131"/>
                <a:gd name="T2" fmla="*/ 0 w 12"/>
                <a:gd name="T3" fmla="*/ 131 h 131"/>
                <a:gd name="T4" fmla="*/ 0 w 12"/>
                <a:gd name="T5" fmla="*/ 0 h 131"/>
                <a:gd name="T6" fmla="*/ 12 w 12"/>
                <a:gd name="T7" fmla="*/ 8 h 131"/>
                <a:gd name="T8" fmla="*/ 12 w 12"/>
                <a:gd name="T9" fmla="*/ 124 h 131"/>
              </a:gdLst>
              <a:ahLst/>
              <a:cxnLst>
                <a:cxn ang="0">
                  <a:pos x="T0" y="T1"/>
                </a:cxn>
                <a:cxn ang="0">
                  <a:pos x="T2" y="T3"/>
                </a:cxn>
                <a:cxn ang="0">
                  <a:pos x="T4" y="T5"/>
                </a:cxn>
                <a:cxn ang="0">
                  <a:pos x="T6" y="T7"/>
                </a:cxn>
                <a:cxn ang="0">
                  <a:pos x="T8" y="T9"/>
                </a:cxn>
              </a:cxnLst>
              <a:rect l="0" t="0" r="r" b="b"/>
              <a:pathLst>
                <a:path w="12" h="131">
                  <a:moveTo>
                    <a:pt x="12" y="124"/>
                  </a:moveTo>
                  <a:lnTo>
                    <a:pt x="0" y="131"/>
                  </a:lnTo>
                  <a:lnTo>
                    <a:pt x="0" y="0"/>
                  </a:lnTo>
                  <a:lnTo>
                    <a:pt x="12" y="8"/>
                  </a:lnTo>
                  <a:lnTo>
                    <a:pt x="12"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6">
              <a:extLst>
                <a:ext uri="{FF2B5EF4-FFF2-40B4-BE49-F238E27FC236}">
                  <a16:creationId xmlns:a16="http://schemas.microsoft.com/office/drawing/2014/main" id="{F140B682-034B-4E9D-8A19-7D9754D4E792}"/>
                </a:ext>
              </a:extLst>
            </p:cNvPr>
            <p:cNvSpPr>
              <a:spLocks/>
            </p:cNvSpPr>
            <p:nvPr/>
          </p:nvSpPr>
          <p:spPr bwMode="auto">
            <a:xfrm>
              <a:off x="9956801" y="3240088"/>
              <a:ext cx="79375" cy="249238"/>
            </a:xfrm>
            <a:custGeom>
              <a:avLst/>
              <a:gdLst>
                <a:gd name="T0" fmla="*/ 50 w 50"/>
                <a:gd name="T1" fmla="*/ 157 h 157"/>
                <a:gd name="T2" fmla="*/ 0 w 50"/>
                <a:gd name="T3" fmla="*/ 129 h 157"/>
                <a:gd name="T4" fmla="*/ 0 w 50"/>
                <a:gd name="T5" fmla="*/ 0 h 157"/>
                <a:gd name="T6" fmla="*/ 50 w 50"/>
                <a:gd name="T7" fmla="*/ 29 h 157"/>
                <a:gd name="T8" fmla="*/ 50 w 50"/>
                <a:gd name="T9" fmla="*/ 157 h 157"/>
              </a:gdLst>
              <a:ahLst/>
              <a:cxnLst>
                <a:cxn ang="0">
                  <a:pos x="T0" y="T1"/>
                </a:cxn>
                <a:cxn ang="0">
                  <a:pos x="T2" y="T3"/>
                </a:cxn>
                <a:cxn ang="0">
                  <a:pos x="T4" y="T5"/>
                </a:cxn>
                <a:cxn ang="0">
                  <a:pos x="T6" y="T7"/>
                </a:cxn>
                <a:cxn ang="0">
                  <a:pos x="T8" y="T9"/>
                </a:cxn>
              </a:cxnLst>
              <a:rect l="0" t="0" r="r" b="b"/>
              <a:pathLst>
                <a:path w="50" h="157">
                  <a:moveTo>
                    <a:pt x="50" y="157"/>
                  </a:moveTo>
                  <a:lnTo>
                    <a:pt x="0" y="129"/>
                  </a:lnTo>
                  <a:lnTo>
                    <a:pt x="0" y="0"/>
                  </a:lnTo>
                  <a:lnTo>
                    <a:pt x="50" y="29"/>
                  </a:lnTo>
                  <a:lnTo>
                    <a:pt x="50" y="15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7">
              <a:extLst>
                <a:ext uri="{FF2B5EF4-FFF2-40B4-BE49-F238E27FC236}">
                  <a16:creationId xmlns:a16="http://schemas.microsoft.com/office/drawing/2014/main" id="{970875F0-FB65-4F29-B088-EE5A95641118}"/>
                </a:ext>
              </a:extLst>
            </p:cNvPr>
            <p:cNvSpPr>
              <a:spLocks/>
            </p:cNvSpPr>
            <p:nvPr/>
          </p:nvSpPr>
          <p:spPr bwMode="auto">
            <a:xfrm>
              <a:off x="9956801" y="3240088"/>
              <a:ext cx="19050" cy="204788"/>
            </a:xfrm>
            <a:custGeom>
              <a:avLst/>
              <a:gdLst>
                <a:gd name="T0" fmla="*/ 12 w 12"/>
                <a:gd name="T1" fmla="*/ 121 h 129"/>
                <a:gd name="T2" fmla="*/ 0 w 12"/>
                <a:gd name="T3" fmla="*/ 129 h 129"/>
                <a:gd name="T4" fmla="*/ 0 w 12"/>
                <a:gd name="T5" fmla="*/ 0 h 129"/>
                <a:gd name="T6" fmla="*/ 12 w 12"/>
                <a:gd name="T7" fmla="*/ 7 h 129"/>
                <a:gd name="T8" fmla="*/ 12 w 12"/>
                <a:gd name="T9" fmla="*/ 121 h 129"/>
              </a:gdLst>
              <a:ahLst/>
              <a:cxnLst>
                <a:cxn ang="0">
                  <a:pos x="T0" y="T1"/>
                </a:cxn>
                <a:cxn ang="0">
                  <a:pos x="T2" y="T3"/>
                </a:cxn>
                <a:cxn ang="0">
                  <a:pos x="T4" y="T5"/>
                </a:cxn>
                <a:cxn ang="0">
                  <a:pos x="T6" y="T7"/>
                </a:cxn>
                <a:cxn ang="0">
                  <a:pos x="T8" y="T9"/>
                </a:cxn>
              </a:cxnLst>
              <a:rect l="0" t="0" r="r" b="b"/>
              <a:pathLst>
                <a:path w="12" h="129">
                  <a:moveTo>
                    <a:pt x="12" y="121"/>
                  </a:moveTo>
                  <a:lnTo>
                    <a:pt x="0" y="129"/>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48">
              <a:extLst>
                <a:ext uri="{FF2B5EF4-FFF2-40B4-BE49-F238E27FC236}">
                  <a16:creationId xmlns:a16="http://schemas.microsoft.com/office/drawing/2014/main" id="{D3665138-EBAF-42CC-A5D5-B95B173EF6C6}"/>
                </a:ext>
              </a:extLst>
            </p:cNvPr>
            <p:cNvSpPr>
              <a:spLocks/>
            </p:cNvSpPr>
            <p:nvPr/>
          </p:nvSpPr>
          <p:spPr bwMode="auto">
            <a:xfrm>
              <a:off x="9956801" y="3546476"/>
              <a:ext cx="79375" cy="252413"/>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49">
              <a:extLst>
                <a:ext uri="{FF2B5EF4-FFF2-40B4-BE49-F238E27FC236}">
                  <a16:creationId xmlns:a16="http://schemas.microsoft.com/office/drawing/2014/main" id="{CE16A20B-89D5-41A1-B597-CF20EC2CCEA7}"/>
                </a:ext>
              </a:extLst>
            </p:cNvPr>
            <p:cNvSpPr>
              <a:spLocks/>
            </p:cNvSpPr>
            <p:nvPr/>
          </p:nvSpPr>
          <p:spPr bwMode="auto">
            <a:xfrm>
              <a:off x="9956801" y="3546476"/>
              <a:ext cx="19050" cy="206375"/>
            </a:xfrm>
            <a:custGeom>
              <a:avLst/>
              <a:gdLst>
                <a:gd name="T0" fmla="*/ 12 w 12"/>
                <a:gd name="T1" fmla="*/ 121 h 130"/>
                <a:gd name="T2" fmla="*/ 0 w 12"/>
                <a:gd name="T3" fmla="*/ 130 h 130"/>
                <a:gd name="T4" fmla="*/ 0 w 12"/>
                <a:gd name="T5" fmla="*/ 0 h 130"/>
                <a:gd name="T6" fmla="*/ 12 w 12"/>
                <a:gd name="T7" fmla="*/ 7 h 130"/>
                <a:gd name="T8" fmla="*/ 12 w 12"/>
                <a:gd name="T9" fmla="*/ 121 h 130"/>
              </a:gdLst>
              <a:ahLst/>
              <a:cxnLst>
                <a:cxn ang="0">
                  <a:pos x="T0" y="T1"/>
                </a:cxn>
                <a:cxn ang="0">
                  <a:pos x="T2" y="T3"/>
                </a:cxn>
                <a:cxn ang="0">
                  <a:pos x="T4" y="T5"/>
                </a:cxn>
                <a:cxn ang="0">
                  <a:pos x="T6" y="T7"/>
                </a:cxn>
                <a:cxn ang="0">
                  <a:pos x="T8" y="T9"/>
                </a:cxn>
              </a:cxnLst>
              <a:rect l="0" t="0" r="r" b="b"/>
              <a:pathLst>
                <a:path w="12" h="130">
                  <a:moveTo>
                    <a:pt x="12" y="121"/>
                  </a:moveTo>
                  <a:lnTo>
                    <a:pt x="0" y="130"/>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50">
              <a:extLst>
                <a:ext uri="{FF2B5EF4-FFF2-40B4-BE49-F238E27FC236}">
                  <a16:creationId xmlns:a16="http://schemas.microsoft.com/office/drawing/2014/main" id="{52B136C2-F739-4900-B2E0-788CF71D170A}"/>
                </a:ext>
              </a:extLst>
            </p:cNvPr>
            <p:cNvSpPr>
              <a:spLocks/>
            </p:cNvSpPr>
            <p:nvPr/>
          </p:nvSpPr>
          <p:spPr bwMode="auto">
            <a:xfrm>
              <a:off x="9737726" y="2244726"/>
              <a:ext cx="342900" cy="354013"/>
            </a:xfrm>
            <a:custGeom>
              <a:avLst/>
              <a:gdLst>
                <a:gd name="T0" fmla="*/ 216 w 216"/>
                <a:gd name="T1" fmla="*/ 128 h 223"/>
                <a:gd name="T2" fmla="*/ 0 w 216"/>
                <a:gd name="T3" fmla="*/ 0 h 223"/>
                <a:gd name="T4" fmla="*/ 0 w 216"/>
                <a:gd name="T5" fmla="*/ 95 h 223"/>
                <a:gd name="T6" fmla="*/ 216 w 216"/>
                <a:gd name="T7" fmla="*/ 223 h 223"/>
                <a:gd name="T8" fmla="*/ 216 w 216"/>
                <a:gd name="T9" fmla="*/ 128 h 223"/>
              </a:gdLst>
              <a:ahLst/>
              <a:cxnLst>
                <a:cxn ang="0">
                  <a:pos x="T0" y="T1"/>
                </a:cxn>
                <a:cxn ang="0">
                  <a:pos x="T2" y="T3"/>
                </a:cxn>
                <a:cxn ang="0">
                  <a:pos x="T4" y="T5"/>
                </a:cxn>
                <a:cxn ang="0">
                  <a:pos x="T6" y="T7"/>
                </a:cxn>
                <a:cxn ang="0">
                  <a:pos x="T8" y="T9"/>
                </a:cxn>
              </a:cxnLst>
              <a:rect l="0" t="0" r="r" b="b"/>
              <a:pathLst>
                <a:path w="216" h="223">
                  <a:moveTo>
                    <a:pt x="216" y="128"/>
                  </a:moveTo>
                  <a:lnTo>
                    <a:pt x="0" y="0"/>
                  </a:lnTo>
                  <a:lnTo>
                    <a:pt x="0" y="95"/>
                  </a:lnTo>
                  <a:lnTo>
                    <a:pt x="216" y="223"/>
                  </a:lnTo>
                  <a:lnTo>
                    <a:pt x="216" y="128"/>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51">
              <a:extLst>
                <a:ext uri="{FF2B5EF4-FFF2-40B4-BE49-F238E27FC236}">
                  <a16:creationId xmlns:a16="http://schemas.microsoft.com/office/drawing/2014/main" id="{BEB4DE13-B8D9-45D1-8A50-29CC1D183BA7}"/>
                </a:ext>
              </a:extLst>
            </p:cNvPr>
            <p:cNvSpPr>
              <a:spLocks/>
            </p:cNvSpPr>
            <p:nvPr/>
          </p:nvSpPr>
          <p:spPr bwMode="auto">
            <a:xfrm>
              <a:off x="9737726" y="2066926"/>
              <a:ext cx="652463" cy="381000"/>
            </a:xfrm>
            <a:custGeom>
              <a:avLst/>
              <a:gdLst>
                <a:gd name="T0" fmla="*/ 0 w 411"/>
                <a:gd name="T1" fmla="*/ 112 h 240"/>
                <a:gd name="T2" fmla="*/ 192 w 411"/>
                <a:gd name="T3" fmla="*/ 0 h 240"/>
                <a:gd name="T4" fmla="*/ 411 w 411"/>
                <a:gd name="T5" fmla="*/ 129 h 240"/>
                <a:gd name="T6" fmla="*/ 216 w 411"/>
                <a:gd name="T7" fmla="*/ 240 h 240"/>
                <a:gd name="T8" fmla="*/ 0 w 411"/>
                <a:gd name="T9" fmla="*/ 112 h 240"/>
              </a:gdLst>
              <a:ahLst/>
              <a:cxnLst>
                <a:cxn ang="0">
                  <a:pos x="T0" y="T1"/>
                </a:cxn>
                <a:cxn ang="0">
                  <a:pos x="T2" y="T3"/>
                </a:cxn>
                <a:cxn ang="0">
                  <a:pos x="T4" y="T5"/>
                </a:cxn>
                <a:cxn ang="0">
                  <a:pos x="T6" y="T7"/>
                </a:cxn>
                <a:cxn ang="0">
                  <a:pos x="T8" y="T9"/>
                </a:cxn>
              </a:cxnLst>
              <a:rect l="0" t="0" r="r" b="b"/>
              <a:pathLst>
                <a:path w="411" h="240">
                  <a:moveTo>
                    <a:pt x="0" y="112"/>
                  </a:moveTo>
                  <a:lnTo>
                    <a:pt x="192" y="0"/>
                  </a:lnTo>
                  <a:lnTo>
                    <a:pt x="411" y="129"/>
                  </a:lnTo>
                  <a:lnTo>
                    <a:pt x="216" y="240"/>
                  </a:lnTo>
                  <a:lnTo>
                    <a:pt x="0" y="112"/>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2">
              <a:extLst>
                <a:ext uri="{FF2B5EF4-FFF2-40B4-BE49-F238E27FC236}">
                  <a16:creationId xmlns:a16="http://schemas.microsoft.com/office/drawing/2014/main" id="{200B7B1F-E34B-4D0C-A5A7-6A2AA5F41904}"/>
                </a:ext>
              </a:extLst>
            </p:cNvPr>
            <p:cNvSpPr>
              <a:spLocks/>
            </p:cNvSpPr>
            <p:nvPr/>
          </p:nvSpPr>
          <p:spPr bwMode="auto">
            <a:xfrm>
              <a:off x="10080626" y="2271713"/>
              <a:ext cx="309563" cy="327025"/>
            </a:xfrm>
            <a:custGeom>
              <a:avLst/>
              <a:gdLst>
                <a:gd name="T0" fmla="*/ 0 w 195"/>
                <a:gd name="T1" fmla="*/ 111 h 206"/>
                <a:gd name="T2" fmla="*/ 195 w 195"/>
                <a:gd name="T3" fmla="*/ 0 h 206"/>
                <a:gd name="T4" fmla="*/ 195 w 195"/>
                <a:gd name="T5" fmla="*/ 97 h 206"/>
                <a:gd name="T6" fmla="*/ 0 w 195"/>
                <a:gd name="T7" fmla="*/ 206 h 206"/>
                <a:gd name="T8" fmla="*/ 0 w 195"/>
                <a:gd name="T9" fmla="*/ 111 h 206"/>
              </a:gdLst>
              <a:ahLst/>
              <a:cxnLst>
                <a:cxn ang="0">
                  <a:pos x="T0" y="T1"/>
                </a:cxn>
                <a:cxn ang="0">
                  <a:pos x="T2" y="T3"/>
                </a:cxn>
                <a:cxn ang="0">
                  <a:pos x="T4" y="T5"/>
                </a:cxn>
                <a:cxn ang="0">
                  <a:pos x="T6" y="T7"/>
                </a:cxn>
                <a:cxn ang="0">
                  <a:pos x="T8" y="T9"/>
                </a:cxn>
              </a:cxnLst>
              <a:rect l="0" t="0" r="r" b="b"/>
              <a:pathLst>
                <a:path w="195" h="206">
                  <a:moveTo>
                    <a:pt x="0" y="111"/>
                  </a:moveTo>
                  <a:lnTo>
                    <a:pt x="195" y="0"/>
                  </a:lnTo>
                  <a:lnTo>
                    <a:pt x="195" y="97"/>
                  </a:lnTo>
                  <a:lnTo>
                    <a:pt x="0" y="206"/>
                  </a:lnTo>
                  <a:lnTo>
                    <a:pt x="0" y="111"/>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3">
              <a:extLst>
                <a:ext uri="{FF2B5EF4-FFF2-40B4-BE49-F238E27FC236}">
                  <a16:creationId xmlns:a16="http://schemas.microsoft.com/office/drawing/2014/main" id="{D0C6F253-89F1-44C9-A815-2C185656C272}"/>
                </a:ext>
              </a:extLst>
            </p:cNvPr>
            <p:cNvSpPr>
              <a:spLocks/>
            </p:cNvSpPr>
            <p:nvPr/>
          </p:nvSpPr>
          <p:spPr bwMode="auto">
            <a:xfrm>
              <a:off x="9831388" y="2181226"/>
              <a:ext cx="246063" cy="211138"/>
            </a:xfrm>
            <a:custGeom>
              <a:avLst/>
              <a:gdLst>
                <a:gd name="T0" fmla="*/ 155 w 155"/>
                <a:gd name="T1" fmla="*/ 92 h 133"/>
                <a:gd name="T2" fmla="*/ 0 w 155"/>
                <a:gd name="T3" fmla="*/ 0 h 133"/>
                <a:gd name="T4" fmla="*/ 0 w 155"/>
                <a:gd name="T5" fmla="*/ 42 h 133"/>
                <a:gd name="T6" fmla="*/ 155 w 155"/>
                <a:gd name="T7" fmla="*/ 133 h 133"/>
                <a:gd name="T8" fmla="*/ 155 w 155"/>
                <a:gd name="T9" fmla="*/ 92 h 133"/>
              </a:gdLst>
              <a:ahLst/>
              <a:cxnLst>
                <a:cxn ang="0">
                  <a:pos x="T0" y="T1"/>
                </a:cxn>
                <a:cxn ang="0">
                  <a:pos x="T2" y="T3"/>
                </a:cxn>
                <a:cxn ang="0">
                  <a:pos x="T4" y="T5"/>
                </a:cxn>
                <a:cxn ang="0">
                  <a:pos x="T6" y="T7"/>
                </a:cxn>
                <a:cxn ang="0">
                  <a:pos x="T8" y="T9"/>
                </a:cxn>
              </a:cxnLst>
              <a:rect l="0" t="0" r="r" b="b"/>
              <a:pathLst>
                <a:path w="155" h="133">
                  <a:moveTo>
                    <a:pt x="155" y="92"/>
                  </a:moveTo>
                  <a:lnTo>
                    <a:pt x="0" y="0"/>
                  </a:lnTo>
                  <a:lnTo>
                    <a:pt x="0" y="42"/>
                  </a:lnTo>
                  <a:lnTo>
                    <a:pt x="155" y="133"/>
                  </a:lnTo>
                  <a:lnTo>
                    <a:pt x="155" y="92"/>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54">
              <a:extLst>
                <a:ext uri="{FF2B5EF4-FFF2-40B4-BE49-F238E27FC236}">
                  <a16:creationId xmlns:a16="http://schemas.microsoft.com/office/drawing/2014/main" id="{9D58B296-55B8-4D64-8E26-13AB550BF459}"/>
                </a:ext>
              </a:extLst>
            </p:cNvPr>
            <p:cNvSpPr>
              <a:spLocks/>
            </p:cNvSpPr>
            <p:nvPr/>
          </p:nvSpPr>
          <p:spPr bwMode="auto">
            <a:xfrm>
              <a:off x="9831388" y="2049463"/>
              <a:ext cx="471488" cy="277813"/>
            </a:xfrm>
            <a:custGeom>
              <a:avLst/>
              <a:gdLst>
                <a:gd name="T0" fmla="*/ 0 w 297"/>
                <a:gd name="T1" fmla="*/ 83 h 175"/>
                <a:gd name="T2" fmla="*/ 140 w 297"/>
                <a:gd name="T3" fmla="*/ 0 h 175"/>
                <a:gd name="T4" fmla="*/ 297 w 297"/>
                <a:gd name="T5" fmla="*/ 92 h 175"/>
                <a:gd name="T6" fmla="*/ 155 w 297"/>
                <a:gd name="T7" fmla="*/ 175 h 175"/>
                <a:gd name="T8" fmla="*/ 0 w 297"/>
                <a:gd name="T9" fmla="*/ 83 h 175"/>
              </a:gdLst>
              <a:ahLst/>
              <a:cxnLst>
                <a:cxn ang="0">
                  <a:pos x="T0" y="T1"/>
                </a:cxn>
                <a:cxn ang="0">
                  <a:pos x="T2" y="T3"/>
                </a:cxn>
                <a:cxn ang="0">
                  <a:pos x="T4" y="T5"/>
                </a:cxn>
                <a:cxn ang="0">
                  <a:pos x="T6" y="T7"/>
                </a:cxn>
                <a:cxn ang="0">
                  <a:pos x="T8" y="T9"/>
                </a:cxn>
              </a:cxnLst>
              <a:rect l="0" t="0" r="r" b="b"/>
              <a:pathLst>
                <a:path w="297" h="175">
                  <a:moveTo>
                    <a:pt x="0" y="83"/>
                  </a:moveTo>
                  <a:lnTo>
                    <a:pt x="140" y="0"/>
                  </a:lnTo>
                  <a:lnTo>
                    <a:pt x="297" y="92"/>
                  </a:lnTo>
                  <a:lnTo>
                    <a:pt x="155" y="175"/>
                  </a:lnTo>
                  <a:lnTo>
                    <a:pt x="0" y="83"/>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55">
              <a:extLst>
                <a:ext uri="{FF2B5EF4-FFF2-40B4-BE49-F238E27FC236}">
                  <a16:creationId xmlns:a16="http://schemas.microsoft.com/office/drawing/2014/main" id="{E9C247D9-4FA1-4C8D-B579-7B73F0833B94}"/>
                </a:ext>
              </a:extLst>
            </p:cNvPr>
            <p:cNvSpPr>
              <a:spLocks/>
            </p:cNvSpPr>
            <p:nvPr/>
          </p:nvSpPr>
          <p:spPr bwMode="auto">
            <a:xfrm>
              <a:off x="10077451" y="2195513"/>
              <a:ext cx="225425" cy="196850"/>
            </a:xfrm>
            <a:custGeom>
              <a:avLst/>
              <a:gdLst>
                <a:gd name="T0" fmla="*/ 0 w 142"/>
                <a:gd name="T1" fmla="*/ 83 h 124"/>
                <a:gd name="T2" fmla="*/ 142 w 142"/>
                <a:gd name="T3" fmla="*/ 0 h 124"/>
                <a:gd name="T4" fmla="*/ 142 w 142"/>
                <a:gd name="T5" fmla="*/ 43 h 124"/>
                <a:gd name="T6" fmla="*/ 0 w 142"/>
                <a:gd name="T7" fmla="*/ 124 h 124"/>
                <a:gd name="T8" fmla="*/ 0 w 142"/>
                <a:gd name="T9" fmla="*/ 83 h 124"/>
              </a:gdLst>
              <a:ahLst/>
              <a:cxnLst>
                <a:cxn ang="0">
                  <a:pos x="T0" y="T1"/>
                </a:cxn>
                <a:cxn ang="0">
                  <a:pos x="T2" y="T3"/>
                </a:cxn>
                <a:cxn ang="0">
                  <a:pos x="T4" y="T5"/>
                </a:cxn>
                <a:cxn ang="0">
                  <a:pos x="T6" y="T7"/>
                </a:cxn>
                <a:cxn ang="0">
                  <a:pos x="T8" y="T9"/>
                </a:cxn>
              </a:cxnLst>
              <a:rect l="0" t="0" r="r" b="b"/>
              <a:pathLst>
                <a:path w="142" h="124">
                  <a:moveTo>
                    <a:pt x="0" y="83"/>
                  </a:moveTo>
                  <a:lnTo>
                    <a:pt x="142" y="0"/>
                  </a:lnTo>
                  <a:lnTo>
                    <a:pt x="142" y="43"/>
                  </a:lnTo>
                  <a:lnTo>
                    <a:pt x="0" y="124"/>
                  </a:lnTo>
                  <a:lnTo>
                    <a:pt x="0" y="83"/>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56">
              <a:extLst>
                <a:ext uri="{FF2B5EF4-FFF2-40B4-BE49-F238E27FC236}">
                  <a16:creationId xmlns:a16="http://schemas.microsoft.com/office/drawing/2014/main" id="{6739332D-8767-4769-9651-3D2FC63CB8F0}"/>
                </a:ext>
              </a:extLst>
            </p:cNvPr>
            <p:cNvSpPr>
              <a:spLocks/>
            </p:cNvSpPr>
            <p:nvPr/>
          </p:nvSpPr>
          <p:spPr bwMode="auto">
            <a:xfrm>
              <a:off x="9877426" y="1701801"/>
              <a:ext cx="384175" cy="592138"/>
            </a:xfrm>
            <a:custGeom>
              <a:avLst/>
              <a:gdLst>
                <a:gd name="T0" fmla="*/ 0 w 242"/>
                <a:gd name="T1" fmla="*/ 297 h 373"/>
                <a:gd name="T2" fmla="*/ 126 w 242"/>
                <a:gd name="T3" fmla="*/ 0 h 373"/>
                <a:gd name="T4" fmla="*/ 242 w 242"/>
                <a:gd name="T5" fmla="*/ 304 h 373"/>
                <a:gd name="T6" fmla="*/ 126 w 242"/>
                <a:gd name="T7" fmla="*/ 373 h 373"/>
                <a:gd name="T8" fmla="*/ 0 w 242"/>
                <a:gd name="T9" fmla="*/ 297 h 373"/>
              </a:gdLst>
              <a:ahLst/>
              <a:cxnLst>
                <a:cxn ang="0">
                  <a:pos x="T0" y="T1"/>
                </a:cxn>
                <a:cxn ang="0">
                  <a:pos x="T2" y="T3"/>
                </a:cxn>
                <a:cxn ang="0">
                  <a:pos x="T4" y="T5"/>
                </a:cxn>
                <a:cxn ang="0">
                  <a:pos x="T6" y="T7"/>
                </a:cxn>
                <a:cxn ang="0">
                  <a:pos x="T8" y="T9"/>
                </a:cxn>
              </a:cxnLst>
              <a:rect l="0" t="0" r="r" b="b"/>
              <a:pathLst>
                <a:path w="242" h="373">
                  <a:moveTo>
                    <a:pt x="0" y="297"/>
                  </a:moveTo>
                  <a:lnTo>
                    <a:pt x="126" y="0"/>
                  </a:lnTo>
                  <a:lnTo>
                    <a:pt x="242" y="304"/>
                  </a:lnTo>
                  <a:lnTo>
                    <a:pt x="126" y="373"/>
                  </a:lnTo>
                  <a:lnTo>
                    <a:pt x="0" y="297"/>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57">
              <a:extLst>
                <a:ext uri="{FF2B5EF4-FFF2-40B4-BE49-F238E27FC236}">
                  <a16:creationId xmlns:a16="http://schemas.microsoft.com/office/drawing/2014/main" id="{B4A852DF-CA5F-48F9-8FA7-A6CFE3E4A093}"/>
                </a:ext>
              </a:extLst>
            </p:cNvPr>
            <p:cNvSpPr>
              <a:spLocks/>
            </p:cNvSpPr>
            <p:nvPr/>
          </p:nvSpPr>
          <p:spPr bwMode="auto">
            <a:xfrm>
              <a:off x="10077451" y="1701801"/>
              <a:ext cx="184150" cy="592138"/>
            </a:xfrm>
            <a:custGeom>
              <a:avLst/>
              <a:gdLst>
                <a:gd name="T0" fmla="*/ 0 w 116"/>
                <a:gd name="T1" fmla="*/ 0 h 373"/>
                <a:gd name="T2" fmla="*/ 0 w 116"/>
                <a:gd name="T3" fmla="*/ 373 h 373"/>
                <a:gd name="T4" fmla="*/ 116 w 116"/>
                <a:gd name="T5" fmla="*/ 304 h 373"/>
                <a:gd name="T6" fmla="*/ 0 w 116"/>
                <a:gd name="T7" fmla="*/ 0 h 373"/>
              </a:gdLst>
              <a:ahLst/>
              <a:cxnLst>
                <a:cxn ang="0">
                  <a:pos x="T0" y="T1"/>
                </a:cxn>
                <a:cxn ang="0">
                  <a:pos x="T2" y="T3"/>
                </a:cxn>
                <a:cxn ang="0">
                  <a:pos x="T4" y="T5"/>
                </a:cxn>
                <a:cxn ang="0">
                  <a:pos x="T6" y="T7"/>
                </a:cxn>
              </a:cxnLst>
              <a:rect l="0" t="0" r="r" b="b"/>
              <a:pathLst>
                <a:path w="116" h="373">
                  <a:moveTo>
                    <a:pt x="0" y="0"/>
                  </a:moveTo>
                  <a:lnTo>
                    <a:pt x="0" y="373"/>
                  </a:lnTo>
                  <a:lnTo>
                    <a:pt x="116" y="304"/>
                  </a:lnTo>
                  <a:lnTo>
                    <a:pt x="0" y="0"/>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58">
              <a:extLst>
                <a:ext uri="{FF2B5EF4-FFF2-40B4-BE49-F238E27FC236}">
                  <a16:creationId xmlns:a16="http://schemas.microsoft.com/office/drawing/2014/main" id="{1A341CAD-1C37-446C-A34D-E73A0DC9C43A}"/>
                </a:ext>
              </a:extLst>
            </p:cNvPr>
            <p:cNvSpPr>
              <a:spLocks/>
            </p:cNvSpPr>
            <p:nvPr/>
          </p:nvSpPr>
          <p:spPr bwMode="auto">
            <a:xfrm>
              <a:off x="9885363" y="1065213"/>
              <a:ext cx="390525" cy="573088"/>
            </a:xfrm>
            <a:custGeom>
              <a:avLst/>
              <a:gdLst>
                <a:gd name="T0" fmla="*/ 87 w 104"/>
                <a:gd name="T1" fmla="*/ 0 h 152"/>
                <a:gd name="T2" fmla="*/ 16 w 104"/>
                <a:gd name="T3" fmla="*/ 0 h 152"/>
                <a:gd name="T4" fmla="*/ 0 w 104"/>
                <a:gd name="T5" fmla="*/ 17 h 152"/>
                <a:gd name="T6" fmla="*/ 0 w 104"/>
                <a:gd name="T7" fmla="*/ 88 h 152"/>
                <a:gd name="T8" fmla="*/ 16 w 104"/>
                <a:gd name="T9" fmla="*/ 105 h 152"/>
                <a:gd name="T10" fmla="*/ 46 w 104"/>
                <a:gd name="T11" fmla="*/ 105 h 152"/>
                <a:gd name="T12" fmla="*/ 50 w 104"/>
                <a:gd name="T13" fmla="*/ 111 h 152"/>
                <a:gd name="T14" fmla="*/ 50 w 104"/>
                <a:gd name="T15" fmla="*/ 150 h 152"/>
                <a:gd name="T16" fmla="*/ 52 w 104"/>
                <a:gd name="T17" fmla="*/ 152 h 152"/>
                <a:gd name="T18" fmla="*/ 54 w 104"/>
                <a:gd name="T19" fmla="*/ 150 h 152"/>
                <a:gd name="T20" fmla="*/ 54 w 104"/>
                <a:gd name="T21" fmla="*/ 111 h 152"/>
                <a:gd name="T22" fmla="*/ 58 w 104"/>
                <a:gd name="T23" fmla="*/ 105 h 152"/>
                <a:gd name="T24" fmla="*/ 87 w 104"/>
                <a:gd name="T25" fmla="*/ 105 h 152"/>
                <a:gd name="T26" fmla="*/ 104 w 104"/>
                <a:gd name="T27" fmla="*/ 88 h 152"/>
                <a:gd name="T28" fmla="*/ 104 w 104"/>
                <a:gd name="T29" fmla="*/ 17 h 152"/>
                <a:gd name="T30" fmla="*/ 87 w 104"/>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52">
                  <a:moveTo>
                    <a:pt x="87" y="0"/>
                  </a:moveTo>
                  <a:cubicBezTo>
                    <a:pt x="16" y="0"/>
                    <a:pt x="16" y="0"/>
                    <a:pt x="16" y="0"/>
                  </a:cubicBezTo>
                  <a:cubicBezTo>
                    <a:pt x="7" y="0"/>
                    <a:pt x="0" y="8"/>
                    <a:pt x="0" y="17"/>
                  </a:cubicBezTo>
                  <a:cubicBezTo>
                    <a:pt x="0" y="88"/>
                    <a:pt x="0" y="88"/>
                    <a:pt x="0" y="88"/>
                  </a:cubicBezTo>
                  <a:cubicBezTo>
                    <a:pt x="0" y="97"/>
                    <a:pt x="7" y="105"/>
                    <a:pt x="16" y="105"/>
                  </a:cubicBezTo>
                  <a:cubicBezTo>
                    <a:pt x="46" y="105"/>
                    <a:pt x="46" y="105"/>
                    <a:pt x="46" y="105"/>
                  </a:cubicBezTo>
                  <a:cubicBezTo>
                    <a:pt x="50" y="111"/>
                    <a:pt x="50" y="111"/>
                    <a:pt x="50" y="111"/>
                  </a:cubicBezTo>
                  <a:cubicBezTo>
                    <a:pt x="50" y="150"/>
                    <a:pt x="50" y="150"/>
                    <a:pt x="50" y="150"/>
                  </a:cubicBezTo>
                  <a:cubicBezTo>
                    <a:pt x="50" y="151"/>
                    <a:pt x="51" y="152"/>
                    <a:pt x="52" y="152"/>
                  </a:cubicBezTo>
                  <a:cubicBezTo>
                    <a:pt x="53" y="152"/>
                    <a:pt x="54" y="151"/>
                    <a:pt x="54" y="150"/>
                  </a:cubicBezTo>
                  <a:cubicBezTo>
                    <a:pt x="54" y="111"/>
                    <a:pt x="54" y="111"/>
                    <a:pt x="54" y="111"/>
                  </a:cubicBezTo>
                  <a:cubicBezTo>
                    <a:pt x="58" y="105"/>
                    <a:pt x="58" y="105"/>
                    <a:pt x="58" y="105"/>
                  </a:cubicBezTo>
                  <a:cubicBezTo>
                    <a:pt x="87" y="105"/>
                    <a:pt x="87" y="105"/>
                    <a:pt x="87" y="105"/>
                  </a:cubicBezTo>
                  <a:cubicBezTo>
                    <a:pt x="96" y="105"/>
                    <a:pt x="104" y="97"/>
                    <a:pt x="104" y="88"/>
                  </a:cubicBezTo>
                  <a:cubicBezTo>
                    <a:pt x="104" y="17"/>
                    <a:pt x="104" y="17"/>
                    <a:pt x="104" y="17"/>
                  </a:cubicBezTo>
                  <a:cubicBezTo>
                    <a:pt x="104" y="8"/>
                    <a:pt x="96" y="0"/>
                    <a:pt x="87"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59">
              <a:extLst>
                <a:ext uri="{FF2B5EF4-FFF2-40B4-BE49-F238E27FC236}">
                  <a16:creationId xmlns:a16="http://schemas.microsoft.com/office/drawing/2014/main" id="{9A47BC37-C6A2-410F-B60D-AB5DFA26CABC}"/>
                </a:ext>
              </a:extLst>
            </p:cNvPr>
            <p:cNvSpPr>
              <a:spLocks noChangeArrowheads="1"/>
            </p:cNvSpPr>
            <p:nvPr/>
          </p:nvSpPr>
          <p:spPr bwMode="auto">
            <a:xfrm>
              <a:off x="10036176" y="1143001"/>
              <a:ext cx="90488" cy="904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60">
              <a:extLst>
                <a:ext uri="{FF2B5EF4-FFF2-40B4-BE49-F238E27FC236}">
                  <a16:creationId xmlns:a16="http://schemas.microsoft.com/office/drawing/2014/main" id="{EABC2166-AA6E-4C8D-BBC3-3F56E21470C2}"/>
                </a:ext>
              </a:extLst>
            </p:cNvPr>
            <p:cNvSpPr>
              <a:spLocks/>
            </p:cNvSpPr>
            <p:nvPr/>
          </p:nvSpPr>
          <p:spPr bwMode="auto">
            <a:xfrm>
              <a:off x="10006013" y="1238251"/>
              <a:ext cx="150813" cy="115888"/>
            </a:xfrm>
            <a:custGeom>
              <a:avLst/>
              <a:gdLst>
                <a:gd name="T0" fmla="*/ 25 w 40"/>
                <a:gd name="T1" fmla="*/ 0 h 31"/>
                <a:gd name="T2" fmla="*/ 15 w 40"/>
                <a:gd name="T3" fmla="*/ 0 h 31"/>
                <a:gd name="T4" fmla="*/ 0 w 40"/>
                <a:gd name="T5" fmla="*/ 15 h 31"/>
                <a:gd name="T6" fmla="*/ 0 w 40"/>
                <a:gd name="T7" fmla="*/ 27 h 31"/>
                <a:gd name="T8" fmla="*/ 0 w 40"/>
                <a:gd name="T9" fmla="*/ 27 h 31"/>
                <a:gd name="T10" fmla="*/ 0 w 40"/>
                <a:gd name="T11" fmla="*/ 28 h 31"/>
                <a:gd name="T12" fmla="*/ 21 w 40"/>
                <a:gd name="T13" fmla="*/ 31 h 31"/>
                <a:gd name="T14" fmla="*/ 39 w 40"/>
                <a:gd name="T15" fmla="*/ 28 h 31"/>
                <a:gd name="T16" fmla="*/ 40 w 40"/>
                <a:gd name="T17" fmla="*/ 27 h 31"/>
                <a:gd name="T18" fmla="*/ 40 w 40"/>
                <a:gd name="T19" fmla="*/ 27 h 31"/>
                <a:gd name="T20" fmla="*/ 40 w 40"/>
                <a:gd name="T21" fmla="*/ 15 h 31"/>
                <a:gd name="T22" fmla="*/ 25 w 4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1">
                  <a:moveTo>
                    <a:pt x="25" y="0"/>
                  </a:moveTo>
                  <a:cubicBezTo>
                    <a:pt x="15" y="0"/>
                    <a:pt x="15" y="0"/>
                    <a:pt x="15" y="0"/>
                  </a:cubicBezTo>
                  <a:cubicBezTo>
                    <a:pt x="6" y="0"/>
                    <a:pt x="0" y="7"/>
                    <a:pt x="0" y="15"/>
                  </a:cubicBezTo>
                  <a:cubicBezTo>
                    <a:pt x="0" y="27"/>
                    <a:pt x="0" y="27"/>
                    <a:pt x="0" y="27"/>
                  </a:cubicBezTo>
                  <a:cubicBezTo>
                    <a:pt x="0" y="27"/>
                    <a:pt x="0" y="27"/>
                    <a:pt x="0" y="27"/>
                  </a:cubicBezTo>
                  <a:cubicBezTo>
                    <a:pt x="0" y="28"/>
                    <a:pt x="0" y="28"/>
                    <a:pt x="0" y="28"/>
                  </a:cubicBezTo>
                  <a:cubicBezTo>
                    <a:pt x="8" y="30"/>
                    <a:pt x="15" y="31"/>
                    <a:pt x="21" y="31"/>
                  </a:cubicBezTo>
                  <a:cubicBezTo>
                    <a:pt x="32" y="31"/>
                    <a:pt x="39" y="28"/>
                    <a:pt x="39" y="28"/>
                  </a:cubicBezTo>
                  <a:cubicBezTo>
                    <a:pt x="40" y="27"/>
                    <a:pt x="40" y="27"/>
                    <a:pt x="40" y="27"/>
                  </a:cubicBezTo>
                  <a:cubicBezTo>
                    <a:pt x="40" y="27"/>
                    <a:pt x="40" y="27"/>
                    <a:pt x="40" y="27"/>
                  </a:cubicBezTo>
                  <a:cubicBezTo>
                    <a:pt x="40" y="15"/>
                    <a:pt x="40" y="15"/>
                    <a:pt x="40" y="15"/>
                  </a:cubicBezTo>
                  <a:cubicBezTo>
                    <a:pt x="40" y="7"/>
                    <a:pt x="33" y="0"/>
                    <a:pt x="2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1" name="Freeform: Shape 480">
            <a:extLst>
              <a:ext uri="{FF2B5EF4-FFF2-40B4-BE49-F238E27FC236}">
                <a16:creationId xmlns:a16="http://schemas.microsoft.com/office/drawing/2014/main" id="{C358ED89-7171-475C-A944-5F1F25DA20DC}"/>
              </a:ext>
            </a:extLst>
          </p:cNvPr>
          <p:cNvSpPr/>
          <p:nvPr/>
        </p:nvSpPr>
        <p:spPr>
          <a:xfrm>
            <a:off x="10996022" y="-17052"/>
            <a:ext cx="1195979" cy="913584"/>
          </a:xfrm>
          <a:custGeom>
            <a:avLst/>
            <a:gdLst>
              <a:gd name="connsiteX0" fmla="*/ 13344 w 1195979"/>
              <a:gd name="connsiteY0" fmla="*/ 0 h 913584"/>
              <a:gd name="connsiteX1" fmla="*/ 1195979 w 1195979"/>
              <a:gd name="connsiteY1" fmla="*/ 0 h 913584"/>
              <a:gd name="connsiteX2" fmla="*/ 1195979 w 1195979"/>
              <a:gd name="connsiteY2" fmla="*/ 792117 h 913584"/>
              <a:gd name="connsiteX3" fmla="*/ 1085298 w 1195979"/>
              <a:gd name="connsiteY3" fmla="*/ 852192 h 913584"/>
              <a:gd name="connsiteX4" fmla="*/ 781214 w 1195979"/>
              <a:gd name="connsiteY4" fmla="*/ 913584 h 913584"/>
              <a:gd name="connsiteX5" fmla="*/ 0 w 1195979"/>
              <a:gd name="connsiteY5" fmla="*/ 132370 h 91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5979" h="913584">
                <a:moveTo>
                  <a:pt x="13344" y="0"/>
                </a:moveTo>
                <a:lnTo>
                  <a:pt x="1195979" y="0"/>
                </a:lnTo>
                <a:lnTo>
                  <a:pt x="1195979" y="792117"/>
                </a:lnTo>
                <a:lnTo>
                  <a:pt x="1085298" y="852192"/>
                </a:lnTo>
                <a:cubicBezTo>
                  <a:pt x="991835" y="891724"/>
                  <a:pt x="889077" y="913584"/>
                  <a:pt x="781214" y="913584"/>
                </a:cubicBezTo>
                <a:cubicBezTo>
                  <a:pt x="349761" y="913584"/>
                  <a:pt x="0" y="563823"/>
                  <a:pt x="0" y="132370"/>
                </a:cubicBezTo>
                <a:close/>
              </a:path>
            </a:pathLst>
          </a:custGeom>
          <a:solidFill>
            <a:srgbClr val="FF3B8F"/>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38" name="Oval 1337">
            <a:extLst>
              <a:ext uri="{FF2B5EF4-FFF2-40B4-BE49-F238E27FC236}">
                <a16:creationId xmlns:a16="http://schemas.microsoft.com/office/drawing/2014/main" id="{31DF492F-A265-4011-B55F-6FC0449F5B5E}"/>
              </a:ext>
            </a:extLst>
          </p:cNvPr>
          <p:cNvSpPr/>
          <p:nvPr/>
        </p:nvSpPr>
        <p:spPr>
          <a:xfrm>
            <a:off x="10880507" y="1406525"/>
            <a:ext cx="457580" cy="457580"/>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Shape 493">
            <a:extLst>
              <a:ext uri="{FF2B5EF4-FFF2-40B4-BE49-F238E27FC236}">
                <a16:creationId xmlns:a16="http://schemas.microsoft.com/office/drawing/2014/main" id="{47015BE5-7895-4F48-A83C-7C47BA570372}"/>
              </a:ext>
            </a:extLst>
          </p:cNvPr>
          <p:cNvSpPr/>
          <p:nvPr/>
        </p:nvSpPr>
        <p:spPr>
          <a:xfrm>
            <a:off x="0" y="4452020"/>
            <a:ext cx="3300687" cy="2405980"/>
          </a:xfrm>
          <a:custGeom>
            <a:avLst/>
            <a:gdLst>
              <a:gd name="connsiteX0" fmla="*/ 1134007 w 3300687"/>
              <a:gd name="connsiteY0" fmla="*/ 0 h 2405980"/>
              <a:gd name="connsiteX1" fmla="*/ 3300687 w 3300687"/>
              <a:gd name="connsiteY1" fmla="*/ 2166678 h 2405980"/>
              <a:gd name="connsiteX2" fmla="*/ 3289501 w 3300687"/>
              <a:gd name="connsiteY2" fmla="*/ 2388209 h 2405980"/>
              <a:gd name="connsiteX3" fmla="*/ 3286789 w 3300687"/>
              <a:gd name="connsiteY3" fmla="*/ 2405980 h 2405980"/>
              <a:gd name="connsiteX4" fmla="*/ 0 w 3300687"/>
              <a:gd name="connsiteY4" fmla="*/ 2405980 h 2405980"/>
              <a:gd name="connsiteX5" fmla="*/ 0 w 3300687"/>
              <a:gd name="connsiteY5" fmla="*/ 323011 h 2405980"/>
              <a:gd name="connsiteX6" fmla="*/ 101239 w 3300687"/>
              <a:gd name="connsiteY6" fmla="*/ 261507 h 2405980"/>
              <a:gd name="connsiteX7" fmla="*/ 1134007 w 3300687"/>
              <a:gd name="connsiteY7" fmla="*/ 0 h 240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0687" h="2405980">
                <a:moveTo>
                  <a:pt x="1134007" y="0"/>
                </a:moveTo>
                <a:cubicBezTo>
                  <a:pt x="2330631" y="0"/>
                  <a:pt x="3300687" y="970055"/>
                  <a:pt x="3300687" y="2166678"/>
                </a:cubicBezTo>
                <a:cubicBezTo>
                  <a:pt x="3300687" y="2241467"/>
                  <a:pt x="3296898" y="2315371"/>
                  <a:pt x="3289501" y="2388209"/>
                </a:cubicBezTo>
                <a:lnTo>
                  <a:pt x="3286789" y="2405980"/>
                </a:lnTo>
                <a:lnTo>
                  <a:pt x="0" y="2405980"/>
                </a:lnTo>
                <a:lnTo>
                  <a:pt x="0" y="323011"/>
                </a:lnTo>
                <a:lnTo>
                  <a:pt x="101239" y="261507"/>
                </a:lnTo>
                <a:cubicBezTo>
                  <a:pt x="408243" y="94732"/>
                  <a:pt x="760062" y="0"/>
                  <a:pt x="1134007" y="0"/>
                </a:cubicBezTo>
                <a:close/>
              </a:path>
            </a:pathLst>
          </a:cu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96" name="Freeform: Shape 495">
            <a:extLst>
              <a:ext uri="{FF2B5EF4-FFF2-40B4-BE49-F238E27FC236}">
                <a16:creationId xmlns:a16="http://schemas.microsoft.com/office/drawing/2014/main" id="{68E22F19-E3C5-4EE3-B946-1A0BBC3ED588}"/>
              </a:ext>
            </a:extLst>
          </p:cNvPr>
          <p:cNvSpPr/>
          <p:nvPr/>
        </p:nvSpPr>
        <p:spPr>
          <a:xfrm>
            <a:off x="10922196" y="1"/>
            <a:ext cx="1269805" cy="1025437"/>
          </a:xfrm>
          <a:custGeom>
            <a:avLst/>
            <a:gdLst>
              <a:gd name="connsiteX0" fmla="*/ 42810 w 1269805"/>
              <a:gd name="connsiteY0" fmla="*/ 0 h 1025437"/>
              <a:gd name="connsiteX1" fmla="*/ 1269805 w 1269805"/>
              <a:gd name="connsiteY1" fmla="*/ 0 h 1025437"/>
              <a:gd name="connsiteX2" fmla="*/ 1269805 w 1269805"/>
              <a:gd name="connsiteY2" fmla="*/ 849274 h 1025437"/>
              <a:gd name="connsiteX3" fmla="*/ 1217998 w 1269805"/>
              <a:gd name="connsiteY3" fmla="*/ 892018 h 1025437"/>
              <a:gd name="connsiteX4" fmla="*/ 781214 w 1269805"/>
              <a:gd name="connsiteY4" fmla="*/ 1025437 h 1025437"/>
              <a:gd name="connsiteX5" fmla="*/ 0 w 1269805"/>
              <a:gd name="connsiteY5" fmla="*/ 244223 h 1025437"/>
              <a:gd name="connsiteX6" fmla="*/ 15872 w 1269805"/>
              <a:gd name="connsiteY6" fmla="*/ 86781 h 102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805" h="1025437">
                <a:moveTo>
                  <a:pt x="42810" y="0"/>
                </a:moveTo>
                <a:lnTo>
                  <a:pt x="1269805" y="0"/>
                </a:lnTo>
                <a:lnTo>
                  <a:pt x="1269805" y="849274"/>
                </a:lnTo>
                <a:lnTo>
                  <a:pt x="1217998" y="892018"/>
                </a:lnTo>
                <a:cubicBezTo>
                  <a:pt x="1093316" y="976252"/>
                  <a:pt x="943009" y="1025437"/>
                  <a:pt x="781214" y="1025437"/>
                </a:cubicBezTo>
                <a:cubicBezTo>
                  <a:pt x="349761" y="1025437"/>
                  <a:pt x="0" y="675676"/>
                  <a:pt x="0" y="244223"/>
                </a:cubicBezTo>
                <a:cubicBezTo>
                  <a:pt x="0" y="190291"/>
                  <a:pt x="5465" y="137636"/>
                  <a:pt x="15872" y="86781"/>
                </a:cubicBezTo>
                <a:close/>
              </a:path>
            </a:pathLst>
          </a:custGeom>
          <a:noFill/>
          <a:ln w="6350">
            <a:solidFill>
              <a:srgbClr val="2F56D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4" name="Freeform: Shape 483">
            <a:extLst>
              <a:ext uri="{FF2B5EF4-FFF2-40B4-BE49-F238E27FC236}">
                <a16:creationId xmlns:a16="http://schemas.microsoft.com/office/drawing/2014/main" id="{7C085220-C76C-4859-A976-23E6EDB2148A}"/>
              </a:ext>
            </a:extLst>
          </p:cNvPr>
          <p:cNvSpPr/>
          <p:nvPr/>
        </p:nvSpPr>
        <p:spPr>
          <a:xfrm>
            <a:off x="0" y="4840342"/>
            <a:ext cx="2663515" cy="2017659"/>
          </a:xfrm>
          <a:custGeom>
            <a:avLst/>
            <a:gdLst>
              <a:gd name="connsiteX0" fmla="*/ 885158 w 2663515"/>
              <a:gd name="connsiteY0" fmla="*/ 0 h 2017659"/>
              <a:gd name="connsiteX1" fmla="*/ 2663515 w 2663515"/>
              <a:gd name="connsiteY1" fmla="*/ 1778356 h 2017659"/>
              <a:gd name="connsiteX2" fmla="*/ 2654334 w 2663515"/>
              <a:gd name="connsiteY2" fmla="*/ 1960183 h 2017659"/>
              <a:gd name="connsiteX3" fmla="*/ 2645562 w 2663515"/>
              <a:gd name="connsiteY3" fmla="*/ 2017659 h 2017659"/>
              <a:gd name="connsiteX4" fmla="*/ 0 w 2663515"/>
              <a:gd name="connsiteY4" fmla="*/ 2017659 h 2017659"/>
              <a:gd name="connsiteX5" fmla="*/ 0 w 2663515"/>
              <a:gd name="connsiteY5" fmla="*/ 237413 h 2017659"/>
              <a:gd name="connsiteX6" fmla="*/ 37488 w 2663515"/>
              <a:gd name="connsiteY6" fmla="*/ 214638 h 2017659"/>
              <a:gd name="connsiteX7" fmla="*/ 885158 w 2663515"/>
              <a:gd name="connsiteY7" fmla="*/ 0 h 201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3515" h="2017659">
                <a:moveTo>
                  <a:pt x="885158" y="0"/>
                </a:moveTo>
                <a:cubicBezTo>
                  <a:pt x="1867317" y="0"/>
                  <a:pt x="2663515" y="796197"/>
                  <a:pt x="2663515" y="1778356"/>
                </a:cubicBezTo>
                <a:cubicBezTo>
                  <a:pt x="2663515" y="1839741"/>
                  <a:pt x="2660405" y="1900400"/>
                  <a:pt x="2654334" y="1960183"/>
                </a:cubicBezTo>
                <a:lnTo>
                  <a:pt x="2645562" y="2017659"/>
                </a:lnTo>
                <a:lnTo>
                  <a:pt x="0" y="2017659"/>
                </a:lnTo>
                <a:lnTo>
                  <a:pt x="0" y="237413"/>
                </a:lnTo>
                <a:lnTo>
                  <a:pt x="37488" y="214638"/>
                </a:lnTo>
                <a:cubicBezTo>
                  <a:pt x="289469" y="77754"/>
                  <a:pt x="578233" y="0"/>
                  <a:pt x="885158" y="0"/>
                </a:cubicBezTo>
                <a:close/>
              </a:path>
            </a:pathLst>
          </a:cu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2" name="Google Shape;1384;p67">
            <a:extLst>
              <a:ext uri="{FF2B5EF4-FFF2-40B4-BE49-F238E27FC236}">
                <a16:creationId xmlns:a16="http://schemas.microsoft.com/office/drawing/2014/main" id="{9E03AD9B-B8A3-420C-9326-69B7B3B8F8D7}"/>
              </a:ext>
            </a:extLst>
          </p:cNvPr>
          <p:cNvSpPr txBox="1">
            <a:spLocks noGrp="1"/>
          </p:cNvSpPr>
          <p:nvPr>
            <p:ph type="title"/>
          </p:nvPr>
        </p:nvSpPr>
        <p:spPr>
          <a:xfrm>
            <a:off x="749561" y="1169420"/>
            <a:ext cx="4434858" cy="84124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7200" dirty="0">
                <a:solidFill>
                  <a:schemeClr val="bg1"/>
                </a:solidFill>
              </a:rPr>
              <a:t>THANKS!</a:t>
            </a:r>
            <a:endParaRPr sz="7200" dirty="0">
              <a:solidFill>
                <a:schemeClr val="bg1"/>
              </a:solidFill>
            </a:endParaRPr>
          </a:p>
        </p:txBody>
      </p:sp>
      <p:sp>
        <p:nvSpPr>
          <p:cNvPr id="483" name="Google Shape;1385;p67">
            <a:extLst>
              <a:ext uri="{FF2B5EF4-FFF2-40B4-BE49-F238E27FC236}">
                <a16:creationId xmlns:a16="http://schemas.microsoft.com/office/drawing/2014/main" id="{95EB1823-9A1E-4379-88A2-BF9868DD3830}"/>
              </a:ext>
            </a:extLst>
          </p:cNvPr>
          <p:cNvSpPr txBox="1">
            <a:spLocks/>
          </p:cNvSpPr>
          <p:nvPr/>
        </p:nvSpPr>
        <p:spPr>
          <a:xfrm>
            <a:off x="796437" y="2447238"/>
            <a:ext cx="3960972" cy="2887975"/>
          </a:xfrm>
          <a:prstGeom prst="rect">
            <a:avLst/>
          </a:prstGeom>
        </p:spPr>
        <p:txBody>
          <a:bodyPr spcFirstLastPara="1" vert="horz" wrap="square" lIns="91425" tIns="91425" rIns="91425" bIns="91425" rtlCol="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dirty="0">
                <a:solidFill>
                  <a:schemeClr val="bg1"/>
                </a:solidFill>
              </a:rPr>
              <a:t>Do you have any questions?</a:t>
            </a:r>
          </a:p>
          <a:p>
            <a:pPr marL="0" indent="0">
              <a:spcBef>
                <a:spcPts val="0"/>
              </a:spcBef>
              <a:buClr>
                <a:schemeClr val="dk1"/>
              </a:buClr>
              <a:buSzPts val="1100"/>
              <a:buFont typeface="Arial"/>
              <a:buNone/>
            </a:pPr>
            <a:r>
              <a:rPr lang="en-US" dirty="0">
                <a:solidFill>
                  <a:schemeClr val="bg1"/>
                </a:solidFill>
              </a:rPr>
              <a:t>great_ppt@outlook.com</a:t>
            </a:r>
          </a:p>
          <a:p>
            <a:pPr marL="0" indent="0">
              <a:spcBef>
                <a:spcPts val="0"/>
              </a:spcBef>
              <a:buClr>
                <a:schemeClr val="dk1"/>
              </a:buClr>
              <a:buSzPts val="1100"/>
              <a:buFont typeface="Arial"/>
              <a:buNone/>
            </a:pPr>
            <a:r>
              <a:rPr lang="en-US" dirty="0">
                <a:solidFill>
                  <a:schemeClr val="bg1"/>
                </a:solidFill>
              </a:rPr>
              <a:t>+00 000 000 000</a:t>
            </a:r>
          </a:p>
          <a:p>
            <a:pPr marL="0" indent="0">
              <a:spcBef>
                <a:spcPts val="0"/>
              </a:spcBef>
              <a:buClr>
                <a:schemeClr val="dk1"/>
              </a:buClr>
              <a:buSzPts val="1100"/>
              <a:buFont typeface="Arial"/>
              <a:buNone/>
            </a:pPr>
            <a:r>
              <a:rPr lang="en-US" dirty="0">
                <a:solidFill>
                  <a:schemeClr val="bg1"/>
                </a:solidFill>
              </a:rPr>
              <a:t>www.greatppt.com</a:t>
            </a:r>
          </a:p>
        </p:txBody>
      </p:sp>
    </p:spTree>
    <p:extLst>
      <p:ext uri="{BB962C8B-B14F-4D97-AF65-F5344CB8AC3E}">
        <p14:creationId xmlns:p14="http://schemas.microsoft.com/office/powerpoint/2010/main" val="33016403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5"/>
        <p:cNvGrpSpPr/>
        <p:nvPr/>
      </p:nvGrpSpPr>
      <p:grpSpPr>
        <a:xfrm>
          <a:off x="0" y="0"/>
          <a:ext cx="0" cy="0"/>
          <a:chOff x="0" y="0"/>
          <a:chExt cx="0" cy="0"/>
        </a:xfrm>
      </p:grpSpPr>
      <p:sp>
        <p:nvSpPr>
          <p:cNvPr id="1566" name="Google Shape;1566;p65"/>
          <p:cNvSpPr txBox="1"/>
          <p:nvPr/>
        </p:nvSpPr>
        <p:spPr>
          <a:xfrm>
            <a:off x="1424133" y="2045435"/>
            <a:ext cx="9396400" cy="643200"/>
          </a:xfrm>
          <a:prstGeom prst="rect">
            <a:avLst/>
          </a:prstGeom>
          <a:noFill/>
          <a:ln>
            <a:noFill/>
          </a:ln>
        </p:spPr>
        <p:txBody>
          <a:bodyPr spcFirstLastPara="1" wrap="square" lIns="121900" tIns="121900" rIns="121900" bIns="121900" anchor="ctr" anchorCtr="0">
            <a:noAutofit/>
          </a:bodyPr>
          <a:lstStyle/>
          <a:p>
            <a:pPr algn="ctr" defTabSz="1219170">
              <a:lnSpc>
                <a:spcPct val="115000"/>
              </a:lnSpc>
              <a:buClr>
                <a:srgbClr val="000000"/>
              </a:buClr>
            </a:pPr>
            <a:r>
              <a:rPr lang="en" sz="1467" kern="0" dirty="0">
                <a:solidFill>
                  <a:srgbClr val="FFFFFF"/>
                </a:solidFill>
                <a:latin typeface="Arial"/>
                <a:cs typeface="Arial"/>
                <a:sym typeface="Arial"/>
              </a:rPr>
              <a:t>You can easily</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resize</a:t>
            </a:r>
            <a:r>
              <a:rPr lang="en" sz="1467" kern="0" dirty="0">
                <a:solidFill>
                  <a:srgbClr val="435D74"/>
                </a:solidFill>
                <a:latin typeface="Arial"/>
                <a:cs typeface="Arial"/>
                <a:sym typeface="Arial"/>
              </a:rPr>
              <a:t> </a:t>
            </a:r>
            <a:r>
              <a:rPr lang="en" sz="1467" kern="0" dirty="0">
                <a:solidFill>
                  <a:srgbClr val="FFFFFF"/>
                </a:solidFill>
                <a:latin typeface="Arial"/>
                <a:cs typeface="Arial"/>
                <a:sym typeface="Arial"/>
              </a:rPr>
              <a:t>these resources without losing quality. To</a:t>
            </a:r>
            <a:r>
              <a:rPr lang="en" sz="1467" kern="0" dirty="0">
                <a:solidFill>
                  <a:srgbClr val="435D74"/>
                </a:solidFill>
                <a:latin typeface="Arial"/>
                <a:cs typeface="Arial"/>
                <a:sym typeface="Arial"/>
              </a:rPr>
              <a:t> </a:t>
            </a:r>
            <a:r>
              <a:rPr lang="en" sz="1467"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kern="0" dirty="0">
                <a:solidFill>
                  <a:srgbClr val="869FB2"/>
                </a:solidFill>
                <a:uFill>
                  <a:noFill/>
                </a:uFill>
                <a:latin typeface="Arial"/>
                <a:cs typeface="Arial"/>
                <a:sym typeface="Arial"/>
              </a:rPr>
              <a:t>infographics</a:t>
            </a:r>
            <a:r>
              <a:rPr lang="en" sz="1467" kern="0" dirty="0">
                <a:solidFill>
                  <a:srgbClr val="FFFFFF"/>
                </a:solidFill>
                <a:latin typeface="Arial"/>
                <a:cs typeface="Arial"/>
                <a:sym typeface="Arial"/>
              </a:rPr>
              <a:t> on G</a:t>
            </a:r>
            <a:r>
              <a:rPr lang="en-US" altLang="zh-CN" sz="1467" kern="0" dirty="0" err="1">
                <a:solidFill>
                  <a:srgbClr val="FFFFFF"/>
                </a:solidFill>
                <a:latin typeface="Arial"/>
                <a:cs typeface="Arial"/>
                <a:sym typeface="Arial"/>
              </a:rPr>
              <a:t>reatPPT</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p:txBody>
      </p:sp>
      <p:grpSp>
        <p:nvGrpSpPr>
          <p:cNvPr id="1567" name="Google Shape;1567;p65"/>
          <p:cNvGrpSpPr/>
          <p:nvPr/>
        </p:nvGrpSpPr>
        <p:grpSpPr>
          <a:xfrm>
            <a:off x="6874771" y="4114315"/>
            <a:ext cx="632392" cy="735055"/>
            <a:chOff x="4727025" y="1332775"/>
            <a:chExt cx="59900" cy="69625"/>
          </a:xfrm>
        </p:grpSpPr>
        <p:sp>
          <p:nvSpPr>
            <p:cNvPr id="1568" name="Google Shape;1568;p6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6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0" name="Google Shape;1570;p65"/>
          <p:cNvGrpSpPr/>
          <p:nvPr/>
        </p:nvGrpSpPr>
        <p:grpSpPr>
          <a:xfrm>
            <a:off x="7692979" y="3085787"/>
            <a:ext cx="740871" cy="742708"/>
            <a:chOff x="4820425" y="1329900"/>
            <a:chExt cx="70175" cy="70350"/>
          </a:xfrm>
        </p:grpSpPr>
        <p:sp>
          <p:nvSpPr>
            <p:cNvPr id="1571" name="Google Shape;1571;p6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6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6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6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5" name="Google Shape;1575;p65"/>
          <p:cNvGrpSpPr/>
          <p:nvPr/>
        </p:nvGrpSpPr>
        <p:grpSpPr>
          <a:xfrm>
            <a:off x="8528138" y="3091794"/>
            <a:ext cx="776765" cy="711828"/>
            <a:chOff x="4903200" y="1331525"/>
            <a:chExt cx="73575" cy="67425"/>
          </a:xfrm>
        </p:grpSpPr>
        <p:sp>
          <p:nvSpPr>
            <p:cNvPr id="1576" name="Google Shape;1576;p6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6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8" name="Google Shape;1578;p65"/>
          <p:cNvGrpSpPr/>
          <p:nvPr/>
        </p:nvGrpSpPr>
        <p:grpSpPr>
          <a:xfrm>
            <a:off x="7674108" y="4104946"/>
            <a:ext cx="778613" cy="753793"/>
            <a:chOff x="4815575" y="1416800"/>
            <a:chExt cx="73750" cy="71400"/>
          </a:xfrm>
        </p:grpSpPr>
        <p:sp>
          <p:nvSpPr>
            <p:cNvPr id="1579" name="Google Shape;1579;p6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6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6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2" name="Google Shape;1582;p65"/>
          <p:cNvGrpSpPr/>
          <p:nvPr/>
        </p:nvGrpSpPr>
        <p:grpSpPr>
          <a:xfrm>
            <a:off x="8520483" y="4145195"/>
            <a:ext cx="786531" cy="673293"/>
            <a:chOff x="4902475" y="1418875"/>
            <a:chExt cx="74500" cy="63775"/>
          </a:xfrm>
        </p:grpSpPr>
        <p:sp>
          <p:nvSpPr>
            <p:cNvPr id="1583" name="Google Shape;1583;p6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6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5" name="Google Shape;1585;p65"/>
          <p:cNvGrpSpPr/>
          <p:nvPr/>
        </p:nvGrpSpPr>
        <p:grpSpPr>
          <a:xfrm>
            <a:off x="7687437" y="5101334"/>
            <a:ext cx="751956" cy="756169"/>
            <a:chOff x="4818100" y="1507675"/>
            <a:chExt cx="71225" cy="71625"/>
          </a:xfrm>
        </p:grpSpPr>
        <p:sp>
          <p:nvSpPr>
            <p:cNvPr id="1586" name="Google Shape;1586;p6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6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6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6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0" name="Google Shape;1590;p65"/>
          <p:cNvGrpSpPr/>
          <p:nvPr/>
        </p:nvGrpSpPr>
        <p:grpSpPr>
          <a:xfrm>
            <a:off x="6772101" y="5105949"/>
            <a:ext cx="837735" cy="784673"/>
            <a:chOff x="4721450" y="1509475"/>
            <a:chExt cx="79350" cy="74325"/>
          </a:xfrm>
        </p:grpSpPr>
        <p:sp>
          <p:nvSpPr>
            <p:cNvPr id="1591" name="Google Shape;1591;p6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6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6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6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5" name="Google Shape;1595;p65"/>
          <p:cNvGrpSpPr/>
          <p:nvPr/>
        </p:nvGrpSpPr>
        <p:grpSpPr>
          <a:xfrm>
            <a:off x="8566144" y="5085369"/>
            <a:ext cx="742717" cy="750363"/>
            <a:chOff x="4906800" y="1507500"/>
            <a:chExt cx="70350" cy="71075"/>
          </a:xfrm>
        </p:grpSpPr>
        <p:sp>
          <p:nvSpPr>
            <p:cNvPr id="1596" name="Google Shape;1596;p6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6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6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6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6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1" name="Google Shape;1601;p65"/>
          <p:cNvGrpSpPr/>
          <p:nvPr/>
        </p:nvGrpSpPr>
        <p:grpSpPr>
          <a:xfrm>
            <a:off x="5949621" y="3121284"/>
            <a:ext cx="690579" cy="690579"/>
            <a:chOff x="3736598" y="2170606"/>
            <a:chExt cx="404889" cy="404889"/>
          </a:xfrm>
        </p:grpSpPr>
        <p:sp>
          <p:nvSpPr>
            <p:cNvPr id="1602" name="Google Shape;1602;p6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6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6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6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06" name="Google Shape;1606;p65"/>
          <p:cNvGrpSpPr/>
          <p:nvPr/>
        </p:nvGrpSpPr>
        <p:grpSpPr>
          <a:xfrm>
            <a:off x="4972369" y="3121415"/>
            <a:ext cx="782648" cy="690320"/>
            <a:chOff x="3161917" y="2170682"/>
            <a:chExt cx="458870" cy="404737"/>
          </a:xfrm>
        </p:grpSpPr>
        <p:sp>
          <p:nvSpPr>
            <p:cNvPr id="1607" name="Google Shape;1607;p6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6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6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0" name="Google Shape;1610;p65"/>
          <p:cNvGrpSpPr/>
          <p:nvPr/>
        </p:nvGrpSpPr>
        <p:grpSpPr>
          <a:xfrm>
            <a:off x="5003066" y="4136534"/>
            <a:ext cx="721257" cy="690617"/>
            <a:chOff x="3179914" y="2889488"/>
            <a:chExt cx="422876" cy="404911"/>
          </a:xfrm>
        </p:grpSpPr>
        <p:sp>
          <p:nvSpPr>
            <p:cNvPr id="1611" name="Google Shape;1611;p6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6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6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6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6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6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7" name="Google Shape;1617;p65"/>
          <p:cNvGrpSpPr/>
          <p:nvPr/>
        </p:nvGrpSpPr>
        <p:grpSpPr>
          <a:xfrm>
            <a:off x="5937457" y="4136478"/>
            <a:ext cx="714907" cy="690729"/>
            <a:chOff x="3729467" y="2889422"/>
            <a:chExt cx="419153" cy="404977"/>
          </a:xfrm>
        </p:grpSpPr>
        <p:sp>
          <p:nvSpPr>
            <p:cNvPr id="1618" name="Google Shape;1618;p6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6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6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6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6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6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6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5" name="Google Shape;1625;p65"/>
          <p:cNvGrpSpPr/>
          <p:nvPr/>
        </p:nvGrpSpPr>
        <p:grpSpPr>
          <a:xfrm>
            <a:off x="2653502" y="4594384"/>
            <a:ext cx="1287135" cy="179481"/>
            <a:chOff x="4411970" y="2962952"/>
            <a:chExt cx="706544" cy="104212"/>
          </a:xfrm>
        </p:grpSpPr>
        <p:sp>
          <p:nvSpPr>
            <p:cNvPr id="1626" name="Google Shape;1626;p6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6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6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6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0" name="Google Shape;1630;p65"/>
          <p:cNvGrpSpPr/>
          <p:nvPr/>
        </p:nvGrpSpPr>
        <p:grpSpPr>
          <a:xfrm>
            <a:off x="2653501" y="4054769"/>
            <a:ext cx="1280211" cy="385563"/>
            <a:chOff x="4411970" y="2726085"/>
            <a:chExt cx="643107" cy="193659"/>
          </a:xfrm>
        </p:grpSpPr>
        <p:sp>
          <p:nvSpPr>
            <p:cNvPr id="1631" name="Google Shape;1631;p6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6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6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4" name="Google Shape;1634;p65"/>
          <p:cNvGrpSpPr/>
          <p:nvPr/>
        </p:nvGrpSpPr>
        <p:grpSpPr>
          <a:xfrm>
            <a:off x="1331499" y="4393867"/>
            <a:ext cx="1082004" cy="336779"/>
            <a:chOff x="4411970" y="4340222"/>
            <a:chExt cx="779467" cy="242683"/>
          </a:xfrm>
        </p:grpSpPr>
        <p:sp>
          <p:nvSpPr>
            <p:cNvPr id="1635" name="Google Shape;1635;p6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6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6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38" name="Google Shape;1638;p65"/>
          <p:cNvGrpSpPr/>
          <p:nvPr/>
        </p:nvGrpSpPr>
        <p:grpSpPr>
          <a:xfrm>
            <a:off x="2653501" y="3612411"/>
            <a:ext cx="1286880" cy="288307"/>
            <a:chOff x="4411970" y="2468674"/>
            <a:chExt cx="747317" cy="167425"/>
          </a:xfrm>
        </p:grpSpPr>
        <p:sp>
          <p:nvSpPr>
            <p:cNvPr id="1639" name="Google Shape;1639;p6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6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41" name="Google Shape;1641;p65"/>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42" name="Google Shape;1642;p65"/>
          <p:cNvGrpSpPr/>
          <p:nvPr/>
        </p:nvGrpSpPr>
        <p:grpSpPr>
          <a:xfrm>
            <a:off x="1330257" y="3112916"/>
            <a:ext cx="2612055" cy="278379"/>
            <a:chOff x="6336019" y="3733725"/>
            <a:chExt cx="2566206" cy="351310"/>
          </a:xfrm>
        </p:grpSpPr>
        <p:sp>
          <p:nvSpPr>
            <p:cNvPr id="1643" name="Google Shape;1643;p6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6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6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6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7" name="Google Shape;1647;p65"/>
          <p:cNvGrpSpPr/>
          <p:nvPr/>
        </p:nvGrpSpPr>
        <p:grpSpPr>
          <a:xfrm>
            <a:off x="2653502" y="5267469"/>
            <a:ext cx="1262068" cy="204267"/>
            <a:chOff x="4404545" y="3301592"/>
            <a:chExt cx="782403" cy="129272"/>
          </a:xfrm>
        </p:grpSpPr>
        <p:sp>
          <p:nvSpPr>
            <p:cNvPr id="1648" name="Google Shape;1648;p6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6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0" name="Google Shape;1650;p65"/>
          <p:cNvGrpSpPr/>
          <p:nvPr/>
        </p:nvGrpSpPr>
        <p:grpSpPr>
          <a:xfrm>
            <a:off x="2653502" y="4927917"/>
            <a:ext cx="1283009" cy="185503"/>
            <a:chOff x="4411970" y="3131459"/>
            <a:chExt cx="710520" cy="117397"/>
          </a:xfrm>
        </p:grpSpPr>
        <p:sp>
          <p:nvSpPr>
            <p:cNvPr id="1651" name="Google Shape;1651;p6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6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53" name="Google Shape;1653;p65"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54" name="Google Shape;1654;p65"/>
          <p:cNvGrpSpPr/>
          <p:nvPr/>
        </p:nvGrpSpPr>
        <p:grpSpPr>
          <a:xfrm>
            <a:off x="1320361" y="4828804"/>
            <a:ext cx="1098451" cy="611984"/>
            <a:chOff x="4411970" y="1801825"/>
            <a:chExt cx="734586" cy="409262"/>
          </a:xfrm>
        </p:grpSpPr>
        <p:sp>
          <p:nvSpPr>
            <p:cNvPr id="1655" name="Google Shape;1655;p6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6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7" name="Google Shape;1657;p65"/>
          <p:cNvGrpSpPr/>
          <p:nvPr/>
        </p:nvGrpSpPr>
        <p:grpSpPr>
          <a:xfrm>
            <a:off x="4126991" y="3118897"/>
            <a:ext cx="695352" cy="695352"/>
            <a:chOff x="5681300" y="2527788"/>
            <a:chExt cx="805800" cy="805800"/>
          </a:xfrm>
        </p:grpSpPr>
        <p:sp>
          <p:nvSpPr>
            <p:cNvPr id="1658" name="Google Shape;1658;p6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6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0" name="Google Shape;1660;p65"/>
          <p:cNvGrpSpPr/>
          <p:nvPr/>
        </p:nvGrpSpPr>
        <p:grpSpPr>
          <a:xfrm>
            <a:off x="4119311" y="4126487"/>
            <a:ext cx="710711" cy="710711"/>
            <a:chOff x="4049800" y="640400"/>
            <a:chExt cx="858900" cy="858900"/>
          </a:xfrm>
        </p:grpSpPr>
        <p:sp>
          <p:nvSpPr>
            <p:cNvPr id="1661" name="Google Shape;1661;p6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6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63" name="Google Shape;1663;p65"/>
          <p:cNvGrpSpPr/>
          <p:nvPr/>
        </p:nvGrpSpPr>
        <p:grpSpPr>
          <a:xfrm>
            <a:off x="4019955" y="5030057"/>
            <a:ext cx="909424" cy="909424"/>
            <a:chOff x="5080188" y="927900"/>
            <a:chExt cx="961200" cy="961200"/>
          </a:xfrm>
        </p:grpSpPr>
        <p:sp>
          <p:nvSpPr>
            <p:cNvPr id="1664" name="Google Shape;1664;p6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6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6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6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6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6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6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6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72" name="Google Shape;1672;p65"/>
          <p:cNvGrpSpPr/>
          <p:nvPr/>
        </p:nvGrpSpPr>
        <p:grpSpPr>
          <a:xfrm>
            <a:off x="5971287" y="5158979"/>
            <a:ext cx="674200" cy="672008"/>
            <a:chOff x="6039282" y="1042577"/>
            <a:chExt cx="734315" cy="731929"/>
          </a:xfrm>
        </p:grpSpPr>
        <p:sp>
          <p:nvSpPr>
            <p:cNvPr id="1673" name="Google Shape;1673;p6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6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6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6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6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6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6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6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6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6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6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6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6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6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6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6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6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6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6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6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6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4" name="Google Shape;1694;p65"/>
          <p:cNvGrpSpPr/>
          <p:nvPr/>
        </p:nvGrpSpPr>
        <p:grpSpPr>
          <a:xfrm>
            <a:off x="6788089" y="3065149"/>
            <a:ext cx="756992" cy="802848"/>
            <a:chOff x="1825800" y="1651625"/>
            <a:chExt cx="539989" cy="571775"/>
          </a:xfrm>
        </p:grpSpPr>
        <p:sp>
          <p:nvSpPr>
            <p:cNvPr id="1695" name="Google Shape;1695;p6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6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6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6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9" name="Google Shape;1699;p65"/>
          <p:cNvGrpSpPr/>
          <p:nvPr/>
        </p:nvGrpSpPr>
        <p:grpSpPr>
          <a:xfrm>
            <a:off x="5021328" y="5140773"/>
            <a:ext cx="677497" cy="677273"/>
            <a:chOff x="1897577" y="2802432"/>
            <a:chExt cx="492176" cy="492014"/>
          </a:xfrm>
        </p:grpSpPr>
        <p:sp>
          <p:nvSpPr>
            <p:cNvPr id="1700" name="Google Shape;1700;p6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6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6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6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6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6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6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6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6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6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2" name="Google Shape;1712;p65"/>
          <p:cNvGrpSpPr/>
          <p:nvPr/>
        </p:nvGrpSpPr>
        <p:grpSpPr>
          <a:xfrm>
            <a:off x="1330034" y="5558831"/>
            <a:ext cx="1078969" cy="267789"/>
            <a:chOff x="2013045" y="4813233"/>
            <a:chExt cx="921986" cy="228854"/>
          </a:xfrm>
        </p:grpSpPr>
        <p:sp>
          <p:nvSpPr>
            <p:cNvPr id="1713" name="Google Shape;1713;p6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6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15" name="Google Shape;1715;p65"/>
          <p:cNvGrpSpPr/>
          <p:nvPr/>
        </p:nvGrpSpPr>
        <p:grpSpPr>
          <a:xfrm>
            <a:off x="1341314" y="3541340"/>
            <a:ext cx="1056561" cy="359921"/>
            <a:chOff x="1046767" y="4756633"/>
            <a:chExt cx="859646" cy="292841"/>
          </a:xfrm>
        </p:grpSpPr>
        <p:sp>
          <p:nvSpPr>
            <p:cNvPr id="1716" name="Google Shape;1716;p6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6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6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19" name="Google Shape;1719;p65"/>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65"/>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65"/>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65"/>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23" name="Google Shape;1723;p65"/>
          <p:cNvGrpSpPr/>
          <p:nvPr/>
        </p:nvGrpSpPr>
        <p:grpSpPr>
          <a:xfrm>
            <a:off x="9522455" y="3400750"/>
            <a:ext cx="221964" cy="188663"/>
            <a:chOff x="4660325" y="1866850"/>
            <a:chExt cx="68350" cy="58100"/>
          </a:xfrm>
        </p:grpSpPr>
        <p:sp>
          <p:nvSpPr>
            <p:cNvPr id="1724" name="Google Shape;1724;p6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6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6" name="Google Shape;1726;p65"/>
          <p:cNvGrpSpPr/>
          <p:nvPr/>
        </p:nvGrpSpPr>
        <p:grpSpPr>
          <a:xfrm>
            <a:off x="9934915" y="3435049"/>
            <a:ext cx="216687" cy="120065"/>
            <a:chOff x="4791775" y="1877500"/>
            <a:chExt cx="66725" cy="36975"/>
          </a:xfrm>
        </p:grpSpPr>
        <p:sp>
          <p:nvSpPr>
            <p:cNvPr id="1727" name="Google Shape;1727;p6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6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9" name="Google Shape;1729;p65"/>
          <p:cNvGrpSpPr/>
          <p:nvPr/>
        </p:nvGrpSpPr>
        <p:grpSpPr>
          <a:xfrm>
            <a:off x="10363866" y="3435049"/>
            <a:ext cx="193305" cy="120065"/>
            <a:chOff x="4923925" y="1877500"/>
            <a:chExt cx="59525" cy="36975"/>
          </a:xfrm>
        </p:grpSpPr>
        <p:sp>
          <p:nvSpPr>
            <p:cNvPr id="1730" name="Google Shape;1730;p6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6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2" name="Google Shape;1732;p65"/>
          <p:cNvGrpSpPr/>
          <p:nvPr/>
        </p:nvGrpSpPr>
        <p:grpSpPr>
          <a:xfrm>
            <a:off x="10756521" y="3411303"/>
            <a:ext cx="188596" cy="167556"/>
            <a:chOff x="5058450" y="1870100"/>
            <a:chExt cx="58075" cy="51600"/>
          </a:xfrm>
        </p:grpSpPr>
        <p:sp>
          <p:nvSpPr>
            <p:cNvPr id="1733" name="Google Shape;1733;p6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6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5" name="Google Shape;1735;p65"/>
          <p:cNvGrpSpPr/>
          <p:nvPr/>
        </p:nvGrpSpPr>
        <p:grpSpPr>
          <a:xfrm>
            <a:off x="9975874" y="3974514"/>
            <a:ext cx="134769" cy="143527"/>
            <a:chOff x="4811425" y="2065025"/>
            <a:chExt cx="41500" cy="44200"/>
          </a:xfrm>
        </p:grpSpPr>
        <p:sp>
          <p:nvSpPr>
            <p:cNvPr id="1736" name="Google Shape;1736;p6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6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8" name="Google Shape;1738;p65"/>
          <p:cNvGrpSpPr/>
          <p:nvPr/>
        </p:nvGrpSpPr>
        <p:grpSpPr>
          <a:xfrm>
            <a:off x="10365790" y="3974798"/>
            <a:ext cx="161156" cy="142957"/>
            <a:chOff x="4929875" y="2065025"/>
            <a:chExt cx="49625" cy="44025"/>
          </a:xfrm>
        </p:grpSpPr>
        <p:sp>
          <p:nvSpPr>
            <p:cNvPr id="1739" name="Google Shape;1739;p6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6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1" name="Google Shape;1741;p65"/>
          <p:cNvGrpSpPr/>
          <p:nvPr/>
        </p:nvGrpSpPr>
        <p:grpSpPr>
          <a:xfrm>
            <a:off x="10804015" y="3978817"/>
            <a:ext cx="93608" cy="134921"/>
            <a:chOff x="5083925" y="2066350"/>
            <a:chExt cx="28825" cy="41550"/>
          </a:xfrm>
        </p:grpSpPr>
        <p:sp>
          <p:nvSpPr>
            <p:cNvPr id="1742" name="Google Shape;1742;p6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6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4" name="Google Shape;1744;p65"/>
          <p:cNvGrpSpPr/>
          <p:nvPr/>
        </p:nvGrpSpPr>
        <p:grpSpPr>
          <a:xfrm>
            <a:off x="9512753" y="3999679"/>
            <a:ext cx="241368" cy="93195"/>
            <a:chOff x="4659775" y="2072775"/>
            <a:chExt cx="74325" cy="28700"/>
          </a:xfrm>
        </p:grpSpPr>
        <p:sp>
          <p:nvSpPr>
            <p:cNvPr id="1745" name="Google Shape;1745;p6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6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6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48" name="Google Shape;1748;p65"/>
          <p:cNvGrpSpPr/>
          <p:nvPr/>
        </p:nvGrpSpPr>
        <p:grpSpPr>
          <a:xfrm>
            <a:off x="10739229" y="3720433"/>
            <a:ext cx="223183" cy="118929"/>
            <a:chOff x="4662475" y="1976500"/>
            <a:chExt cx="68725" cy="36625"/>
          </a:xfrm>
        </p:grpSpPr>
        <p:sp>
          <p:nvSpPr>
            <p:cNvPr id="1749" name="Google Shape;1749;p6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6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6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2" name="Google Shape;1752;p65"/>
          <p:cNvGrpSpPr/>
          <p:nvPr/>
        </p:nvGrpSpPr>
        <p:grpSpPr>
          <a:xfrm>
            <a:off x="10335102" y="3725019"/>
            <a:ext cx="222532" cy="109756"/>
            <a:chOff x="4920150" y="1977875"/>
            <a:chExt cx="68525" cy="33800"/>
          </a:xfrm>
        </p:grpSpPr>
        <p:sp>
          <p:nvSpPr>
            <p:cNvPr id="1753" name="Google Shape;1753;p6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6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6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6" name="Google Shape;1756;p65"/>
          <p:cNvGrpSpPr/>
          <p:nvPr/>
        </p:nvGrpSpPr>
        <p:grpSpPr>
          <a:xfrm>
            <a:off x="9549977" y="4263577"/>
            <a:ext cx="166920" cy="170479"/>
            <a:chOff x="4676550" y="2160575"/>
            <a:chExt cx="51400" cy="52500"/>
          </a:xfrm>
        </p:grpSpPr>
        <p:sp>
          <p:nvSpPr>
            <p:cNvPr id="1757" name="Google Shape;1757;p6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6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6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60" name="Google Shape;1760;p65"/>
          <p:cNvGrpSpPr/>
          <p:nvPr/>
        </p:nvGrpSpPr>
        <p:grpSpPr>
          <a:xfrm>
            <a:off x="9946322" y="4272952"/>
            <a:ext cx="193873" cy="151725"/>
            <a:chOff x="4768325" y="2163475"/>
            <a:chExt cx="59700" cy="46725"/>
          </a:xfrm>
        </p:grpSpPr>
        <p:sp>
          <p:nvSpPr>
            <p:cNvPr id="1761" name="Google Shape;1761;p6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6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63" name="Google Shape;1763;p65"/>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65"/>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65"/>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65"/>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65"/>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65"/>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69" name="Google Shape;1769;p65"/>
          <p:cNvGrpSpPr/>
          <p:nvPr/>
        </p:nvGrpSpPr>
        <p:grpSpPr>
          <a:xfrm>
            <a:off x="9968079" y="4613078"/>
            <a:ext cx="150357" cy="142471"/>
            <a:chOff x="4768575" y="2253950"/>
            <a:chExt cx="46300" cy="43875"/>
          </a:xfrm>
        </p:grpSpPr>
        <p:sp>
          <p:nvSpPr>
            <p:cNvPr id="1770" name="Google Shape;1770;p6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6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2" name="Google Shape;1772;p65"/>
          <p:cNvGrpSpPr/>
          <p:nvPr/>
        </p:nvGrpSpPr>
        <p:grpSpPr>
          <a:xfrm>
            <a:off x="10367577" y="5265112"/>
            <a:ext cx="157583" cy="194995"/>
            <a:chOff x="4960900" y="2433225"/>
            <a:chExt cx="48525" cy="60050"/>
          </a:xfrm>
        </p:grpSpPr>
        <p:sp>
          <p:nvSpPr>
            <p:cNvPr id="1773" name="Google Shape;1773;p6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6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75" name="Google Shape;1775;p65"/>
          <p:cNvGrpSpPr/>
          <p:nvPr/>
        </p:nvGrpSpPr>
        <p:grpSpPr>
          <a:xfrm>
            <a:off x="9952329" y="5617193"/>
            <a:ext cx="181859" cy="191747"/>
            <a:chOff x="4854075" y="2527625"/>
            <a:chExt cx="56000" cy="59050"/>
          </a:xfrm>
        </p:grpSpPr>
        <p:sp>
          <p:nvSpPr>
            <p:cNvPr id="1776" name="Google Shape;1776;p6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6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78" name="Google Shape;1778;p65"/>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65"/>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65"/>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81" name="Google Shape;1781;p65"/>
          <p:cNvGrpSpPr/>
          <p:nvPr/>
        </p:nvGrpSpPr>
        <p:grpSpPr>
          <a:xfrm>
            <a:off x="10784611" y="4902186"/>
            <a:ext cx="132416" cy="214396"/>
            <a:chOff x="5059700" y="2334775"/>
            <a:chExt cx="40775" cy="66025"/>
          </a:xfrm>
        </p:grpSpPr>
        <p:sp>
          <p:nvSpPr>
            <p:cNvPr id="1782" name="Google Shape;1782;p6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6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6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6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6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6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6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6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6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1" name="Google Shape;1791;p65"/>
          <p:cNvGrpSpPr/>
          <p:nvPr/>
        </p:nvGrpSpPr>
        <p:grpSpPr>
          <a:xfrm>
            <a:off x="10727496" y="5255695"/>
            <a:ext cx="246645" cy="213828"/>
            <a:chOff x="5037700" y="2430325"/>
            <a:chExt cx="75950" cy="65850"/>
          </a:xfrm>
        </p:grpSpPr>
        <p:sp>
          <p:nvSpPr>
            <p:cNvPr id="1792" name="Google Shape;1792;p6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6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94" name="Google Shape;1794;p65"/>
          <p:cNvGrpSpPr/>
          <p:nvPr/>
        </p:nvGrpSpPr>
        <p:grpSpPr>
          <a:xfrm>
            <a:off x="9953504" y="4944298"/>
            <a:ext cx="230685" cy="130172"/>
            <a:chOff x="4756975" y="2341800"/>
            <a:chExt cx="91975" cy="51925"/>
          </a:xfrm>
        </p:grpSpPr>
        <p:sp>
          <p:nvSpPr>
            <p:cNvPr id="1795" name="Google Shape;1795;p6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6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6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6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6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6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6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6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6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6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6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6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6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6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6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6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6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6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6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6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15" name="Google Shape;1815;p65"/>
          <p:cNvGrpSpPr/>
          <p:nvPr/>
        </p:nvGrpSpPr>
        <p:grpSpPr>
          <a:xfrm>
            <a:off x="10309421" y="5595894"/>
            <a:ext cx="283329" cy="234348"/>
            <a:chOff x="4943575" y="2516350"/>
            <a:chExt cx="98675" cy="81700"/>
          </a:xfrm>
        </p:grpSpPr>
        <p:sp>
          <p:nvSpPr>
            <p:cNvPr id="1816" name="Google Shape;1816;p6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6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6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6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6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6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6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6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6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6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6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6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6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6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6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6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6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6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6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6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6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6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6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6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6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6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6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6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6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6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6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6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6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6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6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6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6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6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6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6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6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6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6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6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6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6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6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6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6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6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6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6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6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6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6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6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6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6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6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6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6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6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6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6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6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6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6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6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6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6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6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6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6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6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6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6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6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6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94" name="Google Shape;1894;p65"/>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65"/>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65"/>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65"/>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65"/>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chemeClr val="dk1"/>
              </a:buClr>
              <a:buSzPts val="1100"/>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a:buClr>
                <a:srgbClr val="000000"/>
              </a:buClr>
              <a:buSzPts val="1100"/>
            </a:pPr>
            <a:endParaRPr>
              <a:latin typeface="Arial"/>
              <a:ea typeface="Arial"/>
              <a:cs typeface="Arial"/>
              <a:sym typeface="Aria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02"/>
        <p:cNvGrpSpPr/>
        <p:nvPr/>
      </p:nvGrpSpPr>
      <p:grpSpPr>
        <a:xfrm>
          <a:off x="0" y="0"/>
          <a:ext cx="0" cy="0"/>
          <a:chOff x="0" y="0"/>
          <a:chExt cx="0" cy="0"/>
        </a:xfrm>
      </p:grpSpPr>
      <p:grpSp>
        <p:nvGrpSpPr>
          <p:cNvPr id="1903" name="Google Shape;1903;p66"/>
          <p:cNvGrpSpPr/>
          <p:nvPr/>
        </p:nvGrpSpPr>
        <p:grpSpPr>
          <a:xfrm>
            <a:off x="994095" y="1558221"/>
            <a:ext cx="3323824" cy="1839835"/>
            <a:chOff x="2654821" y="2311071"/>
            <a:chExt cx="2279715" cy="1262120"/>
          </a:xfrm>
        </p:grpSpPr>
        <p:grpSp>
          <p:nvGrpSpPr>
            <p:cNvPr id="1904" name="Google Shape;1904;p66"/>
            <p:cNvGrpSpPr/>
            <p:nvPr/>
          </p:nvGrpSpPr>
          <p:grpSpPr>
            <a:xfrm>
              <a:off x="4034269" y="2840745"/>
              <a:ext cx="40212" cy="36437"/>
              <a:chOff x="4293400" y="2574725"/>
              <a:chExt cx="84425" cy="80100"/>
            </a:xfrm>
          </p:grpSpPr>
          <p:sp>
            <p:nvSpPr>
              <p:cNvPr id="1905" name="Google Shape;1905;p6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906" name="Google Shape;1906;p6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07" name="Google Shape;1907;p66"/>
            <p:cNvGrpSpPr/>
            <p:nvPr/>
          </p:nvGrpSpPr>
          <p:grpSpPr>
            <a:xfrm>
              <a:off x="3894606" y="2334874"/>
              <a:ext cx="913198" cy="518984"/>
              <a:chOff x="4000175" y="1462675"/>
              <a:chExt cx="1917275" cy="1140875"/>
            </a:xfrm>
          </p:grpSpPr>
          <p:sp>
            <p:nvSpPr>
              <p:cNvPr id="1908" name="Google Shape;1908;p6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909" name="Google Shape;1909;p66"/>
              <p:cNvGrpSpPr/>
              <p:nvPr/>
            </p:nvGrpSpPr>
            <p:grpSpPr>
              <a:xfrm>
                <a:off x="4000175" y="1462675"/>
                <a:ext cx="1917275" cy="1140875"/>
                <a:chOff x="4000175" y="1462675"/>
                <a:chExt cx="1917275" cy="1140875"/>
              </a:xfrm>
            </p:grpSpPr>
            <p:sp>
              <p:nvSpPr>
                <p:cNvPr id="1910" name="Google Shape;1910;p6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911" name="Google Shape;1911;p6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6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6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6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1915" name="Google Shape;1915;p6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916" name="Google Shape;1916;p66"/>
            <p:cNvGrpSpPr/>
            <p:nvPr/>
          </p:nvGrpSpPr>
          <p:grpSpPr>
            <a:xfrm>
              <a:off x="3875768" y="2846704"/>
              <a:ext cx="44796" cy="47366"/>
              <a:chOff x="3960625" y="2587825"/>
              <a:chExt cx="94050" cy="104125"/>
            </a:xfrm>
          </p:grpSpPr>
          <p:sp>
            <p:nvSpPr>
              <p:cNvPr id="1917" name="Google Shape;1917;p6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918" name="Google Shape;1918;p6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19" name="Google Shape;1919;p66"/>
            <p:cNvGrpSpPr/>
            <p:nvPr/>
          </p:nvGrpSpPr>
          <p:grpSpPr>
            <a:xfrm>
              <a:off x="3782759" y="2807162"/>
              <a:ext cx="82686" cy="85487"/>
              <a:chOff x="3765350" y="2500900"/>
              <a:chExt cx="173600" cy="187925"/>
            </a:xfrm>
          </p:grpSpPr>
          <p:sp>
            <p:nvSpPr>
              <p:cNvPr id="1920" name="Google Shape;1920;p6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921" name="Google Shape;1921;p6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6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6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6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6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26" name="Google Shape;1926;p66"/>
            <p:cNvGrpSpPr/>
            <p:nvPr/>
          </p:nvGrpSpPr>
          <p:grpSpPr>
            <a:xfrm>
              <a:off x="3775674" y="2798496"/>
              <a:ext cx="40545" cy="23564"/>
              <a:chOff x="3750475" y="2481850"/>
              <a:chExt cx="85125" cy="51800"/>
            </a:xfrm>
          </p:grpSpPr>
          <p:sp>
            <p:nvSpPr>
              <p:cNvPr id="1927" name="Google Shape;1927;p6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6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929" name="Google Shape;1929;p66"/>
            <p:cNvGrpSpPr/>
            <p:nvPr/>
          </p:nvGrpSpPr>
          <p:grpSpPr>
            <a:xfrm>
              <a:off x="3716946" y="2776024"/>
              <a:ext cx="81971" cy="76912"/>
              <a:chOff x="3627175" y="2432450"/>
              <a:chExt cx="172100" cy="169075"/>
            </a:xfrm>
          </p:grpSpPr>
          <p:sp>
            <p:nvSpPr>
              <p:cNvPr id="1930" name="Google Shape;1930;p6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6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932" name="Google Shape;1932;p6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933" name="Google Shape;1933;p66"/>
            <p:cNvGrpSpPr/>
            <p:nvPr/>
          </p:nvGrpSpPr>
          <p:grpSpPr>
            <a:xfrm>
              <a:off x="3685682" y="2845624"/>
              <a:ext cx="29311" cy="45055"/>
              <a:chOff x="3561536" y="2585450"/>
              <a:chExt cx="61539" cy="99045"/>
            </a:xfrm>
          </p:grpSpPr>
          <p:sp>
            <p:nvSpPr>
              <p:cNvPr id="1934" name="Google Shape;1934;p6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6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936" name="Google Shape;1936;p66"/>
            <p:cNvGrpSpPr/>
            <p:nvPr/>
          </p:nvGrpSpPr>
          <p:grpSpPr>
            <a:xfrm>
              <a:off x="3849905" y="2572252"/>
              <a:ext cx="74339" cy="119559"/>
              <a:chOff x="3906325" y="1984500"/>
              <a:chExt cx="156075" cy="262825"/>
            </a:xfrm>
          </p:grpSpPr>
          <p:sp>
            <p:nvSpPr>
              <p:cNvPr id="1937" name="Google Shape;1937;p6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938" name="Google Shape;1938;p6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39" name="Google Shape;1939;p66"/>
            <p:cNvGrpSpPr/>
            <p:nvPr/>
          </p:nvGrpSpPr>
          <p:grpSpPr>
            <a:xfrm>
              <a:off x="2654821" y="2414345"/>
              <a:ext cx="667570" cy="558731"/>
              <a:chOff x="1397225" y="1637375"/>
              <a:chExt cx="1401575" cy="1228250"/>
            </a:xfrm>
          </p:grpSpPr>
          <p:sp>
            <p:nvSpPr>
              <p:cNvPr id="1940" name="Google Shape;1940;p6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941" name="Google Shape;1941;p66"/>
              <p:cNvGrpSpPr/>
              <p:nvPr/>
            </p:nvGrpSpPr>
            <p:grpSpPr>
              <a:xfrm>
                <a:off x="1397225" y="1637375"/>
                <a:ext cx="1398775" cy="1228250"/>
                <a:chOff x="1397225" y="1637375"/>
                <a:chExt cx="1398775" cy="1228250"/>
              </a:xfrm>
            </p:grpSpPr>
            <p:sp>
              <p:nvSpPr>
                <p:cNvPr id="1942" name="Google Shape;1942;p6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6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1944" name="Google Shape;1944;p66"/>
            <p:cNvGrpSpPr/>
            <p:nvPr/>
          </p:nvGrpSpPr>
          <p:grpSpPr>
            <a:xfrm>
              <a:off x="3230417" y="3103734"/>
              <a:ext cx="282982" cy="280332"/>
              <a:chOff x="2605700" y="3152850"/>
              <a:chExt cx="594125" cy="616250"/>
            </a:xfrm>
          </p:grpSpPr>
          <p:sp>
            <p:nvSpPr>
              <p:cNvPr id="1945" name="Google Shape;1945;p6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946" name="Google Shape;1946;p6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grpSp>
          <p:nvGrpSpPr>
            <p:cNvPr id="1947" name="Google Shape;1947;p66"/>
            <p:cNvGrpSpPr/>
            <p:nvPr/>
          </p:nvGrpSpPr>
          <p:grpSpPr>
            <a:xfrm>
              <a:off x="3265985" y="3226989"/>
              <a:ext cx="87151" cy="346202"/>
              <a:chOff x="2680375" y="3423800"/>
              <a:chExt cx="182975" cy="761050"/>
            </a:xfrm>
          </p:grpSpPr>
          <p:sp>
            <p:nvSpPr>
              <p:cNvPr id="1948" name="Google Shape;1948;p6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949" name="Google Shape;1949;p6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50" name="Google Shape;1950;p66"/>
            <p:cNvGrpSpPr/>
            <p:nvPr/>
          </p:nvGrpSpPr>
          <p:grpSpPr>
            <a:xfrm>
              <a:off x="3855466" y="3289811"/>
              <a:ext cx="112514" cy="94210"/>
              <a:chOff x="3918000" y="3561900"/>
              <a:chExt cx="236225" cy="207100"/>
            </a:xfrm>
          </p:grpSpPr>
          <p:sp>
            <p:nvSpPr>
              <p:cNvPr id="1951" name="Google Shape;1951;p6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952" name="Google Shape;1952;p6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53" name="Google Shape;1953;p6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6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6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nvGrpSpPr>
            <p:cNvPr id="1956" name="Google Shape;1956;p66"/>
            <p:cNvGrpSpPr/>
            <p:nvPr/>
          </p:nvGrpSpPr>
          <p:grpSpPr>
            <a:xfrm>
              <a:off x="2905224" y="2311071"/>
              <a:ext cx="596721" cy="528992"/>
              <a:chOff x="1922950" y="1410350"/>
              <a:chExt cx="1252825" cy="1162875"/>
            </a:xfrm>
          </p:grpSpPr>
          <p:sp>
            <p:nvSpPr>
              <p:cNvPr id="1957" name="Google Shape;1957;p6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6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6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6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6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6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6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6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6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6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6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6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6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6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6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6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grpSp>
        <p:sp>
          <p:nvSpPr>
            <p:cNvPr id="1973" name="Google Shape;1973;p6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6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6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6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6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6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6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6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6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6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6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6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6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6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6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6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6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6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6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6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1993" name="Google Shape;1993;p6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1994" name="Google Shape;1994;p6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95" name="Google Shape;1995;p66"/>
            <p:cNvGrpSpPr/>
            <p:nvPr/>
          </p:nvGrpSpPr>
          <p:grpSpPr>
            <a:xfrm>
              <a:off x="3280929" y="3294542"/>
              <a:ext cx="109894" cy="272224"/>
              <a:chOff x="2711750" y="3572300"/>
              <a:chExt cx="230725" cy="598425"/>
            </a:xfrm>
          </p:grpSpPr>
          <p:sp>
            <p:nvSpPr>
              <p:cNvPr id="1996" name="Google Shape;1996;p6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6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98" name="Google Shape;1998;p6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99" name="Google Shape;1999;p66"/>
            <p:cNvGrpSpPr/>
            <p:nvPr/>
          </p:nvGrpSpPr>
          <p:grpSpPr>
            <a:xfrm>
              <a:off x="3790439" y="2408636"/>
              <a:ext cx="73017" cy="75684"/>
              <a:chOff x="3781475" y="1624825"/>
              <a:chExt cx="153300" cy="166375"/>
            </a:xfrm>
          </p:grpSpPr>
          <p:sp>
            <p:nvSpPr>
              <p:cNvPr id="2000" name="Google Shape;2000;p6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6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6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6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04" name="Google Shape;2004;p6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6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6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6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6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6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6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11" name="Google Shape;2011;p66"/>
            <p:cNvGrpSpPr/>
            <p:nvPr/>
          </p:nvGrpSpPr>
          <p:grpSpPr>
            <a:xfrm>
              <a:off x="4403342" y="3107749"/>
              <a:ext cx="316680" cy="101374"/>
              <a:chOff x="5068275" y="3161675"/>
              <a:chExt cx="664875" cy="222850"/>
            </a:xfrm>
          </p:grpSpPr>
          <p:sp>
            <p:nvSpPr>
              <p:cNvPr id="2012" name="Google Shape;2012;p6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6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6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6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16" name="Google Shape;2016;p6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6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6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6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6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6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6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6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6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6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6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6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6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6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6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6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6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6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6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6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6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6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6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6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6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6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6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6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6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45" name="Google Shape;2045;p66"/>
            <p:cNvGrpSpPr/>
            <p:nvPr/>
          </p:nvGrpSpPr>
          <p:grpSpPr>
            <a:xfrm>
              <a:off x="3697513" y="2707266"/>
              <a:ext cx="59549" cy="79733"/>
              <a:chOff x="3586375" y="2281300"/>
              <a:chExt cx="125025" cy="175275"/>
            </a:xfrm>
          </p:grpSpPr>
          <p:sp>
            <p:nvSpPr>
              <p:cNvPr id="2046" name="Google Shape;2046;p6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6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48" name="Google Shape;2048;p6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49" name="Google Shape;2049;p66"/>
            <p:cNvGrpSpPr/>
            <p:nvPr/>
          </p:nvGrpSpPr>
          <p:grpSpPr>
            <a:xfrm>
              <a:off x="4513224" y="3221724"/>
              <a:ext cx="274563" cy="280321"/>
              <a:chOff x="5298975" y="3412225"/>
              <a:chExt cx="576450" cy="616225"/>
            </a:xfrm>
          </p:grpSpPr>
          <p:sp>
            <p:nvSpPr>
              <p:cNvPr id="2050" name="Google Shape;2050;p6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051" name="Google Shape;2051;p6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52" name="Google Shape;2052;p66"/>
            <p:cNvGrpSpPr/>
            <p:nvPr/>
          </p:nvGrpSpPr>
          <p:grpSpPr>
            <a:xfrm>
              <a:off x="4824403" y="3421846"/>
              <a:ext cx="110132" cy="130647"/>
              <a:chOff x="5952300" y="3852150"/>
              <a:chExt cx="231225" cy="287200"/>
            </a:xfrm>
          </p:grpSpPr>
          <p:sp>
            <p:nvSpPr>
              <p:cNvPr id="2053" name="Google Shape;2053;p6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6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55" name="Google Shape;2055;p6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6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6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6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6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6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6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6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63" name="Google Shape;2063;p66"/>
            <p:cNvGrpSpPr/>
            <p:nvPr/>
          </p:nvGrpSpPr>
          <p:grpSpPr>
            <a:xfrm>
              <a:off x="4295710" y="3079670"/>
              <a:ext cx="14968" cy="27135"/>
              <a:chOff x="4842300" y="3099950"/>
              <a:chExt cx="31425" cy="59650"/>
            </a:xfrm>
          </p:grpSpPr>
          <p:sp>
            <p:nvSpPr>
              <p:cNvPr id="2064" name="Google Shape;2064;p6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6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6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6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68" name="Google Shape;2068;p6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6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6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6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6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6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6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6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076" name="Google Shape;2076;p66"/>
            <p:cNvGrpSpPr/>
            <p:nvPr/>
          </p:nvGrpSpPr>
          <p:grpSpPr>
            <a:xfrm>
              <a:off x="3831056" y="2816010"/>
              <a:ext cx="37378" cy="27612"/>
              <a:chOff x="3866750" y="2520350"/>
              <a:chExt cx="78475" cy="60700"/>
            </a:xfrm>
          </p:grpSpPr>
          <p:sp>
            <p:nvSpPr>
              <p:cNvPr id="2077" name="Google Shape;2077;p6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6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6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6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081" name="Google Shape;2081;p6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6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6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6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6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6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6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6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6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6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6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6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6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6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6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6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6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098" name="Google Shape;2098;p6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6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6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6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6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6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6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6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6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6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6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6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110" name="Google Shape;2110;p6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6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6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6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6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6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6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6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6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6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6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6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6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23" name="Google Shape;2123;p66"/>
            <p:cNvGrpSpPr/>
            <p:nvPr/>
          </p:nvGrpSpPr>
          <p:grpSpPr>
            <a:xfrm>
              <a:off x="3632736" y="3051591"/>
              <a:ext cx="63288" cy="45217"/>
              <a:chOff x="3450375" y="3038225"/>
              <a:chExt cx="132875" cy="99400"/>
            </a:xfrm>
          </p:grpSpPr>
          <p:sp>
            <p:nvSpPr>
              <p:cNvPr id="2124" name="Google Shape;2124;p6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6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26" name="Google Shape;2126;p6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6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6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6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6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6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6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6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6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135" name="Google Shape;2135;p6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6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6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6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6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6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6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6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6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6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145" name="Google Shape;2145;p6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6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6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6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6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6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2151" name="Google Shape;2151;p6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6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6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6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6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6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6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6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61" name="Google Shape;2161;p66"/>
          <p:cNvGrpSpPr/>
          <p:nvPr/>
        </p:nvGrpSpPr>
        <p:grpSpPr>
          <a:xfrm>
            <a:off x="4738842" y="1644454"/>
            <a:ext cx="2770909" cy="1822077"/>
            <a:chOff x="235800" y="830650"/>
            <a:chExt cx="6978450" cy="4588844"/>
          </a:xfrm>
        </p:grpSpPr>
        <p:sp>
          <p:nvSpPr>
            <p:cNvPr id="2162" name="Google Shape;2162;p6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6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6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6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6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6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68" name="Google Shape;2168;p66"/>
          <p:cNvGrpSpPr/>
          <p:nvPr/>
        </p:nvGrpSpPr>
        <p:grpSpPr>
          <a:xfrm>
            <a:off x="990171" y="4085923"/>
            <a:ext cx="3497168" cy="1778053"/>
            <a:chOff x="238125" y="1038125"/>
            <a:chExt cx="7146800" cy="3633625"/>
          </a:xfrm>
        </p:grpSpPr>
        <p:sp>
          <p:nvSpPr>
            <p:cNvPr id="2169" name="Google Shape;2169;p6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6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6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6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6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6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6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6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6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6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6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6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6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6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6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6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6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6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6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6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6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6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6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6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6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6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6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6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6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6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6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6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6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6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6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6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6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6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6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6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6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6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6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6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6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6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6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6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6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6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6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6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6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6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6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6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6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6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6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6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6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6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6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6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6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6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6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6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6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6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6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6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6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6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6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6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6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6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6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6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6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6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6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6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6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6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6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6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6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6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6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6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6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6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6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6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6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6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6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6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6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6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6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6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6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6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6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6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6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6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6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6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6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6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6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6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6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6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6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6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6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6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6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6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6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6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6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6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6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6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6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6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6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6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6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6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6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6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6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6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6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6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6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6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6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6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6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6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6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6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6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6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6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6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6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6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6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6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6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6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6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6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6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6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6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6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6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6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6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6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6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6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6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6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6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6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6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6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6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6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6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6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6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6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6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6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6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6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6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6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6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6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6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6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6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6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6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6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6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6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6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6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6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6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6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6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6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6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6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6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6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6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6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6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6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6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6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6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6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6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6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6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6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6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6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6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6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6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6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6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6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6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6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6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6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6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6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6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6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6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6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6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6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6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6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6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6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6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6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6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6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6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6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6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6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6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6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6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6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6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6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6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6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6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6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6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6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6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6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6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6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6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6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6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6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6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6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6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6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6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6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6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6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6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6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6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6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6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6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6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6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6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6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6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6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6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6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6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6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6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6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6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6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6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6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6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6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6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6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6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6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6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6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6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6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6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6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6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6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6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6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6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6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6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6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6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6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6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6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6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6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6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6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6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6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6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6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6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6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6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6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6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6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6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6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6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6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6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6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6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6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6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6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6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6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6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6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6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6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6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6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6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6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6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6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6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6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6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6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6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6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6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6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6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6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6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6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6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6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6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6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6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6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6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6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6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6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6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6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6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6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6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6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6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6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6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6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6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6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6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6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6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6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6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6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6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6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6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6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6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6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6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6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6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6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6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6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6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6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6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6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6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6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6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6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6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6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6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6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6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6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6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6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6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6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6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6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6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6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6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6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6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6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6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6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6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6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6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6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6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6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6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6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6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6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6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6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6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6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6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6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6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6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6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6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6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6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6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6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6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6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6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6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6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6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6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6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6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6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6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6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6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6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6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6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6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6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6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6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6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6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6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6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6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6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6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6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6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6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6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6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6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6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6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6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6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6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6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6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6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6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6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6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6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6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6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6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6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6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6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6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6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6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6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6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6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6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6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6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6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6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6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6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6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6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6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6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6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6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6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6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6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6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6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6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6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6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6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6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6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6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6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6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6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6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6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6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6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6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6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6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6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6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6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6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6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6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6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6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6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6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6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6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6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6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6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6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6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6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6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6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6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6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6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6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6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6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6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6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6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6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6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6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6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6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6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6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6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6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6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6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6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6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6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6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6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6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6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6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6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6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6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6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6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6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6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6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6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6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6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6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6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6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6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6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6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6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6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6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6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6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6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6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6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6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6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6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6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6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6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6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6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6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6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6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6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6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6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6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6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6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6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6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6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6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6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6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6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6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6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6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6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6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6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6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6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6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6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6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6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6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6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6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6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6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6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6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6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6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6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6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6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6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6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6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6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6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6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6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6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6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6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6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6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6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6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6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6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6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6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6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6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6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6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6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6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6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6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6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6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6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6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6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6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6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6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6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6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6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6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6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6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6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6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6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6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6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6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6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6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6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6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6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6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6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6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6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6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6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6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6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6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6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6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6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6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6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6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6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6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6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6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6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6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6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6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6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6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6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6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6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6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6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6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6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6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6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6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6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6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6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6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6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6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6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6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6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6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6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6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6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6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6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6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6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6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6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6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6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6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6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6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6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6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6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6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6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6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6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6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6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6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6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6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6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6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6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6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6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6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6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6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6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6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6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6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6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6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6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6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6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6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6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6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6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6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6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6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6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6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6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6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6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6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6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6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6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6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6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6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6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6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6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6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6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6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6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6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6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6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6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6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6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6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6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6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6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6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6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6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6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6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6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6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6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6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6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6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6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6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6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6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6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6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6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6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6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6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6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6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6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6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6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6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6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6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6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6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6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6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6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6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6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6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6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6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6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6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6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6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6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6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6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6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6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6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6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6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6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6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6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6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6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6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6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6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6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6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6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6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6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6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6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6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6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6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6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6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6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6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6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6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6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6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6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6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6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6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6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6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6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6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6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6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6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6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6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6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6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6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6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6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6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6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6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6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6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6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6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6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6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6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6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6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6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6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6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6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6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6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6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6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6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6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6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6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6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6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6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6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6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6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6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6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6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6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6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6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6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6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6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6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6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6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6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6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6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6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6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6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6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6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6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6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6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6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6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6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6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6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6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6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6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6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6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6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6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6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6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6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6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6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6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6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6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6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6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6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6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6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6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6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6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6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6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6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6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6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6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6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6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6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6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6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6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6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6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6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6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6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6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6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6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6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6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6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6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6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6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6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6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6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6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6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6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6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6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6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6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6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6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6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6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6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6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6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6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6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6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6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6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6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6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6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6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6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6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6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6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6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6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6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6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6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6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6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6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6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6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6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6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6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6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6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6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6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6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6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6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6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6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6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6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6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6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6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6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6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6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6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6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6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6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6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6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6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6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6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6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6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6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6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6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6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6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6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6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6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6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6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6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6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6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6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6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6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6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6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6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6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6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6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6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6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6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6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6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6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6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6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6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6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6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6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6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6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6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6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6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6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6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6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6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6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6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6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6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6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6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6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6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6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6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6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6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6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6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6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6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6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6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6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6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6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6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6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6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6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6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6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6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6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6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6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6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6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6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6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6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6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6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6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6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6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6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6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6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6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6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6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6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6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6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6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6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6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6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6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6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6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6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6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6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6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6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6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6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6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6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6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6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6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6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6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6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6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6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6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6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6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6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6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6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6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6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6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6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6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6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6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6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6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6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6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6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6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6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6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6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6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6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6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6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6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6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6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6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6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6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6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6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6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6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6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6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6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6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6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6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6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6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6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6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6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6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6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6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6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6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6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6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6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6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6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6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6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6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6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6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6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6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6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6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6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6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6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6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6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6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6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6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6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6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6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6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6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6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6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6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6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6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6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6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6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6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6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6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6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6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6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6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6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6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6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6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6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6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6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6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6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6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6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6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6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6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6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6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6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6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6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6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6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6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6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6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6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6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6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6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6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6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6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6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6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6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6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6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6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6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6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6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6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6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6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6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6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6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6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6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6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6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6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6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6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6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6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6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6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6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6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6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6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6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6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6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6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6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6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6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6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6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6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6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6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6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6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6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6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6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6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6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6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6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6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6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6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6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6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6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6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6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6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6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6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6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6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6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6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6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6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6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6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6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6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6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6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6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6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6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6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6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6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6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6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6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6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6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6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6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6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6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6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6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6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6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6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6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6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6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6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6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6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6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6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6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6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6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6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6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6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6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6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6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6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6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6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6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6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6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6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6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6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6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6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6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6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6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6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6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6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6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6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6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6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6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6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6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6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6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6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6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6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6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6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6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6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6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6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6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6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6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6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6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6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6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6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6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6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6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6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6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6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6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6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6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6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6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6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6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6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6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6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6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6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6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6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6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6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6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6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6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6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6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6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6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6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6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6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6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6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6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6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6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6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6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6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6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6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6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6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6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6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41" name="Google Shape;3741;p66"/>
          <p:cNvGrpSpPr/>
          <p:nvPr/>
        </p:nvGrpSpPr>
        <p:grpSpPr>
          <a:xfrm>
            <a:off x="7810075" y="1608737"/>
            <a:ext cx="3454453" cy="1840313"/>
            <a:chOff x="233350" y="949250"/>
            <a:chExt cx="7137300" cy="3802300"/>
          </a:xfrm>
        </p:grpSpPr>
        <p:sp>
          <p:nvSpPr>
            <p:cNvPr id="3742" name="Google Shape;3742;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3" name="Google Shape;3793;p66"/>
          <p:cNvGrpSpPr/>
          <p:nvPr/>
        </p:nvGrpSpPr>
        <p:grpSpPr>
          <a:xfrm>
            <a:off x="10229314" y="4335100"/>
            <a:ext cx="138975" cy="427120"/>
            <a:chOff x="7564426" y="3224343"/>
            <a:chExt cx="119985" cy="368801"/>
          </a:xfrm>
        </p:grpSpPr>
        <p:sp>
          <p:nvSpPr>
            <p:cNvPr id="3794" name="Google Shape;3794;p6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6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6" name="Google Shape;3796;p66"/>
          <p:cNvGrpSpPr/>
          <p:nvPr/>
        </p:nvGrpSpPr>
        <p:grpSpPr>
          <a:xfrm>
            <a:off x="9828631" y="4327236"/>
            <a:ext cx="252652" cy="442843"/>
            <a:chOff x="8370831" y="3202002"/>
            <a:chExt cx="218129" cy="382376"/>
          </a:xfrm>
        </p:grpSpPr>
        <p:sp>
          <p:nvSpPr>
            <p:cNvPr id="3797" name="Google Shape;3797;p6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6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9" name="Google Shape;3799;p66"/>
          <p:cNvGrpSpPr/>
          <p:nvPr/>
        </p:nvGrpSpPr>
        <p:grpSpPr>
          <a:xfrm>
            <a:off x="10793151" y="4875412"/>
            <a:ext cx="412572" cy="356000"/>
            <a:chOff x="6742064" y="3750480"/>
            <a:chExt cx="399315" cy="344560"/>
          </a:xfrm>
        </p:grpSpPr>
        <p:sp>
          <p:nvSpPr>
            <p:cNvPr id="3800" name="Google Shape;3800;p6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6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02" name="Google Shape;3802;p66"/>
          <p:cNvGrpSpPr/>
          <p:nvPr/>
        </p:nvGrpSpPr>
        <p:grpSpPr>
          <a:xfrm>
            <a:off x="10178510" y="5343475"/>
            <a:ext cx="240583" cy="375477"/>
            <a:chOff x="7248525" y="3739696"/>
            <a:chExt cx="230531" cy="359790"/>
          </a:xfrm>
        </p:grpSpPr>
        <p:sp>
          <p:nvSpPr>
            <p:cNvPr id="3803" name="Google Shape;3803;p6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6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05" name="Google Shape;3805;p66"/>
          <p:cNvGrpSpPr/>
          <p:nvPr/>
        </p:nvGrpSpPr>
        <p:grpSpPr>
          <a:xfrm>
            <a:off x="10506401" y="4867774"/>
            <a:ext cx="217195" cy="371613"/>
            <a:chOff x="7601242" y="3729267"/>
            <a:chExt cx="222566" cy="380803"/>
          </a:xfrm>
        </p:grpSpPr>
        <p:sp>
          <p:nvSpPr>
            <p:cNvPr id="3806" name="Google Shape;3806;p6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6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08" name="Google Shape;3808;p66"/>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09" name="Google Shape;3809;p66"/>
          <p:cNvGrpSpPr/>
          <p:nvPr/>
        </p:nvGrpSpPr>
        <p:grpSpPr>
          <a:xfrm>
            <a:off x="9825929" y="4869295"/>
            <a:ext cx="258057" cy="367987"/>
            <a:chOff x="8304647" y="3738687"/>
            <a:chExt cx="225076" cy="320956"/>
          </a:xfrm>
        </p:grpSpPr>
        <p:sp>
          <p:nvSpPr>
            <p:cNvPr id="3810" name="Google Shape;3810;p6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6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6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13" name="Google Shape;3813;p66"/>
          <p:cNvGrpSpPr/>
          <p:nvPr/>
        </p:nvGrpSpPr>
        <p:grpSpPr>
          <a:xfrm>
            <a:off x="10189252" y="4869295"/>
            <a:ext cx="237989" cy="367987"/>
            <a:chOff x="8615101" y="3738687"/>
            <a:chExt cx="207573" cy="320956"/>
          </a:xfrm>
        </p:grpSpPr>
        <p:sp>
          <p:nvSpPr>
            <p:cNvPr id="3814" name="Google Shape;3814;p6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6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6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17" name="Google Shape;3817;p66"/>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18" name="Google Shape;3818;p66"/>
          <p:cNvGrpSpPr/>
          <p:nvPr/>
        </p:nvGrpSpPr>
        <p:grpSpPr>
          <a:xfrm>
            <a:off x="8048859" y="5031279"/>
            <a:ext cx="743560" cy="681711"/>
            <a:chOff x="6015419" y="3716859"/>
            <a:chExt cx="557671" cy="511283"/>
          </a:xfrm>
        </p:grpSpPr>
        <p:sp>
          <p:nvSpPr>
            <p:cNvPr id="3819" name="Google Shape;3819;p6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20" name="Google Shape;3820;p66"/>
            <p:cNvGrpSpPr/>
            <p:nvPr/>
          </p:nvGrpSpPr>
          <p:grpSpPr>
            <a:xfrm>
              <a:off x="6036094" y="3716980"/>
              <a:ext cx="529860" cy="510468"/>
              <a:chOff x="6036094" y="3716980"/>
              <a:chExt cx="529860" cy="510468"/>
            </a:xfrm>
          </p:grpSpPr>
          <p:sp>
            <p:nvSpPr>
              <p:cNvPr id="3821" name="Google Shape;3821;p6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6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6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6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6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6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6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6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6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6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31" name="Google Shape;3831;p66"/>
          <p:cNvGrpSpPr/>
          <p:nvPr/>
        </p:nvGrpSpPr>
        <p:grpSpPr>
          <a:xfrm>
            <a:off x="8887372" y="4173638"/>
            <a:ext cx="768403" cy="682495"/>
            <a:chOff x="6644304" y="3073628"/>
            <a:chExt cx="576302" cy="511871"/>
          </a:xfrm>
        </p:grpSpPr>
        <p:sp>
          <p:nvSpPr>
            <p:cNvPr id="3832" name="Google Shape;3832;p6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33" name="Google Shape;3833;p66"/>
            <p:cNvGrpSpPr/>
            <p:nvPr/>
          </p:nvGrpSpPr>
          <p:grpSpPr>
            <a:xfrm>
              <a:off x="6712169" y="3085440"/>
              <a:ext cx="481622" cy="494913"/>
              <a:chOff x="6712169" y="3085440"/>
              <a:chExt cx="481622" cy="494913"/>
            </a:xfrm>
          </p:grpSpPr>
          <p:sp>
            <p:nvSpPr>
              <p:cNvPr id="3834" name="Google Shape;3834;p6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6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6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6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6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39" name="Google Shape;3839;p6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6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6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42" name="Google Shape;3842;p66"/>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43" name="Google Shape;3843;p66"/>
          <p:cNvGrpSpPr/>
          <p:nvPr/>
        </p:nvGrpSpPr>
        <p:grpSpPr>
          <a:xfrm>
            <a:off x="8897839" y="5030964"/>
            <a:ext cx="747508" cy="681803"/>
            <a:chOff x="6652154" y="3716623"/>
            <a:chExt cx="560631" cy="511352"/>
          </a:xfrm>
        </p:grpSpPr>
        <p:sp>
          <p:nvSpPr>
            <p:cNvPr id="3844" name="Google Shape;3844;p6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45" name="Google Shape;3845;p66"/>
            <p:cNvGrpSpPr/>
            <p:nvPr/>
          </p:nvGrpSpPr>
          <p:grpSpPr>
            <a:xfrm>
              <a:off x="6669657" y="3716715"/>
              <a:ext cx="466779" cy="464290"/>
              <a:chOff x="6669657" y="3716715"/>
              <a:chExt cx="466779" cy="464290"/>
            </a:xfrm>
          </p:grpSpPr>
          <p:sp>
            <p:nvSpPr>
              <p:cNvPr id="3846" name="Google Shape;3846;p6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6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6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6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6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6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6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6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6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6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6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6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6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59" name="Google Shape;3859;p66"/>
          <p:cNvGrpSpPr/>
          <p:nvPr/>
        </p:nvGrpSpPr>
        <p:grpSpPr>
          <a:xfrm>
            <a:off x="10489961" y="5406175"/>
            <a:ext cx="250076" cy="250076"/>
            <a:chOff x="8565775" y="671075"/>
            <a:chExt cx="441000" cy="441000"/>
          </a:xfrm>
        </p:grpSpPr>
        <p:sp>
          <p:nvSpPr>
            <p:cNvPr id="3860" name="Google Shape;3860;p6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66"/>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62" name="Google Shape;3862;p66"/>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66"/>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64" name="Google Shape;3864;p66"/>
          <p:cNvGrpSpPr/>
          <p:nvPr/>
        </p:nvGrpSpPr>
        <p:grpSpPr>
          <a:xfrm>
            <a:off x="8028434" y="4177134"/>
            <a:ext cx="783828" cy="683164"/>
            <a:chOff x="6000100" y="3076250"/>
            <a:chExt cx="587871" cy="512373"/>
          </a:xfrm>
        </p:grpSpPr>
        <p:sp>
          <p:nvSpPr>
            <p:cNvPr id="3865" name="Google Shape;3865;p6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66" name="Google Shape;3866;p66"/>
            <p:cNvGrpSpPr/>
            <p:nvPr/>
          </p:nvGrpSpPr>
          <p:grpSpPr>
            <a:xfrm>
              <a:off x="6031360" y="3076713"/>
              <a:ext cx="539107" cy="480965"/>
              <a:chOff x="6031360" y="3076713"/>
              <a:chExt cx="539107" cy="480965"/>
            </a:xfrm>
          </p:grpSpPr>
          <p:sp>
            <p:nvSpPr>
              <p:cNvPr id="3867" name="Google Shape;3867;p6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6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6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6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6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6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6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74" name="Google Shape;3874;p66"/>
          <p:cNvGrpSpPr/>
          <p:nvPr/>
        </p:nvGrpSpPr>
        <p:grpSpPr>
          <a:xfrm>
            <a:off x="4797047" y="4087843"/>
            <a:ext cx="2988459" cy="1774208"/>
            <a:chOff x="3597785" y="3065882"/>
            <a:chExt cx="2241344" cy="1330656"/>
          </a:xfrm>
        </p:grpSpPr>
        <p:grpSp>
          <p:nvGrpSpPr>
            <p:cNvPr id="3875" name="Google Shape;3875;p66"/>
            <p:cNvGrpSpPr/>
            <p:nvPr/>
          </p:nvGrpSpPr>
          <p:grpSpPr>
            <a:xfrm>
              <a:off x="5296908" y="3937355"/>
              <a:ext cx="143198" cy="32380"/>
              <a:chOff x="5296908" y="3937355"/>
              <a:chExt cx="143198" cy="32380"/>
            </a:xfrm>
          </p:grpSpPr>
          <p:sp>
            <p:nvSpPr>
              <p:cNvPr id="3876" name="Google Shape;3876;p6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877" name="Google Shape;3877;p66"/>
              <p:cNvGrpSpPr/>
              <p:nvPr/>
            </p:nvGrpSpPr>
            <p:grpSpPr>
              <a:xfrm>
                <a:off x="5402331" y="3937355"/>
                <a:ext cx="37776" cy="32380"/>
                <a:chOff x="5402331" y="3937355"/>
                <a:chExt cx="37776" cy="32380"/>
              </a:xfrm>
            </p:grpSpPr>
            <p:sp>
              <p:nvSpPr>
                <p:cNvPr id="3878" name="Google Shape;3878;p6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6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0" name="Google Shape;3880;p66"/>
              <p:cNvGrpSpPr/>
              <p:nvPr/>
            </p:nvGrpSpPr>
            <p:grpSpPr>
              <a:xfrm>
                <a:off x="5296908" y="3937355"/>
                <a:ext cx="37783" cy="32380"/>
                <a:chOff x="5296908" y="3937355"/>
                <a:chExt cx="37783" cy="32380"/>
              </a:xfrm>
            </p:grpSpPr>
            <p:sp>
              <p:nvSpPr>
                <p:cNvPr id="3881" name="Google Shape;3881;p6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6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83" name="Google Shape;3883;p66"/>
            <p:cNvGrpSpPr/>
            <p:nvPr/>
          </p:nvGrpSpPr>
          <p:grpSpPr>
            <a:xfrm>
              <a:off x="4724163" y="3119631"/>
              <a:ext cx="120838" cy="84218"/>
              <a:chOff x="4724163" y="3119631"/>
              <a:chExt cx="120838" cy="84218"/>
            </a:xfrm>
          </p:grpSpPr>
          <p:grpSp>
            <p:nvGrpSpPr>
              <p:cNvPr id="3884" name="Google Shape;3884;p66"/>
              <p:cNvGrpSpPr/>
              <p:nvPr/>
            </p:nvGrpSpPr>
            <p:grpSpPr>
              <a:xfrm>
                <a:off x="4746712" y="3132773"/>
                <a:ext cx="86869" cy="56424"/>
                <a:chOff x="4746712" y="3132773"/>
                <a:chExt cx="86869" cy="56424"/>
              </a:xfrm>
            </p:grpSpPr>
            <p:sp>
              <p:nvSpPr>
                <p:cNvPr id="3885" name="Google Shape;3885;p6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6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87" name="Google Shape;3887;p66"/>
              <p:cNvGrpSpPr/>
              <p:nvPr/>
            </p:nvGrpSpPr>
            <p:grpSpPr>
              <a:xfrm>
                <a:off x="4773634" y="3143336"/>
                <a:ext cx="37776" cy="32451"/>
                <a:chOff x="4773634" y="3143336"/>
                <a:chExt cx="37776" cy="32451"/>
              </a:xfrm>
            </p:grpSpPr>
            <p:sp>
              <p:nvSpPr>
                <p:cNvPr id="3888" name="Google Shape;3888;p6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6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0" name="Google Shape;3890;p66"/>
              <p:cNvGrpSpPr/>
              <p:nvPr/>
            </p:nvGrpSpPr>
            <p:grpSpPr>
              <a:xfrm>
                <a:off x="4724163" y="3131248"/>
                <a:ext cx="37776" cy="32459"/>
                <a:chOff x="4724163" y="3131248"/>
                <a:chExt cx="37776" cy="32459"/>
              </a:xfrm>
            </p:grpSpPr>
            <p:sp>
              <p:nvSpPr>
                <p:cNvPr id="3891" name="Google Shape;3891;p6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6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3" name="Google Shape;3893;p66"/>
              <p:cNvGrpSpPr/>
              <p:nvPr/>
            </p:nvGrpSpPr>
            <p:grpSpPr>
              <a:xfrm>
                <a:off x="4755081" y="3176054"/>
                <a:ext cx="32357" cy="27795"/>
                <a:chOff x="4755081" y="3176054"/>
                <a:chExt cx="32357" cy="27795"/>
              </a:xfrm>
            </p:grpSpPr>
            <p:sp>
              <p:nvSpPr>
                <p:cNvPr id="3894" name="Google Shape;3894;p6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6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6" name="Google Shape;3896;p66"/>
              <p:cNvGrpSpPr/>
              <p:nvPr/>
            </p:nvGrpSpPr>
            <p:grpSpPr>
              <a:xfrm>
                <a:off x="4812550" y="3119631"/>
                <a:ext cx="32451" cy="27803"/>
                <a:chOff x="4812550" y="3119631"/>
                <a:chExt cx="32451" cy="27803"/>
              </a:xfrm>
            </p:grpSpPr>
            <p:sp>
              <p:nvSpPr>
                <p:cNvPr id="3897" name="Google Shape;3897;p6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6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899" name="Google Shape;3899;p66"/>
            <p:cNvGrpSpPr/>
            <p:nvPr/>
          </p:nvGrpSpPr>
          <p:grpSpPr>
            <a:xfrm>
              <a:off x="5382826" y="4027197"/>
              <a:ext cx="268967" cy="250422"/>
              <a:chOff x="5382826" y="4027197"/>
              <a:chExt cx="268967" cy="250422"/>
            </a:xfrm>
          </p:grpSpPr>
          <p:grpSp>
            <p:nvGrpSpPr>
              <p:cNvPr id="3900" name="Google Shape;3900;p66"/>
              <p:cNvGrpSpPr/>
              <p:nvPr/>
            </p:nvGrpSpPr>
            <p:grpSpPr>
              <a:xfrm>
                <a:off x="5405280" y="4042510"/>
                <a:ext cx="237570" cy="218647"/>
                <a:chOff x="5405280" y="4042510"/>
                <a:chExt cx="237570" cy="218647"/>
              </a:xfrm>
            </p:grpSpPr>
            <p:sp>
              <p:nvSpPr>
                <p:cNvPr id="3901" name="Google Shape;3901;p6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6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6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6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6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6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07" name="Google Shape;3907;p66"/>
              <p:cNvGrpSpPr/>
              <p:nvPr/>
            </p:nvGrpSpPr>
            <p:grpSpPr>
              <a:xfrm>
                <a:off x="5382826" y="4125549"/>
                <a:ext cx="37776" cy="32380"/>
                <a:chOff x="5382826" y="4125549"/>
                <a:chExt cx="37776" cy="32380"/>
              </a:xfrm>
            </p:grpSpPr>
            <p:sp>
              <p:nvSpPr>
                <p:cNvPr id="3908" name="Google Shape;3908;p6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6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0" name="Google Shape;3910;p66"/>
              <p:cNvGrpSpPr/>
              <p:nvPr/>
            </p:nvGrpSpPr>
            <p:grpSpPr>
              <a:xfrm>
                <a:off x="5475680" y="4195587"/>
                <a:ext cx="37783" cy="32364"/>
                <a:chOff x="5475680" y="4195587"/>
                <a:chExt cx="37783" cy="32364"/>
              </a:xfrm>
            </p:grpSpPr>
            <p:sp>
              <p:nvSpPr>
                <p:cNvPr id="3911" name="Google Shape;3911;p6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6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3" name="Google Shape;3913;p66"/>
              <p:cNvGrpSpPr/>
              <p:nvPr/>
            </p:nvGrpSpPr>
            <p:grpSpPr>
              <a:xfrm>
                <a:off x="5532575" y="4027197"/>
                <a:ext cx="33308" cy="32262"/>
                <a:chOff x="5532575" y="4027197"/>
                <a:chExt cx="33308" cy="32262"/>
              </a:xfrm>
            </p:grpSpPr>
            <p:sp>
              <p:nvSpPr>
                <p:cNvPr id="3914" name="Google Shape;3914;p6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6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6" name="Google Shape;3916;p66"/>
              <p:cNvGrpSpPr/>
              <p:nvPr/>
            </p:nvGrpSpPr>
            <p:grpSpPr>
              <a:xfrm>
                <a:off x="5590706" y="4245348"/>
                <a:ext cx="33497" cy="32270"/>
                <a:chOff x="5590706" y="4245348"/>
                <a:chExt cx="33497" cy="32270"/>
              </a:xfrm>
            </p:grpSpPr>
            <p:sp>
              <p:nvSpPr>
                <p:cNvPr id="3917" name="Google Shape;3917;p6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6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9" name="Google Shape;3919;p66"/>
              <p:cNvGrpSpPr/>
              <p:nvPr/>
            </p:nvGrpSpPr>
            <p:grpSpPr>
              <a:xfrm>
                <a:off x="5618681" y="4109677"/>
                <a:ext cx="33112" cy="32357"/>
                <a:chOff x="5618681" y="4109677"/>
                <a:chExt cx="33112" cy="32357"/>
              </a:xfrm>
            </p:grpSpPr>
            <p:sp>
              <p:nvSpPr>
                <p:cNvPr id="3920" name="Google Shape;3920;p6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6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2" name="Google Shape;3922;p66"/>
              <p:cNvGrpSpPr/>
              <p:nvPr/>
            </p:nvGrpSpPr>
            <p:grpSpPr>
              <a:xfrm>
                <a:off x="5479298" y="4128262"/>
                <a:ext cx="31405" cy="26906"/>
                <a:chOff x="5479298" y="4128262"/>
                <a:chExt cx="31405" cy="26906"/>
              </a:xfrm>
            </p:grpSpPr>
            <p:sp>
              <p:nvSpPr>
                <p:cNvPr id="3923" name="Google Shape;3923;p6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6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5" name="Google Shape;3925;p66"/>
              <p:cNvGrpSpPr/>
              <p:nvPr/>
            </p:nvGrpSpPr>
            <p:grpSpPr>
              <a:xfrm>
                <a:off x="5582903" y="4180116"/>
                <a:ext cx="31499" cy="26898"/>
                <a:chOff x="5582903" y="4180116"/>
                <a:chExt cx="31499" cy="26898"/>
              </a:xfrm>
            </p:grpSpPr>
            <p:sp>
              <p:nvSpPr>
                <p:cNvPr id="3926" name="Google Shape;3926;p6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6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28" name="Google Shape;3928;p66"/>
            <p:cNvGrpSpPr/>
            <p:nvPr/>
          </p:nvGrpSpPr>
          <p:grpSpPr>
            <a:xfrm>
              <a:off x="3977681" y="3230323"/>
              <a:ext cx="94584" cy="84085"/>
              <a:chOff x="3977681" y="3230323"/>
              <a:chExt cx="94584" cy="84085"/>
            </a:xfrm>
          </p:grpSpPr>
          <p:grpSp>
            <p:nvGrpSpPr>
              <p:cNvPr id="3929" name="Google Shape;3929;p66"/>
              <p:cNvGrpSpPr/>
              <p:nvPr/>
            </p:nvGrpSpPr>
            <p:grpSpPr>
              <a:xfrm>
                <a:off x="4000135" y="3243041"/>
                <a:ext cx="59570" cy="57186"/>
                <a:chOff x="4000135" y="3243041"/>
                <a:chExt cx="59570" cy="57186"/>
              </a:xfrm>
            </p:grpSpPr>
            <p:sp>
              <p:nvSpPr>
                <p:cNvPr id="3930" name="Google Shape;3930;p6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6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6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3" name="Google Shape;3933;p66"/>
              <p:cNvGrpSpPr/>
              <p:nvPr/>
            </p:nvGrpSpPr>
            <p:grpSpPr>
              <a:xfrm>
                <a:off x="3977681" y="3245872"/>
                <a:ext cx="37783" cy="32380"/>
                <a:chOff x="3977681" y="3245872"/>
                <a:chExt cx="37783" cy="32380"/>
              </a:xfrm>
            </p:grpSpPr>
            <p:sp>
              <p:nvSpPr>
                <p:cNvPr id="3934" name="Google Shape;3934;p6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6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6" name="Google Shape;3936;p66"/>
              <p:cNvGrpSpPr/>
              <p:nvPr/>
            </p:nvGrpSpPr>
            <p:grpSpPr>
              <a:xfrm>
                <a:off x="4040860" y="3262672"/>
                <a:ext cx="31405" cy="27001"/>
                <a:chOff x="4040860" y="3262672"/>
                <a:chExt cx="31405" cy="27001"/>
              </a:xfrm>
            </p:grpSpPr>
            <p:sp>
              <p:nvSpPr>
                <p:cNvPr id="3937" name="Google Shape;3937;p6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6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39" name="Google Shape;3939;p66"/>
              <p:cNvGrpSpPr/>
              <p:nvPr/>
            </p:nvGrpSpPr>
            <p:grpSpPr>
              <a:xfrm>
                <a:off x="4021072" y="3230323"/>
                <a:ext cx="31397" cy="26906"/>
                <a:chOff x="4021072" y="3230323"/>
                <a:chExt cx="31397" cy="26906"/>
              </a:xfrm>
            </p:grpSpPr>
            <p:sp>
              <p:nvSpPr>
                <p:cNvPr id="3940" name="Google Shape;3940;p6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6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42" name="Google Shape;3942;p66"/>
              <p:cNvGrpSpPr/>
              <p:nvPr/>
            </p:nvGrpSpPr>
            <p:grpSpPr>
              <a:xfrm>
                <a:off x="4001472" y="3287462"/>
                <a:ext cx="31499" cy="26945"/>
                <a:chOff x="4001472" y="3287462"/>
                <a:chExt cx="31499" cy="26945"/>
              </a:xfrm>
            </p:grpSpPr>
            <p:sp>
              <p:nvSpPr>
                <p:cNvPr id="3943" name="Google Shape;3943;p6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6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45" name="Google Shape;3945;p66"/>
            <p:cNvGrpSpPr/>
            <p:nvPr/>
          </p:nvGrpSpPr>
          <p:grpSpPr>
            <a:xfrm>
              <a:off x="4084715" y="3258865"/>
              <a:ext cx="184961" cy="137268"/>
              <a:chOff x="4084715" y="3258865"/>
              <a:chExt cx="184961" cy="137268"/>
            </a:xfrm>
          </p:grpSpPr>
          <p:grpSp>
            <p:nvGrpSpPr>
              <p:cNvPr id="3946" name="Google Shape;3946;p66"/>
              <p:cNvGrpSpPr/>
              <p:nvPr/>
            </p:nvGrpSpPr>
            <p:grpSpPr>
              <a:xfrm>
                <a:off x="4107453" y="3271583"/>
                <a:ext cx="153470" cy="110275"/>
                <a:chOff x="4107453" y="3271583"/>
                <a:chExt cx="153470" cy="110275"/>
              </a:xfrm>
            </p:grpSpPr>
            <p:sp>
              <p:nvSpPr>
                <p:cNvPr id="3947" name="Google Shape;3947;p6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6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6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6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1" name="Google Shape;3951;p66"/>
              <p:cNvGrpSpPr/>
              <p:nvPr/>
            </p:nvGrpSpPr>
            <p:grpSpPr>
              <a:xfrm>
                <a:off x="4136947" y="3258865"/>
                <a:ext cx="31499" cy="27001"/>
                <a:chOff x="4136947" y="3258865"/>
                <a:chExt cx="31499" cy="27001"/>
              </a:xfrm>
            </p:grpSpPr>
            <p:sp>
              <p:nvSpPr>
                <p:cNvPr id="3952" name="Google Shape;3952;p6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6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4" name="Google Shape;3954;p66"/>
              <p:cNvGrpSpPr/>
              <p:nvPr/>
            </p:nvGrpSpPr>
            <p:grpSpPr>
              <a:xfrm>
                <a:off x="4084715" y="3266478"/>
                <a:ext cx="31468" cy="26898"/>
                <a:chOff x="4084715" y="3266478"/>
                <a:chExt cx="31468" cy="26898"/>
              </a:xfrm>
            </p:grpSpPr>
            <p:sp>
              <p:nvSpPr>
                <p:cNvPr id="3955" name="Google Shape;3955;p6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6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57" name="Google Shape;3957;p66"/>
              <p:cNvGrpSpPr/>
              <p:nvPr/>
            </p:nvGrpSpPr>
            <p:grpSpPr>
              <a:xfrm>
                <a:off x="4159213" y="3279849"/>
                <a:ext cx="31405" cy="26945"/>
                <a:chOff x="4159213" y="3279849"/>
                <a:chExt cx="31405" cy="26945"/>
              </a:xfrm>
            </p:grpSpPr>
            <p:sp>
              <p:nvSpPr>
                <p:cNvPr id="3958" name="Google Shape;3958;p6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6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0" name="Google Shape;3960;p66"/>
              <p:cNvGrpSpPr/>
              <p:nvPr/>
            </p:nvGrpSpPr>
            <p:grpSpPr>
              <a:xfrm>
                <a:off x="4201550" y="3266502"/>
                <a:ext cx="31405" cy="26883"/>
                <a:chOff x="4201550" y="3266502"/>
                <a:chExt cx="31405" cy="26883"/>
              </a:xfrm>
            </p:grpSpPr>
            <p:sp>
              <p:nvSpPr>
                <p:cNvPr id="3961" name="Google Shape;3961;p6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6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3" name="Google Shape;3963;p66"/>
              <p:cNvGrpSpPr/>
              <p:nvPr/>
            </p:nvGrpSpPr>
            <p:grpSpPr>
              <a:xfrm>
                <a:off x="4201550" y="3338278"/>
                <a:ext cx="31405" cy="26930"/>
                <a:chOff x="4201550" y="3338278"/>
                <a:chExt cx="31405" cy="26930"/>
              </a:xfrm>
            </p:grpSpPr>
            <p:sp>
              <p:nvSpPr>
                <p:cNvPr id="3964" name="Google Shape;3964;p6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6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66" name="Google Shape;3966;p66"/>
              <p:cNvGrpSpPr/>
              <p:nvPr/>
            </p:nvGrpSpPr>
            <p:grpSpPr>
              <a:xfrm>
                <a:off x="4238272" y="3369132"/>
                <a:ext cx="31405" cy="27001"/>
                <a:chOff x="4238272" y="3369132"/>
                <a:chExt cx="31405" cy="27001"/>
              </a:xfrm>
            </p:grpSpPr>
            <p:sp>
              <p:nvSpPr>
                <p:cNvPr id="3967" name="Google Shape;3967;p6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6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69" name="Google Shape;3969;p66"/>
            <p:cNvGrpSpPr/>
            <p:nvPr/>
          </p:nvGrpSpPr>
          <p:grpSpPr>
            <a:xfrm>
              <a:off x="4068639" y="3200169"/>
              <a:ext cx="77643" cy="37272"/>
              <a:chOff x="4068639" y="3200169"/>
              <a:chExt cx="77643" cy="37272"/>
            </a:xfrm>
          </p:grpSpPr>
          <p:sp>
            <p:nvSpPr>
              <p:cNvPr id="3970" name="Google Shape;3970;p6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71" name="Google Shape;3971;p66"/>
              <p:cNvGrpSpPr/>
              <p:nvPr/>
            </p:nvGrpSpPr>
            <p:grpSpPr>
              <a:xfrm>
                <a:off x="4114878" y="3200169"/>
                <a:ext cx="31405" cy="26993"/>
                <a:chOff x="4114878" y="3200169"/>
                <a:chExt cx="31405" cy="26993"/>
              </a:xfrm>
            </p:grpSpPr>
            <p:sp>
              <p:nvSpPr>
                <p:cNvPr id="3972" name="Google Shape;3972;p6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6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74" name="Google Shape;3974;p66"/>
              <p:cNvGrpSpPr/>
              <p:nvPr/>
            </p:nvGrpSpPr>
            <p:grpSpPr>
              <a:xfrm>
                <a:off x="4068639" y="3210535"/>
                <a:ext cx="31499" cy="26906"/>
                <a:chOff x="4068639" y="3210535"/>
                <a:chExt cx="31499" cy="26906"/>
              </a:xfrm>
            </p:grpSpPr>
            <p:sp>
              <p:nvSpPr>
                <p:cNvPr id="3975" name="Google Shape;3975;p6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6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977" name="Google Shape;3977;p66"/>
            <p:cNvGrpSpPr/>
            <p:nvPr/>
          </p:nvGrpSpPr>
          <p:grpSpPr>
            <a:xfrm>
              <a:off x="3869702" y="3066935"/>
              <a:ext cx="382664" cy="190294"/>
              <a:chOff x="3869702" y="3066935"/>
              <a:chExt cx="382664" cy="190294"/>
            </a:xfrm>
          </p:grpSpPr>
          <p:grpSp>
            <p:nvGrpSpPr>
              <p:cNvPr id="3978" name="Google Shape;3978;p66"/>
              <p:cNvGrpSpPr/>
              <p:nvPr/>
            </p:nvGrpSpPr>
            <p:grpSpPr>
              <a:xfrm>
                <a:off x="3888633" y="3082351"/>
                <a:ext cx="351172" cy="160698"/>
                <a:chOff x="3888633" y="3082351"/>
                <a:chExt cx="351172" cy="160698"/>
              </a:xfrm>
            </p:grpSpPr>
            <p:sp>
              <p:nvSpPr>
                <p:cNvPr id="3979" name="Google Shape;3979;p6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6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6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6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6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6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85" name="Google Shape;3985;p66"/>
              <p:cNvGrpSpPr/>
              <p:nvPr/>
            </p:nvGrpSpPr>
            <p:grpSpPr>
              <a:xfrm>
                <a:off x="4143703" y="3066935"/>
                <a:ext cx="37783" cy="32357"/>
                <a:chOff x="4143703" y="3066935"/>
                <a:chExt cx="37783" cy="32357"/>
              </a:xfrm>
            </p:grpSpPr>
            <p:sp>
              <p:nvSpPr>
                <p:cNvPr id="3986" name="Google Shape;3986;p6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6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88" name="Google Shape;3988;p66"/>
              <p:cNvGrpSpPr/>
              <p:nvPr/>
            </p:nvGrpSpPr>
            <p:grpSpPr>
              <a:xfrm>
                <a:off x="4044565" y="3103563"/>
                <a:ext cx="37783" cy="32451"/>
                <a:chOff x="4044565" y="3103563"/>
                <a:chExt cx="37783" cy="32451"/>
              </a:xfrm>
            </p:grpSpPr>
            <p:sp>
              <p:nvSpPr>
                <p:cNvPr id="3989" name="Google Shape;3989;p6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6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1" name="Google Shape;3991;p66"/>
              <p:cNvGrpSpPr/>
              <p:nvPr/>
            </p:nvGrpSpPr>
            <p:grpSpPr>
              <a:xfrm>
                <a:off x="4017454" y="3188237"/>
                <a:ext cx="37776" cy="32357"/>
                <a:chOff x="4017454" y="3188237"/>
                <a:chExt cx="37776" cy="32357"/>
              </a:xfrm>
            </p:grpSpPr>
            <p:sp>
              <p:nvSpPr>
                <p:cNvPr id="3992" name="Google Shape;3992;p6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6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4" name="Google Shape;3994;p66"/>
              <p:cNvGrpSpPr/>
              <p:nvPr/>
            </p:nvGrpSpPr>
            <p:grpSpPr>
              <a:xfrm>
                <a:off x="3921548" y="3157509"/>
                <a:ext cx="37783" cy="32357"/>
                <a:chOff x="3921548" y="3157509"/>
                <a:chExt cx="37783" cy="32357"/>
              </a:xfrm>
            </p:grpSpPr>
            <p:sp>
              <p:nvSpPr>
                <p:cNvPr id="3995" name="Google Shape;3995;p6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6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7" name="Google Shape;3997;p66"/>
              <p:cNvGrpSpPr/>
              <p:nvPr/>
            </p:nvGrpSpPr>
            <p:grpSpPr>
              <a:xfrm>
                <a:off x="3939056" y="3211620"/>
                <a:ext cx="37783" cy="32380"/>
                <a:chOff x="3939056" y="3211620"/>
                <a:chExt cx="37783" cy="32380"/>
              </a:xfrm>
            </p:grpSpPr>
            <p:sp>
              <p:nvSpPr>
                <p:cNvPr id="3998" name="Google Shape;3998;p6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6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0" name="Google Shape;4000;p66"/>
              <p:cNvGrpSpPr/>
              <p:nvPr/>
            </p:nvGrpSpPr>
            <p:grpSpPr>
              <a:xfrm>
                <a:off x="4176240" y="3136965"/>
                <a:ext cx="31405" cy="26930"/>
                <a:chOff x="4176240" y="3136965"/>
                <a:chExt cx="31405" cy="26930"/>
              </a:xfrm>
            </p:grpSpPr>
            <p:sp>
              <p:nvSpPr>
                <p:cNvPr id="4001" name="Google Shape;4001;p6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6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3" name="Google Shape;4003;p66"/>
              <p:cNvGrpSpPr/>
              <p:nvPr/>
            </p:nvGrpSpPr>
            <p:grpSpPr>
              <a:xfrm>
                <a:off x="4133148" y="3152593"/>
                <a:ext cx="31499" cy="27001"/>
                <a:chOff x="4133148" y="3152593"/>
                <a:chExt cx="31499" cy="27001"/>
              </a:xfrm>
            </p:grpSpPr>
            <p:sp>
              <p:nvSpPr>
                <p:cNvPr id="4004" name="Google Shape;4004;p6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6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6" name="Google Shape;4006;p66"/>
              <p:cNvGrpSpPr/>
              <p:nvPr/>
            </p:nvGrpSpPr>
            <p:grpSpPr>
              <a:xfrm>
                <a:off x="4220866" y="3073534"/>
                <a:ext cx="31499" cy="26898"/>
                <a:chOff x="4220866" y="3073534"/>
                <a:chExt cx="31499" cy="26898"/>
              </a:xfrm>
            </p:grpSpPr>
            <p:sp>
              <p:nvSpPr>
                <p:cNvPr id="4007" name="Google Shape;4007;p6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6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09" name="Google Shape;4009;p66"/>
              <p:cNvGrpSpPr/>
              <p:nvPr/>
            </p:nvGrpSpPr>
            <p:grpSpPr>
              <a:xfrm>
                <a:off x="3869702" y="3230323"/>
                <a:ext cx="31499" cy="26906"/>
                <a:chOff x="3869702" y="3230323"/>
                <a:chExt cx="31499" cy="26906"/>
              </a:xfrm>
            </p:grpSpPr>
            <p:sp>
              <p:nvSpPr>
                <p:cNvPr id="4010" name="Google Shape;4010;p6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6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012" name="Google Shape;4012;p66"/>
            <p:cNvGrpSpPr/>
            <p:nvPr/>
          </p:nvGrpSpPr>
          <p:grpSpPr>
            <a:xfrm>
              <a:off x="4271383" y="3065882"/>
              <a:ext cx="304556" cy="341663"/>
              <a:chOff x="4271383" y="3065882"/>
              <a:chExt cx="304556" cy="341663"/>
            </a:xfrm>
          </p:grpSpPr>
          <p:grpSp>
            <p:nvGrpSpPr>
              <p:cNvPr id="4013" name="Google Shape;4013;p66"/>
              <p:cNvGrpSpPr/>
              <p:nvPr/>
            </p:nvGrpSpPr>
            <p:grpSpPr>
              <a:xfrm>
                <a:off x="4293838" y="3078639"/>
                <a:ext cx="269353" cy="311973"/>
                <a:chOff x="4293838" y="3078639"/>
                <a:chExt cx="269353" cy="311973"/>
              </a:xfrm>
            </p:grpSpPr>
            <p:sp>
              <p:nvSpPr>
                <p:cNvPr id="4014" name="Google Shape;4014;p6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6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6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6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6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6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6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6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6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6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6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6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6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6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6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6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6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1" name="Google Shape;4031;p66"/>
              <p:cNvGrpSpPr/>
              <p:nvPr/>
            </p:nvGrpSpPr>
            <p:grpSpPr>
              <a:xfrm>
                <a:off x="4538164" y="3342061"/>
                <a:ext cx="37776" cy="32380"/>
                <a:chOff x="4538164" y="3342061"/>
                <a:chExt cx="37776" cy="32380"/>
              </a:xfrm>
            </p:grpSpPr>
            <p:sp>
              <p:nvSpPr>
                <p:cNvPr id="4032" name="Google Shape;4032;p6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6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4" name="Google Shape;4034;p66"/>
              <p:cNvGrpSpPr/>
              <p:nvPr/>
            </p:nvGrpSpPr>
            <p:grpSpPr>
              <a:xfrm>
                <a:off x="4271383" y="3194742"/>
                <a:ext cx="37783" cy="32420"/>
                <a:chOff x="4271383" y="3194742"/>
                <a:chExt cx="37783" cy="32420"/>
              </a:xfrm>
            </p:grpSpPr>
            <p:sp>
              <p:nvSpPr>
                <p:cNvPr id="4035" name="Google Shape;4035;p6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6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37" name="Google Shape;4037;p66"/>
              <p:cNvGrpSpPr/>
              <p:nvPr/>
            </p:nvGrpSpPr>
            <p:grpSpPr>
              <a:xfrm>
                <a:off x="4284416" y="3084058"/>
                <a:ext cx="37783" cy="32357"/>
                <a:chOff x="4284416" y="3084058"/>
                <a:chExt cx="37783" cy="32357"/>
              </a:xfrm>
            </p:grpSpPr>
            <p:sp>
              <p:nvSpPr>
                <p:cNvPr id="4038" name="Google Shape;4038;p6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6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0" name="Google Shape;4040;p66"/>
              <p:cNvGrpSpPr/>
              <p:nvPr/>
            </p:nvGrpSpPr>
            <p:grpSpPr>
              <a:xfrm>
                <a:off x="4478697" y="3297561"/>
                <a:ext cx="37776" cy="32451"/>
                <a:chOff x="4478697" y="3297561"/>
                <a:chExt cx="37776" cy="32451"/>
              </a:xfrm>
            </p:grpSpPr>
            <p:sp>
              <p:nvSpPr>
                <p:cNvPr id="4041" name="Google Shape;4041;p6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6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3" name="Google Shape;4043;p66"/>
              <p:cNvGrpSpPr/>
              <p:nvPr/>
            </p:nvGrpSpPr>
            <p:grpSpPr>
              <a:xfrm>
                <a:off x="4411813" y="3331711"/>
                <a:ext cx="37776" cy="32451"/>
                <a:chOff x="4411813" y="3331711"/>
                <a:chExt cx="37776" cy="32451"/>
              </a:xfrm>
            </p:grpSpPr>
            <p:sp>
              <p:nvSpPr>
                <p:cNvPr id="4044" name="Google Shape;4044;p6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6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6" name="Google Shape;4046;p66"/>
              <p:cNvGrpSpPr/>
              <p:nvPr/>
            </p:nvGrpSpPr>
            <p:grpSpPr>
              <a:xfrm>
                <a:off x="4337984" y="3375188"/>
                <a:ext cx="37776" cy="32357"/>
                <a:chOff x="4337984" y="3375188"/>
                <a:chExt cx="37776" cy="32357"/>
              </a:xfrm>
            </p:grpSpPr>
            <p:sp>
              <p:nvSpPr>
                <p:cNvPr id="4047" name="Google Shape;4047;p6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6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9" name="Google Shape;4049;p66"/>
              <p:cNvGrpSpPr/>
              <p:nvPr/>
            </p:nvGrpSpPr>
            <p:grpSpPr>
              <a:xfrm>
                <a:off x="4494867" y="3090530"/>
                <a:ext cx="37878" cy="32451"/>
                <a:chOff x="4494867" y="3090530"/>
                <a:chExt cx="37878" cy="32451"/>
              </a:xfrm>
            </p:grpSpPr>
            <p:sp>
              <p:nvSpPr>
                <p:cNvPr id="4050" name="Google Shape;4050;p6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6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2" name="Google Shape;4052;p66"/>
              <p:cNvGrpSpPr/>
              <p:nvPr/>
            </p:nvGrpSpPr>
            <p:grpSpPr>
              <a:xfrm>
                <a:off x="4525124" y="3207774"/>
                <a:ext cx="37783" cy="32420"/>
                <a:chOff x="4525124" y="3207774"/>
                <a:chExt cx="37783" cy="32420"/>
              </a:xfrm>
            </p:grpSpPr>
            <p:sp>
              <p:nvSpPr>
                <p:cNvPr id="4053" name="Google Shape;4053;p6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6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5" name="Google Shape;4055;p66"/>
              <p:cNvGrpSpPr/>
              <p:nvPr/>
            </p:nvGrpSpPr>
            <p:grpSpPr>
              <a:xfrm>
                <a:off x="4440544" y="3176479"/>
                <a:ext cx="31499" cy="26898"/>
                <a:chOff x="4440544" y="3176479"/>
                <a:chExt cx="31499" cy="26898"/>
              </a:xfrm>
            </p:grpSpPr>
            <p:sp>
              <p:nvSpPr>
                <p:cNvPr id="4056" name="Google Shape;4056;p6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6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58" name="Google Shape;4058;p66"/>
              <p:cNvGrpSpPr/>
              <p:nvPr/>
            </p:nvGrpSpPr>
            <p:grpSpPr>
              <a:xfrm>
                <a:off x="4350545" y="3156400"/>
                <a:ext cx="31405" cy="27001"/>
                <a:chOff x="4350545" y="3156400"/>
                <a:chExt cx="31405" cy="27001"/>
              </a:xfrm>
            </p:grpSpPr>
            <p:sp>
              <p:nvSpPr>
                <p:cNvPr id="4059" name="Google Shape;4059;p6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6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1" name="Google Shape;4061;p66"/>
              <p:cNvGrpSpPr/>
              <p:nvPr/>
            </p:nvGrpSpPr>
            <p:grpSpPr>
              <a:xfrm>
                <a:off x="4376703" y="3255058"/>
                <a:ext cx="31405" cy="27001"/>
                <a:chOff x="4376703" y="3255058"/>
                <a:chExt cx="31405" cy="27001"/>
              </a:xfrm>
            </p:grpSpPr>
            <p:sp>
              <p:nvSpPr>
                <p:cNvPr id="4062" name="Google Shape;4062;p6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6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4" name="Google Shape;4064;p66"/>
              <p:cNvGrpSpPr/>
              <p:nvPr/>
            </p:nvGrpSpPr>
            <p:grpSpPr>
              <a:xfrm>
                <a:off x="4331322" y="3283656"/>
                <a:ext cx="31405" cy="26945"/>
                <a:chOff x="4331322" y="3283656"/>
                <a:chExt cx="31405" cy="26945"/>
              </a:xfrm>
            </p:grpSpPr>
            <p:sp>
              <p:nvSpPr>
                <p:cNvPr id="4065" name="Google Shape;4065;p6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6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7" name="Google Shape;4067;p66"/>
              <p:cNvGrpSpPr/>
              <p:nvPr/>
            </p:nvGrpSpPr>
            <p:grpSpPr>
              <a:xfrm>
                <a:off x="4380510" y="3065882"/>
                <a:ext cx="31405" cy="26938"/>
                <a:chOff x="4380510" y="3065882"/>
                <a:chExt cx="31405" cy="26938"/>
              </a:xfrm>
            </p:grpSpPr>
            <p:sp>
              <p:nvSpPr>
                <p:cNvPr id="4068" name="Google Shape;4068;p6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6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070" name="Google Shape;4070;p66"/>
            <p:cNvGrpSpPr/>
            <p:nvPr/>
          </p:nvGrpSpPr>
          <p:grpSpPr>
            <a:xfrm>
              <a:off x="4558998" y="3188237"/>
              <a:ext cx="1280131" cy="1052746"/>
              <a:chOff x="4558998" y="3188237"/>
              <a:chExt cx="1280131" cy="1052746"/>
            </a:xfrm>
          </p:grpSpPr>
          <p:sp>
            <p:nvSpPr>
              <p:cNvPr id="4071" name="Google Shape;4071;p6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2" name="Google Shape;4072;p66"/>
              <p:cNvGrpSpPr/>
              <p:nvPr/>
            </p:nvGrpSpPr>
            <p:grpSpPr>
              <a:xfrm>
                <a:off x="4579164" y="3203653"/>
                <a:ext cx="1244833" cy="1020397"/>
                <a:chOff x="4579164" y="3203653"/>
                <a:chExt cx="1244833" cy="1020397"/>
              </a:xfrm>
            </p:grpSpPr>
            <p:sp>
              <p:nvSpPr>
                <p:cNvPr id="4073" name="Google Shape;4073;p6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6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5" name="Google Shape;4075;p66"/>
                <p:cNvGrpSpPr/>
                <p:nvPr/>
              </p:nvGrpSpPr>
              <p:grpSpPr>
                <a:xfrm>
                  <a:off x="4579164" y="3203653"/>
                  <a:ext cx="1244833" cy="1020397"/>
                  <a:chOff x="4579164" y="3203653"/>
                  <a:chExt cx="1244833" cy="1020397"/>
                </a:xfrm>
              </p:grpSpPr>
              <p:sp>
                <p:nvSpPr>
                  <p:cNvPr id="4076" name="Google Shape;4076;p6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6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8" name="Google Shape;4078;p66"/>
                  <p:cNvGrpSpPr/>
                  <p:nvPr/>
                </p:nvGrpSpPr>
                <p:grpSpPr>
                  <a:xfrm>
                    <a:off x="4579164" y="3203653"/>
                    <a:ext cx="1244833" cy="1020397"/>
                    <a:chOff x="4579164" y="3203653"/>
                    <a:chExt cx="1244833" cy="1020397"/>
                  </a:xfrm>
                </p:grpSpPr>
                <p:sp>
                  <p:nvSpPr>
                    <p:cNvPr id="4079" name="Google Shape;4079;p6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6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6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6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6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6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6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6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87" name="Google Shape;4087;p66"/>
                    <p:cNvGrpSpPr/>
                    <p:nvPr/>
                  </p:nvGrpSpPr>
                  <p:grpSpPr>
                    <a:xfrm>
                      <a:off x="4579164" y="3203653"/>
                      <a:ext cx="1244833" cy="1020397"/>
                      <a:chOff x="4579164" y="3203653"/>
                      <a:chExt cx="1244833" cy="1020397"/>
                    </a:xfrm>
                  </p:grpSpPr>
                  <p:sp>
                    <p:nvSpPr>
                      <p:cNvPr id="4088" name="Google Shape;4088;p6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6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6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6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6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6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6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6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6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6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6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6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6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6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02" name="Google Shape;4102;p66"/>
                      <p:cNvGrpSpPr/>
                      <p:nvPr/>
                    </p:nvGrpSpPr>
                    <p:grpSpPr>
                      <a:xfrm>
                        <a:off x="4579164" y="3203653"/>
                        <a:ext cx="1244833" cy="1020397"/>
                        <a:chOff x="4579164" y="3203653"/>
                        <a:chExt cx="1244833" cy="1020397"/>
                      </a:xfrm>
                    </p:grpSpPr>
                    <p:sp>
                      <p:nvSpPr>
                        <p:cNvPr id="4103" name="Google Shape;4103;p6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6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6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6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6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6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6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6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6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6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6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6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6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6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6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6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6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6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6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6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6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6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6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6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27" name="Google Shape;4127;p66"/>
                        <p:cNvGrpSpPr/>
                        <p:nvPr/>
                      </p:nvGrpSpPr>
                      <p:grpSpPr>
                        <a:xfrm>
                          <a:off x="4579164" y="3203653"/>
                          <a:ext cx="1244833" cy="1020397"/>
                          <a:chOff x="4579164" y="3203653"/>
                          <a:chExt cx="1244833" cy="1020397"/>
                        </a:xfrm>
                      </p:grpSpPr>
                      <p:sp>
                        <p:nvSpPr>
                          <p:cNvPr id="4128" name="Google Shape;4128;p6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29" name="Google Shape;4129;p66"/>
                          <p:cNvGrpSpPr/>
                          <p:nvPr/>
                        </p:nvGrpSpPr>
                        <p:grpSpPr>
                          <a:xfrm>
                            <a:off x="4579164" y="3203653"/>
                            <a:ext cx="1244833" cy="1020397"/>
                            <a:chOff x="4579164" y="3203653"/>
                            <a:chExt cx="1244833" cy="1020397"/>
                          </a:xfrm>
                        </p:grpSpPr>
                        <p:sp>
                          <p:nvSpPr>
                            <p:cNvPr id="4130" name="Google Shape;4130;p6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6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6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6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6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6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6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37" name="Google Shape;4137;p66"/>
                            <p:cNvGrpSpPr/>
                            <p:nvPr/>
                          </p:nvGrpSpPr>
                          <p:grpSpPr>
                            <a:xfrm>
                              <a:off x="4579164" y="3203653"/>
                              <a:ext cx="1244833" cy="1020397"/>
                              <a:chOff x="4579164" y="3203653"/>
                              <a:chExt cx="1244833" cy="1020397"/>
                            </a:xfrm>
                          </p:grpSpPr>
                          <p:sp>
                            <p:nvSpPr>
                              <p:cNvPr id="4138" name="Google Shape;4138;p6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6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6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6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6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6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6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6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6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6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6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6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6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51" name="Google Shape;4151;p66"/>
                              <p:cNvGrpSpPr/>
                              <p:nvPr/>
                            </p:nvGrpSpPr>
                            <p:grpSpPr>
                              <a:xfrm>
                                <a:off x="4579164" y="3203653"/>
                                <a:ext cx="1244833" cy="1020397"/>
                                <a:chOff x="4579164" y="3203653"/>
                                <a:chExt cx="1244833" cy="1020397"/>
                              </a:xfrm>
                            </p:grpSpPr>
                            <p:sp>
                              <p:nvSpPr>
                                <p:cNvPr id="4152" name="Google Shape;4152;p6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6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6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6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6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6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6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59" name="Google Shape;4159;p66"/>
                                <p:cNvGrpSpPr/>
                                <p:nvPr/>
                              </p:nvGrpSpPr>
                              <p:grpSpPr>
                                <a:xfrm>
                                  <a:off x="4579164" y="3203653"/>
                                  <a:ext cx="1244833" cy="1020397"/>
                                  <a:chOff x="4579164" y="3203653"/>
                                  <a:chExt cx="1244833" cy="1020397"/>
                                </a:xfrm>
                              </p:grpSpPr>
                              <p:sp>
                                <p:nvSpPr>
                                  <p:cNvPr id="4160" name="Google Shape;4160;p6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6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6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6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6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165" name="Google Shape;4165;p66"/>
                                  <p:cNvGrpSpPr/>
                                  <p:nvPr/>
                                </p:nvGrpSpPr>
                                <p:grpSpPr>
                                  <a:xfrm>
                                    <a:off x="4579164" y="3203653"/>
                                    <a:ext cx="1244833" cy="1020397"/>
                                    <a:chOff x="4579164" y="3203653"/>
                                    <a:chExt cx="1244833" cy="1020397"/>
                                  </a:xfrm>
                                </p:grpSpPr>
                                <p:sp>
                                  <p:nvSpPr>
                                    <p:cNvPr id="4166" name="Google Shape;4166;p6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6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6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6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4170" name="Google Shape;4170;p6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6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6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4173" name="Google Shape;4173;p6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4174" name="Google Shape;4174;p66"/>
              <p:cNvGrpSpPr/>
              <p:nvPr/>
            </p:nvGrpSpPr>
            <p:grpSpPr>
              <a:xfrm>
                <a:off x="4595437" y="3598775"/>
                <a:ext cx="37776" cy="32451"/>
                <a:chOff x="4595437" y="3598775"/>
                <a:chExt cx="37776" cy="32451"/>
              </a:xfrm>
            </p:grpSpPr>
            <p:sp>
              <p:nvSpPr>
                <p:cNvPr id="4175" name="Google Shape;4175;p6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6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7" name="Google Shape;4177;p66"/>
              <p:cNvGrpSpPr/>
              <p:nvPr/>
            </p:nvGrpSpPr>
            <p:grpSpPr>
              <a:xfrm>
                <a:off x="4641864" y="3524443"/>
                <a:ext cx="37776" cy="32380"/>
                <a:chOff x="4641864" y="3524443"/>
                <a:chExt cx="37776" cy="32380"/>
              </a:xfrm>
            </p:grpSpPr>
            <p:sp>
              <p:nvSpPr>
                <p:cNvPr id="4178" name="Google Shape;4178;p6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6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0" name="Google Shape;4180;p66"/>
              <p:cNvGrpSpPr/>
              <p:nvPr/>
            </p:nvGrpSpPr>
            <p:grpSpPr>
              <a:xfrm>
                <a:off x="4648431" y="3893901"/>
                <a:ext cx="37776" cy="32357"/>
                <a:chOff x="4648431" y="3893901"/>
                <a:chExt cx="37776" cy="32357"/>
              </a:xfrm>
            </p:grpSpPr>
            <p:sp>
              <p:nvSpPr>
                <p:cNvPr id="4181" name="Google Shape;4181;p6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6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3" name="Google Shape;4183;p66"/>
              <p:cNvGrpSpPr/>
              <p:nvPr/>
            </p:nvGrpSpPr>
            <p:grpSpPr>
              <a:xfrm>
                <a:off x="4567752" y="3722908"/>
                <a:ext cx="37870" cy="32380"/>
                <a:chOff x="4567752" y="3722908"/>
                <a:chExt cx="37870" cy="32380"/>
              </a:xfrm>
            </p:grpSpPr>
            <p:sp>
              <p:nvSpPr>
                <p:cNvPr id="4184" name="Google Shape;4184;p6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6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6" name="Google Shape;4186;p66"/>
              <p:cNvGrpSpPr/>
              <p:nvPr/>
            </p:nvGrpSpPr>
            <p:grpSpPr>
              <a:xfrm>
                <a:off x="4617506" y="3652052"/>
                <a:ext cx="37783" cy="32357"/>
                <a:chOff x="4617506" y="3652052"/>
                <a:chExt cx="37783" cy="32357"/>
              </a:xfrm>
            </p:grpSpPr>
            <p:sp>
              <p:nvSpPr>
                <p:cNvPr id="4187" name="Google Shape;4187;p6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6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89" name="Google Shape;4189;p66"/>
              <p:cNvGrpSpPr/>
              <p:nvPr/>
            </p:nvGrpSpPr>
            <p:grpSpPr>
              <a:xfrm>
                <a:off x="4739005" y="3554149"/>
                <a:ext cx="37870" cy="32357"/>
                <a:chOff x="4739005" y="3554149"/>
                <a:chExt cx="37870" cy="32357"/>
              </a:xfrm>
            </p:grpSpPr>
            <p:sp>
              <p:nvSpPr>
                <p:cNvPr id="4190" name="Google Shape;4190;p6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6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2" name="Google Shape;4192;p66"/>
              <p:cNvGrpSpPr/>
              <p:nvPr/>
            </p:nvGrpSpPr>
            <p:grpSpPr>
              <a:xfrm>
                <a:off x="4806557" y="3630258"/>
                <a:ext cx="37776" cy="32364"/>
                <a:chOff x="4806557" y="3630258"/>
                <a:chExt cx="37776" cy="32364"/>
              </a:xfrm>
            </p:grpSpPr>
            <p:sp>
              <p:nvSpPr>
                <p:cNvPr id="4193" name="Google Shape;4193;p6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6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5" name="Google Shape;4195;p66"/>
              <p:cNvGrpSpPr/>
              <p:nvPr/>
            </p:nvGrpSpPr>
            <p:grpSpPr>
              <a:xfrm>
                <a:off x="4737007" y="4004357"/>
                <a:ext cx="37870" cy="32357"/>
                <a:chOff x="4737007" y="4004357"/>
                <a:chExt cx="37870" cy="32357"/>
              </a:xfrm>
            </p:grpSpPr>
            <p:sp>
              <p:nvSpPr>
                <p:cNvPr id="4196" name="Google Shape;4196;p6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6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98" name="Google Shape;4198;p66"/>
              <p:cNvGrpSpPr/>
              <p:nvPr/>
            </p:nvGrpSpPr>
            <p:grpSpPr>
              <a:xfrm>
                <a:off x="4773634" y="4208627"/>
                <a:ext cx="37776" cy="32357"/>
                <a:chOff x="4773634" y="4208627"/>
                <a:chExt cx="37776" cy="32357"/>
              </a:xfrm>
            </p:grpSpPr>
            <p:sp>
              <p:nvSpPr>
                <p:cNvPr id="4199" name="Google Shape;4199;p6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6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1" name="Google Shape;4201;p66"/>
              <p:cNvGrpSpPr/>
              <p:nvPr/>
            </p:nvGrpSpPr>
            <p:grpSpPr>
              <a:xfrm>
                <a:off x="4888282" y="4074764"/>
                <a:ext cx="37776" cy="32451"/>
                <a:chOff x="4888282" y="4074764"/>
                <a:chExt cx="37776" cy="32451"/>
              </a:xfrm>
            </p:grpSpPr>
            <p:sp>
              <p:nvSpPr>
                <p:cNvPr id="4202" name="Google Shape;4202;p6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6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4" name="Google Shape;4204;p66"/>
              <p:cNvGrpSpPr/>
              <p:nvPr/>
            </p:nvGrpSpPr>
            <p:grpSpPr>
              <a:xfrm>
                <a:off x="4901315" y="3804271"/>
                <a:ext cx="37776" cy="32364"/>
                <a:chOff x="4901315" y="3804271"/>
                <a:chExt cx="37776" cy="32364"/>
              </a:xfrm>
            </p:grpSpPr>
            <p:sp>
              <p:nvSpPr>
                <p:cNvPr id="4205" name="Google Shape;4205;p6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6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7" name="Google Shape;4207;p66"/>
              <p:cNvGrpSpPr/>
              <p:nvPr/>
            </p:nvGrpSpPr>
            <p:grpSpPr>
              <a:xfrm>
                <a:off x="4866394" y="3715035"/>
                <a:ext cx="37846" cy="32357"/>
                <a:chOff x="4866394" y="3715035"/>
                <a:chExt cx="37846" cy="32357"/>
              </a:xfrm>
            </p:grpSpPr>
            <p:sp>
              <p:nvSpPr>
                <p:cNvPr id="4208" name="Google Shape;4208;p6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6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0" name="Google Shape;4210;p66"/>
              <p:cNvGrpSpPr/>
              <p:nvPr/>
            </p:nvGrpSpPr>
            <p:grpSpPr>
              <a:xfrm>
                <a:off x="4979233" y="3839798"/>
                <a:ext cx="37878" cy="32420"/>
                <a:chOff x="4979233" y="3839798"/>
                <a:chExt cx="37878" cy="32420"/>
              </a:xfrm>
            </p:grpSpPr>
            <p:sp>
              <p:nvSpPr>
                <p:cNvPr id="4211" name="Google Shape;4211;p6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6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3" name="Google Shape;4213;p66"/>
              <p:cNvGrpSpPr/>
              <p:nvPr/>
            </p:nvGrpSpPr>
            <p:grpSpPr>
              <a:xfrm>
                <a:off x="4790662" y="3679147"/>
                <a:ext cx="37783" cy="32380"/>
                <a:chOff x="4790662" y="3679147"/>
                <a:chExt cx="37783" cy="32380"/>
              </a:xfrm>
            </p:grpSpPr>
            <p:sp>
              <p:nvSpPr>
                <p:cNvPr id="4214" name="Google Shape;4214;p6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6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6" name="Google Shape;4216;p66"/>
              <p:cNvGrpSpPr/>
              <p:nvPr/>
            </p:nvGrpSpPr>
            <p:grpSpPr>
              <a:xfrm>
                <a:off x="4857263" y="3557861"/>
                <a:ext cx="37776" cy="32357"/>
                <a:chOff x="4857263" y="3557861"/>
                <a:chExt cx="37776" cy="32357"/>
              </a:xfrm>
            </p:grpSpPr>
            <p:sp>
              <p:nvSpPr>
                <p:cNvPr id="4217" name="Google Shape;4217;p6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6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19" name="Google Shape;4219;p66"/>
              <p:cNvGrpSpPr/>
              <p:nvPr/>
            </p:nvGrpSpPr>
            <p:grpSpPr>
              <a:xfrm>
                <a:off x="4883902" y="3648033"/>
                <a:ext cx="37783" cy="32380"/>
                <a:chOff x="4883902" y="3648033"/>
                <a:chExt cx="37783" cy="32380"/>
              </a:xfrm>
            </p:grpSpPr>
            <p:sp>
              <p:nvSpPr>
                <p:cNvPr id="4220" name="Google Shape;4220;p6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6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2" name="Google Shape;4222;p66"/>
              <p:cNvGrpSpPr/>
              <p:nvPr/>
            </p:nvGrpSpPr>
            <p:grpSpPr>
              <a:xfrm>
                <a:off x="4907780" y="3347220"/>
                <a:ext cx="37878" cy="32357"/>
                <a:chOff x="4907780" y="3347220"/>
                <a:chExt cx="37878" cy="32357"/>
              </a:xfrm>
            </p:grpSpPr>
            <p:sp>
              <p:nvSpPr>
                <p:cNvPr id="4223" name="Google Shape;4223;p6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6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5" name="Google Shape;4225;p66"/>
              <p:cNvGrpSpPr/>
              <p:nvPr/>
            </p:nvGrpSpPr>
            <p:grpSpPr>
              <a:xfrm>
                <a:off x="5065048" y="3738150"/>
                <a:ext cx="37783" cy="32364"/>
                <a:chOff x="5065048" y="3738150"/>
                <a:chExt cx="37783" cy="32364"/>
              </a:xfrm>
            </p:grpSpPr>
            <p:sp>
              <p:nvSpPr>
                <p:cNvPr id="4226" name="Google Shape;4226;p6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6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28" name="Google Shape;4228;p66"/>
              <p:cNvGrpSpPr/>
              <p:nvPr/>
            </p:nvGrpSpPr>
            <p:grpSpPr>
              <a:xfrm>
                <a:off x="5071616" y="3284615"/>
                <a:ext cx="37783" cy="32357"/>
                <a:chOff x="5071616" y="3284615"/>
                <a:chExt cx="37783" cy="32357"/>
              </a:xfrm>
            </p:grpSpPr>
            <p:sp>
              <p:nvSpPr>
                <p:cNvPr id="4229" name="Google Shape;4229;p6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6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1" name="Google Shape;4231;p66"/>
              <p:cNvGrpSpPr/>
              <p:nvPr/>
            </p:nvGrpSpPr>
            <p:grpSpPr>
              <a:xfrm>
                <a:off x="5389291" y="3759921"/>
                <a:ext cx="37783" cy="32380"/>
                <a:chOff x="5389291" y="3759921"/>
                <a:chExt cx="37783" cy="32380"/>
              </a:xfrm>
            </p:grpSpPr>
            <p:sp>
              <p:nvSpPr>
                <p:cNvPr id="4232" name="Google Shape;4232;p6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6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4" name="Google Shape;4234;p66"/>
              <p:cNvGrpSpPr/>
              <p:nvPr/>
            </p:nvGrpSpPr>
            <p:grpSpPr>
              <a:xfrm>
                <a:off x="5431534" y="3632932"/>
                <a:ext cx="37878" cy="32451"/>
                <a:chOff x="5431534" y="3632932"/>
                <a:chExt cx="37878" cy="32451"/>
              </a:xfrm>
            </p:grpSpPr>
            <p:sp>
              <p:nvSpPr>
                <p:cNvPr id="4235" name="Google Shape;4235;p6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6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37" name="Google Shape;4237;p66"/>
              <p:cNvGrpSpPr/>
              <p:nvPr/>
            </p:nvGrpSpPr>
            <p:grpSpPr>
              <a:xfrm>
                <a:off x="5540755" y="3544829"/>
                <a:ext cx="37783" cy="32357"/>
                <a:chOff x="5540755" y="3544829"/>
                <a:chExt cx="37783" cy="32357"/>
              </a:xfrm>
            </p:grpSpPr>
            <p:sp>
              <p:nvSpPr>
                <p:cNvPr id="4238" name="Google Shape;4238;p6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6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0" name="Google Shape;4240;p66"/>
              <p:cNvGrpSpPr/>
              <p:nvPr/>
            </p:nvGrpSpPr>
            <p:grpSpPr>
              <a:xfrm>
                <a:off x="5579293" y="3412107"/>
                <a:ext cx="37776" cy="32357"/>
                <a:chOff x="5579293" y="3412107"/>
                <a:chExt cx="37776" cy="32357"/>
              </a:xfrm>
            </p:grpSpPr>
            <p:sp>
              <p:nvSpPr>
                <p:cNvPr id="4241" name="Google Shape;4241;p6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6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3" name="Google Shape;4243;p66"/>
              <p:cNvGrpSpPr/>
              <p:nvPr/>
            </p:nvGrpSpPr>
            <p:grpSpPr>
              <a:xfrm>
                <a:off x="5801346" y="3284615"/>
                <a:ext cx="37783" cy="32357"/>
                <a:chOff x="5801346" y="3284615"/>
                <a:chExt cx="37783" cy="32357"/>
              </a:xfrm>
            </p:grpSpPr>
            <p:sp>
              <p:nvSpPr>
                <p:cNvPr id="4244" name="Google Shape;4244;p6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6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6" name="Google Shape;4246;p66"/>
              <p:cNvGrpSpPr/>
              <p:nvPr/>
            </p:nvGrpSpPr>
            <p:grpSpPr>
              <a:xfrm>
                <a:off x="5763578" y="3399067"/>
                <a:ext cx="37776" cy="32364"/>
                <a:chOff x="5763578" y="3399067"/>
                <a:chExt cx="37776" cy="32364"/>
              </a:xfrm>
            </p:grpSpPr>
            <p:sp>
              <p:nvSpPr>
                <p:cNvPr id="4247" name="Google Shape;4247;p6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6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49" name="Google Shape;4249;p66"/>
              <p:cNvGrpSpPr/>
              <p:nvPr/>
            </p:nvGrpSpPr>
            <p:grpSpPr>
              <a:xfrm>
                <a:off x="5395858" y="3230952"/>
                <a:ext cx="37776" cy="32364"/>
                <a:chOff x="5395858" y="3230952"/>
                <a:chExt cx="37776" cy="32364"/>
              </a:xfrm>
            </p:grpSpPr>
            <p:sp>
              <p:nvSpPr>
                <p:cNvPr id="4250" name="Google Shape;4250;p6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6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2" name="Google Shape;4252;p66"/>
              <p:cNvGrpSpPr/>
              <p:nvPr/>
            </p:nvGrpSpPr>
            <p:grpSpPr>
              <a:xfrm>
                <a:off x="5264088" y="3188237"/>
                <a:ext cx="37776" cy="32357"/>
                <a:chOff x="5264088" y="3188237"/>
                <a:chExt cx="37776" cy="32357"/>
              </a:xfrm>
            </p:grpSpPr>
            <p:sp>
              <p:nvSpPr>
                <p:cNvPr id="4253" name="Google Shape;4253;p6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6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5" name="Google Shape;4255;p66"/>
              <p:cNvGrpSpPr/>
              <p:nvPr/>
            </p:nvGrpSpPr>
            <p:grpSpPr>
              <a:xfrm>
                <a:off x="5585758" y="3237425"/>
                <a:ext cx="37878" cy="32357"/>
                <a:chOff x="5585758" y="3237425"/>
                <a:chExt cx="37878" cy="32357"/>
              </a:xfrm>
            </p:grpSpPr>
            <p:sp>
              <p:nvSpPr>
                <p:cNvPr id="4256" name="Google Shape;4256;p6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6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58" name="Google Shape;4258;p66"/>
              <p:cNvGrpSpPr/>
              <p:nvPr/>
            </p:nvGrpSpPr>
            <p:grpSpPr>
              <a:xfrm>
                <a:off x="4874196" y="3291088"/>
                <a:ext cx="37878" cy="32451"/>
                <a:chOff x="4874196" y="3291088"/>
                <a:chExt cx="37878" cy="32451"/>
              </a:xfrm>
            </p:grpSpPr>
            <p:sp>
              <p:nvSpPr>
                <p:cNvPr id="4259" name="Google Shape;4259;p6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6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1" name="Google Shape;4261;p66"/>
              <p:cNvGrpSpPr/>
              <p:nvPr/>
            </p:nvGrpSpPr>
            <p:grpSpPr>
              <a:xfrm>
                <a:off x="5197770" y="3785466"/>
                <a:ext cx="37783" cy="32427"/>
                <a:chOff x="5197770" y="3785466"/>
                <a:chExt cx="37783" cy="32427"/>
              </a:xfrm>
            </p:grpSpPr>
            <p:sp>
              <p:nvSpPr>
                <p:cNvPr id="4262" name="Google Shape;4262;p6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6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4" name="Google Shape;4264;p66"/>
              <p:cNvGrpSpPr/>
              <p:nvPr/>
            </p:nvGrpSpPr>
            <p:grpSpPr>
              <a:xfrm>
                <a:off x="5177699" y="3492117"/>
                <a:ext cx="37776" cy="32357"/>
                <a:chOff x="5177699" y="3492117"/>
                <a:chExt cx="37776" cy="32357"/>
              </a:xfrm>
            </p:grpSpPr>
            <p:sp>
              <p:nvSpPr>
                <p:cNvPr id="4265" name="Google Shape;4265;p6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6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7" name="Google Shape;4267;p66"/>
              <p:cNvGrpSpPr/>
              <p:nvPr/>
            </p:nvGrpSpPr>
            <p:grpSpPr>
              <a:xfrm>
                <a:off x="5349431" y="3622346"/>
                <a:ext cx="37870" cy="32380"/>
                <a:chOff x="5349431" y="3622346"/>
                <a:chExt cx="37870" cy="32380"/>
              </a:xfrm>
            </p:grpSpPr>
            <p:sp>
              <p:nvSpPr>
                <p:cNvPr id="4268" name="Google Shape;4268;p6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6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0" name="Google Shape;4270;p66"/>
              <p:cNvGrpSpPr/>
              <p:nvPr/>
            </p:nvGrpSpPr>
            <p:grpSpPr>
              <a:xfrm>
                <a:off x="5068855" y="3563980"/>
                <a:ext cx="53954" cy="46223"/>
                <a:chOff x="5068855" y="3563980"/>
                <a:chExt cx="53954" cy="46223"/>
              </a:xfrm>
            </p:grpSpPr>
            <p:sp>
              <p:nvSpPr>
                <p:cNvPr id="4271" name="Google Shape;4271;p6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6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3" name="Google Shape;4273;p66"/>
              <p:cNvGrpSpPr/>
              <p:nvPr/>
            </p:nvGrpSpPr>
            <p:grpSpPr>
              <a:xfrm>
                <a:off x="5037654" y="3392507"/>
                <a:ext cx="37870" cy="32451"/>
                <a:chOff x="5037654" y="3392507"/>
                <a:chExt cx="37870" cy="32451"/>
              </a:xfrm>
            </p:grpSpPr>
            <p:sp>
              <p:nvSpPr>
                <p:cNvPr id="4274" name="Google Shape;4274;p6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6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6" name="Google Shape;4276;p66"/>
              <p:cNvGrpSpPr/>
              <p:nvPr/>
            </p:nvGrpSpPr>
            <p:grpSpPr>
              <a:xfrm>
                <a:off x="5456560" y="3368629"/>
                <a:ext cx="37870" cy="32451"/>
                <a:chOff x="5456560" y="3368629"/>
                <a:chExt cx="37870" cy="32451"/>
              </a:xfrm>
            </p:grpSpPr>
            <p:sp>
              <p:nvSpPr>
                <p:cNvPr id="4277" name="Google Shape;4277;p6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6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79" name="Google Shape;4279;p66"/>
              <p:cNvGrpSpPr/>
              <p:nvPr/>
            </p:nvGrpSpPr>
            <p:grpSpPr>
              <a:xfrm>
                <a:off x="4755749" y="3501516"/>
                <a:ext cx="46246" cy="39608"/>
                <a:chOff x="4755749" y="3501516"/>
                <a:chExt cx="46246" cy="39608"/>
              </a:xfrm>
            </p:grpSpPr>
            <p:sp>
              <p:nvSpPr>
                <p:cNvPr id="4280" name="Google Shape;4280;p6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6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2" name="Google Shape;4282;p66"/>
              <p:cNvGrpSpPr/>
              <p:nvPr/>
            </p:nvGrpSpPr>
            <p:grpSpPr>
              <a:xfrm>
                <a:off x="4681346" y="3485582"/>
                <a:ext cx="37783" cy="32427"/>
                <a:chOff x="4681346" y="3485582"/>
                <a:chExt cx="37783" cy="32427"/>
              </a:xfrm>
            </p:grpSpPr>
            <p:sp>
              <p:nvSpPr>
                <p:cNvPr id="4283" name="Google Shape;4283;p6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6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5" name="Google Shape;4285;p66"/>
              <p:cNvGrpSpPr/>
              <p:nvPr/>
            </p:nvGrpSpPr>
            <p:grpSpPr>
              <a:xfrm>
                <a:off x="4767067" y="3291088"/>
                <a:ext cx="37878" cy="32451"/>
                <a:chOff x="4767067" y="3291088"/>
                <a:chExt cx="37878" cy="32451"/>
              </a:xfrm>
            </p:grpSpPr>
            <p:sp>
              <p:nvSpPr>
                <p:cNvPr id="4286" name="Google Shape;4286;p6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6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88" name="Google Shape;4288;p66"/>
              <p:cNvGrpSpPr/>
              <p:nvPr/>
            </p:nvGrpSpPr>
            <p:grpSpPr>
              <a:xfrm>
                <a:off x="4687819" y="3405539"/>
                <a:ext cx="37776" cy="32451"/>
                <a:chOff x="4687819" y="3405539"/>
                <a:chExt cx="37776" cy="32451"/>
              </a:xfrm>
            </p:grpSpPr>
            <p:sp>
              <p:nvSpPr>
                <p:cNvPr id="4289" name="Google Shape;4289;p6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6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1" name="Google Shape;4291;p66"/>
              <p:cNvGrpSpPr/>
              <p:nvPr/>
            </p:nvGrpSpPr>
            <p:grpSpPr>
              <a:xfrm>
                <a:off x="4923101" y="3444809"/>
                <a:ext cx="52813" cy="45318"/>
                <a:chOff x="4923101" y="3444809"/>
                <a:chExt cx="52813" cy="45318"/>
              </a:xfrm>
            </p:grpSpPr>
            <p:sp>
              <p:nvSpPr>
                <p:cNvPr id="4292" name="Google Shape;4292;p6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6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4" name="Google Shape;4294;p66"/>
              <p:cNvGrpSpPr/>
              <p:nvPr/>
            </p:nvGrpSpPr>
            <p:grpSpPr>
              <a:xfrm>
                <a:off x="4846040" y="3654750"/>
                <a:ext cx="31405" cy="26993"/>
                <a:chOff x="4846040" y="3654750"/>
                <a:chExt cx="31405" cy="26993"/>
              </a:xfrm>
            </p:grpSpPr>
            <p:sp>
              <p:nvSpPr>
                <p:cNvPr id="4295" name="Google Shape;4295;p6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6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97" name="Google Shape;4297;p66"/>
              <p:cNvGrpSpPr/>
              <p:nvPr/>
            </p:nvGrpSpPr>
            <p:grpSpPr>
              <a:xfrm>
                <a:off x="4925673" y="3691700"/>
                <a:ext cx="40253" cy="34472"/>
                <a:chOff x="4925673" y="3691700"/>
                <a:chExt cx="40253" cy="34472"/>
              </a:xfrm>
            </p:grpSpPr>
            <p:sp>
              <p:nvSpPr>
                <p:cNvPr id="4298" name="Google Shape;4298;p6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6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0" name="Google Shape;4300;p66"/>
              <p:cNvGrpSpPr/>
              <p:nvPr/>
            </p:nvGrpSpPr>
            <p:grpSpPr>
              <a:xfrm>
                <a:off x="4894653" y="3740848"/>
                <a:ext cx="31405" cy="26906"/>
                <a:chOff x="4894653" y="3740848"/>
                <a:chExt cx="31405" cy="26906"/>
              </a:xfrm>
            </p:grpSpPr>
            <p:sp>
              <p:nvSpPr>
                <p:cNvPr id="4301" name="Google Shape;4301;p6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6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3" name="Google Shape;4303;p66"/>
              <p:cNvGrpSpPr/>
              <p:nvPr/>
            </p:nvGrpSpPr>
            <p:grpSpPr>
              <a:xfrm>
                <a:off x="4962300" y="3696348"/>
                <a:ext cx="38255" cy="32773"/>
                <a:chOff x="4962300" y="3696348"/>
                <a:chExt cx="38255" cy="32773"/>
              </a:xfrm>
            </p:grpSpPr>
            <p:sp>
              <p:nvSpPr>
                <p:cNvPr id="4304" name="Google Shape;4304;p6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6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6" name="Google Shape;4306;p66"/>
              <p:cNvGrpSpPr/>
              <p:nvPr/>
            </p:nvGrpSpPr>
            <p:grpSpPr>
              <a:xfrm>
                <a:off x="4980185" y="3743349"/>
                <a:ext cx="31499" cy="26969"/>
                <a:chOff x="4980185" y="3743349"/>
                <a:chExt cx="31499" cy="26969"/>
              </a:xfrm>
            </p:grpSpPr>
            <p:sp>
              <p:nvSpPr>
                <p:cNvPr id="4307" name="Google Shape;4307;p6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6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09" name="Google Shape;4309;p66"/>
              <p:cNvGrpSpPr/>
              <p:nvPr/>
            </p:nvGrpSpPr>
            <p:grpSpPr>
              <a:xfrm>
                <a:off x="5013768" y="3734312"/>
                <a:ext cx="31499" cy="26969"/>
                <a:chOff x="5013768" y="3734312"/>
                <a:chExt cx="31499" cy="26969"/>
              </a:xfrm>
            </p:grpSpPr>
            <p:sp>
              <p:nvSpPr>
                <p:cNvPr id="4310" name="Google Shape;4310;p6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6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2" name="Google Shape;4312;p66"/>
              <p:cNvGrpSpPr/>
              <p:nvPr/>
            </p:nvGrpSpPr>
            <p:grpSpPr>
              <a:xfrm>
                <a:off x="5036703" y="3764545"/>
                <a:ext cx="31499" cy="26898"/>
                <a:chOff x="5036703" y="3764545"/>
                <a:chExt cx="31499" cy="26898"/>
              </a:xfrm>
            </p:grpSpPr>
            <p:sp>
              <p:nvSpPr>
                <p:cNvPr id="4313" name="Google Shape;4313;p6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6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5" name="Google Shape;4315;p66"/>
              <p:cNvGrpSpPr/>
              <p:nvPr/>
            </p:nvGrpSpPr>
            <p:grpSpPr>
              <a:xfrm>
                <a:off x="4953546" y="3768352"/>
                <a:ext cx="31405" cy="26898"/>
                <a:chOff x="4953546" y="3768352"/>
                <a:chExt cx="31405" cy="26898"/>
              </a:xfrm>
            </p:grpSpPr>
            <p:sp>
              <p:nvSpPr>
                <p:cNvPr id="4316" name="Google Shape;4316;p6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6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18" name="Google Shape;4318;p66"/>
              <p:cNvGrpSpPr/>
              <p:nvPr/>
            </p:nvGrpSpPr>
            <p:grpSpPr>
              <a:xfrm>
                <a:off x="4964770" y="3814016"/>
                <a:ext cx="31499" cy="26993"/>
                <a:chOff x="4964770" y="3814016"/>
                <a:chExt cx="31499" cy="26993"/>
              </a:xfrm>
            </p:grpSpPr>
            <p:sp>
              <p:nvSpPr>
                <p:cNvPr id="4319" name="Google Shape;4319;p6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6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1" name="Google Shape;4321;p66"/>
              <p:cNvGrpSpPr/>
              <p:nvPr/>
            </p:nvGrpSpPr>
            <p:grpSpPr>
              <a:xfrm>
                <a:off x="4923290" y="3800504"/>
                <a:ext cx="31468" cy="26898"/>
                <a:chOff x="4923290" y="3800504"/>
                <a:chExt cx="31468" cy="26898"/>
              </a:xfrm>
            </p:grpSpPr>
            <p:sp>
              <p:nvSpPr>
                <p:cNvPr id="4322" name="Google Shape;4322;p6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6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4" name="Google Shape;4324;p66"/>
              <p:cNvGrpSpPr/>
              <p:nvPr/>
            </p:nvGrpSpPr>
            <p:grpSpPr>
              <a:xfrm>
                <a:off x="5108534" y="3650943"/>
                <a:ext cx="31405" cy="26993"/>
                <a:chOff x="5108534" y="3650943"/>
                <a:chExt cx="31405" cy="26993"/>
              </a:xfrm>
            </p:grpSpPr>
            <p:sp>
              <p:nvSpPr>
                <p:cNvPr id="4325" name="Google Shape;4325;p6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6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7" name="Google Shape;4327;p66"/>
              <p:cNvGrpSpPr/>
              <p:nvPr/>
            </p:nvGrpSpPr>
            <p:grpSpPr>
              <a:xfrm>
                <a:off x="5119380" y="3760739"/>
                <a:ext cx="31499" cy="26993"/>
                <a:chOff x="5119380" y="3760739"/>
                <a:chExt cx="31499" cy="26993"/>
              </a:xfrm>
            </p:grpSpPr>
            <p:sp>
              <p:nvSpPr>
                <p:cNvPr id="4328" name="Google Shape;4328;p6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6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0" name="Google Shape;4330;p66"/>
              <p:cNvGrpSpPr/>
              <p:nvPr/>
            </p:nvGrpSpPr>
            <p:grpSpPr>
              <a:xfrm>
                <a:off x="5119380" y="3788235"/>
                <a:ext cx="31499" cy="26993"/>
                <a:chOff x="5119380" y="3788235"/>
                <a:chExt cx="31499" cy="26993"/>
              </a:xfrm>
            </p:grpSpPr>
            <p:sp>
              <p:nvSpPr>
                <p:cNvPr id="4331" name="Google Shape;4331;p6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6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3" name="Google Shape;4333;p66"/>
              <p:cNvGrpSpPr/>
              <p:nvPr/>
            </p:nvGrpSpPr>
            <p:grpSpPr>
              <a:xfrm>
                <a:off x="5158005" y="3875284"/>
                <a:ext cx="31405" cy="27001"/>
                <a:chOff x="5158005" y="3875284"/>
                <a:chExt cx="31405" cy="27001"/>
              </a:xfrm>
            </p:grpSpPr>
            <p:sp>
              <p:nvSpPr>
                <p:cNvPr id="4334" name="Google Shape;4334;p6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6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6" name="Google Shape;4336;p66"/>
              <p:cNvGrpSpPr/>
              <p:nvPr/>
            </p:nvGrpSpPr>
            <p:grpSpPr>
              <a:xfrm>
                <a:off x="5233163" y="3764545"/>
                <a:ext cx="31499" cy="26898"/>
                <a:chOff x="5233163" y="3764545"/>
                <a:chExt cx="31499" cy="26898"/>
              </a:xfrm>
            </p:grpSpPr>
            <p:sp>
              <p:nvSpPr>
                <p:cNvPr id="4337" name="Google Shape;4337;p6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6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39" name="Google Shape;4339;p66"/>
              <p:cNvGrpSpPr/>
              <p:nvPr/>
            </p:nvGrpSpPr>
            <p:grpSpPr>
              <a:xfrm>
                <a:off x="5276168" y="3805545"/>
                <a:ext cx="31499" cy="26906"/>
                <a:chOff x="5276168" y="3805545"/>
                <a:chExt cx="31499" cy="26906"/>
              </a:xfrm>
            </p:grpSpPr>
            <p:sp>
              <p:nvSpPr>
                <p:cNvPr id="4340" name="Google Shape;4340;p6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6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2" name="Google Shape;4342;p66"/>
              <p:cNvGrpSpPr/>
              <p:nvPr/>
            </p:nvGrpSpPr>
            <p:grpSpPr>
              <a:xfrm>
                <a:off x="5294053" y="3851933"/>
                <a:ext cx="31405" cy="26945"/>
                <a:chOff x="5294053" y="3851933"/>
                <a:chExt cx="31405" cy="26945"/>
              </a:xfrm>
            </p:grpSpPr>
            <p:sp>
              <p:nvSpPr>
                <p:cNvPr id="4343" name="Google Shape;4343;p6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6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5" name="Google Shape;4345;p66"/>
              <p:cNvGrpSpPr/>
              <p:nvPr/>
            </p:nvGrpSpPr>
            <p:grpSpPr>
              <a:xfrm>
                <a:off x="5341723" y="3851902"/>
                <a:ext cx="31405" cy="26977"/>
                <a:chOff x="5341723" y="3851902"/>
                <a:chExt cx="31405" cy="26977"/>
              </a:xfrm>
            </p:grpSpPr>
            <p:sp>
              <p:nvSpPr>
                <p:cNvPr id="4346" name="Google Shape;4346;p6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6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48" name="Google Shape;4348;p66"/>
              <p:cNvGrpSpPr/>
              <p:nvPr/>
            </p:nvGrpSpPr>
            <p:grpSpPr>
              <a:xfrm>
                <a:off x="5054871" y="3507855"/>
                <a:ext cx="31405" cy="26993"/>
                <a:chOff x="5054871" y="3507855"/>
                <a:chExt cx="31405" cy="26993"/>
              </a:xfrm>
            </p:grpSpPr>
            <p:sp>
              <p:nvSpPr>
                <p:cNvPr id="4349" name="Google Shape;4349;p6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6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1" name="Google Shape;4351;p66"/>
              <p:cNvGrpSpPr/>
              <p:nvPr/>
            </p:nvGrpSpPr>
            <p:grpSpPr>
              <a:xfrm>
                <a:off x="4876579" y="3675325"/>
                <a:ext cx="31405" cy="26969"/>
                <a:chOff x="4876579" y="3675325"/>
                <a:chExt cx="31405" cy="26969"/>
              </a:xfrm>
            </p:grpSpPr>
            <p:sp>
              <p:nvSpPr>
                <p:cNvPr id="4352" name="Google Shape;4352;p6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6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4" name="Google Shape;4354;p66"/>
              <p:cNvGrpSpPr/>
              <p:nvPr/>
            </p:nvGrpSpPr>
            <p:grpSpPr>
              <a:xfrm>
                <a:off x="4842233" y="3688333"/>
                <a:ext cx="31405" cy="26993"/>
                <a:chOff x="4842233" y="3688333"/>
                <a:chExt cx="31405" cy="26993"/>
              </a:xfrm>
            </p:grpSpPr>
            <p:sp>
              <p:nvSpPr>
                <p:cNvPr id="4355" name="Google Shape;4355;p6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6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57" name="Google Shape;4357;p66"/>
              <p:cNvGrpSpPr/>
              <p:nvPr/>
            </p:nvGrpSpPr>
            <p:grpSpPr>
              <a:xfrm>
                <a:off x="5187876" y="3608032"/>
                <a:ext cx="31405" cy="27001"/>
                <a:chOff x="5187876" y="3608032"/>
                <a:chExt cx="31405" cy="27001"/>
              </a:xfrm>
            </p:grpSpPr>
            <p:sp>
              <p:nvSpPr>
                <p:cNvPr id="4358" name="Google Shape;4358;p6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6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60" name="Google Shape;4360;p6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6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62" name="Google Shape;4362;p66"/>
              <p:cNvGrpSpPr/>
              <p:nvPr/>
            </p:nvGrpSpPr>
            <p:grpSpPr>
              <a:xfrm>
                <a:off x="5269224" y="3304167"/>
                <a:ext cx="40253" cy="34402"/>
                <a:chOff x="5269224" y="3304167"/>
                <a:chExt cx="40253" cy="34402"/>
              </a:xfrm>
            </p:grpSpPr>
            <p:sp>
              <p:nvSpPr>
                <p:cNvPr id="4363" name="Google Shape;4363;p6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6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5" name="Google Shape;4365;p66"/>
              <p:cNvGrpSpPr/>
              <p:nvPr/>
            </p:nvGrpSpPr>
            <p:grpSpPr>
              <a:xfrm>
                <a:off x="5327354" y="3476615"/>
                <a:ext cx="49864" cy="42723"/>
                <a:chOff x="5327354" y="3476615"/>
                <a:chExt cx="49864" cy="42723"/>
              </a:xfrm>
            </p:grpSpPr>
            <p:sp>
              <p:nvSpPr>
                <p:cNvPr id="4366" name="Google Shape;4366;p6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6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68" name="Google Shape;4368;p6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6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70" name="Google Shape;4370;p66"/>
              <p:cNvGrpSpPr/>
              <p:nvPr/>
            </p:nvGrpSpPr>
            <p:grpSpPr>
              <a:xfrm>
                <a:off x="5341723" y="3775957"/>
                <a:ext cx="31405" cy="26898"/>
                <a:chOff x="5341723" y="3775957"/>
                <a:chExt cx="31405" cy="26898"/>
              </a:xfrm>
            </p:grpSpPr>
            <p:sp>
              <p:nvSpPr>
                <p:cNvPr id="4371" name="Google Shape;4371;p6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6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3" name="Google Shape;4373;p66"/>
              <p:cNvGrpSpPr/>
              <p:nvPr/>
            </p:nvGrpSpPr>
            <p:grpSpPr>
              <a:xfrm>
                <a:off x="5439053" y="3699274"/>
                <a:ext cx="31405" cy="26898"/>
                <a:chOff x="5439053" y="3699274"/>
                <a:chExt cx="31405" cy="26898"/>
              </a:xfrm>
            </p:grpSpPr>
            <p:sp>
              <p:nvSpPr>
                <p:cNvPr id="4374" name="Google Shape;4374;p6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6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6" name="Google Shape;4376;p66"/>
              <p:cNvGrpSpPr/>
              <p:nvPr/>
            </p:nvGrpSpPr>
            <p:grpSpPr>
              <a:xfrm>
                <a:off x="5412414" y="3622307"/>
                <a:ext cx="31499" cy="26993"/>
                <a:chOff x="5412414" y="3622307"/>
                <a:chExt cx="31499" cy="26993"/>
              </a:xfrm>
            </p:grpSpPr>
            <p:sp>
              <p:nvSpPr>
                <p:cNvPr id="4377" name="Google Shape;4377;p6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6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79" name="Google Shape;4379;p66"/>
              <p:cNvGrpSpPr/>
              <p:nvPr/>
            </p:nvGrpSpPr>
            <p:grpSpPr>
              <a:xfrm>
                <a:off x="5476254" y="3473949"/>
                <a:ext cx="26835" cy="26930"/>
                <a:chOff x="5476254" y="3473949"/>
                <a:chExt cx="26835" cy="26930"/>
              </a:xfrm>
            </p:grpSpPr>
            <p:sp>
              <p:nvSpPr>
                <p:cNvPr id="4380" name="Google Shape;4380;p6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6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2" name="Google Shape;4382;p66"/>
              <p:cNvGrpSpPr/>
              <p:nvPr/>
            </p:nvGrpSpPr>
            <p:grpSpPr>
              <a:xfrm>
                <a:off x="5564547" y="3481594"/>
                <a:ext cx="31397" cy="26898"/>
                <a:chOff x="5564547" y="3481594"/>
                <a:chExt cx="31397" cy="26898"/>
              </a:xfrm>
            </p:grpSpPr>
            <p:sp>
              <p:nvSpPr>
                <p:cNvPr id="4383" name="Google Shape;4383;p6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6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5" name="Google Shape;4385;p66"/>
              <p:cNvGrpSpPr/>
              <p:nvPr/>
            </p:nvGrpSpPr>
            <p:grpSpPr>
              <a:xfrm>
                <a:off x="5534101" y="3470174"/>
                <a:ext cx="31397" cy="26906"/>
                <a:chOff x="5534101" y="3470174"/>
                <a:chExt cx="31397" cy="26906"/>
              </a:xfrm>
            </p:grpSpPr>
            <p:sp>
              <p:nvSpPr>
                <p:cNvPr id="4386" name="Google Shape;4386;p6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6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8" name="Google Shape;4388;p66"/>
              <p:cNvGrpSpPr/>
              <p:nvPr/>
            </p:nvGrpSpPr>
            <p:grpSpPr>
              <a:xfrm>
                <a:off x="5610879" y="3314486"/>
                <a:ext cx="31499" cy="26938"/>
                <a:chOff x="5610879" y="3314486"/>
                <a:chExt cx="31499" cy="26938"/>
              </a:xfrm>
            </p:grpSpPr>
            <p:sp>
              <p:nvSpPr>
                <p:cNvPr id="4389" name="Google Shape;4389;p6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6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1" name="Google Shape;4391;p66"/>
              <p:cNvGrpSpPr/>
              <p:nvPr/>
            </p:nvGrpSpPr>
            <p:grpSpPr>
              <a:xfrm>
                <a:off x="4834525" y="3501382"/>
                <a:ext cx="31499" cy="26898"/>
                <a:chOff x="4834525" y="3501382"/>
                <a:chExt cx="31499" cy="26898"/>
              </a:xfrm>
            </p:grpSpPr>
            <p:sp>
              <p:nvSpPr>
                <p:cNvPr id="4392" name="Google Shape;4392;p6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6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4" name="Google Shape;4394;p66"/>
              <p:cNvGrpSpPr/>
              <p:nvPr/>
            </p:nvGrpSpPr>
            <p:grpSpPr>
              <a:xfrm>
                <a:off x="4898460" y="3580158"/>
                <a:ext cx="31405" cy="26898"/>
                <a:chOff x="4898460" y="3580158"/>
                <a:chExt cx="31405" cy="26898"/>
              </a:xfrm>
            </p:grpSpPr>
            <p:sp>
              <p:nvSpPr>
                <p:cNvPr id="4395" name="Google Shape;4395;p6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6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7" name="Google Shape;4397;p66"/>
              <p:cNvGrpSpPr/>
              <p:nvPr/>
            </p:nvGrpSpPr>
            <p:grpSpPr>
              <a:xfrm>
                <a:off x="4882667" y="3608032"/>
                <a:ext cx="31499" cy="27001"/>
                <a:chOff x="4882667" y="3608032"/>
                <a:chExt cx="31499" cy="27001"/>
              </a:xfrm>
            </p:grpSpPr>
            <p:sp>
              <p:nvSpPr>
                <p:cNvPr id="4398" name="Google Shape;4398;p6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6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00" name="Google Shape;4400;p66"/>
              <p:cNvGrpSpPr/>
              <p:nvPr/>
            </p:nvGrpSpPr>
            <p:grpSpPr>
              <a:xfrm>
                <a:off x="4843373" y="3631407"/>
                <a:ext cx="16273" cy="16186"/>
                <a:chOff x="4843373" y="3631407"/>
                <a:chExt cx="16273" cy="16186"/>
              </a:xfrm>
            </p:grpSpPr>
            <p:sp>
              <p:nvSpPr>
                <p:cNvPr id="4401" name="Google Shape;4401;p6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6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03" name="Google Shape;4403;p66"/>
              <p:cNvGrpSpPr/>
              <p:nvPr/>
            </p:nvGrpSpPr>
            <p:grpSpPr>
              <a:xfrm>
                <a:off x="4727773" y="3591578"/>
                <a:ext cx="31499" cy="26898"/>
                <a:chOff x="4727773" y="3591578"/>
                <a:chExt cx="31499" cy="26898"/>
              </a:xfrm>
            </p:grpSpPr>
            <p:sp>
              <p:nvSpPr>
                <p:cNvPr id="4404" name="Google Shape;4404;p6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6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406" name="Google Shape;4406;p6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6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408" name="Google Shape;4408;p66"/>
              <p:cNvGrpSpPr/>
              <p:nvPr/>
            </p:nvGrpSpPr>
            <p:grpSpPr>
              <a:xfrm>
                <a:off x="4609421" y="3577398"/>
                <a:ext cx="31499" cy="27001"/>
                <a:chOff x="4609421" y="3577398"/>
                <a:chExt cx="31499" cy="27001"/>
              </a:xfrm>
            </p:grpSpPr>
            <p:sp>
              <p:nvSpPr>
                <p:cNvPr id="4409" name="Google Shape;4409;p6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6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11" name="Google Shape;4411;p66"/>
              <p:cNvGrpSpPr/>
              <p:nvPr/>
            </p:nvGrpSpPr>
            <p:grpSpPr>
              <a:xfrm>
                <a:off x="4649289" y="3577398"/>
                <a:ext cx="31499" cy="27001"/>
                <a:chOff x="4649289" y="3577398"/>
                <a:chExt cx="31499" cy="27001"/>
              </a:xfrm>
            </p:grpSpPr>
            <p:sp>
              <p:nvSpPr>
                <p:cNvPr id="4412" name="Google Shape;4412;p6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6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14" name="Google Shape;4414;p66"/>
              <p:cNvGrpSpPr/>
              <p:nvPr/>
            </p:nvGrpSpPr>
            <p:grpSpPr>
              <a:xfrm>
                <a:off x="4605614" y="3639523"/>
                <a:ext cx="31499" cy="26906"/>
                <a:chOff x="4605614" y="3639523"/>
                <a:chExt cx="31499" cy="26906"/>
              </a:xfrm>
            </p:grpSpPr>
            <p:sp>
              <p:nvSpPr>
                <p:cNvPr id="4415" name="Google Shape;4415;p6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6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17" name="Google Shape;4417;p66"/>
              <p:cNvGrpSpPr/>
              <p:nvPr/>
            </p:nvGrpSpPr>
            <p:grpSpPr>
              <a:xfrm>
                <a:off x="4785149" y="3618846"/>
                <a:ext cx="26930" cy="26843"/>
                <a:chOff x="4785149" y="3618846"/>
                <a:chExt cx="26930" cy="26843"/>
              </a:xfrm>
            </p:grpSpPr>
            <p:sp>
              <p:nvSpPr>
                <p:cNvPr id="4418" name="Google Shape;4418;p6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6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0" name="Google Shape;4420;p66"/>
              <p:cNvGrpSpPr/>
              <p:nvPr/>
            </p:nvGrpSpPr>
            <p:grpSpPr>
              <a:xfrm>
                <a:off x="4810167" y="3601567"/>
                <a:ext cx="31405" cy="26898"/>
                <a:chOff x="4810167" y="3601567"/>
                <a:chExt cx="31405" cy="26898"/>
              </a:xfrm>
            </p:grpSpPr>
            <p:sp>
              <p:nvSpPr>
                <p:cNvPr id="4421" name="Google Shape;4421;p6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6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3" name="Google Shape;4423;p66"/>
              <p:cNvGrpSpPr/>
              <p:nvPr/>
            </p:nvGrpSpPr>
            <p:grpSpPr>
              <a:xfrm>
                <a:off x="4831002" y="3373230"/>
                <a:ext cx="31405" cy="26898"/>
                <a:chOff x="4831002" y="3373230"/>
                <a:chExt cx="31405" cy="26898"/>
              </a:xfrm>
            </p:grpSpPr>
            <p:sp>
              <p:nvSpPr>
                <p:cNvPr id="4424" name="Google Shape;4424;p6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6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6" name="Google Shape;4426;p66"/>
              <p:cNvGrpSpPr/>
              <p:nvPr/>
            </p:nvGrpSpPr>
            <p:grpSpPr>
              <a:xfrm>
                <a:off x="4719311" y="3355054"/>
                <a:ext cx="31499" cy="27001"/>
                <a:chOff x="4719311" y="3355054"/>
                <a:chExt cx="31499" cy="27001"/>
              </a:xfrm>
            </p:grpSpPr>
            <p:sp>
              <p:nvSpPr>
                <p:cNvPr id="4427" name="Google Shape;4427;p6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6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29" name="Google Shape;4429;p66"/>
              <p:cNvGrpSpPr/>
              <p:nvPr/>
            </p:nvGrpSpPr>
            <p:grpSpPr>
              <a:xfrm>
                <a:off x="4798755" y="3450260"/>
                <a:ext cx="26930" cy="26930"/>
                <a:chOff x="4798755" y="3450260"/>
                <a:chExt cx="26930" cy="26930"/>
              </a:xfrm>
            </p:grpSpPr>
            <p:sp>
              <p:nvSpPr>
                <p:cNvPr id="4430" name="Google Shape;4430;p6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6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2" name="Google Shape;4432;p66"/>
              <p:cNvGrpSpPr/>
              <p:nvPr/>
            </p:nvGrpSpPr>
            <p:grpSpPr>
              <a:xfrm>
                <a:off x="4645576" y="3467555"/>
                <a:ext cx="31405" cy="26953"/>
                <a:chOff x="4645576" y="3467555"/>
                <a:chExt cx="31405" cy="26953"/>
              </a:xfrm>
            </p:grpSpPr>
            <p:sp>
              <p:nvSpPr>
                <p:cNvPr id="4433" name="Google Shape;4433;p6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6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5" name="Google Shape;4435;p66"/>
              <p:cNvGrpSpPr/>
              <p:nvPr/>
            </p:nvGrpSpPr>
            <p:grpSpPr>
              <a:xfrm>
                <a:off x="4687631" y="3583965"/>
                <a:ext cx="31499" cy="26898"/>
                <a:chOff x="4687631" y="3583965"/>
                <a:chExt cx="31499" cy="26898"/>
              </a:xfrm>
            </p:grpSpPr>
            <p:sp>
              <p:nvSpPr>
                <p:cNvPr id="4436" name="Google Shape;4436;p6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6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8" name="Google Shape;4438;p66"/>
              <p:cNvGrpSpPr/>
              <p:nvPr/>
            </p:nvGrpSpPr>
            <p:grpSpPr>
              <a:xfrm>
                <a:off x="4719311" y="3471314"/>
                <a:ext cx="31499" cy="27001"/>
                <a:chOff x="4719311" y="3471314"/>
                <a:chExt cx="31499" cy="27001"/>
              </a:xfrm>
            </p:grpSpPr>
            <p:sp>
              <p:nvSpPr>
                <p:cNvPr id="4439" name="Google Shape;4439;p6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6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1" name="Google Shape;4441;p66"/>
              <p:cNvGrpSpPr/>
              <p:nvPr/>
            </p:nvGrpSpPr>
            <p:grpSpPr>
              <a:xfrm>
                <a:off x="4719311" y="3434404"/>
                <a:ext cx="31499" cy="26898"/>
                <a:chOff x="4719311" y="3434404"/>
                <a:chExt cx="31499" cy="26898"/>
              </a:xfrm>
            </p:grpSpPr>
            <p:sp>
              <p:nvSpPr>
                <p:cNvPr id="4442" name="Google Shape;4442;p6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6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4" name="Google Shape;4444;p66"/>
              <p:cNvGrpSpPr/>
              <p:nvPr/>
            </p:nvGrpSpPr>
            <p:grpSpPr>
              <a:xfrm>
                <a:off x="4768876" y="3401772"/>
                <a:ext cx="31499" cy="26898"/>
                <a:chOff x="4768876" y="3401772"/>
                <a:chExt cx="31499" cy="26898"/>
              </a:xfrm>
            </p:grpSpPr>
            <p:sp>
              <p:nvSpPr>
                <p:cNvPr id="4445" name="Google Shape;4445;p6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6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47" name="Google Shape;4447;p66"/>
              <p:cNvGrpSpPr/>
              <p:nvPr/>
            </p:nvGrpSpPr>
            <p:grpSpPr>
              <a:xfrm>
                <a:off x="4762214" y="3471377"/>
                <a:ext cx="26938" cy="26938"/>
                <a:chOff x="4762214" y="3471377"/>
                <a:chExt cx="26938" cy="26938"/>
              </a:xfrm>
            </p:grpSpPr>
            <p:sp>
              <p:nvSpPr>
                <p:cNvPr id="4448" name="Google Shape;4448;p6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6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0" name="Google Shape;4450;p66"/>
              <p:cNvGrpSpPr/>
              <p:nvPr/>
            </p:nvGrpSpPr>
            <p:grpSpPr>
              <a:xfrm>
                <a:off x="4790473" y="3344782"/>
                <a:ext cx="31405" cy="26898"/>
                <a:chOff x="4790473" y="3344782"/>
                <a:chExt cx="31405" cy="26898"/>
              </a:xfrm>
            </p:grpSpPr>
            <p:sp>
              <p:nvSpPr>
                <p:cNvPr id="4451" name="Google Shape;4451;p6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6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3" name="Google Shape;4453;p66"/>
              <p:cNvGrpSpPr/>
              <p:nvPr/>
            </p:nvGrpSpPr>
            <p:grpSpPr>
              <a:xfrm>
                <a:off x="4823774" y="3950733"/>
                <a:ext cx="37398" cy="32034"/>
                <a:chOff x="4823774" y="3950733"/>
                <a:chExt cx="37398" cy="32034"/>
              </a:xfrm>
            </p:grpSpPr>
            <p:sp>
              <p:nvSpPr>
                <p:cNvPr id="4454" name="Google Shape;4454;p6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6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6" name="Google Shape;4456;p66"/>
              <p:cNvGrpSpPr/>
              <p:nvPr/>
            </p:nvGrpSpPr>
            <p:grpSpPr>
              <a:xfrm>
                <a:off x="4823396" y="4110566"/>
                <a:ext cx="31405" cy="26906"/>
                <a:chOff x="4823396" y="4110566"/>
                <a:chExt cx="31405" cy="26906"/>
              </a:xfrm>
            </p:grpSpPr>
            <p:sp>
              <p:nvSpPr>
                <p:cNvPr id="4457" name="Google Shape;4457;p6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6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9" name="Google Shape;4459;p66"/>
              <p:cNvGrpSpPr/>
              <p:nvPr/>
            </p:nvGrpSpPr>
            <p:grpSpPr>
              <a:xfrm>
                <a:off x="4838332" y="3821150"/>
                <a:ext cx="31499" cy="26898"/>
                <a:chOff x="4838332" y="3821150"/>
                <a:chExt cx="31499" cy="26898"/>
              </a:xfrm>
            </p:grpSpPr>
            <p:sp>
              <p:nvSpPr>
                <p:cNvPr id="4460" name="Google Shape;4460;p6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6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2" name="Google Shape;4462;p66"/>
              <p:cNvGrpSpPr/>
              <p:nvPr/>
            </p:nvGrpSpPr>
            <p:grpSpPr>
              <a:xfrm>
                <a:off x="4661275" y="3815007"/>
                <a:ext cx="36824" cy="31523"/>
                <a:chOff x="4661275" y="3815007"/>
                <a:chExt cx="36824" cy="31523"/>
              </a:xfrm>
            </p:grpSpPr>
            <p:sp>
              <p:nvSpPr>
                <p:cNvPr id="4463" name="Google Shape;4463;p6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6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5" name="Google Shape;4465;p66"/>
              <p:cNvGrpSpPr/>
              <p:nvPr/>
            </p:nvGrpSpPr>
            <p:grpSpPr>
              <a:xfrm>
                <a:off x="4558998" y="3851037"/>
                <a:ext cx="33591" cy="28699"/>
                <a:chOff x="4558998" y="3851037"/>
                <a:chExt cx="33591" cy="28699"/>
              </a:xfrm>
            </p:grpSpPr>
            <p:sp>
              <p:nvSpPr>
                <p:cNvPr id="4466" name="Google Shape;4466;p6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6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68" name="Google Shape;4468;p66"/>
              <p:cNvGrpSpPr/>
              <p:nvPr/>
            </p:nvGrpSpPr>
            <p:grpSpPr>
              <a:xfrm>
                <a:off x="4696762" y="3638587"/>
                <a:ext cx="33591" cy="28794"/>
                <a:chOff x="4696762" y="3638587"/>
                <a:chExt cx="33591" cy="28794"/>
              </a:xfrm>
            </p:grpSpPr>
            <p:sp>
              <p:nvSpPr>
                <p:cNvPr id="4469" name="Google Shape;4469;p6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6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1" name="Google Shape;4471;p66"/>
              <p:cNvGrpSpPr/>
              <p:nvPr/>
            </p:nvGrpSpPr>
            <p:grpSpPr>
              <a:xfrm>
                <a:off x="4929479" y="3939140"/>
                <a:ext cx="33497" cy="28692"/>
                <a:chOff x="4929479" y="3939140"/>
                <a:chExt cx="33497" cy="28692"/>
              </a:xfrm>
            </p:grpSpPr>
            <p:sp>
              <p:nvSpPr>
                <p:cNvPr id="4472" name="Google Shape;4472;p6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6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4" name="Google Shape;4474;p66"/>
              <p:cNvGrpSpPr/>
              <p:nvPr/>
            </p:nvGrpSpPr>
            <p:grpSpPr>
              <a:xfrm>
                <a:off x="4907119" y="3986039"/>
                <a:ext cx="33497" cy="28699"/>
                <a:chOff x="4907119" y="3986039"/>
                <a:chExt cx="33497" cy="28699"/>
              </a:xfrm>
            </p:grpSpPr>
            <p:sp>
              <p:nvSpPr>
                <p:cNvPr id="4475" name="Google Shape;4475;p6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6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77" name="Google Shape;4477;p66"/>
              <p:cNvGrpSpPr/>
              <p:nvPr/>
            </p:nvGrpSpPr>
            <p:grpSpPr>
              <a:xfrm>
                <a:off x="4911783" y="4048102"/>
                <a:ext cx="33591" cy="28762"/>
                <a:chOff x="4911783" y="4048102"/>
                <a:chExt cx="33591" cy="28762"/>
              </a:xfrm>
            </p:grpSpPr>
            <p:sp>
              <p:nvSpPr>
                <p:cNvPr id="4478" name="Google Shape;4478;p6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6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480" name="Google Shape;4480;p6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6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482" name="Google Shape;4482;p66"/>
              <p:cNvGrpSpPr/>
              <p:nvPr/>
            </p:nvGrpSpPr>
            <p:grpSpPr>
              <a:xfrm>
                <a:off x="4762623" y="3837847"/>
                <a:ext cx="42416" cy="36273"/>
                <a:chOff x="4762623" y="3837847"/>
                <a:chExt cx="42416" cy="36273"/>
              </a:xfrm>
            </p:grpSpPr>
            <p:sp>
              <p:nvSpPr>
                <p:cNvPr id="4483" name="Google Shape;4483;p6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6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85" name="Google Shape;4485;p66"/>
              <p:cNvGrpSpPr/>
              <p:nvPr/>
            </p:nvGrpSpPr>
            <p:grpSpPr>
              <a:xfrm>
                <a:off x="4746044" y="4104966"/>
                <a:ext cx="33497" cy="28699"/>
                <a:chOff x="4746044" y="4104966"/>
                <a:chExt cx="33497" cy="28699"/>
              </a:xfrm>
            </p:grpSpPr>
            <p:sp>
              <p:nvSpPr>
                <p:cNvPr id="4486" name="Google Shape;4486;p6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6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88" name="Google Shape;4488;p66"/>
              <p:cNvGrpSpPr/>
              <p:nvPr/>
            </p:nvGrpSpPr>
            <p:grpSpPr>
              <a:xfrm>
                <a:off x="4859646" y="4162554"/>
                <a:ext cx="33591" cy="28762"/>
                <a:chOff x="4859646" y="4162554"/>
                <a:chExt cx="33591" cy="28762"/>
              </a:xfrm>
            </p:grpSpPr>
            <p:sp>
              <p:nvSpPr>
                <p:cNvPr id="4489" name="Google Shape;4489;p6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6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491" name="Google Shape;4491;p66"/>
            <p:cNvGrpSpPr/>
            <p:nvPr/>
          </p:nvGrpSpPr>
          <p:grpSpPr>
            <a:xfrm>
              <a:off x="3597785" y="3274438"/>
              <a:ext cx="855610" cy="1122100"/>
              <a:chOff x="3597785" y="3274438"/>
              <a:chExt cx="855610" cy="1122100"/>
            </a:xfrm>
          </p:grpSpPr>
          <p:grpSp>
            <p:nvGrpSpPr>
              <p:cNvPr id="4492" name="Google Shape;4492;p66"/>
              <p:cNvGrpSpPr/>
              <p:nvPr/>
            </p:nvGrpSpPr>
            <p:grpSpPr>
              <a:xfrm>
                <a:off x="3617857" y="3284717"/>
                <a:ext cx="826785" cy="1099165"/>
                <a:chOff x="3617857" y="3284717"/>
                <a:chExt cx="826785" cy="1099165"/>
              </a:xfrm>
            </p:grpSpPr>
            <p:sp>
              <p:nvSpPr>
                <p:cNvPr id="4493" name="Google Shape;4493;p6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6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6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6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6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6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6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6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6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6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6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6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6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6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6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6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6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6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6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6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6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6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6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6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6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6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6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6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6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6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6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6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6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6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6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6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6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6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6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6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6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6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6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6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6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6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6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6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6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6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6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6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6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6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6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6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49" name="Google Shape;4549;p66"/>
              <p:cNvGrpSpPr/>
              <p:nvPr/>
            </p:nvGrpSpPr>
            <p:grpSpPr>
              <a:xfrm>
                <a:off x="4180904" y="4251758"/>
                <a:ext cx="37783" cy="32420"/>
                <a:chOff x="4180904" y="4251758"/>
                <a:chExt cx="37783" cy="32420"/>
              </a:xfrm>
            </p:grpSpPr>
            <p:sp>
              <p:nvSpPr>
                <p:cNvPr id="4550" name="Google Shape;4550;p6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6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2" name="Google Shape;4552;p66"/>
              <p:cNvGrpSpPr/>
              <p:nvPr/>
            </p:nvGrpSpPr>
            <p:grpSpPr>
              <a:xfrm>
                <a:off x="4201644" y="4081324"/>
                <a:ext cx="37783" cy="32364"/>
                <a:chOff x="4201644" y="4081324"/>
                <a:chExt cx="37783" cy="32364"/>
              </a:xfrm>
            </p:grpSpPr>
            <p:sp>
              <p:nvSpPr>
                <p:cNvPr id="4553" name="Google Shape;4553;p6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6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5" name="Google Shape;4555;p66"/>
              <p:cNvGrpSpPr/>
              <p:nvPr/>
            </p:nvGrpSpPr>
            <p:grpSpPr>
              <a:xfrm>
                <a:off x="4284416" y="3887428"/>
                <a:ext cx="37783" cy="32451"/>
                <a:chOff x="4284416" y="3887428"/>
                <a:chExt cx="37783" cy="32451"/>
              </a:xfrm>
            </p:grpSpPr>
            <p:sp>
              <p:nvSpPr>
                <p:cNvPr id="4556" name="Google Shape;4556;p6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6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58" name="Google Shape;4558;p66"/>
              <p:cNvGrpSpPr/>
              <p:nvPr/>
            </p:nvGrpSpPr>
            <p:grpSpPr>
              <a:xfrm>
                <a:off x="4223721" y="3860404"/>
                <a:ext cx="37870" cy="32364"/>
                <a:chOff x="4223721" y="3860404"/>
                <a:chExt cx="37870" cy="32364"/>
              </a:xfrm>
            </p:grpSpPr>
            <p:sp>
              <p:nvSpPr>
                <p:cNvPr id="4559" name="Google Shape;4559;p6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6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1" name="Google Shape;4561;p66"/>
              <p:cNvGrpSpPr/>
              <p:nvPr/>
            </p:nvGrpSpPr>
            <p:grpSpPr>
              <a:xfrm>
                <a:off x="4104889" y="3699242"/>
                <a:ext cx="37776" cy="32357"/>
                <a:chOff x="4104889" y="3699242"/>
                <a:chExt cx="37776" cy="32357"/>
              </a:xfrm>
            </p:grpSpPr>
            <p:sp>
              <p:nvSpPr>
                <p:cNvPr id="4562" name="Google Shape;4562;p6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6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4" name="Google Shape;4564;p66"/>
              <p:cNvGrpSpPr/>
              <p:nvPr/>
            </p:nvGrpSpPr>
            <p:grpSpPr>
              <a:xfrm>
                <a:off x="4143608" y="3475121"/>
                <a:ext cx="37878" cy="32420"/>
                <a:chOff x="4143608" y="3475121"/>
                <a:chExt cx="37878" cy="32420"/>
              </a:xfrm>
            </p:grpSpPr>
            <p:sp>
              <p:nvSpPr>
                <p:cNvPr id="4565" name="Google Shape;4565;p6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6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7" name="Google Shape;4567;p66"/>
              <p:cNvGrpSpPr/>
              <p:nvPr/>
            </p:nvGrpSpPr>
            <p:grpSpPr>
              <a:xfrm>
                <a:off x="4217248" y="3570893"/>
                <a:ext cx="37776" cy="32364"/>
                <a:chOff x="4217248" y="3570893"/>
                <a:chExt cx="37776" cy="32364"/>
              </a:xfrm>
            </p:grpSpPr>
            <p:sp>
              <p:nvSpPr>
                <p:cNvPr id="4568" name="Google Shape;4568;p6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6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0" name="Google Shape;4570;p66"/>
              <p:cNvGrpSpPr/>
              <p:nvPr/>
            </p:nvGrpSpPr>
            <p:grpSpPr>
              <a:xfrm>
                <a:off x="4255307" y="3431612"/>
                <a:ext cx="37776" cy="32451"/>
                <a:chOff x="4255307" y="3431612"/>
                <a:chExt cx="37776" cy="32451"/>
              </a:xfrm>
            </p:grpSpPr>
            <p:sp>
              <p:nvSpPr>
                <p:cNvPr id="4571" name="Google Shape;4571;p6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6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3" name="Google Shape;4573;p66"/>
              <p:cNvGrpSpPr/>
              <p:nvPr/>
            </p:nvGrpSpPr>
            <p:grpSpPr>
              <a:xfrm>
                <a:off x="3853052" y="3577398"/>
                <a:ext cx="37776" cy="32420"/>
                <a:chOff x="3853052" y="3577398"/>
                <a:chExt cx="37776" cy="32420"/>
              </a:xfrm>
            </p:grpSpPr>
            <p:sp>
              <p:nvSpPr>
                <p:cNvPr id="4574" name="Google Shape;4574;p6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6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6" name="Google Shape;4576;p66"/>
              <p:cNvGrpSpPr/>
              <p:nvPr/>
            </p:nvGrpSpPr>
            <p:grpSpPr>
              <a:xfrm>
                <a:off x="4039908" y="3412107"/>
                <a:ext cx="37776" cy="32357"/>
                <a:chOff x="4039908" y="3412107"/>
                <a:chExt cx="37776" cy="32357"/>
              </a:xfrm>
            </p:grpSpPr>
            <p:sp>
              <p:nvSpPr>
                <p:cNvPr id="4577" name="Google Shape;4577;p6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6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9" name="Google Shape;4579;p66"/>
              <p:cNvGrpSpPr/>
              <p:nvPr/>
            </p:nvGrpSpPr>
            <p:grpSpPr>
              <a:xfrm>
                <a:off x="4017360" y="3342061"/>
                <a:ext cx="37870" cy="32380"/>
                <a:chOff x="4017360" y="3342061"/>
                <a:chExt cx="37870" cy="32380"/>
              </a:xfrm>
            </p:grpSpPr>
            <p:sp>
              <p:nvSpPr>
                <p:cNvPr id="4580" name="Google Shape;4580;p6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6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2" name="Google Shape;4582;p6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6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4" name="Google Shape;4584;p66"/>
              <p:cNvGrpSpPr/>
              <p:nvPr/>
            </p:nvGrpSpPr>
            <p:grpSpPr>
              <a:xfrm>
                <a:off x="3750870" y="3418650"/>
                <a:ext cx="37776" cy="32380"/>
                <a:chOff x="3750870" y="3418650"/>
                <a:chExt cx="37776" cy="32380"/>
              </a:xfrm>
            </p:grpSpPr>
            <p:sp>
              <p:nvSpPr>
                <p:cNvPr id="4585" name="Google Shape;4585;p6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6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87" name="Google Shape;4587;p66"/>
              <p:cNvGrpSpPr/>
              <p:nvPr/>
            </p:nvGrpSpPr>
            <p:grpSpPr>
              <a:xfrm>
                <a:off x="3632509" y="3274438"/>
                <a:ext cx="37783" cy="32357"/>
                <a:chOff x="3632509" y="3274438"/>
                <a:chExt cx="37783" cy="32357"/>
              </a:xfrm>
            </p:grpSpPr>
            <p:sp>
              <p:nvSpPr>
                <p:cNvPr id="4588" name="Google Shape;4588;p6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6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0" name="Google Shape;4590;p66"/>
              <p:cNvGrpSpPr/>
              <p:nvPr/>
            </p:nvGrpSpPr>
            <p:grpSpPr>
              <a:xfrm>
                <a:off x="3906424" y="3297561"/>
                <a:ext cx="37776" cy="32451"/>
                <a:chOff x="3906424" y="3297561"/>
                <a:chExt cx="37776" cy="32451"/>
              </a:xfrm>
            </p:grpSpPr>
            <p:sp>
              <p:nvSpPr>
                <p:cNvPr id="4591" name="Google Shape;4591;p6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6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3" name="Google Shape;4593;p66"/>
              <p:cNvGrpSpPr/>
              <p:nvPr/>
            </p:nvGrpSpPr>
            <p:grpSpPr>
              <a:xfrm>
                <a:off x="3866084" y="3412107"/>
                <a:ext cx="37776" cy="32357"/>
                <a:chOff x="3866084" y="3412107"/>
                <a:chExt cx="37776" cy="32357"/>
              </a:xfrm>
            </p:grpSpPr>
            <p:sp>
              <p:nvSpPr>
                <p:cNvPr id="4594" name="Google Shape;4594;p6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6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6" name="Google Shape;4596;p66"/>
              <p:cNvGrpSpPr/>
              <p:nvPr/>
            </p:nvGrpSpPr>
            <p:grpSpPr>
              <a:xfrm>
                <a:off x="4023919" y="3766409"/>
                <a:ext cx="37783" cy="32357"/>
                <a:chOff x="4023919" y="3766409"/>
                <a:chExt cx="37783" cy="32357"/>
              </a:xfrm>
            </p:grpSpPr>
            <p:sp>
              <p:nvSpPr>
                <p:cNvPr id="4597" name="Google Shape;4597;p6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6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99" name="Google Shape;4599;p66"/>
              <p:cNvGrpSpPr/>
              <p:nvPr/>
            </p:nvGrpSpPr>
            <p:grpSpPr>
              <a:xfrm>
                <a:off x="3973882" y="3779449"/>
                <a:ext cx="37776" cy="32357"/>
                <a:chOff x="3973882" y="3779449"/>
                <a:chExt cx="37776" cy="32357"/>
              </a:xfrm>
            </p:grpSpPr>
            <p:sp>
              <p:nvSpPr>
                <p:cNvPr id="4600" name="Google Shape;4600;p6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6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2" name="Google Shape;4602;p66"/>
              <p:cNvGrpSpPr/>
              <p:nvPr/>
            </p:nvGrpSpPr>
            <p:grpSpPr>
              <a:xfrm>
                <a:off x="4073398" y="3838028"/>
                <a:ext cx="37776" cy="32380"/>
                <a:chOff x="4073398" y="3838028"/>
                <a:chExt cx="37776" cy="32380"/>
              </a:xfrm>
            </p:grpSpPr>
            <p:sp>
              <p:nvSpPr>
                <p:cNvPr id="4603" name="Google Shape;4603;p6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6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5" name="Google Shape;4605;p66"/>
              <p:cNvGrpSpPr/>
              <p:nvPr/>
            </p:nvGrpSpPr>
            <p:grpSpPr>
              <a:xfrm>
                <a:off x="4342672" y="4144496"/>
                <a:ext cx="37752" cy="32364"/>
                <a:chOff x="4342672" y="4144496"/>
                <a:chExt cx="37752" cy="32364"/>
              </a:xfrm>
            </p:grpSpPr>
            <p:sp>
              <p:nvSpPr>
                <p:cNvPr id="4606" name="Google Shape;4606;p6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6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08" name="Google Shape;4608;p66"/>
              <p:cNvGrpSpPr/>
              <p:nvPr/>
            </p:nvGrpSpPr>
            <p:grpSpPr>
              <a:xfrm>
                <a:off x="4406386" y="4056872"/>
                <a:ext cx="37783" cy="32364"/>
                <a:chOff x="4406386" y="4056872"/>
                <a:chExt cx="37783" cy="32364"/>
              </a:xfrm>
            </p:grpSpPr>
            <p:sp>
              <p:nvSpPr>
                <p:cNvPr id="4609" name="Google Shape;4609;p6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6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1" name="Google Shape;4611;p66"/>
              <p:cNvGrpSpPr/>
              <p:nvPr/>
            </p:nvGrpSpPr>
            <p:grpSpPr>
              <a:xfrm>
                <a:off x="4284416" y="4245254"/>
                <a:ext cx="37783" cy="32357"/>
                <a:chOff x="4284416" y="4245254"/>
                <a:chExt cx="37783" cy="32357"/>
              </a:xfrm>
            </p:grpSpPr>
            <p:sp>
              <p:nvSpPr>
                <p:cNvPr id="4612" name="Google Shape;4612;p6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6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4" name="Google Shape;4614;p66"/>
              <p:cNvGrpSpPr/>
              <p:nvPr/>
            </p:nvGrpSpPr>
            <p:grpSpPr>
              <a:xfrm>
                <a:off x="4219057" y="4331258"/>
                <a:ext cx="37776" cy="32364"/>
                <a:chOff x="4219057" y="4331258"/>
                <a:chExt cx="37776" cy="32364"/>
              </a:xfrm>
            </p:grpSpPr>
            <p:sp>
              <p:nvSpPr>
                <p:cNvPr id="4615" name="Google Shape;4615;p6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6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7" name="Google Shape;4617;p66"/>
              <p:cNvGrpSpPr/>
              <p:nvPr/>
            </p:nvGrpSpPr>
            <p:grpSpPr>
              <a:xfrm>
                <a:off x="4204122" y="4141688"/>
                <a:ext cx="33497" cy="28699"/>
                <a:chOff x="4204122" y="4141688"/>
                <a:chExt cx="33497" cy="28699"/>
              </a:xfrm>
            </p:grpSpPr>
            <p:sp>
              <p:nvSpPr>
                <p:cNvPr id="4618" name="Google Shape;4618;p6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6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0" name="Google Shape;4620;p66"/>
              <p:cNvGrpSpPr/>
              <p:nvPr/>
            </p:nvGrpSpPr>
            <p:grpSpPr>
              <a:xfrm>
                <a:off x="4301546" y="4003869"/>
                <a:ext cx="38916" cy="33324"/>
                <a:chOff x="4301546" y="4003869"/>
                <a:chExt cx="38916" cy="33324"/>
              </a:xfrm>
            </p:grpSpPr>
            <p:sp>
              <p:nvSpPr>
                <p:cNvPr id="4621" name="Google Shape;4621;p6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6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3" name="Google Shape;4623;p66"/>
              <p:cNvGrpSpPr/>
              <p:nvPr/>
            </p:nvGrpSpPr>
            <p:grpSpPr>
              <a:xfrm>
                <a:off x="4210681" y="3924669"/>
                <a:ext cx="36549" cy="31366"/>
                <a:chOff x="4210681" y="3924669"/>
                <a:chExt cx="36549" cy="31366"/>
              </a:xfrm>
            </p:grpSpPr>
            <p:sp>
              <p:nvSpPr>
                <p:cNvPr id="4624" name="Google Shape;4624;p6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6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6" name="Google Shape;4626;p66"/>
              <p:cNvGrpSpPr/>
              <p:nvPr/>
            </p:nvGrpSpPr>
            <p:grpSpPr>
              <a:xfrm>
                <a:off x="3987771" y="3628874"/>
                <a:ext cx="31499" cy="26993"/>
                <a:chOff x="3987771" y="3628874"/>
                <a:chExt cx="31499" cy="26993"/>
              </a:xfrm>
            </p:grpSpPr>
            <p:sp>
              <p:nvSpPr>
                <p:cNvPr id="4627" name="Google Shape;4627;p6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6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9" name="Google Shape;4629;p66"/>
              <p:cNvGrpSpPr/>
              <p:nvPr/>
            </p:nvGrpSpPr>
            <p:grpSpPr>
              <a:xfrm>
                <a:off x="4087382" y="3775674"/>
                <a:ext cx="31405" cy="26898"/>
                <a:chOff x="4087382" y="3775674"/>
                <a:chExt cx="31405" cy="26898"/>
              </a:xfrm>
            </p:grpSpPr>
            <p:sp>
              <p:nvSpPr>
                <p:cNvPr id="4630" name="Google Shape;4630;p6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6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2" name="Google Shape;4632;p66"/>
              <p:cNvGrpSpPr/>
              <p:nvPr/>
            </p:nvGrpSpPr>
            <p:grpSpPr>
              <a:xfrm>
                <a:off x="4118873" y="3856637"/>
                <a:ext cx="31405" cy="26906"/>
                <a:chOff x="4118873" y="3856637"/>
                <a:chExt cx="31405" cy="26906"/>
              </a:xfrm>
            </p:grpSpPr>
            <p:sp>
              <p:nvSpPr>
                <p:cNvPr id="4633" name="Google Shape;4633;p6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6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5" name="Google Shape;4635;p66"/>
              <p:cNvGrpSpPr/>
              <p:nvPr/>
            </p:nvGrpSpPr>
            <p:grpSpPr>
              <a:xfrm>
                <a:off x="4168541" y="3639523"/>
                <a:ext cx="31499" cy="26906"/>
                <a:chOff x="4168541" y="3639523"/>
                <a:chExt cx="31499" cy="26906"/>
              </a:xfrm>
            </p:grpSpPr>
            <p:sp>
              <p:nvSpPr>
                <p:cNvPr id="4636" name="Google Shape;4636;p6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6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8" name="Google Shape;4638;p66"/>
              <p:cNvGrpSpPr/>
              <p:nvPr/>
            </p:nvGrpSpPr>
            <p:grpSpPr>
              <a:xfrm>
                <a:off x="3965789" y="3393545"/>
                <a:ext cx="31405" cy="26945"/>
                <a:chOff x="3965789" y="3393545"/>
                <a:chExt cx="31405" cy="26945"/>
              </a:xfrm>
            </p:grpSpPr>
            <p:sp>
              <p:nvSpPr>
                <p:cNvPr id="4639" name="Google Shape;4639;p6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6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1" name="Google Shape;4641;p66"/>
              <p:cNvGrpSpPr/>
              <p:nvPr/>
            </p:nvGrpSpPr>
            <p:grpSpPr>
              <a:xfrm>
                <a:off x="3925166" y="3491008"/>
                <a:ext cx="31405" cy="27001"/>
                <a:chOff x="3925166" y="3491008"/>
                <a:chExt cx="31405" cy="27001"/>
              </a:xfrm>
            </p:grpSpPr>
            <p:sp>
              <p:nvSpPr>
                <p:cNvPr id="4642" name="Google Shape;4642;p6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6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4" name="Google Shape;4644;p66"/>
              <p:cNvGrpSpPr/>
              <p:nvPr/>
            </p:nvGrpSpPr>
            <p:grpSpPr>
              <a:xfrm>
                <a:off x="3682845" y="3340976"/>
                <a:ext cx="31397" cy="26898"/>
                <a:chOff x="3682845" y="3340976"/>
                <a:chExt cx="31397" cy="26898"/>
              </a:xfrm>
            </p:grpSpPr>
            <p:sp>
              <p:nvSpPr>
                <p:cNvPr id="4645" name="Google Shape;4645;p6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6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47" name="Google Shape;4647;p66"/>
              <p:cNvGrpSpPr/>
              <p:nvPr/>
            </p:nvGrpSpPr>
            <p:grpSpPr>
              <a:xfrm>
                <a:off x="3795393" y="3353725"/>
                <a:ext cx="31499" cy="26993"/>
                <a:chOff x="3795393" y="3353725"/>
                <a:chExt cx="31499" cy="26993"/>
              </a:xfrm>
            </p:grpSpPr>
            <p:sp>
              <p:nvSpPr>
                <p:cNvPr id="4648" name="Google Shape;4648;p6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6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0" name="Google Shape;4650;p66"/>
              <p:cNvGrpSpPr/>
              <p:nvPr/>
            </p:nvGrpSpPr>
            <p:grpSpPr>
              <a:xfrm>
                <a:off x="4176909" y="4363221"/>
                <a:ext cx="38924" cy="33316"/>
                <a:chOff x="4176909" y="4363221"/>
                <a:chExt cx="38924" cy="33316"/>
              </a:xfrm>
            </p:grpSpPr>
            <p:sp>
              <p:nvSpPr>
                <p:cNvPr id="4651" name="Google Shape;4651;p6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6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3" name="Google Shape;4653;p66"/>
              <p:cNvGrpSpPr/>
              <p:nvPr/>
            </p:nvGrpSpPr>
            <p:grpSpPr>
              <a:xfrm>
                <a:off x="4226191" y="4007660"/>
                <a:ext cx="33560" cy="28770"/>
                <a:chOff x="4226191" y="4007660"/>
                <a:chExt cx="33560" cy="28770"/>
              </a:xfrm>
            </p:grpSpPr>
            <p:sp>
              <p:nvSpPr>
                <p:cNvPr id="4654" name="Google Shape;4654;p6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6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6" name="Google Shape;4656;p66"/>
              <p:cNvGrpSpPr/>
              <p:nvPr/>
            </p:nvGrpSpPr>
            <p:grpSpPr>
              <a:xfrm>
                <a:off x="3597785" y="3377045"/>
                <a:ext cx="33591" cy="28699"/>
                <a:chOff x="3597785" y="3377045"/>
                <a:chExt cx="33591" cy="28699"/>
              </a:xfrm>
            </p:grpSpPr>
            <p:sp>
              <p:nvSpPr>
                <p:cNvPr id="4657" name="Google Shape;4657;p6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6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9" name="Google Shape;4659;p66"/>
              <p:cNvGrpSpPr/>
              <p:nvPr/>
            </p:nvGrpSpPr>
            <p:grpSpPr>
              <a:xfrm>
                <a:off x="3887870" y="3669796"/>
                <a:ext cx="33591" cy="28692"/>
                <a:chOff x="3887870" y="3669796"/>
                <a:chExt cx="33591" cy="28692"/>
              </a:xfrm>
            </p:grpSpPr>
            <p:sp>
              <p:nvSpPr>
                <p:cNvPr id="4660" name="Google Shape;4660;p6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6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2" name="Google Shape;4662;p66"/>
              <p:cNvGrpSpPr/>
              <p:nvPr/>
            </p:nvGrpSpPr>
            <p:grpSpPr>
              <a:xfrm>
                <a:off x="3818320" y="3481625"/>
                <a:ext cx="33497" cy="28770"/>
                <a:chOff x="3818320" y="3481625"/>
                <a:chExt cx="33497" cy="28770"/>
              </a:xfrm>
            </p:grpSpPr>
            <p:sp>
              <p:nvSpPr>
                <p:cNvPr id="4663" name="Google Shape;4663;p6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6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5" name="Google Shape;4665;p66"/>
              <p:cNvGrpSpPr/>
              <p:nvPr/>
            </p:nvGrpSpPr>
            <p:grpSpPr>
              <a:xfrm>
                <a:off x="4278139" y="4120948"/>
                <a:ext cx="37492" cy="32129"/>
                <a:chOff x="4278139" y="4120948"/>
                <a:chExt cx="37492" cy="32129"/>
              </a:xfrm>
            </p:grpSpPr>
            <p:sp>
              <p:nvSpPr>
                <p:cNvPr id="4666" name="Google Shape;4666;p6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6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68" name="Google Shape;4668;p66"/>
              <p:cNvGrpSpPr/>
              <p:nvPr/>
            </p:nvGrpSpPr>
            <p:grpSpPr>
              <a:xfrm>
                <a:off x="4419898" y="3977388"/>
                <a:ext cx="33497" cy="28692"/>
                <a:chOff x="4419898" y="3977388"/>
                <a:chExt cx="33497" cy="28692"/>
              </a:xfrm>
            </p:grpSpPr>
            <p:sp>
              <p:nvSpPr>
                <p:cNvPr id="4669" name="Google Shape;4669;p6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6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1" name="Google Shape;4671;p66"/>
              <p:cNvGrpSpPr/>
              <p:nvPr/>
            </p:nvGrpSpPr>
            <p:grpSpPr>
              <a:xfrm>
                <a:off x="4158930" y="4034684"/>
                <a:ext cx="33497" cy="28762"/>
                <a:chOff x="4158930" y="4034684"/>
                <a:chExt cx="33497" cy="28762"/>
              </a:xfrm>
            </p:grpSpPr>
            <p:sp>
              <p:nvSpPr>
                <p:cNvPr id="4672" name="Google Shape;4672;p6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6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4" name="Google Shape;4674;p66"/>
              <p:cNvGrpSpPr/>
              <p:nvPr/>
            </p:nvGrpSpPr>
            <p:grpSpPr>
              <a:xfrm>
                <a:off x="4134949" y="3957049"/>
                <a:ext cx="33497" cy="28770"/>
                <a:chOff x="4134949" y="3957049"/>
                <a:chExt cx="33497" cy="28770"/>
              </a:xfrm>
            </p:grpSpPr>
            <p:sp>
              <p:nvSpPr>
                <p:cNvPr id="4675" name="Google Shape;4675;p6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6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7" name="Google Shape;4677;p66"/>
              <p:cNvGrpSpPr/>
              <p:nvPr/>
            </p:nvGrpSpPr>
            <p:grpSpPr>
              <a:xfrm>
                <a:off x="4193653" y="4184403"/>
                <a:ext cx="43580" cy="37264"/>
                <a:chOff x="4193653" y="4184403"/>
                <a:chExt cx="43580" cy="37264"/>
              </a:xfrm>
            </p:grpSpPr>
            <p:sp>
              <p:nvSpPr>
                <p:cNvPr id="4678" name="Google Shape;4678;p6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6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80" name="Google Shape;4680;p66"/>
              <p:cNvGrpSpPr/>
              <p:nvPr/>
            </p:nvGrpSpPr>
            <p:grpSpPr>
              <a:xfrm>
                <a:off x="4343600" y="3943844"/>
                <a:ext cx="43580" cy="37312"/>
                <a:chOff x="4343600" y="3943844"/>
                <a:chExt cx="43580" cy="37312"/>
              </a:xfrm>
            </p:grpSpPr>
            <p:sp>
              <p:nvSpPr>
                <p:cNvPr id="4681" name="Google Shape;4681;p6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6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83" name="Google Shape;4683;p66"/>
              <p:cNvGrpSpPr/>
              <p:nvPr/>
            </p:nvGrpSpPr>
            <p:grpSpPr>
              <a:xfrm>
                <a:off x="4172339" y="3381693"/>
                <a:ext cx="31499" cy="27001"/>
                <a:chOff x="4172339" y="3381693"/>
                <a:chExt cx="31499" cy="27001"/>
              </a:xfrm>
            </p:grpSpPr>
            <p:sp>
              <p:nvSpPr>
                <p:cNvPr id="4684" name="Google Shape;4684;p6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6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689"/>
        <p:cNvGrpSpPr/>
        <p:nvPr/>
      </p:nvGrpSpPr>
      <p:grpSpPr>
        <a:xfrm>
          <a:off x="0" y="0"/>
          <a:ext cx="0" cy="0"/>
          <a:chOff x="0" y="0"/>
          <a:chExt cx="0" cy="0"/>
        </a:xfrm>
      </p:grpSpPr>
      <p:grpSp>
        <p:nvGrpSpPr>
          <p:cNvPr id="4690" name="Google Shape;4690;p67"/>
          <p:cNvGrpSpPr/>
          <p:nvPr/>
        </p:nvGrpSpPr>
        <p:grpSpPr>
          <a:xfrm>
            <a:off x="972366" y="1567646"/>
            <a:ext cx="3343732" cy="274985"/>
            <a:chOff x="106648" y="895722"/>
            <a:chExt cx="4481413" cy="374300"/>
          </a:xfrm>
        </p:grpSpPr>
        <p:grpSp>
          <p:nvGrpSpPr>
            <p:cNvPr id="4691" name="Google Shape;4691;p67"/>
            <p:cNvGrpSpPr/>
            <p:nvPr/>
          </p:nvGrpSpPr>
          <p:grpSpPr>
            <a:xfrm>
              <a:off x="2233276" y="895722"/>
              <a:ext cx="1082667" cy="223591"/>
              <a:chOff x="4808316" y="2800065"/>
              <a:chExt cx="1999386" cy="412910"/>
            </a:xfrm>
          </p:grpSpPr>
          <p:sp>
            <p:nvSpPr>
              <p:cNvPr id="4692" name="Google Shape;4692;p67"/>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93" name="Google Shape;4693;p67"/>
              <p:cNvGrpSpPr/>
              <p:nvPr/>
            </p:nvGrpSpPr>
            <p:grpSpPr>
              <a:xfrm>
                <a:off x="4808316" y="2800065"/>
                <a:ext cx="92400" cy="411825"/>
                <a:chOff x="845575" y="2563700"/>
                <a:chExt cx="92400" cy="411825"/>
              </a:xfrm>
            </p:grpSpPr>
            <p:cxnSp>
              <p:nvCxnSpPr>
                <p:cNvPr id="4694" name="Google Shape;4694;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95" name="Google Shape;4695;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96" name="Google Shape;4696;p67"/>
            <p:cNvGrpSpPr/>
            <p:nvPr/>
          </p:nvGrpSpPr>
          <p:grpSpPr>
            <a:xfrm>
              <a:off x="106648" y="895722"/>
              <a:ext cx="1088401" cy="223591"/>
              <a:chOff x="881025" y="2800065"/>
              <a:chExt cx="2009975" cy="412910"/>
            </a:xfrm>
          </p:grpSpPr>
          <p:sp>
            <p:nvSpPr>
              <p:cNvPr id="4697" name="Google Shape;4697;p67"/>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98" name="Google Shape;4698;p67"/>
              <p:cNvGrpSpPr/>
              <p:nvPr/>
            </p:nvGrpSpPr>
            <p:grpSpPr>
              <a:xfrm>
                <a:off x="881025" y="2800065"/>
                <a:ext cx="92400" cy="411825"/>
                <a:chOff x="845575" y="2563700"/>
                <a:chExt cx="92400" cy="411825"/>
              </a:xfrm>
            </p:grpSpPr>
            <p:cxnSp>
              <p:nvCxnSpPr>
                <p:cNvPr id="4699" name="Google Shape;4699;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0" name="Google Shape;4700;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01" name="Google Shape;4701;p67"/>
            <p:cNvGrpSpPr/>
            <p:nvPr/>
          </p:nvGrpSpPr>
          <p:grpSpPr>
            <a:xfrm>
              <a:off x="1172346" y="1047018"/>
              <a:ext cx="1083151" cy="223003"/>
              <a:chOff x="2849073" y="3079467"/>
              <a:chExt cx="2000279" cy="411825"/>
            </a:xfrm>
          </p:grpSpPr>
          <p:sp>
            <p:nvSpPr>
              <p:cNvPr id="4702" name="Google Shape;4702;p67"/>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03" name="Google Shape;4703;p67"/>
              <p:cNvGrpSpPr/>
              <p:nvPr/>
            </p:nvGrpSpPr>
            <p:grpSpPr>
              <a:xfrm rot="10800000">
                <a:off x="2849073" y="3079467"/>
                <a:ext cx="92400" cy="411825"/>
                <a:chOff x="2070100" y="2563700"/>
                <a:chExt cx="92400" cy="411825"/>
              </a:xfrm>
            </p:grpSpPr>
            <p:cxnSp>
              <p:nvCxnSpPr>
                <p:cNvPr id="4704" name="Google Shape;4704;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05" name="Google Shape;4705;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06" name="Google Shape;4706;p67"/>
            <p:cNvGrpSpPr/>
            <p:nvPr/>
          </p:nvGrpSpPr>
          <p:grpSpPr>
            <a:xfrm>
              <a:off x="3290132" y="1047018"/>
              <a:ext cx="1297929" cy="223003"/>
              <a:chOff x="6760035" y="3079467"/>
              <a:chExt cx="2396914" cy="411825"/>
            </a:xfrm>
          </p:grpSpPr>
          <p:sp>
            <p:nvSpPr>
              <p:cNvPr id="4707" name="Google Shape;4707;p67"/>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08" name="Google Shape;4708;p67"/>
              <p:cNvGrpSpPr/>
              <p:nvPr/>
            </p:nvGrpSpPr>
            <p:grpSpPr>
              <a:xfrm rot="10800000">
                <a:off x="6760035" y="3079467"/>
                <a:ext cx="92400" cy="411825"/>
                <a:chOff x="2070100" y="2563700"/>
                <a:chExt cx="92400" cy="411825"/>
              </a:xfrm>
            </p:grpSpPr>
            <p:cxnSp>
              <p:nvCxnSpPr>
                <p:cNvPr id="4709" name="Google Shape;4709;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10" name="Google Shape;4710;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711" name="Google Shape;4711;p67"/>
          <p:cNvGrpSpPr/>
          <p:nvPr/>
        </p:nvGrpSpPr>
        <p:grpSpPr>
          <a:xfrm>
            <a:off x="2862715" y="4766808"/>
            <a:ext cx="1448935" cy="1065905"/>
            <a:chOff x="2183288" y="3555572"/>
            <a:chExt cx="1136241" cy="835873"/>
          </a:xfrm>
        </p:grpSpPr>
        <p:sp>
          <p:nvSpPr>
            <p:cNvPr id="4712" name="Google Shape;4712;p6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713" name="Google Shape;4713;p67"/>
            <p:cNvGrpSpPr/>
            <p:nvPr/>
          </p:nvGrpSpPr>
          <p:grpSpPr>
            <a:xfrm>
              <a:off x="2205895" y="3637269"/>
              <a:ext cx="1089848" cy="724993"/>
              <a:chOff x="2205895" y="3637269"/>
              <a:chExt cx="1089848" cy="724993"/>
            </a:xfrm>
          </p:grpSpPr>
          <p:sp>
            <p:nvSpPr>
              <p:cNvPr id="4714" name="Google Shape;4714;p6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6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6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6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6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6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20" name="Google Shape;4720;p6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21" name="Google Shape;4721;p6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22" name="Google Shape;4722;p67"/>
            <p:cNvGrpSpPr/>
            <p:nvPr/>
          </p:nvGrpSpPr>
          <p:grpSpPr>
            <a:xfrm>
              <a:off x="3173850" y="3779426"/>
              <a:ext cx="145679" cy="70048"/>
              <a:chOff x="3173850" y="3779426"/>
              <a:chExt cx="145679" cy="70048"/>
            </a:xfrm>
          </p:grpSpPr>
          <p:cxnSp>
            <p:nvCxnSpPr>
              <p:cNvPr id="4723" name="Google Shape;4723;p6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724" name="Google Shape;4724;p6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25" name="Google Shape;4725;p67"/>
            <p:cNvGrpSpPr/>
            <p:nvPr/>
          </p:nvGrpSpPr>
          <p:grpSpPr>
            <a:xfrm>
              <a:off x="2183288" y="4139483"/>
              <a:ext cx="145133" cy="70048"/>
              <a:chOff x="2183288" y="4139483"/>
              <a:chExt cx="145133" cy="70048"/>
            </a:xfrm>
          </p:grpSpPr>
          <p:cxnSp>
            <p:nvCxnSpPr>
              <p:cNvPr id="4726" name="Google Shape;4726;p6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727" name="Google Shape;4727;p6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28" name="Google Shape;4728;p6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29" name="Google Shape;4729;p6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730" name="Google Shape;4730;p67"/>
            <p:cNvGrpSpPr/>
            <p:nvPr/>
          </p:nvGrpSpPr>
          <p:grpSpPr>
            <a:xfrm>
              <a:off x="2943836" y="4268886"/>
              <a:ext cx="60717" cy="122559"/>
              <a:chOff x="2943836" y="4268886"/>
              <a:chExt cx="60717" cy="122559"/>
            </a:xfrm>
          </p:grpSpPr>
          <p:sp>
            <p:nvSpPr>
              <p:cNvPr id="4731" name="Google Shape;4731;p6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732" name="Google Shape;4732;p6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733" name="Google Shape;4733;p67"/>
          <p:cNvGrpSpPr/>
          <p:nvPr/>
        </p:nvGrpSpPr>
        <p:grpSpPr>
          <a:xfrm>
            <a:off x="4546642" y="1994806"/>
            <a:ext cx="2234493" cy="1011001"/>
            <a:chOff x="3530532" y="1496185"/>
            <a:chExt cx="1562000" cy="706730"/>
          </a:xfrm>
        </p:grpSpPr>
        <p:cxnSp>
          <p:nvCxnSpPr>
            <p:cNvPr id="4734" name="Google Shape;4734;p6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735" name="Google Shape;4735;p67"/>
            <p:cNvGrpSpPr/>
            <p:nvPr/>
          </p:nvGrpSpPr>
          <p:grpSpPr>
            <a:xfrm>
              <a:off x="3530532" y="1496185"/>
              <a:ext cx="323430" cy="463587"/>
              <a:chOff x="3530532" y="1496185"/>
              <a:chExt cx="323430" cy="463587"/>
            </a:xfrm>
          </p:grpSpPr>
          <p:grpSp>
            <p:nvGrpSpPr>
              <p:cNvPr id="4736" name="Google Shape;4736;p67"/>
              <p:cNvGrpSpPr/>
              <p:nvPr/>
            </p:nvGrpSpPr>
            <p:grpSpPr>
              <a:xfrm>
                <a:off x="3567462" y="1496185"/>
                <a:ext cx="286500" cy="361376"/>
                <a:chOff x="3567462" y="1496185"/>
                <a:chExt cx="286500" cy="361376"/>
              </a:xfrm>
            </p:grpSpPr>
            <p:cxnSp>
              <p:nvCxnSpPr>
                <p:cNvPr id="4737" name="Google Shape;4737;p6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38" name="Google Shape;4738;p67"/>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39" name="Google Shape;4739;p67"/>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0" name="Google Shape;4740;p67"/>
            <p:cNvGrpSpPr/>
            <p:nvPr/>
          </p:nvGrpSpPr>
          <p:grpSpPr>
            <a:xfrm>
              <a:off x="3891569" y="1779209"/>
              <a:ext cx="323945" cy="423706"/>
              <a:chOff x="3891569" y="1779209"/>
              <a:chExt cx="323945" cy="423706"/>
            </a:xfrm>
          </p:grpSpPr>
          <p:grpSp>
            <p:nvGrpSpPr>
              <p:cNvPr id="4741" name="Google Shape;4741;p67"/>
              <p:cNvGrpSpPr/>
              <p:nvPr/>
            </p:nvGrpSpPr>
            <p:grpSpPr>
              <a:xfrm>
                <a:off x="3929014" y="1881638"/>
                <a:ext cx="286500" cy="321278"/>
                <a:chOff x="3929014" y="1881638"/>
                <a:chExt cx="286500" cy="321278"/>
              </a:xfrm>
            </p:grpSpPr>
            <p:cxnSp>
              <p:nvCxnSpPr>
                <p:cNvPr id="4742" name="Google Shape;4742;p6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743" name="Google Shape;4743;p67"/>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44" name="Google Shape;4744;p67"/>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5" name="Google Shape;4745;p67"/>
            <p:cNvGrpSpPr/>
            <p:nvPr/>
          </p:nvGrpSpPr>
          <p:grpSpPr>
            <a:xfrm>
              <a:off x="4252606" y="1496185"/>
              <a:ext cx="324721" cy="463587"/>
              <a:chOff x="4252606" y="1496185"/>
              <a:chExt cx="324721" cy="463587"/>
            </a:xfrm>
          </p:grpSpPr>
          <p:grpSp>
            <p:nvGrpSpPr>
              <p:cNvPr id="4746" name="Google Shape;4746;p67"/>
              <p:cNvGrpSpPr/>
              <p:nvPr/>
            </p:nvGrpSpPr>
            <p:grpSpPr>
              <a:xfrm>
                <a:off x="4290828" y="1496185"/>
                <a:ext cx="286500" cy="361376"/>
                <a:chOff x="4290828" y="1496185"/>
                <a:chExt cx="286500" cy="361376"/>
              </a:xfrm>
            </p:grpSpPr>
            <p:cxnSp>
              <p:nvCxnSpPr>
                <p:cNvPr id="4747" name="Google Shape;4747;p6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748" name="Google Shape;4748;p67"/>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49" name="Google Shape;4749;p67"/>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50" name="Google Shape;4750;p67"/>
            <p:cNvGrpSpPr/>
            <p:nvPr/>
          </p:nvGrpSpPr>
          <p:grpSpPr>
            <a:xfrm>
              <a:off x="4613643" y="1763716"/>
              <a:ext cx="325308" cy="439200"/>
              <a:chOff x="4613643" y="1763716"/>
              <a:chExt cx="325308" cy="439200"/>
            </a:xfrm>
          </p:grpSpPr>
          <p:grpSp>
            <p:nvGrpSpPr>
              <p:cNvPr id="4751" name="Google Shape;4751;p67"/>
              <p:cNvGrpSpPr/>
              <p:nvPr/>
            </p:nvGrpSpPr>
            <p:grpSpPr>
              <a:xfrm>
                <a:off x="4652451" y="1879538"/>
                <a:ext cx="286500" cy="323378"/>
                <a:chOff x="4652451" y="1879538"/>
                <a:chExt cx="286500" cy="323378"/>
              </a:xfrm>
            </p:grpSpPr>
            <p:cxnSp>
              <p:nvCxnSpPr>
                <p:cNvPr id="4752" name="Google Shape;4752;p6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753" name="Google Shape;4753;p67"/>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754" name="Google Shape;4754;p67"/>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55" name="Google Shape;4755;p67"/>
          <p:cNvGrpSpPr/>
          <p:nvPr/>
        </p:nvGrpSpPr>
        <p:grpSpPr>
          <a:xfrm>
            <a:off x="4562456" y="3132974"/>
            <a:ext cx="2202897" cy="522023"/>
            <a:chOff x="3512551" y="2358270"/>
            <a:chExt cx="1597383" cy="378533"/>
          </a:xfrm>
        </p:grpSpPr>
        <p:cxnSp>
          <p:nvCxnSpPr>
            <p:cNvPr id="4756" name="Google Shape;4756;p67"/>
            <p:cNvCxnSpPr>
              <a:stCxn id="4757" idx="6"/>
              <a:endCxn id="475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759" name="Google Shape;4759;p67"/>
            <p:cNvGrpSpPr/>
            <p:nvPr/>
          </p:nvGrpSpPr>
          <p:grpSpPr>
            <a:xfrm>
              <a:off x="3512551" y="2358270"/>
              <a:ext cx="225647" cy="307714"/>
              <a:chOff x="2182679" y="2004714"/>
              <a:chExt cx="792300" cy="1080458"/>
            </a:xfrm>
          </p:grpSpPr>
          <p:cxnSp>
            <p:nvCxnSpPr>
              <p:cNvPr id="4760" name="Google Shape;4760;p67"/>
              <p:cNvCxnSpPr>
                <a:stCxn id="476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57" name="Google Shape;4757;p6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67"/>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62" name="Google Shape;4762;p67"/>
            <p:cNvGrpSpPr/>
            <p:nvPr/>
          </p:nvGrpSpPr>
          <p:grpSpPr>
            <a:xfrm>
              <a:off x="3969644" y="2440153"/>
              <a:ext cx="225853" cy="296651"/>
              <a:chOff x="3775710" y="1729289"/>
              <a:chExt cx="136500" cy="179289"/>
            </a:xfrm>
          </p:grpSpPr>
          <p:cxnSp>
            <p:nvCxnSpPr>
              <p:cNvPr id="4763" name="Google Shape;4763;p6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764" name="Google Shape;4764;p6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67"/>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66" name="Google Shape;4766;p67"/>
            <p:cNvGrpSpPr/>
            <p:nvPr/>
          </p:nvGrpSpPr>
          <p:grpSpPr>
            <a:xfrm>
              <a:off x="4427051" y="2358270"/>
              <a:ext cx="225647" cy="307714"/>
              <a:chOff x="5393704" y="2004714"/>
              <a:chExt cx="792300" cy="1080458"/>
            </a:xfrm>
          </p:grpSpPr>
          <p:cxnSp>
            <p:nvCxnSpPr>
              <p:cNvPr id="4767" name="Google Shape;4767;p67"/>
              <p:cNvCxnSpPr>
                <a:stCxn id="476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769" name="Google Shape;4769;p6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67"/>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70" name="Google Shape;4770;p67"/>
            <p:cNvGrpSpPr/>
            <p:nvPr/>
          </p:nvGrpSpPr>
          <p:grpSpPr>
            <a:xfrm>
              <a:off x="4884287" y="2440252"/>
              <a:ext cx="225647" cy="296532"/>
              <a:chOff x="6999166" y="2292572"/>
              <a:chExt cx="792300" cy="1041192"/>
            </a:xfrm>
          </p:grpSpPr>
          <p:cxnSp>
            <p:nvCxnSpPr>
              <p:cNvPr id="4771" name="Google Shape;4771;p6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758" name="Google Shape;4758;p6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67"/>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773" name="Google Shape;4773;p67"/>
          <p:cNvGrpSpPr/>
          <p:nvPr/>
        </p:nvGrpSpPr>
        <p:grpSpPr>
          <a:xfrm>
            <a:off x="9123532" y="1581240"/>
            <a:ext cx="2109125" cy="977091"/>
            <a:chOff x="634175" y="2986275"/>
            <a:chExt cx="3147949" cy="1458344"/>
          </a:xfrm>
        </p:grpSpPr>
        <p:cxnSp>
          <p:nvCxnSpPr>
            <p:cNvPr id="4774" name="Google Shape;4774;p67"/>
            <p:cNvCxnSpPr>
              <a:stCxn id="4775" idx="4"/>
              <a:endCxn id="4776"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4777" name="Google Shape;4777;p67"/>
            <p:cNvCxnSpPr>
              <a:stCxn id="4776" idx="0"/>
              <a:endCxn id="477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79" name="Google Shape;4779;p67"/>
            <p:cNvCxnSpPr>
              <a:stCxn id="4778" idx="4"/>
              <a:endCxn id="478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781" name="Google Shape;4781;p67"/>
            <p:cNvCxnSpPr>
              <a:stCxn id="4780" idx="0"/>
              <a:endCxn id="4782"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4782" name="Google Shape;4782;p6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78" name="Google Shape;4778;p6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75" name="Google Shape;4775;p6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80" name="Google Shape;4780;p6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4776" name="Google Shape;4776;p6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4783" name="Google Shape;4783;p67"/>
          <p:cNvGrpSpPr/>
          <p:nvPr/>
        </p:nvGrpSpPr>
        <p:grpSpPr>
          <a:xfrm>
            <a:off x="4547152" y="3840320"/>
            <a:ext cx="2233504" cy="418232"/>
            <a:chOff x="998425" y="1182125"/>
            <a:chExt cx="1065400" cy="199500"/>
          </a:xfrm>
        </p:grpSpPr>
        <p:sp>
          <p:nvSpPr>
            <p:cNvPr id="4784" name="Google Shape;4784;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89" name="Google Shape;4789;p67"/>
          <p:cNvGrpSpPr/>
          <p:nvPr/>
        </p:nvGrpSpPr>
        <p:grpSpPr>
          <a:xfrm>
            <a:off x="4547152" y="5114942"/>
            <a:ext cx="2233505" cy="700460"/>
            <a:chOff x="5194708" y="3484366"/>
            <a:chExt cx="3148148" cy="987304"/>
          </a:xfrm>
        </p:grpSpPr>
        <p:grpSp>
          <p:nvGrpSpPr>
            <p:cNvPr id="4790" name="Google Shape;4790;p67"/>
            <p:cNvGrpSpPr/>
            <p:nvPr/>
          </p:nvGrpSpPr>
          <p:grpSpPr>
            <a:xfrm>
              <a:off x="7531521" y="3484366"/>
              <a:ext cx="811335" cy="987304"/>
              <a:chOff x="3379425" y="1617275"/>
              <a:chExt cx="1090650" cy="1327200"/>
            </a:xfrm>
          </p:grpSpPr>
          <p:sp>
            <p:nvSpPr>
              <p:cNvPr id="4791" name="Google Shape;4791;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4" name="Google Shape;4794;p67"/>
            <p:cNvGrpSpPr/>
            <p:nvPr/>
          </p:nvGrpSpPr>
          <p:grpSpPr>
            <a:xfrm>
              <a:off x="6752546" y="3484366"/>
              <a:ext cx="811428" cy="987304"/>
              <a:chOff x="2332275" y="1617275"/>
              <a:chExt cx="1090775" cy="1327200"/>
            </a:xfrm>
          </p:grpSpPr>
          <p:sp>
            <p:nvSpPr>
              <p:cNvPr id="4795" name="Google Shape;4795;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8" name="Google Shape;4798;p67"/>
            <p:cNvGrpSpPr/>
            <p:nvPr/>
          </p:nvGrpSpPr>
          <p:grpSpPr>
            <a:xfrm>
              <a:off x="5973664" y="3484366"/>
              <a:ext cx="811335" cy="987304"/>
              <a:chOff x="1285250" y="1617275"/>
              <a:chExt cx="1090650" cy="1327200"/>
            </a:xfrm>
          </p:grpSpPr>
          <p:sp>
            <p:nvSpPr>
              <p:cNvPr id="4799" name="Google Shape;4799;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02" name="Google Shape;4802;p67"/>
            <p:cNvGrpSpPr/>
            <p:nvPr/>
          </p:nvGrpSpPr>
          <p:grpSpPr>
            <a:xfrm>
              <a:off x="5194708" y="3484366"/>
              <a:ext cx="811409" cy="987304"/>
              <a:chOff x="238125" y="1617275"/>
              <a:chExt cx="1090750" cy="1327200"/>
            </a:xfrm>
          </p:grpSpPr>
          <p:sp>
            <p:nvSpPr>
              <p:cNvPr id="4803" name="Google Shape;4803;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06" name="Google Shape;4806;p67"/>
          <p:cNvGrpSpPr/>
          <p:nvPr/>
        </p:nvGrpSpPr>
        <p:grpSpPr>
          <a:xfrm>
            <a:off x="9125397" y="3309460"/>
            <a:ext cx="2105395" cy="696307"/>
            <a:chOff x="6853641" y="2534077"/>
            <a:chExt cx="1515545" cy="501229"/>
          </a:xfrm>
        </p:grpSpPr>
        <p:grpSp>
          <p:nvGrpSpPr>
            <p:cNvPr id="4807" name="Google Shape;4807;p67"/>
            <p:cNvGrpSpPr/>
            <p:nvPr/>
          </p:nvGrpSpPr>
          <p:grpSpPr>
            <a:xfrm>
              <a:off x="6853641" y="2618923"/>
              <a:ext cx="1515545" cy="324556"/>
              <a:chOff x="6853641" y="2618923"/>
              <a:chExt cx="1515545" cy="324556"/>
            </a:xfrm>
          </p:grpSpPr>
          <p:sp>
            <p:nvSpPr>
              <p:cNvPr id="4808" name="Google Shape;4808;p6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6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6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6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6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13" name="Google Shape;4813;p6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6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6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6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6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18" name="Google Shape;4818;p67"/>
          <p:cNvGrpSpPr/>
          <p:nvPr/>
        </p:nvGrpSpPr>
        <p:grpSpPr>
          <a:xfrm>
            <a:off x="4585254" y="4476181"/>
            <a:ext cx="2157301" cy="462155"/>
            <a:chOff x="1808063" y="4294338"/>
            <a:chExt cx="3370782" cy="721817"/>
          </a:xfrm>
        </p:grpSpPr>
        <p:sp>
          <p:nvSpPr>
            <p:cNvPr id="4819" name="Google Shape;4819;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29" name="Google Shape;4829;p67"/>
          <p:cNvGrpSpPr/>
          <p:nvPr/>
        </p:nvGrpSpPr>
        <p:grpSpPr>
          <a:xfrm>
            <a:off x="7019915" y="5365182"/>
            <a:ext cx="1889423" cy="467473"/>
            <a:chOff x="4234950" y="2101012"/>
            <a:chExt cx="4219974" cy="1044090"/>
          </a:xfrm>
        </p:grpSpPr>
        <p:sp>
          <p:nvSpPr>
            <p:cNvPr id="4830" name="Google Shape;4830;p6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6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6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6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6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6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6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6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6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6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6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6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6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6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6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6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46" name="Google Shape;4846;p67"/>
          <p:cNvGrpSpPr/>
          <p:nvPr/>
        </p:nvGrpSpPr>
        <p:grpSpPr>
          <a:xfrm>
            <a:off x="9120545" y="2686192"/>
            <a:ext cx="2115103" cy="495409"/>
            <a:chOff x="1247650" y="2075423"/>
            <a:chExt cx="6648477" cy="1557238"/>
          </a:xfrm>
        </p:grpSpPr>
        <p:sp>
          <p:nvSpPr>
            <p:cNvPr id="4847" name="Google Shape;4847;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3" name="Google Shape;4853;p67"/>
          <p:cNvGrpSpPr/>
          <p:nvPr/>
        </p:nvGrpSpPr>
        <p:grpSpPr>
          <a:xfrm>
            <a:off x="7028905" y="1557111"/>
            <a:ext cx="1887468" cy="2198044"/>
            <a:chOff x="1839112" y="2209163"/>
            <a:chExt cx="1918159" cy="2233784"/>
          </a:xfrm>
        </p:grpSpPr>
        <p:sp>
          <p:nvSpPr>
            <p:cNvPr id="4854" name="Google Shape;4854;p67"/>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67"/>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67"/>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857" name="Google Shape;4857;p67"/>
            <p:cNvCxnSpPr>
              <a:stCxn id="4854" idx="6"/>
              <a:endCxn id="4855"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58" name="Google Shape;4858;p67"/>
            <p:cNvCxnSpPr>
              <a:stCxn id="4855" idx="4"/>
              <a:endCxn id="485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860" name="Google Shape;4860;p67"/>
            <p:cNvCxnSpPr>
              <a:stCxn id="4859" idx="6"/>
              <a:endCxn id="4856"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861" name="Google Shape;4861;p67"/>
            <p:cNvCxnSpPr>
              <a:stCxn id="4856" idx="4"/>
              <a:endCxn id="486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859" name="Google Shape;4859;p67"/>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67"/>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67"/>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864" name="Google Shape;4864;p67"/>
            <p:cNvCxnSpPr>
              <a:endCxn id="486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865" name="Google Shape;4865;p67"/>
          <p:cNvGrpSpPr/>
          <p:nvPr/>
        </p:nvGrpSpPr>
        <p:grpSpPr>
          <a:xfrm>
            <a:off x="4571926" y="1581223"/>
            <a:ext cx="2183957" cy="206589"/>
            <a:chOff x="238125" y="2506075"/>
            <a:chExt cx="7115411" cy="673075"/>
          </a:xfrm>
        </p:grpSpPr>
        <p:sp>
          <p:nvSpPr>
            <p:cNvPr id="4866" name="Google Shape;4866;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71" name="Google Shape;4871;p67"/>
          <p:cNvGrpSpPr/>
          <p:nvPr/>
        </p:nvGrpSpPr>
        <p:grpSpPr>
          <a:xfrm>
            <a:off x="2626240" y="2000847"/>
            <a:ext cx="1683909" cy="1047211"/>
            <a:chOff x="548861" y="389676"/>
            <a:chExt cx="3843371" cy="2390163"/>
          </a:xfrm>
        </p:grpSpPr>
        <p:cxnSp>
          <p:nvCxnSpPr>
            <p:cNvPr id="4872" name="Google Shape;4872;p6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3" name="Google Shape;4873;p6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4" name="Google Shape;4874;p6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875" name="Google Shape;4875;p6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876" name="Google Shape;4876;p6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877" name="Google Shape;4877;p6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4878" name="Google Shape;4878;p6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879" name="Google Shape;4879;p6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6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6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6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6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6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85" name="Google Shape;4885;p67"/>
          <p:cNvGrpSpPr/>
          <p:nvPr/>
        </p:nvGrpSpPr>
        <p:grpSpPr>
          <a:xfrm>
            <a:off x="1010416" y="3476683"/>
            <a:ext cx="1882739" cy="844749"/>
            <a:chOff x="1187400" y="2529299"/>
            <a:chExt cx="6769193" cy="2241903"/>
          </a:xfrm>
        </p:grpSpPr>
        <p:sp>
          <p:nvSpPr>
            <p:cNvPr id="4886" name="Google Shape;4886;p67"/>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sp>
          <p:nvSpPr>
            <p:cNvPr id="4887" name="Google Shape;4887;p67"/>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88" name="Google Shape;4888;p67"/>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89" name="Google Shape;4889;p67"/>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90" name="Google Shape;4890;p67"/>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91" name="Google Shape;4891;p67"/>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4892" name="Google Shape;4892;p67"/>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cxnSp>
          <p:nvCxnSpPr>
            <p:cNvPr id="4893" name="Google Shape;4893;p67"/>
            <p:cNvCxnSpPr>
              <a:stCxn id="4886" idx="2"/>
              <a:endCxn id="4887"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4" name="Google Shape;4894;p67"/>
            <p:cNvCxnSpPr>
              <a:stCxn id="4888" idx="0"/>
              <a:endCxn id="4886"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5" name="Google Shape;4895;p67"/>
            <p:cNvCxnSpPr>
              <a:stCxn id="4888" idx="2"/>
              <a:endCxn id="4890"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6" name="Google Shape;4896;p67"/>
            <p:cNvCxnSpPr>
              <a:stCxn id="4889" idx="0"/>
              <a:endCxn id="4888"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7" name="Google Shape;4897;p67"/>
            <p:cNvCxnSpPr>
              <a:stCxn id="4887" idx="2"/>
              <a:endCxn id="4892"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898" name="Google Shape;4898;p67"/>
            <p:cNvCxnSpPr>
              <a:stCxn id="4891" idx="0"/>
              <a:endCxn id="4887"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899" name="Google Shape;4899;p67"/>
          <p:cNvGrpSpPr/>
          <p:nvPr/>
        </p:nvGrpSpPr>
        <p:grpSpPr>
          <a:xfrm>
            <a:off x="9125411" y="4133629"/>
            <a:ext cx="2105380" cy="721164"/>
            <a:chOff x="6895650" y="3126697"/>
            <a:chExt cx="1436662" cy="492105"/>
          </a:xfrm>
        </p:grpSpPr>
        <p:sp>
          <p:nvSpPr>
            <p:cNvPr id="4900" name="Google Shape;4900;p6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6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6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6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6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5" name="Google Shape;4905;p67"/>
            <p:cNvGrpSpPr/>
            <p:nvPr/>
          </p:nvGrpSpPr>
          <p:grpSpPr>
            <a:xfrm>
              <a:off x="6995957" y="3335810"/>
              <a:ext cx="1230393" cy="71754"/>
              <a:chOff x="6995957" y="3287964"/>
              <a:chExt cx="1230393" cy="71754"/>
            </a:xfrm>
          </p:grpSpPr>
          <p:sp>
            <p:nvSpPr>
              <p:cNvPr id="4906" name="Google Shape;4906;p6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6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6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6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6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11" name="Google Shape;4911;p67"/>
          <p:cNvGrpSpPr/>
          <p:nvPr/>
        </p:nvGrpSpPr>
        <p:grpSpPr>
          <a:xfrm>
            <a:off x="9123520" y="4982646"/>
            <a:ext cx="2109149" cy="867500"/>
            <a:chOff x="6777990" y="3710194"/>
            <a:chExt cx="1646915" cy="677382"/>
          </a:xfrm>
        </p:grpSpPr>
        <p:grpSp>
          <p:nvGrpSpPr>
            <p:cNvPr id="4912" name="Google Shape;4912;p67"/>
            <p:cNvGrpSpPr/>
            <p:nvPr/>
          </p:nvGrpSpPr>
          <p:grpSpPr>
            <a:xfrm>
              <a:off x="6777990" y="3874492"/>
              <a:ext cx="411129" cy="513083"/>
              <a:chOff x="6777990" y="3874492"/>
              <a:chExt cx="411129" cy="513083"/>
            </a:xfrm>
          </p:grpSpPr>
          <p:cxnSp>
            <p:nvCxnSpPr>
              <p:cNvPr id="4913" name="Google Shape;4913;p6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4" name="Google Shape;4914;p6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5" name="Google Shape;4915;p67"/>
            <p:cNvGrpSpPr/>
            <p:nvPr/>
          </p:nvGrpSpPr>
          <p:grpSpPr>
            <a:xfrm>
              <a:off x="7188425" y="3710194"/>
              <a:ext cx="411123" cy="520535"/>
              <a:chOff x="7188425" y="3710194"/>
              <a:chExt cx="411123" cy="520535"/>
            </a:xfrm>
          </p:grpSpPr>
          <p:cxnSp>
            <p:nvCxnSpPr>
              <p:cNvPr id="4916" name="Google Shape;4916;p6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17" name="Google Shape;4917;p6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18" name="Google Shape;4918;p67"/>
            <p:cNvGrpSpPr/>
            <p:nvPr/>
          </p:nvGrpSpPr>
          <p:grpSpPr>
            <a:xfrm>
              <a:off x="7603341" y="3874492"/>
              <a:ext cx="411474" cy="513083"/>
              <a:chOff x="7603341" y="3874492"/>
              <a:chExt cx="411474" cy="513083"/>
            </a:xfrm>
          </p:grpSpPr>
          <p:cxnSp>
            <p:nvCxnSpPr>
              <p:cNvPr id="4919" name="Google Shape;4919;p6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920" name="Google Shape;4920;p6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21" name="Google Shape;4921;p67"/>
            <p:cNvGrpSpPr/>
            <p:nvPr/>
          </p:nvGrpSpPr>
          <p:grpSpPr>
            <a:xfrm>
              <a:off x="8013776" y="3722847"/>
              <a:ext cx="411129" cy="507881"/>
              <a:chOff x="8013776" y="3722847"/>
              <a:chExt cx="411129" cy="507881"/>
            </a:xfrm>
          </p:grpSpPr>
          <p:cxnSp>
            <p:nvCxnSpPr>
              <p:cNvPr id="4922" name="Google Shape;4922;p6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923" name="Google Shape;4923;p6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24" name="Google Shape;4924;p67"/>
          <p:cNvGrpSpPr/>
          <p:nvPr/>
        </p:nvGrpSpPr>
        <p:grpSpPr>
          <a:xfrm>
            <a:off x="7016207" y="3879766"/>
            <a:ext cx="1895852" cy="1360804"/>
            <a:chOff x="5190863" y="2824811"/>
            <a:chExt cx="1544860" cy="1108869"/>
          </a:xfrm>
        </p:grpSpPr>
        <p:grpSp>
          <p:nvGrpSpPr>
            <p:cNvPr id="4925" name="Google Shape;4925;p67"/>
            <p:cNvGrpSpPr/>
            <p:nvPr/>
          </p:nvGrpSpPr>
          <p:grpSpPr>
            <a:xfrm>
              <a:off x="5938695" y="3176919"/>
              <a:ext cx="685761" cy="404739"/>
              <a:chOff x="5938695" y="3176919"/>
              <a:chExt cx="685761" cy="404739"/>
            </a:xfrm>
          </p:grpSpPr>
          <p:grpSp>
            <p:nvGrpSpPr>
              <p:cNvPr id="4926" name="Google Shape;4926;p67"/>
              <p:cNvGrpSpPr/>
              <p:nvPr/>
            </p:nvGrpSpPr>
            <p:grpSpPr>
              <a:xfrm>
                <a:off x="5938695" y="3176919"/>
                <a:ext cx="685761" cy="404739"/>
                <a:chOff x="5938695" y="3176919"/>
                <a:chExt cx="685761" cy="404739"/>
              </a:xfrm>
            </p:grpSpPr>
            <p:sp>
              <p:nvSpPr>
                <p:cNvPr id="4927" name="Google Shape;4927;p6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6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29" name="Google Shape;4929;p6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30" name="Google Shape;4930;p67"/>
            <p:cNvGrpSpPr/>
            <p:nvPr/>
          </p:nvGrpSpPr>
          <p:grpSpPr>
            <a:xfrm>
              <a:off x="5305233" y="3176835"/>
              <a:ext cx="685971" cy="404655"/>
              <a:chOff x="5305233" y="3176835"/>
              <a:chExt cx="685971" cy="404655"/>
            </a:xfrm>
          </p:grpSpPr>
          <p:grpSp>
            <p:nvGrpSpPr>
              <p:cNvPr id="4931" name="Google Shape;4931;p67"/>
              <p:cNvGrpSpPr/>
              <p:nvPr/>
            </p:nvGrpSpPr>
            <p:grpSpPr>
              <a:xfrm>
                <a:off x="5305233" y="3176835"/>
                <a:ext cx="685971" cy="404655"/>
                <a:chOff x="5305233" y="3176835"/>
                <a:chExt cx="685971" cy="404655"/>
              </a:xfrm>
            </p:grpSpPr>
            <p:sp>
              <p:nvSpPr>
                <p:cNvPr id="4932" name="Google Shape;4932;p6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6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34" name="Google Shape;4934;p6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35" name="Google Shape;4935;p6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36" name="Google Shape;4936;p67"/>
            <p:cNvGrpSpPr/>
            <p:nvPr/>
          </p:nvGrpSpPr>
          <p:grpSpPr>
            <a:xfrm>
              <a:off x="5657361" y="2824811"/>
              <a:ext cx="1078361" cy="404655"/>
              <a:chOff x="5657361" y="2824811"/>
              <a:chExt cx="1078361" cy="404655"/>
            </a:xfrm>
          </p:grpSpPr>
          <p:grpSp>
            <p:nvGrpSpPr>
              <p:cNvPr id="4937" name="Google Shape;4937;p67"/>
              <p:cNvGrpSpPr/>
              <p:nvPr/>
            </p:nvGrpSpPr>
            <p:grpSpPr>
              <a:xfrm>
                <a:off x="5657361" y="2824811"/>
                <a:ext cx="1078361" cy="404655"/>
                <a:chOff x="5657361" y="2824811"/>
                <a:chExt cx="1078361" cy="404655"/>
              </a:xfrm>
            </p:grpSpPr>
            <p:grpSp>
              <p:nvGrpSpPr>
                <p:cNvPr id="4938" name="Google Shape;4938;p67"/>
                <p:cNvGrpSpPr/>
                <p:nvPr/>
              </p:nvGrpSpPr>
              <p:grpSpPr>
                <a:xfrm>
                  <a:off x="5938485" y="2824811"/>
                  <a:ext cx="797237" cy="404655"/>
                  <a:chOff x="5938485" y="2824811"/>
                  <a:chExt cx="797237" cy="404655"/>
                </a:xfrm>
              </p:grpSpPr>
              <p:sp>
                <p:nvSpPr>
                  <p:cNvPr id="4939" name="Google Shape;4939;p6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6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41" name="Google Shape;4941;p6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42" name="Google Shape;4942;p6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43" name="Google Shape;4943;p67"/>
            <p:cNvGrpSpPr/>
            <p:nvPr/>
          </p:nvGrpSpPr>
          <p:grpSpPr>
            <a:xfrm>
              <a:off x="5190863" y="3528942"/>
              <a:ext cx="1078026" cy="404739"/>
              <a:chOff x="5190863" y="3528942"/>
              <a:chExt cx="1078026" cy="404739"/>
            </a:xfrm>
          </p:grpSpPr>
          <p:sp>
            <p:nvSpPr>
              <p:cNvPr id="4944" name="Google Shape;4944;p6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45" name="Google Shape;4945;p67"/>
              <p:cNvGrpSpPr/>
              <p:nvPr/>
            </p:nvGrpSpPr>
            <p:grpSpPr>
              <a:xfrm>
                <a:off x="5190863" y="3528942"/>
                <a:ext cx="1078026" cy="404739"/>
                <a:chOff x="5190863" y="3528942"/>
                <a:chExt cx="1078026" cy="404739"/>
              </a:xfrm>
            </p:grpSpPr>
            <p:sp>
              <p:nvSpPr>
                <p:cNvPr id="4946" name="Google Shape;4946;p6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6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948" name="Google Shape;4948;p67"/>
          <p:cNvGrpSpPr/>
          <p:nvPr/>
        </p:nvGrpSpPr>
        <p:grpSpPr>
          <a:xfrm>
            <a:off x="970883" y="1965724"/>
            <a:ext cx="1448959" cy="1172649"/>
            <a:chOff x="803162" y="1474292"/>
            <a:chExt cx="1086719" cy="879487"/>
          </a:xfrm>
        </p:grpSpPr>
        <p:grpSp>
          <p:nvGrpSpPr>
            <p:cNvPr id="4949" name="Google Shape;4949;p67"/>
            <p:cNvGrpSpPr/>
            <p:nvPr/>
          </p:nvGrpSpPr>
          <p:grpSpPr>
            <a:xfrm>
              <a:off x="803162" y="1625948"/>
              <a:ext cx="445856" cy="576579"/>
              <a:chOff x="803162" y="1625948"/>
              <a:chExt cx="445856" cy="576579"/>
            </a:xfrm>
          </p:grpSpPr>
          <p:sp>
            <p:nvSpPr>
              <p:cNvPr id="4950" name="Google Shape;4950;p6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51" name="Google Shape;4951;p67"/>
              <p:cNvGrpSpPr/>
              <p:nvPr/>
            </p:nvGrpSpPr>
            <p:grpSpPr>
              <a:xfrm>
                <a:off x="1056023" y="1625948"/>
                <a:ext cx="192995" cy="576579"/>
                <a:chOff x="1056023" y="1625948"/>
                <a:chExt cx="192995" cy="576579"/>
              </a:xfrm>
            </p:grpSpPr>
            <p:sp>
              <p:nvSpPr>
                <p:cNvPr id="4952" name="Google Shape;4952;p6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6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6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6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6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57" name="Google Shape;4957;p67"/>
            <p:cNvGrpSpPr/>
            <p:nvPr/>
          </p:nvGrpSpPr>
          <p:grpSpPr>
            <a:xfrm>
              <a:off x="1371406" y="1474292"/>
              <a:ext cx="518475" cy="879487"/>
              <a:chOff x="1398231" y="1474292"/>
              <a:chExt cx="518475" cy="879487"/>
            </a:xfrm>
          </p:grpSpPr>
          <p:grpSp>
            <p:nvGrpSpPr>
              <p:cNvPr id="4958" name="Google Shape;4958;p67"/>
              <p:cNvGrpSpPr/>
              <p:nvPr/>
            </p:nvGrpSpPr>
            <p:grpSpPr>
              <a:xfrm>
                <a:off x="1398231" y="1474292"/>
                <a:ext cx="518475" cy="341643"/>
                <a:chOff x="1398231" y="1474292"/>
                <a:chExt cx="518475" cy="341643"/>
              </a:xfrm>
            </p:grpSpPr>
            <p:sp>
              <p:nvSpPr>
                <p:cNvPr id="4959" name="Google Shape;4959;p6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60" name="Google Shape;4960;p67"/>
                <p:cNvGrpSpPr/>
                <p:nvPr/>
              </p:nvGrpSpPr>
              <p:grpSpPr>
                <a:xfrm>
                  <a:off x="1616453" y="1474292"/>
                  <a:ext cx="300253" cy="341643"/>
                  <a:chOff x="1616453" y="1475379"/>
                  <a:chExt cx="300253" cy="341643"/>
                </a:xfrm>
              </p:grpSpPr>
              <p:sp>
                <p:nvSpPr>
                  <p:cNvPr id="4961" name="Google Shape;4961;p6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6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6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6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6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6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6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68" name="Google Shape;4968;p67"/>
                  <p:cNvGrpSpPr/>
                  <p:nvPr/>
                </p:nvGrpSpPr>
                <p:grpSpPr>
                  <a:xfrm>
                    <a:off x="1839639" y="1475379"/>
                    <a:ext cx="77067" cy="341643"/>
                    <a:chOff x="1839639" y="1475379"/>
                    <a:chExt cx="77067" cy="341643"/>
                  </a:xfrm>
                </p:grpSpPr>
                <p:sp>
                  <p:nvSpPr>
                    <p:cNvPr id="4969" name="Google Shape;4969;p6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6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971" name="Google Shape;4971;p67"/>
              <p:cNvGrpSpPr/>
              <p:nvPr/>
            </p:nvGrpSpPr>
            <p:grpSpPr>
              <a:xfrm>
                <a:off x="1398451" y="2012951"/>
                <a:ext cx="518255" cy="340828"/>
                <a:chOff x="1398451" y="2012951"/>
                <a:chExt cx="518255" cy="340828"/>
              </a:xfrm>
            </p:grpSpPr>
            <p:sp>
              <p:nvSpPr>
                <p:cNvPr id="4972" name="Google Shape;4972;p6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73" name="Google Shape;4973;p67"/>
                <p:cNvGrpSpPr/>
                <p:nvPr/>
              </p:nvGrpSpPr>
              <p:grpSpPr>
                <a:xfrm>
                  <a:off x="1616453" y="2012951"/>
                  <a:ext cx="300253" cy="340828"/>
                  <a:chOff x="1616453" y="2013538"/>
                  <a:chExt cx="300253" cy="340828"/>
                </a:xfrm>
              </p:grpSpPr>
              <p:sp>
                <p:nvSpPr>
                  <p:cNvPr id="4974" name="Google Shape;4974;p6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6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6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6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6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6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6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81" name="Google Shape;4981;p67"/>
                  <p:cNvGrpSpPr/>
                  <p:nvPr/>
                </p:nvGrpSpPr>
                <p:grpSpPr>
                  <a:xfrm>
                    <a:off x="1839639" y="2013538"/>
                    <a:ext cx="77067" cy="340828"/>
                    <a:chOff x="1839639" y="2013538"/>
                    <a:chExt cx="77067" cy="340828"/>
                  </a:xfrm>
                </p:grpSpPr>
                <p:sp>
                  <p:nvSpPr>
                    <p:cNvPr id="4982" name="Google Shape;4982;p6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6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4984" name="Google Shape;4984;p67"/>
          <p:cNvGrpSpPr/>
          <p:nvPr/>
        </p:nvGrpSpPr>
        <p:grpSpPr>
          <a:xfrm>
            <a:off x="966649" y="4807304"/>
            <a:ext cx="1824908" cy="910557"/>
            <a:chOff x="724986" y="3605478"/>
            <a:chExt cx="1368681" cy="682918"/>
          </a:xfrm>
        </p:grpSpPr>
        <p:grpSp>
          <p:nvGrpSpPr>
            <p:cNvPr id="4985" name="Google Shape;4985;p67"/>
            <p:cNvGrpSpPr/>
            <p:nvPr/>
          </p:nvGrpSpPr>
          <p:grpSpPr>
            <a:xfrm>
              <a:off x="1289102" y="3823629"/>
              <a:ext cx="240442" cy="250435"/>
              <a:chOff x="-165066" y="3843615"/>
              <a:chExt cx="221259" cy="230455"/>
            </a:xfrm>
          </p:grpSpPr>
          <p:sp>
            <p:nvSpPr>
              <p:cNvPr id="4986" name="Google Shape;4986;p6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6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6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6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6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6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6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6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6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6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6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6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6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6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6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6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6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6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6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6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06" name="Google Shape;5006;p67"/>
            <p:cNvGrpSpPr/>
            <p:nvPr/>
          </p:nvGrpSpPr>
          <p:grpSpPr>
            <a:xfrm>
              <a:off x="724986" y="3605478"/>
              <a:ext cx="1368681" cy="682918"/>
              <a:chOff x="724986" y="3605478"/>
              <a:chExt cx="1368681" cy="682918"/>
            </a:xfrm>
          </p:grpSpPr>
          <p:grpSp>
            <p:nvGrpSpPr>
              <p:cNvPr id="5007" name="Google Shape;5007;p67"/>
              <p:cNvGrpSpPr/>
              <p:nvPr/>
            </p:nvGrpSpPr>
            <p:grpSpPr>
              <a:xfrm>
                <a:off x="1498221" y="4047614"/>
                <a:ext cx="529172" cy="240783"/>
                <a:chOff x="1498221" y="4047614"/>
                <a:chExt cx="529172" cy="240783"/>
              </a:xfrm>
            </p:grpSpPr>
            <p:grpSp>
              <p:nvGrpSpPr>
                <p:cNvPr id="5008" name="Google Shape;5008;p67"/>
                <p:cNvGrpSpPr/>
                <p:nvPr/>
              </p:nvGrpSpPr>
              <p:grpSpPr>
                <a:xfrm>
                  <a:off x="1826655" y="4224370"/>
                  <a:ext cx="200738" cy="25631"/>
                  <a:chOff x="1826655" y="4224370"/>
                  <a:chExt cx="200738" cy="25631"/>
                </a:xfrm>
              </p:grpSpPr>
              <p:sp>
                <p:nvSpPr>
                  <p:cNvPr id="5009" name="Google Shape;5009;p6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6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11" name="Google Shape;5011;p67"/>
                <p:cNvGrpSpPr/>
                <p:nvPr/>
              </p:nvGrpSpPr>
              <p:grpSpPr>
                <a:xfrm>
                  <a:off x="1498221" y="4047614"/>
                  <a:ext cx="328444" cy="240783"/>
                  <a:chOff x="1498221" y="4047614"/>
                  <a:chExt cx="328444" cy="240783"/>
                </a:xfrm>
              </p:grpSpPr>
              <p:sp>
                <p:nvSpPr>
                  <p:cNvPr id="5012" name="Google Shape;5012;p6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13" name="Google Shape;5013;p67"/>
                  <p:cNvGrpSpPr/>
                  <p:nvPr/>
                </p:nvGrpSpPr>
                <p:grpSpPr>
                  <a:xfrm>
                    <a:off x="1498221" y="4047614"/>
                    <a:ext cx="150566" cy="190416"/>
                    <a:chOff x="1498221" y="4047614"/>
                    <a:chExt cx="150566" cy="190416"/>
                  </a:xfrm>
                </p:grpSpPr>
                <p:sp>
                  <p:nvSpPr>
                    <p:cNvPr id="5014" name="Google Shape;5014;p6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6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016" name="Google Shape;5016;p67"/>
              <p:cNvGrpSpPr/>
              <p:nvPr/>
            </p:nvGrpSpPr>
            <p:grpSpPr>
              <a:xfrm>
                <a:off x="1560718" y="3800594"/>
                <a:ext cx="532948" cy="302090"/>
                <a:chOff x="1560718" y="3800594"/>
                <a:chExt cx="532948" cy="302090"/>
              </a:xfrm>
            </p:grpSpPr>
            <p:grpSp>
              <p:nvGrpSpPr>
                <p:cNvPr id="5017" name="Google Shape;5017;p67"/>
                <p:cNvGrpSpPr/>
                <p:nvPr/>
              </p:nvGrpSpPr>
              <p:grpSpPr>
                <a:xfrm>
                  <a:off x="1912179" y="3827344"/>
                  <a:ext cx="181487" cy="25631"/>
                  <a:chOff x="1912179" y="3827344"/>
                  <a:chExt cx="181487" cy="25631"/>
                </a:xfrm>
              </p:grpSpPr>
              <p:sp>
                <p:nvSpPr>
                  <p:cNvPr id="5018" name="Google Shape;5018;p6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6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20" name="Google Shape;5020;p67"/>
                <p:cNvGrpSpPr/>
                <p:nvPr/>
              </p:nvGrpSpPr>
              <p:grpSpPr>
                <a:xfrm>
                  <a:off x="1912179" y="4044505"/>
                  <a:ext cx="181487" cy="25622"/>
                  <a:chOff x="1912179" y="4044506"/>
                  <a:chExt cx="181487" cy="25622"/>
                </a:xfrm>
              </p:grpSpPr>
              <p:sp>
                <p:nvSpPr>
                  <p:cNvPr id="5021" name="Google Shape;5021;p6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6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23" name="Google Shape;5023;p67"/>
                <p:cNvGrpSpPr/>
                <p:nvPr/>
              </p:nvGrpSpPr>
              <p:grpSpPr>
                <a:xfrm>
                  <a:off x="1560718" y="3800594"/>
                  <a:ext cx="351472" cy="302090"/>
                  <a:chOff x="1560718" y="3800594"/>
                  <a:chExt cx="351472" cy="302090"/>
                </a:xfrm>
              </p:grpSpPr>
              <p:grpSp>
                <p:nvGrpSpPr>
                  <p:cNvPr id="5024" name="Google Shape;5024;p67"/>
                  <p:cNvGrpSpPr/>
                  <p:nvPr/>
                </p:nvGrpSpPr>
                <p:grpSpPr>
                  <a:xfrm>
                    <a:off x="1560718" y="3842857"/>
                    <a:ext cx="173586" cy="217131"/>
                    <a:chOff x="1560718" y="3842857"/>
                    <a:chExt cx="173586" cy="217131"/>
                  </a:xfrm>
                </p:grpSpPr>
                <p:sp>
                  <p:nvSpPr>
                    <p:cNvPr id="5025" name="Google Shape;5025;p6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6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6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028" name="Google Shape;5028;p6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6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030" name="Google Shape;5030;p6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31" name="Google Shape;5031;p67"/>
              <p:cNvGrpSpPr/>
              <p:nvPr/>
            </p:nvGrpSpPr>
            <p:grpSpPr>
              <a:xfrm>
                <a:off x="785350" y="3605478"/>
                <a:ext cx="535311" cy="249245"/>
                <a:chOff x="785350" y="3605478"/>
                <a:chExt cx="535311" cy="249245"/>
              </a:xfrm>
            </p:grpSpPr>
            <p:grpSp>
              <p:nvGrpSpPr>
                <p:cNvPr id="5032" name="Google Shape;5032;p67"/>
                <p:cNvGrpSpPr/>
                <p:nvPr/>
              </p:nvGrpSpPr>
              <p:grpSpPr>
                <a:xfrm>
                  <a:off x="785350" y="3605478"/>
                  <a:ext cx="376191" cy="102736"/>
                  <a:chOff x="785350" y="3605478"/>
                  <a:chExt cx="376191" cy="102736"/>
                </a:xfrm>
              </p:grpSpPr>
              <p:sp>
                <p:nvSpPr>
                  <p:cNvPr id="5033" name="Google Shape;5033;p6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6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6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36" name="Google Shape;5036;p67"/>
                <p:cNvGrpSpPr/>
                <p:nvPr/>
              </p:nvGrpSpPr>
              <p:grpSpPr>
                <a:xfrm>
                  <a:off x="1161530" y="3655851"/>
                  <a:ext cx="159131" cy="198872"/>
                  <a:chOff x="1161530" y="3655851"/>
                  <a:chExt cx="159131" cy="198872"/>
                </a:xfrm>
              </p:grpSpPr>
              <p:sp>
                <p:nvSpPr>
                  <p:cNvPr id="5037" name="Google Shape;5037;p6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6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039" name="Google Shape;5039;p67"/>
              <p:cNvGrpSpPr/>
              <p:nvPr/>
            </p:nvGrpSpPr>
            <p:grpSpPr>
              <a:xfrm>
                <a:off x="785350" y="4047614"/>
                <a:ext cx="535311" cy="240783"/>
                <a:chOff x="785350" y="4047614"/>
                <a:chExt cx="535311" cy="240783"/>
              </a:xfrm>
            </p:grpSpPr>
            <p:grpSp>
              <p:nvGrpSpPr>
                <p:cNvPr id="5040" name="Google Shape;5040;p67"/>
                <p:cNvGrpSpPr/>
                <p:nvPr/>
              </p:nvGrpSpPr>
              <p:grpSpPr>
                <a:xfrm>
                  <a:off x="1161636" y="4047614"/>
                  <a:ext cx="159025" cy="190415"/>
                  <a:chOff x="1161636" y="4047614"/>
                  <a:chExt cx="159025" cy="190415"/>
                </a:xfrm>
              </p:grpSpPr>
              <p:sp>
                <p:nvSpPr>
                  <p:cNvPr id="5041" name="Google Shape;5041;p6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6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43" name="Google Shape;5043;p67"/>
                <p:cNvGrpSpPr/>
                <p:nvPr/>
              </p:nvGrpSpPr>
              <p:grpSpPr>
                <a:xfrm>
                  <a:off x="785350" y="4185661"/>
                  <a:ext cx="376191" cy="102736"/>
                  <a:chOff x="785350" y="4185661"/>
                  <a:chExt cx="376191" cy="102736"/>
                </a:xfrm>
              </p:grpSpPr>
              <p:sp>
                <p:nvSpPr>
                  <p:cNvPr id="5044" name="Google Shape;5044;p6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6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6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047" name="Google Shape;5047;p67"/>
              <p:cNvGrpSpPr/>
              <p:nvPr/>
            </p:nvGrpSpPr>
            <p:grpSpPr>
              <a:xfrm>
                <a:off x="1501054" y="3605478"/>
                <a:ext cx="526340" cy="249240"/>
                <a:chOff x="1501054" y="3605478"/>
                <a:chExt cx="526340" cy="249240"/>
              </a:xfrm>
            </p:grpSpPr>
            <p:grpSp>
              <p:nvGrpSpPr>
                <p:cNvPr id="5048" name="Google Shape;5048;p67"/>
                <p:cNvGrpSpPr/>
                <p:nvPr/>
              </p:nvGrpSpPr>
              <p:grpSpPr>
                <a:xfrm>
                  <a:off x="1834208" y="3643867"/>
                  <a:ext cx="193185" cy="25622"/>
                  <a:chOff x="1834208" y="3643867"/>
                  <a:chExt cx="193185" cy="25622"/>
                </a:xfrm>
              </p:grpSpPr>
              <p:sp>
                <p:nvSpPr>
                  <p:cNvPr id="5049" name="Google Shape;5049;p6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6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1" name="Google Shape;5051;p67"/>
                <p:cNvGrpSpPr/>
                <p:nvPr/>
              </p:nvGrpSpPr>
              <p:grpSpPr>
                <a:xfrm>
                  <a:off x="1501054" y="3605478"/>
                  <a:ext cx="333165" cy="249240"/>
                  <a:chOff x="1501054" y="3605478"/>
                  <a:chExt cx="333165" cy="249240"/>
                </a:xfrm>
              </p:grpSpPr>
              <p:sp>
                <p:nvSpPr>
                  <p:cNvPr id="5052" name="Google Shape;5052;p6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053" name="Google Shape;5053;p67"/>
                  <p:cNvGrpSpPr/>
                  <p:nvPr/>
                </p:nvGrpSpPr>
                <p:grpSpPr>
                  <a:xfrm>
                    <a:off x="1501054" y="3655851"/>
                    <a:ext cx="155286" cy="198867"/>
                    <a:chOff x="1501054" y="3655851"/>
                    <a:chExt cx="155286" cy="198867"/>
                  </a:xfrm>
                </p:grpSpPr>
                <p:sp>
                  <p:nvSpPr>
                    <p:cNvPr id="5054" name="Google Shape;5054;p6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6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056" name="Google Shape;5056;p67"/>
              <p:cNvGrpSpPr/>
              <p:nvPr/>
            </p:nvGrpSpPr>
            <p:grpSpPr>
              <a:xfrm>
                <a:off x="724986" y="3800594"/>
                <a:ext cx="532950" cy="302090"/>
                <a:chOff x="724986" y="3800594"/>
                <a:chExt cx="532950" cy="302090"/>
              </a:xfrm>
            </p:grpSpPr>
            <p:grpSp>
              <p:nvGrpSpPr>
                <p:cNvPr id="5057" name="Google Shape;5057;p67"/>
                <p:cNvGrpSpPr/>
                <p:nvPr/>
              </p:nvGrpSpPr>
              <p:grpSpPr>
                <a:xfrm>
                  <a:off x="724986" y="4044367"/>
                  <a:ext cx="181314" cy="25626"/>
                  <a:chOff x="724986" y="4044367"/>
                  <a:chExt cx="181314" cy="25626"/>
                </a:xfrm>
              </p:grpSpPr>
              <p:sp>
                <p:nvSpPr>
                  <p:cNvPr id="5058" name="Google Shape;5058;p6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6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60" name="Google Shape;5060;p67"/>
                <p:cNvGrpSpPr/>
                <p:nvPr/>
              </p:nvGrpSpPr>
              <p:grpSpPr>
                <a:xfrm>
                  <a:off x="906290" y="3800594"/>
                  <a:ext cx="351646" cy="302090"/>
                  <a:chOff x="906290" y="3800594"/>
                  <a:chExt cx="351646" cy="302090"/>
                </a:xfrm>
              </p:grpSpPr>
              <p:grpSp>
                <p:nvGrpSpPr>
                  <p:cNvPr id="5061" name="Google Shape;5061;p67"/>
                  <p:cNvGrpSpPr/>
                  <p:nvPr/>
                </p:nvGrpSpPr>
                <p:grpSpPr>
                  <a:xfrm>
                    <a:off x="1084172" y="3842857"/>
                    <a:ext cx="173764" cy="217131"/>
                    <a:chOff x="1084172" y="3842857"/>
                    <a:chExt cx="173764" cy="217131"/>
                  </a:xfrm>
                </p:grpSpPr>
                <p:grpSp>
                  <p:nvGrpSpPr>
                    <p:cNvPr id="5062" name="Google Shape;5062;p67"/>
                    <p:cNvGrpSpPr/>
                    <p:nvPr/>
                  </p:nvGrpSpPr>
                  <p:grpSpPr>
                    <a:xfrm>
                      <a:off x="1156862" y="3936509"/>
                      <a:ext cx="101073" cy="25622"/>
                      <a:chOff x="1156862" y="3936509"/>
                      <a:chExt cx="101073" cy="25622"/>
                    </a:xfrm>
                  </p:grpSpPr>
                  <p:sp>
                    <p:nvSpPr>
                      <p:cNvPr id="5063" name="Google Shape;5063;p6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6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065" name="Google Shape;5065;p6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066" name="Google Shape;5066;p6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6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68" name="Google Shape;5068;p67"/>
                <p:cNvGrpSpPr/>
                <p:nvPr/>
              </p:nvGrpSpPr>
              <p:grpSpPr>
                <a:xfrm>
                  <a:off x="724986" y="3830189"/>
                  <a:ext cx="189533" cy="25626"/>
                  <a:chOff x="724986" y="3830189"/>
                  <a:chExt cx="189533" cy="25626"/>
                </a:xfrm>
              </p:grpSpPr>
              <p:sp>
                <p:nvSpPr>
                  <p:cNvPr id="5069" name="Google Shape;5069;p6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6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5071" name="Google Shape;5071;p67"/>
          <p:cNvGrpSpPr/>
          <p:nvPr/>
        </p:nvGrpSpPr>
        <p:grpSpPr>
          <a:xfrm>
            <a:off x="3004398" y="3274187"/>
            <a:ext cx="1264935" cy="1247171"/>
            <a:chOff x="2253298" y="2428317"/>
            <a:chExt cx="948701" cy="935378"/>
          </a:xfrm>
        </p:grpSpPr>
        <p:sp>
          <p:nvSpPr>
            <p:cNvPr id="5072" name="Google Shape;5072;p6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6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6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6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6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6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6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6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6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6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6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6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6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6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6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6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6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6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6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6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6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6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6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6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6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6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6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6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6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6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6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6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6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108"/>
        <p:cNvGrpSpPr/>
        <p:nvPr/>
      </p:nvGrpSpPr>
      <p:grpSpPr>
        <a:xfrm>
          <a:off x="0" y="0"/>
          <a:ext cx="0" cy="0"/>
          <a:chOff x="0" y="0"/>
          <a:chExt cx="0" cy="0"/>
        </a:xfrm>
      </p:grpSpPr>
      <p:grpSp>
        <p:nvGrpSpPr>
          <p:cNvPr id="5109" name="Google Shape;5109;p68"/>
          <p:cNvGrpSpPr/>
          <p:nvPr/>
        </p:nvGrpSpPr>
        <p:grpSpPr>
          <a:xfrm>
            <a:off x="4471443" y="1527503"/>
            <a:ext cx="3151191" cy="1357156"/>
            <a:chOff x="3292400" y="1219146"/>
            <a:chExt cx="2615240" cy="1110239"/>
          </a:xfrm>
        </p:grpSpPr>
        <p:sp>
          <p:nvSpPr>
            <p:cNvPr id="5110" name="Google Shape;5110;p6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11" name="Google Shape;5111;p6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12" name="Google Shape;5112;p6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JANUARY</a:t>
              </a:r>
              <a:endParaRPr sz="267" kern="0">
                <a:solidFill>
                  <a:srgbClr val="FFFFFF"/>
                </a:solidFill>
                <a:latin typeface="Arial"/>
                <a:cs typeface="Arial"/>
                <a:sym typeface="Arial"/>
              </a:endParaRPr>
            </a:p>
          </p:txBody>
        </p:sp>
        <p:sp>
          <p:nvSpPr>
            <p:cNvPr id="5113" name="Google Shape;5113;p6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FEBRUARY</a:t>
              </a:r>
              <a:endParaRPr sz="267" kern="0">
                <a:solidFill>
                  <a:srgbClr val="FFFFFF"/>
                </a:solidFill>
                <a:latin typeface="Arial"/>
                <a:cs typeface="Arial"/>
                <a:sym typeface="Arial"/>
              </a:endParaRPr>
            </a:p>
          </p:txBody>
        </p:sp>
        <p:sp>
          <p:nvSpPr>
            <p:cNvPr id="5114" name="Google Shape;5114;p6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MARCH</a:t>
              </a:r>
              <a:endParaRPr sz="267" kern="0">
                <a:solidFill>
                  <a:srgbClr val="FFFFFF"/>
                </a:solidFill>
                <a:latin typeface="Arial"/>
                <a:cs typeface="Arial"/>
                <a:sym typeface="Arial"/>
              </a:endParaRPr>
            </a:p>
          </p:txBody>
        </p:sp>
        <p:sp>
          <p:nvSpPr>
            <p:cNvPr id="5115" name="Google Shape;5115;p6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APRIL</a:t>
              </a:r>
              <a:endParaRPr sz="267" kern="0">
                <a:solidFill>
                  <a:srgbClr val="FFFFFF"/>
                </a:solidFill>
                <a:latin typeface="Arial"/>
                <a:cs typeface="Arial"/>
                <a:sym typeface="Arial"/>
              </a:endParaRPr>
            </a:p>
          </p:txBody>
        </p:sp>
        <p:sp>
          <p:nvSpPr>
            <p:cNvPr id="5116" name="Google Shape;5116;p6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MAY</a:t>
              </a:r>
              <a:endParaRPr sz="267" kern="0">
                <a:solidFill>
                  <a:srgbClr val="FFFFFF"/>
                </a:solidFill>
                <a:latin typeface="Arial"/>
                <a:cs typeface="Arial"/>
                <a:sym typeface="Arial"/>
              </a:endParaRPr>
            </a:p>
          </p:txBody>
        </p:sp>
        <p:sp>
          <p:nvSpPr>
            <p:cNvPr id="5117" name="Google Shape;5117;p6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267" kern="0">
                  <a:solidFill>
                    <a:srgbClr val="FFFFFF"/>
                  </a:solidFill>
                  <a:latin typeface="Arial"/>
                  <a:cs typeface="Arial"/>
                  <a:sym typeface="Arial"/>
                </a:rPr>
                <a:t>JUNE</a:t>
              </a:r>
              <a:endParaRPr sz="267" kern="0">
                <a:solidFill>
                  <a:srgbClr val="FFFFFF"/>
                </a:solidFill>
                <a:latin typeface="Arial"/>
                <a:cs typeface="Arial"/>
                <a:sym typeface="Arial"/>
              </a:endParaRPr>
            </a:p>
          </p:txBody>
        </p:sp>
        <p:sp>
          <p:nvSpPr>
            <p:cNvPr id="5118" name="Google Shape;5118;p6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1</a:t>
              </a:r>
              <a:endParaRPr sz="267" kern="0">
                <a:solidFill>
                  <a:srgbClr val="FFFFFF"/>
                </a:solidFill>
                <a:latin typeface="Arial"/>
                <a:cs typeface="Arial"/>
                <a:sym typeface="Arial"/>
              </a:endParaRPr>
            </a:p>
          </p:txBody>
        </p:sp>
        <p:sp>
          <p:nvSpPr>
            <p:cNvPr id="5119" name="Google Shape;5119;p6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267" kern="0">
                  <a:solidFill>
                    <a:srgbClr val="FFFFFF"/>
                  </a:solidFill>
                  <a:latin typeface="Arial"/>
                  <a:cs typeface="Arial"/>
                  <a:sym typeface="Arial"/>
                </a:rPr>
                <a:t>PHASE 2</a:t>
              </a:r>
              <a:endParaRPr sz="267" kern="0">
                <a:solidFill>
                  <a:srgbClr val="FFFFFF"/>
                </a:solidFill>
                <a:latin typeface="Arial"/>
                <a:cs typeface="Arial"/>
                <a:sym typeface="Arial"/>
              </a:endParaRPr>
            </a:p>
          </p:txBody>
        </p:sp>
        <p:sp>
          <p:nvSpPr>
            <p:cNvPr id="5120" name="Google Shape;5120;p6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5121" name="Google Shape;5121;p6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sp>
          <p:nvSpPr>
            <p:cNvPr id="5122" name="Google Shape;5122;p6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1</a:t>
              </a:r>
              <a:endParaRPr sz="267" kern="0">
                <a:solidFill>
                  <a:srgbClr val="FFFFFF"/>
                </a:solidFill>
                <a:latin typeface="Arial"/>
                <a:cs typeface="Arial"/>
                <a:sym typeface="Arial"/>
              </a:endParaRPr>
            </a:p>
          </p:txBody>
        </p:sp>
        <p:sp>
          <p:nvSpPr>
            <p:cNvPr id="5123" name="Google Shape;5123;p6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267" kern="0">
                  <a:solidFill>
                    <a:srgbClr val="FFFFFF"/>
                  </a:solidFill>
                  <a:latin typeface="Arial"/>
                  <a:cs typeface="Arial"/>
                  <a:sym typeface="Arial"/>
                </a:rPr>
                <a:t>Task 2</a:t>
              </a:r>
              <a:endParaRPr sz="267" kern="0">
                <a:solidFill>
                  <a:srgbClr val="FFFFFF"/>
                </a:solidFill>
                <a:latin typeface="Arial"/>
                <a:cs typeface="Arial"/>
                <a:sym typeface="Arial"/>
              </a:endParaRPr>
            </a:p>
          </p:txBody>
        </p:sp>
        <p:grpSp>
          <p:nvGrpSpPr>
            <p:cNvPr id="5124" name="Google Shape;5124;p68"/>
            <p:cNvGrpSpPr/>
            <p:nvPr/>
          </p:nvGrpSpPr>
          <p:grpSpPr>
            <a:xfrm>
              <a:off x="3748438" y="1378608"/>
              <a:ext cx="2159202" cy="903971"/>
              <a:chOff x="1683525" y="2179850"/>
              <a:chExt cx="4519050" cy="2134525"/>
            </a:xfrm>
          </p:grpSpPr>
          <p:sp>
            <p:nvSpPr>
              <p:cNvPr id="5125" name="Google Shape;5125;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6" name="Google Shape;5126;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7" name="Google Shape;5127;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8" name="Google Shape;5128;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29" name="Google Shape;5129;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0" name="Google Shape;5130;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1" name="Google Shape;5131;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2" name="Google Shape;5132;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3" name="Google Shape;5133;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4" name="Google Shape;5134;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5" name="Google Shape;5135;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sp>
            <p:nvSpPr>
              <p:cNvPr id="5136" name="Google Shape;5136;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FFFFFF"/>
                  </a:solidFill>
                  <a:latin typeface="Arial"/>
                  <a:cs typeface="Arial"/>
                  <a:sym typeface="Arial"/>
                </a:endParaRPr>
              </a:p>
            </p:txBody>
          </p:sp>
        </p:grpSp>
      </p:grpSp>
      <p:graphicFrame>
        <p:nvGraphicFramePr>
          <p:cNvPr id="5137" name="Google Shape;5137;p68"/>
          <p:cNvGraphicFramePr/>
          <p:nvPr/>
        </p:nvGraphicFramePr>
        <p:xfrm>
          <a:off x="7932900" y="3097467"/>
          <a:ext cx="3321732" cy="1158132"/>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138" name="Google Shape;5138;p68"/>
          <p:cNvGrpSpPr/>
          <p:nvPr/>
        </p:nvGrpSpPr>
        <p:grpSpPr>
          <a:xfrm>
            <a:off x="7902566" y="4508929"/>
            <a:ext cx="3359767" cy="1335272"/>
            <a:chOff x="1906114" y="789980"/>
            <a:chExt cx="1487676" cy="606868"/>
          </a:xfrm>
        </p:grpSpPr>
        <p:cxnSp>
          <p:nvCxnSpPr>
            <p:cNvPr id="5139" name="Google Shape;5139;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0" name="Google Shape;5140;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141" name="Google Shape;5141;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142" name="Google Shape;5142;p68"/>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JANUARY</a:t>
              </a:r>
              <a:endParaRPr sz="400" kern="0">
                <a:solidFill>
                  <a:srgbClr val="E3E9ED"/>
                </a:solidFill>
                <a:latin typeface="Arial"/>
                <a:cs typeface="Arial"/>
                <a:sym typeface="Arial"/>
              </a:endParaRPr>
            </a:p>
          </p:txBody>
        </p:sp>
        <p:sp>
          <p:nvSpPr>
            <p:cNvPr id="5143" name="Google Shape;5143;p68"/>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FEBRUARY</a:t>
              </a:r>
              <a:endParaRPr sz="400" kern="0">
                <a:solidFill>
                  <a:srgbClr val="E3E9ED"/>
                </a:solidFill>
                <a:latin typeface="Arial"/>
                <a:cs typeface="Arial"/>
                <a:sym typeface="Arial"/>
              </a:endParaRPr>
            </a:p>
          </p:txBody>
        </p:sp>
        <p:sp>
          <p:nvSpPr>
            <p:cNvPr id="5144" name="Google Shape;5144;p68"/>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MARCH</a:t>
              </a:r>
              <a:endParaRPr sz="400" kern="0">
                <a:solidFill>
                  <a:srgbClr val="E3E9ED"/>
                </a:solidFill>
                <a:latin typeface="Arial"/>
                <a:cs typeface="Arial"/>
                <a:sym typeface="Arial"/>
              </a:endParaRPr>
            </a:p>
          </p:txBody>
        </p:sp>
        <p:sp>
          <p:nvSpPr>
            <p:cNvPr id="5145" name="Google Shape;5145;p68"/>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defTabSz="1219170">
                <a:spcAft>
                  <a:spcPts val="2133"/>
                </a:spcAft>
                <a:buClr>
                  <a:srgbClr val="000000"/>
                </a:buClr>
              </a:pPr>
              <a:r>
                <a:rPr lang="en" sz="400" kern="0">
                  <a:solidFill>
                    <a:srgbClr val="E3E9ED"/>
                  </a:solidFill>
                  <a:latin typeface="Arial"/>
                  <a:cs typeface="Arial"/>
                  <a:sym typeface="Arial"/>
                </a:rPr>
                <a:t>APRIL</a:t>
              </a:r>
              <a:endParaRPr sz="400" kern="0">
                <a:solidFill>
                  <a:srgbClr val="E3E9ED"/>
                </a:solidFill>
                <a:latin typeface="Arial"/>
                <a:cs typeface="Arial"/>
                <a:sym typeface="Arial"/>
              </a:endParaRPr>
            </a:p>
          </p:txBody>
        </p:sp>
        <p:sp>
          <p:nvSpPr>
            <p:cNvPr id="5146" name="Google Shape;5146;p68"/>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68"/>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68"/>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68"/>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68"/>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68"/>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68"/>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defTabSz="1219170">
                <a:spcAft>
                  <a:spcPts val="2133"/>
                </a:spcAft>
                <a:buClr>
                  <a:srgbClr val="000000"/>
                </a:buClr>
              </a:pPr>
              <a:r>
                <a:rPr lang="en" sz="400" kern="0">
                  <a:solidFill>
                    <a:srgbClr val="E3E9ED"/>
                  </a:solidFill>
                  <a:latin typeface="Arial"/>
                  <a:cs typeface="Arial"/>
                  <a:sym typeface="Arial"/>
                </a:rPr>
                <a:t>PHASE 1</a:t>
              </a:r>
              <a:endParaRPr sz="400" kern="0">
                <a:solidFill>
                  <a:srgbClr val="E3E9ED"/>
                </a:solidFill>
                <a:latin typeface="Arial"/>
                <a:cs typeface="Arial"/>
                <a:sym typeface="Arial"/>
              </a:endParaRPr>
            </a:p>
          </p:txBody>
        </p:sp>
        <p:sp>
          <p:nvSpPr>
            <p:cNvPr id="5153" name="Google Shape;5153;p68"/>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1</a:t>
              </a:r>
              <a:endParaRPr sz="400" kern="0">
                <a:solidFill>
                  <a:srgbClr val="E3E9ED"/>
                </a:solidFill>
                <a:latin typeface="Arial"/>
                <a:cs typeface="Arial"/>
                <a:sym typeface="Arial"/>
              </a:endParaRPr>
            </a:p>
          </p:txBody>
        </p:sp>
        <p:sp>
          <p:nvSpPr>
            <p:cNvPr id="5154" name="Google Shape;5154;p68"/>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defTabSz="1219170">
                <a:lnSpc>
                  <a:spcPct val="115000"/>
                </a:lnSpc>
                <a:spcAft>
                  <a:spcPts val="2133"/>
                </a:spcAft>
                <a:buClr>
                  <a:srgbClr val="000000"/>
                </a:buClr>
              </a:pPr>
              <a:r>
                <a:rPr lang="en" sz="400" kern="0">
                  <a:solidFill>
                    <a:srgbClr val="E3E9ED"/>
                  </a:solidFill>
                  <a:latin typeface="Arial"/>
                  <a:cs typeface="Arial"/>
                  <a:sym typeface="Arial"/>
                </a:rPr>
                <a:t>Task 2</a:t>
              </a:r>
              <a:endParaRPr sz="400" kern="0">
                <a:solidFill>
                  <a:srgbClr val="E3E9ED"/>
                </a:solidFill>
                <a:latin typeface="Arial"/>
                <a:cs typeface="Arial"/>
                <a:sym typeface="Arial"/>
              </a:endParaRPr>
            </a:p>
          </p:txBody>
        </p:sp>
        <p:sp>
          <p:nvSpPr>
            <p:cNvPr id="5155" name="Google Shape;5155;p68"/>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56" name="Google Shape;5156;p68"/>
          <p:cNvGrpSpPr/>
          <p:nvPr/>
        </p:nvGrpSpPr>
        <p:grpSpPr>
          <a:xfrm>
            <a:off x="968532" y="1587540"/>
            <a:ext cx="3192493" cy="1302003"/>
            <a:chOff x="749309" y="1112739"/>
            <a:chExt cx="2371603" cy="976502"/>
          </a:xfrm>
        </p:grpSpPr>
        <p:sp>
          <p:nvSpPr>
            <p:cNvPr id="5157" name="Google Shape;5157;p68"/>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68"/>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68"/>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68"/>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68"/>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68"/>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68"/>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68"/>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68"/>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68"/>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68"/>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68"/>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68"/>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68"/>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68"/>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68"/>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68"/>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68"/>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68"/>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68"/>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68"/>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68"/>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68"/>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68"/>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68"/>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68"/>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68"/>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68"/>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68"/>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68"/>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68"/>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68"/>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5189" name="Google Shape;5189;p68"/>
          <p:cNvGraphicFramePr/>
          <p:nvPr/>
        </p:nvGraphicFramePr>
        <p:xfrm>
          <a:off x="7932934" y="1585267"/>
          <a:ext cx="3321732" cy="1301901"/>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190" name="Google Shape;5190;p68"/>
          <p:cNvGraphicFramePr/>
          <p:nvPr/>
        </p:nvGraphicFramePr>
        <p:xfrm>
          <a:off x="4475217" y="3097467"/>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91" name="Google Shape;5191;p68"/>
          <p:cNvGrpSpPr/>
          <p:nvPr/>
        </p:nvGrpSpPr>
        <p:grpSpPr>
          <a:xfrm>
            <a:off x="5467123" y="3612991"/>
            <a:ext cx="2023248" cy="99280"/>
            <a:chOff x="3980086" y="2804397"/>
            <a:chExt cx="1227600" cy="66900"/>
          </a:xfrm>
        </p:grpSpPr>
        <p:sp>
          <p:nvSpPr>
            <p:cNvPr id="5192" name="Google Shape;5192;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4" name="Google Shape;5194;p68"/>
          <p:cNvGrpSpPr/>
          <p:nvPr/>
        </p:nvGrpSpPr>
        <p:grpSpPr>
          <a:xfrm>
            <a:off x="6300541" y="4003107"/>
            <a:ext cx="1190608" cy="99280"/>
            <a:chOff x="3980086" y="2804397"/>
            <a:chExt cx="1227600" cy="66900"/>
          </a:xfrm>
        </p:grpSpPr>
        <p:sp>
          <p:nvSpPr>
            <p:cNvPr id="5195" name="Google Shape;5195;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97" name="Google Shape;5197;p68"/>
          <p:cNvGrpSpPr/>
          <p:nvPr/>
        </p:nvGrpSpPr>
        <p:grpSpPr>
          <a:xfrm>
            <a:off x="4477997" y="4481618"/>
            <a:ext cx="3150992" cy="1341257"/>
            <a:chOff x="3358415" y="3361302"/>
            <a:chExt cx="2363244" cy="1024695"/>
          </a:xfrm>
        </p:grpSpPr>
        <p:grpSp>
          <p:nvGrpSpPr>
            <p:cNvPr id="5198" name="Google Shape;5198;p68"/>
            <p:cNvGrpSpPr/>
            <p:nvPr/>
          </p:nvGrpSpPr>
          <p:grpSpPr>
            <a:xfrm>
              <a:off x="3358415" y="3361302"/>
              <a:ext cx="441300" cy="1024695"/>
              <a:chOff x="3358415" y="3361302"/>
              <a:chExt cx="441300" cy="1024695"/>
            </a:xfrm>
          </p:grpSpPr>
          <p:sp>
            <p:nvSpPr>
              <p:cNvPr id="5199" name="Google Shape;5199;p68"/>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68"/>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68"/>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68"/>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68"/>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68"/>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5" name="Google Shape;5205;p68"/>
            <p:cNvGrpSpPr/>
            <p:nvPr/>
          </p:nvGrpSpPr>
          <p:grpSpPr>
            <a:xfrm>
              <a:off x="3838901" y="3361302"/>
              <a:ext cx="441300" cy="1024695"/>
              <a:chOff x="3838901" y="3361302"/>
              <a:chExt cx="441300" cy="1024695"/>
            </a:xfrm>
          </p:grpSpPr>
          <p:sp>
            <p:nvSpPr>
              <p:cNvPr id="5206" name="Google Shape;5206;p68"/>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68"/>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68"/>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68"/>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68"/>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68"/>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2" name="Google Shape;5212;p68"/>
            <p:cNvGrpSpPr/>
            <p:nvPr/>
          </p:nvGrpSpPr>
          <p:grpSpPr>
            <a:xfrm>
              <a:off x="4319387" y="3361302"/>
              <a:ext cx="441300" cy="1024695"/>
              <a:chOff x="4319387" y="3361302"/>
              <a:chExt cx="441300" cy="1024695"/>
            </a:xfrm>
          </p:grpSpPr>
          <p:sp>
            <p:nvSpPr>
              <p:cNvPr id="5213" name="Google Shape;5213;p68"/>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68"/>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68"/>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68"/>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68"/>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68"/>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9" name="Google Shape;5219;p68"/>
            <p:cNvGrpSpPr/>
            <p:nvPr/>
          </p:nvGrpSpPr>
          <p:grpSpPr>
            <a:xfrm>
              <a:off x="4799873" y="3361302"/>
              <a:ext cx="441300" cy="1024695"/>
              <a:chOff x="4799873" y="3361302"/>
              <a:chExt cx="441300" cy="1024695"/>
            </a:xfrm>
          </p:grpSpPr>
          <p:sp>
            <p:nvSpPr>
              <p:cNvPr id="5220" name="Google Shape;5220;p68"/>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68"/>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68"/>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68"/>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68"/>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68"/>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6" name="Google Shape;5226;p68"/>
            <p:cNvGrpSpPr/>
            <p:nvPr/>
          </p:nvGrpSpPr>
          <p:grpSpPr>
            <a:xfrm>
              <a:off x="5280360" y="3361302"/>
              <a:ext cx="441300" cy="1024695"/>
              <a:chOff x="5280360" y="3361302"/>
              <a:chExt cx="441300" cy="1024695"/>
            </a:xfrm>
          </p:grpSpPr>
          <p:sp>
            <p:nvSpPr>
              <p:cNvPr id="5227" name="Google Shape;5227;p68"/>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68"/>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68"/>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68"/>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68"/>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68"/>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5233" name="Google Shape;5233;p68"/>
          <p:cNvGraphicFramePr/>
          <p:nvPr/>
        </p:nvGraphicFramePr>
        <p:xfrm>
          <a:off x="966567" y="3097467"/>
          <a:ext cx="3204800" cy="1175199"/>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234" name="Google Shape;5234;p68"/>
          <p:cNvGrpSpPr/>
          <p:nvPr/>
        </p:nvGrpSpPr>
        <p:grpSpPr>
          <a:xfrm>
            <a:off x="968600" y="4497100"/>
            <a:ext cx="3204819" cy="1341200"/>
            <a:chOff x="726450" y="3372825"/>
            <a:chExt cx="2403614" cy="1005900"/>
          </a:xfrm>
        </p:grpSpPr>
        <p:grpSp>
          <p:nvGrpSpPr>
            <p:cNvPr id="5235" name="Google Shape;5235;p68"/>
            <p:cNvGrpSpPr/>
            <p:nvPr/>
          </p:nvGrpSpPr>
          <p:grpSpPr>
            <a:xfrm>
              <a:off x="726450" y="3696000"/>
              <a:ext cx="2403614" cy="500898"/>
              <a:chOff x="726450" y="3696000"/>
              <a:chExt cx="2403614" cy="500898"/>
            </a:xfrm>
          </p:grpSpPr>
          <p:sp>
            <p:nvSpPr>
              <p:cNvPr id="5236" name="Google Shape;5236;p68"/>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37" name="Google Shape;5237;p68"/>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238" name="Google Shape;5238;p68"/>
            <p:cNvGrpSpPr/>
            <p:nvPr/>
          </p:nvGrpSpPr>
          <p:grpSpPr>
            <a:xfrm>
              <a:off x="1348050" y="3372825"/>
              <a:ext cx="1720425" cy="1005900"/>
              <a:chOff x="1348050" y="3372825"/>
              <a:chExt cx="1720425" cy="1005900"/>
            </a:xfrm>
          </p:grpSpPr>
          <p:sp>
            <p:nvSpPr>
              <p:cNvPr id="5239" name="Google Shape;5239;p6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0" name="Google Shape;5240;p6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1" name="Google Shape;5241;p6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2" name="Google Shape;5242;p6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243" name="Google Shape;5243;p6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244" name="Google Shape;5244;p68"/>
            <p:cNvGrpSpPr/>
            <p:nvPr/>
          </p:nvGrpSpPr>
          <p:grpSpPr>
            <a:xfrm>
              <a:off x="1455707" y="3731058"/>
              <a:ext cx="1491150" cy="417657"/>
              <a:chOff x="1455707" y="3731058"/>
              <a:chExt cx="1491150" cy="417657"/>
            </a:xfrm>
          </p:grpSpPr>
          <p:grpSp>
            <p:nvGrpSpPr>
              <p:cNvPr id="5245" name="Google Shape;5245;p68"/>
              <p:cNvGrpSpPr/>
              <p:nvPr/>
            </p:nvGrpSpPr>
            <p:grpSpPr>
              <a:xfrm>
                <a:off x="1472938" y="3745828"/>
                <a:ext cx="72126" cy="53788"/>
                <a:chOff x="1472938" y="3745828"/>
                <a:chExt cx="72126" cy="53788"/>
              </a:xfrm>
            </p:grpSpPr>
            <p:sp>
              <p:nvSpPr>
                <p:cNvPr id="5246" name="Google Shape;5246;p6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6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8" name="Google Shape;5248;p68"/>
              <p:cNvGrpSpPr/>
              <p:nvPr/>
            </p:nvGrpSpPr>
            <p:grpSpPr>
              <a:xfrm>
                <a:off x="1819181" y="4089633"/>
                <a:ext cx="72126" cy="53788"/>
                <a:chOff x="1819181" y="4089633"/>
                <a:chExt cx="72126" cy="53788"/>
              </a:xfrm>
            </p:grpSpPr>
            <p:sp>
              <p:nvSpPr>
                <p:cNvPr id="5249" name="Google Shape;5249;p6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6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1" name="Google Shape;5251;p68"/>
              <p:cNvGrpSpPr/>
              <p:nvPr/>
            </p:nvGrpSpPr>
            <p:grpSpPr>
              <a:xfrm>
                <a:off x="1455707" y="4084171"/>
                <a:ext cx="64321" cy="64544"/>
                <a:chOff x="1455707" y="4084171"/>
                <a:chExt cx="64321" cy="64544"/>
              </a:xfrm>
            </p:grpSpPr>
            <p:sp>
              <p:nvSpPr>
                <p:cNvPr id="5252" name="Google Shape;5252;p6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6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4" name="Google Shape;5254;p68"/>
              <p:cNvGrpSpPr/>
              <p:nvPr/>
            </p:nvGrpSpPr>
            <p:grpSpPr>
              <a:xfrm>
                <a:off x="1818610" y="3731058"/>
                <a:ext cx="64321" cy="64544"/>
                <a:chOff x="1818610" y="3731058"/>
                <a:chExt cx="64321" cy="64544"/>
              </a:xfrm>
            </p:grpSpPr>
            <p:sp>
              <p:nvSpPr>
                <p:cNvPr id="5255" name="Google Shape;5255;p6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6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57" name="Google Shape;5257;p68"/>
              <p:cNvGrpSpPr/>
              <p:nvPr/>
            </p:nvGrpSpPr>
            <p:grpSpPr>
              <a:xfrm>
                <a:off x="2172491" y="4089633"/>
                <a:ext cx="72126" cy="53788"/>
                <a:chOff x="2172491" y="4089633"/>
                <a:chExt cx="72126" cy="53788"/>
              </a:xfrm>
            </p:grpSpPr>
            <p:sp>
              <p:nvSpPr>
                <p:cNvPr id="5258" name="Google Shape;5258;p6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6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0" name="Google Shape;5260;p68"/>
              <p:cNvGrpSpPr/>
              <p:nvPr/>
            </p:nvGrpSpPr>
            <p:grpSpPr>
              <a:xfrm>
                <a:off x="2171920" y="3731058"/>
                <a:ext cx="64321" cy="64544"/>
                <a:chOff x="2171920" y="3731058"/>
                <a:chExt cx="64321" cy="64544"/>
              </a:xfrm>
            </p:grpSpPr>
            <p:sp>
              <p:nvSpPr>
                <p:cNvPr id="5261" name="Google Shape;5261;p6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6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3" name="Google Shape;5263;p68"/>
              <p:cNvGrpSpPr/>
              <p:nvPr/>
            </p:nvGrpSpPr>
            <p:grpSpPr>
              <a:xfrm>
                <a:off x="2874730" y="3745828"/>
                <a:ext cx="72126" cy="53788"/>
                <a:chOff x="2874730" y="3745828"/>
                <a:chExt cx="72126" cy="53788"/>
              </a:xfrm>
            </p:grpSpPr>
            <p:sp>
              <p:nvSpPr>
                <p:cNvPr id="5264" name="Google Shape;5264;p6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6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6" name="Google Shape;5266;p68"/>
              <p:cNvGrpSpPr/>
              <p:nvPr/>
            </p:nvGrpSpPr>
            <p:grpSpPr>
              <a:xfrm>
                <a:off x="2878589" y="4081481"/>
                <a:ext cx="64321" cy="64544"/>
                <a:chOff x="2878589" y="4081481"/>
                <a:chExt cx="64321" cy="64544"/>
              </a:xfrm>
            </p:grpSpPr>
            <p:sp>
              <p:nvSpPr>
                <p:cNvPr id="5267" name="Google Shape;5267;p6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6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9" name="Google Shape;5269;p68"/>
              <p:cNvGrpSpPr/>
              <p:nvPr/>
            </p:nvGrpSpPr>
            <p:grpSpPr>
              <a:xfrm>
                <a:off x="2525796" y="4089633"/>
                <a:ext cx="72126" cy="53788"/>
                <a:chOff x="2525796" y="4089633"/>
                <a:chExt cx="72126" cy="53788"/>
              </a:xfrm>
            </p:grpSpPr>
            <p:sp>
              <p:nvSpPr>
                <p:cNvPr id="5270" name="Google Shape;5270;p6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6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2" name="Google Shape;5272;p68"/>
              <p:cNvGrpSpPr/>
              <p:nvPr/>
            </p:nvGrpSpPr>
            <p:grpSpPr>
              <a:xfrm>
                <a:off x="2525225" y="3731058"/>
                <a:ext cx="64321" cy="64544"/>
                <a:chOff x="2525225" y="3731058"/>
                <a:chExt cx="64321" cy="64544"/>
              </a:xfrm>
            </p:grpSpPr>
            <p:sp>
              <p:nvSpPr>
                <p:cNvPr id="5273" name="Google Shape;5273;p6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6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278"/>
        <p:cNvGrpSpPr/>
        <p:nvPr/>
      </p:nvGrpSpPr>
      <p:grpSpPr>
        <a:xfrm>
          <a:off x="0" y="0"/>
          <a:ext cx="0" cy="0"/>
          <a:chOff x="0" y="0"/>
          <a:chExt cx="0" cy="0"/>
        </a:xfrm>
      </p:grpSpPr>
      <p:grpSp>
        <p:nvGrpSpPr>
          <p:cNvPr id="5279" name="Google Shape;5279;p69"/>
          <p:cNvGrpSpPr/>
          <p:nvPr/>
        </p:nvGrpSpPr>
        <p:grpSpPr>
          <a:xfrm>
            <a:off x="976571" y="1561808"/>
            <a:ext cx="1127895" cy="921003"/>
            <a:chOff x="732428" y="1198513"/>
            <a:chExt cx="845921" cy="690752"/>
          </a:xfrm>
        </p:grpSpPr>
        <p:grpSp>
          <p:nvGrpSpPr>
            <p:cNvPr id="5280" name="Google Shape;5280;p69"/>
            <p:cNvGrpSpPr/>
            <p:nvPr/>
          </p:nvGrpSpPr>
          <p:grpSpPr>
            <a:xfrm>
              <a:off x="823030" y="1198513"/>
              <a:ext cx="755319" cy="690752"/>
              <a:chOff x="823030" y="1198513"/>
              <a:chExt cx="755319" cy="690752"/>
            </a:xfrm>
          </p:grpSpPr>
          <p:sp>
            <p:nvSpPr>
              <p:cNvPr id="5281" name="Google Shape;5281;p6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6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3" name="Google Shape;5283;p69"/>
            <p:cNvGrpSpPr/>
            <p:nvPr/>
          </p:nvGrpSpPr>
          <p:grpSpPr>
            <a:xfrm>
              <a:off x="732428" y="1239937"/>
              <a:ext cx="739912" cy="607886"/>
              <a:chOff x="732428" y="1239937"/>
              <a:chExt cx="739912" cy="607886"/>
            </a:xfrm>
          </p:grpSpPr>
          <p:sp>
            <p:nvSpPr>
              <p:cNvPr id="5284" name="Google Shape;5284;p6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6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6" name="Google Shape;5286;p69"/>
            <p:cNvGrpSpPr/>
            <p:nvPr/>
          </p:nvGrpSpPr>
          <p:grpSpPr>
            <a:xfrm>
              <a:off x="732428" y="1277018"/>
              <a:ext cx="702832" cy="533758"/>
              <a:chOff x="732428" y="1277018"/>
              <a:chExt cx="702832" cy="533758"/>
            </a:xfrm>
          </p:grpSpPr>
          <p:sp>
            <p:nvSpPr>
              <p:cNvPr id="5287" name="Google Shape;5287;p6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6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9" name="Google Shape;5289;p69"/>
            <p:cNvGrpSpPr/>
            <p:nvPr/>
          </p:nvGrpSpPr>
          <p:grpSpPr>
            <a:xfrm>
              <a:off x="931170" y="1306653"/>
              <a:ext cx="647179" cy="474455"/>
              <a:chOff x="931170" y="1306653"/>
              <a:chExt cx="647179" cy="474455"/>
            </a:xfrm>
          </p:grpSpPr>
          <p:sp>
            <p:nvSpPr>
              <p:cNvPr id="5290" name="Google Shape;5290;p6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6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92" name="Google Shape;5292;p6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3" name="Google Shape;5293;p69"/>
          <p:cNvGrpSpPr/>
          <p:nvPr/>
        </p:nvGrpSpPr>
        <p:grpSpPr>
          <a:xfrm>
            <a:off x="5285383" y="1561818"/>
            <a:ext cx="846208" cy="933309"/>
            <a:chOff x="5985650" y="2860025"/>
            <a:chExt cx="1396075" cy="1539775"/>
          </a:xfrm>
        </p:grpSpPr>
        <p:sp>
          <p:nvSpPr>
            <p:cNvPr id="5294" name="Google Shape;5294;p6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6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6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6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6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6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6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6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6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6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6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6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6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6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6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6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6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6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6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6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6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6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6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6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6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6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6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6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6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6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6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6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26" name="Google Shape;5326;p69"/>
          <p:cNvGrpSpPr/>
          <p:nvPr/>
        </p:nvGrpSpPr>
        <p:grpSpPr>
          <a:xfrm>
            <a:off x="6292917" y="1561809"/>
            <a:ext cx="967793" cy="933300"/>
            <a:chOff x="4249973" y="1201875"/>
            <a:chExt cx="1958568" cy="1888762"/>
          </a:xfrm>
        </p:grpSpPr>
        <p:sp>
          <p:nvSpPr>
            <p:cNvPr id="5327" name="Google Shape;5327;p6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28" name="Google Shape;5328;p69"/>
            <p:cNvGrpSpPr/>
            <p:nvPr/>
          </p:nvGrpSpPr>
          <p:grpSpPr>
            <a:xfrm>
              <a:off x="5853086" y="1789142"/>
              <a:ext cx="355454" cy="1048099"/>
              <a:chOff x="5576108" y="2016725"/>
              <a:chExt cx="565200" cy="1666560"/>
            </a:xfrm>
          </p:grpSpPr>
          <p:sp>
            <p:nvSpPr>
              <p:cNvPr id="5329" name="Google Shape;5329;p69"/>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0" name="Google Shape;5330;p6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1" name="Google Shape;5331;p69"/>
            <p:cNvGrpSpPr/>
            <p:nvPr/>
          </p:nvGrpSpPr>
          <p:grpSpPr>
            <a:xfrm>
              <a:off x="4869455" y="2691676"/>
              <a:ext cx="1013897" cy="398961"/>
              <a:chOff x="4012057" y="3451825"/>
              <a:chExt cx="1612175" cy="634379"/>
            </a:xfrm>
          </p:grpSpPr>
          <p:sp>
            <p:nvSpPr>
              <p:cNvPr id="5332" name="Google Shape;5332;p69"/>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3" name="Google Shape;5333;p6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4" name="Google Shape;5334;p69"/>
            <p:cNvGrpSpPr/>
            <p:nvPr/>
          </p:nvGrpSpPr>
          <p:grpSpPr>
            <a:xfrm>
              <a:off x="4276937" y="2155961"/>
              <a:ext cx="651965" cy="891358"/>
              <a:chOff x="3069908" y="2599997"/>
              <a:chExt cx="1036675" cy="1417328"/>
            </a:xfrm>
          </p:grpSpPr>
          <p:sp>
            <p:nvSpPr>
              <p:cNvPr id="5335" name="Google Shape;5335;p69"/>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6" name="Google Shape;5336;p6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7" name="Google Shape;5337;p69"/>
            <p:cNvGrpSpPr/>
            <p:nvPr/>
          </p:nvGrpSpPr>
          <p:grpSpPr>
            <a:xfrm>
              <a:off x="5054918" y="1201875"/>
              <a:ext cx="999548" cy="602711"/>
              <a:chOff x="4306958" y="1082925"/>
              <a:chExt cx="1589359" cy="958358"/>
            </a:xfrm>
          </p:grpSpPr>
          <p:sp>
            <p:nvSpPr>
              <p:cNvPr id="5338" name="Google Shape;5338;p69"/>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39" name="Google Shape;5339;p6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40" name="Google Shape;5340;p69"/>
            <p:cNvGrpSpPr/>
            <p:nvPr/>
          </p:nvGrpSpPr>
          <p:grpSpPr>
            <a:xfrm>
              <a:off x="4249973" y="1303451"/>
              <a:ext cx="799317" cy="841334"/>
              <a:chOff x="3027033" y="1244439"/>
              <a:chExt cx="1270977" cy="1337786"/>
            </a:xfrm>
          </p:grpSpPr>
          <p:sp>
            <p:nvSpPr>
              <p:cNvPr id="5341" name="Google Shape;5341;p69"/>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342" name="Google Shape;5342;p6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3" name="Google Shape;5343;p69"/>
          <p:cNvGrpSpPr/>
          <p:nvPr/>
        </p:nvGrpSpPr>
        <p:grpSpPr>
          <a:xfrm>
            <a:off x="5430069" y="2744183"/>
            <a:ext cx="1001025" cy="911712"/>
            <a:chOff x="4204684" y="2104422"/>
            <a:chExt cx="699822" cy="637382"/>
          </a:xfrm>
        </p:grpSpPr>
        <p:grpSp>
          <p:nvGrpSpPr>
            <p:cNvPr id="5344" name="Google Shape;5344;p69"/>
            <p:cNvGrpSpPr/>
            <p:nvPr/>
          </p:nvGrpSpPr>
          <p:grpSpPr>
            <a:xfrm>
              <a:off x="4204684" y="2430067"/>
              <a:ext cx="342957" cy="311738"/>
              <a:chOff x="4204684" y="2430067"/>
              <a:chExt cx="342957" cy="311738"/>
            </a:xfrm>
          </p:grpSpPr>
          <p:sp>
            <p:nvSpPr>
              <p:cNvPr id="5345" name="Google Shape;5345;p6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6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47" name="Google Shape;5347;p69"/>
            <p:cNvGrpSpPr/>
            <p:nvPr/>
          </p:nvGrpSpPr>
          <p:grpSpPr>
            <a:xfrm>
              <a:off x="4561586" y="2430067"/>
              <a:ext cx="342920" cy="311738"/>
              <a:chOff x="4561586" y="2430067"/>
              <a:chExt cx="342920" cy="311738"/>
            </a:xfrm>
          </p:grpSpPr>
          <p:sp>
            <p:nvSpPr>
              <p:cNvPr id="5348" name="Google Shape;5348;p6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6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0" name="Google Shape;5350;p69"/>
            <p:cNvGrpSpPr/>
            <p:nvPr/>
          </p:nvGrpSpPr>
          <p:grpSpPr>
            <a:xfrm>
              <a:off x="4561586" y="2104422"/>
              <a:ext cx="342920" cy="311738"/>
              <a:chOff x="4561586" y="2104422"/>
              <a:chExt cx="342920" cy="311738"/>
            </a:xfrm>
          </p:grpSpPr>
          <p:sp>
            <p:nvSpPr>
              <p:cNvPr id="5351" name="Google Shape;5351;p6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6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3" name="Google Shape;5353;p69"/>
            <p:cNvGrpSpPr/>
            <p:nvPr/>
          </p:nvGrpSpPr>
          <p:grpSpPr>
            <a:xfrm>
              <a:off x="4204684" y="2104422"/>
              <a:ext cx="342957" cy="311664"/>
              <a:chOff x="4204684" y="2104422"/>
              <a:chExt cx="342957" cy="311664"/>
            </a:xfrm>
          </p:grpSpPr>
          <p:sp>
            <p:nvSpPr>
              <p:cNvPr id="5354" name="Google Shape;5354;p6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6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56" name="Google Shape;5356;p69"/>
          <p:cNvGrpSpPr/>
          <p:nvPr/>
        </p:nvGrpSpPr>
        <p:grpSpPr>
          <a:xfrm>
            <a:off x="7382646" y="1561802"/>
            <a:ext cx="880788" cy="918489"/>
            <a:chOff x="5830645" y="1267368"/>
            <a:chExt cx="530340" cy="553040"/>
          </a:xfrm>
        </p:grpSpPr>
        <p:sp>
          <p:nvSpPr>
            <p:cNvPr id="5357" name="Google Shape;5357;p6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58" name="Google Shape;5358;p69"/>
            <p:cNvGrpSpPr/>
            <p:nvPr/>
          </p:nvGrpSpPr>
          <p:grpSpPr>
            <a:xfrm>
              <a:off x="5830645" y="1267368"/>
              <a:ext cx="259743" cy="269909"/>
              <a:chOff x="5830645" y="1267368"/>
              <a:chExt cx="259743" cy="269909"/>
            </a:xfrm>
          </p:grpSpPr>
          <p:sp>
            <p:nvSpPr>
              <p:cNvPr id="5359" name="Google Shape;5359;p6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6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1" name="Google Shape;5361;p69"/>
            <p:cNvGrpSpPr/>
            <p:nvPr/>
          </p:nvGrpSpPr>
          <p:grpSpPr>
            <a:xfrm>
              <a:off x="6101293" y="1267368"/>
              <a:ext cx="259692" cy="269909"/>
              <a:chOff x="6101293" y="1267368"/>
              <a:chExt cx="259692" cy="269909"/>
            </a:xfrm>
          </p:grpSpPr>
          <p:sp>
            <p:nvSpPr>
              <p:cNvPr id="5362" name="Google Shape;5362;p6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6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4" name="Google Shape;5364;p69"/>
            <p:cNvGrpSpPr/>
            <p:nvPr/>
          </p:nvGrpSpPr>
          <p:grpSpPr>
            <a:xfrm>
              <a:off x="5830645" y="1550500"/>
              <a:ext cx="259692" cy="269909"/>
              <a:chOff x="5830645" y="1550500"/>
              <a:chExt cx="259692" cy="269909"/>
            </a:xfrm>
          </p:grpSpPr>
          <p:sp>
            <p:nvSpPr>
              <p:cNvPr id="5365" name="Google Shape;5365;p6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6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7" name="Google Shape;5367;p69"/>
            <p:cNvGrpSpPr/>
            <p:nvPr/>
          </p:nvGrpSpPr>
          <p:grpSpPr>
            <a:xfrm>
              <a:off x="6101293" y="1550500"/>
              <a:ext cx="259692" cy="269909"/>
              <a:chOff x="6101293" y="1550500"/>
              <a:chExt cx="259692" cy="269909"/>
            </a:xfrm>
          </p:grpSpPr>
          <p:sp>
            <p:nvSpPr>
              <p:cNvPr id="5368" name="Google Shape;5368;p6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6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70" name="Google Shape;5370;p69"/>
          <p:cNvGrpSpPr/>
          <p:nvPr/>
        </p:nvGrpSpPr>
        <p:grpSpPr>
          <a:xfrm>
            <a:off x="985517" y="2749080"/>
            <a:ext cx="929539" cy="906099"/>
            <a:chOff x="2679875" y="2361475"/>
            <a:chExt cx="780425" cy="760575"/>
          </a:xfrm>
        </p:grpSpPr>
        <p:sp>
          <p:nvSpPr>
            <p:cNvPr id="5371" name="Google Shape;5371;p6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6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6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6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6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6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77" name="Google Shape;5377;p69"/>
          <p:cNvGrpSpPr/>
          <p:nvPr/>
        </p:nvGrpSpPr>
        <p:grpSpPr>
          <a:xfrm>
            <a:off x="4184397" y="1561870"/>
            <a:ext cx="981105" cy="912729"/>
            <a:chOff x="3351965" y="1148808"/>
            <a:chExt cx="750770" cy="698375"/>
          </a:xfrm>
        </p:grpSpPr>
        <p:grpSp>
          <p:nvGrpSpPr>
            <p:cNvPr id="5378" name="Google Shape;5378;p69"/>
            <p:cNvGrpSpPr/>
            <p:nvPr/>
          </p:nvGrpSpPr>
          <p:grpSpPr>
            <a:xfrm>
              <a:off x="3586796" y="1148808"/>
              <a:ext cx="294857" cy="286830"/>
              <a:chOff x="3750225" y="1774000"/>
              <a:chExt cx="149575" cy="145525"/>
            </a:xfrm>
          </p:grpSpPr>
          <p:sp>
            <p:nvSpPr>
              <p:cNvPr id="5379" name="Google Shape;5379;p6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6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1" name="Google Shape;5381;p69"/>
            <p:cNvGrpSpPr/>
            <p:nvPr/>
          </p:nvGrpSpPr>
          <p:grpSpPr>
            <a:xfrm>
              <a:off x="3779245" y="1375768"/>
              <a:ext cx="323490" cy="286978"/>
              <a:chOff x="3847850" y="1889150"/>
              <a:chExt cx="164100" cy="145600"/>
            </a:xfrm>
          </p:grpSpPr>
          <p:sp>
            <p:nvSpPr>
              <p:cNvPr id="5382" name="Google Shape;5382;p6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6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4" name="Google Shape;5384;p69"/>
            <p:cNvGrpSpPr/>
            <p:nvPr/>
          </p:nvGrpSpPr>
          <p:grpSpPr>
            <a:xfrm>
              <a:off x="3351965" y="1330435"/>
              <a:ext cx="295449" cy="285401"/>
              <a:chOff x="3631100" y="1866150"/>
              <a:chExt cx="149875" cy="144800"/>
            </a:xfrm>
          </p:grpSpPr>
          <p:sp>
            <p:nvSpPr>
              <p:cNvPr id="5385" name="Google Shape;5385;p6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6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87" name="Google Shape;5387;p69"/>
            <p:cNvGrpSpPr/>
            <p:nvPr/>
          </p:nvGrpSpPr>
          <p:grpSpPr>
            <a:xfrm>
              <a:off x="3548208" y="1560352"/>
              <a:ext cx="294808" cy="286830"/>
              <a:chOff x="3730650" y="1982800"/>
              <a:chExt cx="149550" cy="145525"/>
            </a:xfrm>
          </p:grpSpPr>
          <p:sp>
            <p:nvSpPr>
              <p:cNvPr id="5388" name="Google Shape;5388;p6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6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90" name="Google Shape;5390;p69"/>
          <p:cNvGrpSpPr/>
          <p:nvPr/>
        </p:nvGrpSpPr>
        <p:grpSpPr>
          <a:xfrm>
            <a:off x="10186600" y="1561809"/>
            <a:ext cx="1072753" cy="903727"/>
            <a:chOff x="7636443" y="1204988"/>
            <a:chExt cx="804565" cy="677795"/>
          </a:xfrm>
        </p:grpSpPr>
        <p:grpSp>
          <p:nvGrpSpPr>
            <p:cNvPr id="5391" name="Google Shape;5391;p69"/>
            <p:cNvGrpSpPr/>
            <p:nvPr/>
          </p:nvGrpSpPr>
          <p:grpSpPr>
            <a:xfrm>
              <a:off x="7636443" y="1509705"/>
              <a:ext cx="804565" cy="373078"/>
              <a:chOff x="7636443" y="1509705"/>
              <a:chExt cx="804565" cy="373078"/>
            </a:xfrm>
          </p:grpSpPr>
          <p:sp>
            <p:nvSpPr>
              <p:cNvPr id="5392" name="Google Shape;5392;p6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6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4" name="Google Shape;5394;p69"/>
            <p:cNvGrpSpPr/>
            <p:nvPr/>
          </p:nvGrpSpPr>
          <p:grpSpPr>
            <a:xfrm>
              <a:off x="7636443" y="1408133"/>
              <a:ext cx="804565" cy="373078"/>
              <a:chOff x="7636443" y="1408133"/>
              <a:chExt cx="804565" cy="373078"/>
            </a:xfrm>
          </p:grpSpPr>
          <p:sp>
            <p:nvSpPr>
              <p:cNvPr id="5395" name="Google Shape;5395;p6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6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7" name="Google Shape;5397;p69"/>
            <p:cNvGrpSpPr/>
            <p:nvPr/>
          </p:nvGrpSpPr>
          <p:grpSpPr>
            <a:xfrm>
              <a:off x="7636443" y="1306560"/>
              <a:ext cx="804565" cy="373078"/>
              <a:chOff x="7636443" y="1306560"/>
              <a:chExt cx="804565" cy="373078"/>
            </a:xfrm>
          </p:grpSpPr>
          <p:sp>
            <p:nvSpPr>
              <p:cNvPr id="5398" name="Google Shape;5398;p6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6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0" name="Google Shape;5400;p69"/>
            <p:cNvGrpSpPr/>
            <p:nvPr/>
          </p:nvGrpSpPr>
          <p:grpSpPr>
            <a:xfrm>
              <a:off x="7636443" y="1204988"/>
              <a:ext cx="804565" cy="373078"/>
              <a:chOff x="7636443" y="1204988"/>
              <a:chExt cx="804565" cy="373078"/>
            </a:xfrm>
          </p:grpSpPr>
          <p:sp>
            <p:nvSpPr>
              <p:cNvPr id="5401" name="Google Shape;5401;p6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6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03" name="Google Shape;5403;p69"/>
          <p:cNvGrpSpPr/>
          <p:nvPr/>
        </p:nvGrpSpPr>
        <p:grpSpPr>
          <a:xfrm>
            <a:off x="6638396" y="2771695"/>
            <a:ext cx="881785" cy="881584"/>
            <a:chOff x="3990000" y="975400"/>
            <a:chExt cx="3934200" cy="3933300"/>
          </a:xfrm>
        </p:grpSpPr>
        <p:sp>
          <p:nvSpPr>
            <p:cNvPr id="5404" name="Google Shape;5404;p69"/>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69"/>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69"/>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69"/>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8" name="Google Shape;5408;p69"/>
          <p:cNvGrpSpPr/>
          <p:nvPr/>
        </p:nvGrpSpPr>
        <p:grpSpPr>
          <a:xfrm>
            <a:off x="8829926" y="2743213"/>
            <a:ext cx="1158508" cy="912321"/>
            <a:chOff x="6598259" y="2078634"/>
            <a:chExt cx="868881" cy="684241"/>
          </a:xfrm>
        </p:grpSpPr>
        <p:sp>
          <p:nvSpPr>
            <p:cNvPr id="5409" name="Google Shape;5409;p6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6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6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6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6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6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15" name="Google Shape;5415;p69"/>
            <p:cNvGrpSpPr/>
            <p:nvPr/>
          </p:nvGrpSpPr>
          <p:grpSpPr>
            <a:xfrm>
              <a:off x="6808175" y="2078634"/>
              <a:ext cx="452229" cy="684241"/>
              <a:chOff x="6808175" y="2078634"/>
              <a:chExt cx="452229" cy="684241"/>
            </a:xfrm>
          </p:grpSpPr>
          <p:sp>
            <p:nvSpPr>
              <p:cNvPr id="5416" name="Google Shape;5416;p6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6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6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6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6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6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22" name="Google Shape;5422;p69"/>
              <p:cNvGrpSpPr/>
              <p:nvPr/>
            </p:nvGrpSpPr>
            <p:grpSpPr>
              <a:xfrm>
                <a:off x="6821586" y="2078634"/>
                <a:ext cx="426871" cy="684241"/>
                <a:chOff x="6821586" y="2078634"/>
                <a:chExt cx="426871" cy="684241"/>
              </a:xfrm>
            </p:grpSpPr>
            <p:grpSp>
              <p:nvGrpSpPr>
                <p:cNvPr id="5423" name="Google Shape;5423;p69"/>
                <p:cNvGrpSpPr/>
                <p:nvPr/>
              </p:nvGrpSpPr>
              <p:grpSpPr>
                <a:xfrm>
                  <a:off x="6821586" y="2078634"/>
                  <a:ext cx="426871" cy="684241"/>
                  <a:chOff x="6821586" y="2078634"/>
                  <a:chExt cx="426871" cy="684241"/>
                </a:xfrm>
              </p:grpSpPr>
              <p:sp>
                <p:nvSpPr>
                  <p:cNvPr id="5424" name="Google Shape;5424;p6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6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6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6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6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6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6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6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6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6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6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6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6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6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6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6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6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6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6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43" name="Google Shape;5443;p6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6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6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6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6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6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49" name="Google Shape;5449;p69"/>
          <p:cNvGrpSpPr/>
          <p:nvPr/>
        </p:nvGrpSpPr>
        <p:grpSpPr>
          <a:xfrm>
            <a:off x="7727480" y="2750691"/>
            <a:ext cx="895144" cy="895144"/>
            <a:chOff x="6535625" y="760425"/>
            <a:chExt cx="1665900" cy="1665900"/>
          </a:xfrm>
        </p:grpSpPr>
        <p:sp>
          <p:nvSpPr>
            <p:cNvPr id="5450" name="Google Shape;5450;p69"/>
            <p:cNvSpPr/>
            <p:nvPr/>
          </p:nvSpPr>
          <p:spPr>
            <a:xfrm>
              <a:off x="6535625" y="760425"/>
              <a:ext cx="1665900" cy="16659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69"/>
            <p:cNvSpPr/>
            <p:nvPr/>
          </p:nvSpPr>
          <p:spPr>
            <a:xfrm>
              <a:off x="6713675" y="1116525"/>
              <a:ext cx="1309800" cy="13098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69"/>
            <p:cNvSpPr/>
            <p:nvPr/>
          </p:nvSpPr>
          <p:spPr>
            <a:xfrm>
              <a:off x="6831275" y="1351725"/>
              <a:ext cx="1074600" cy="1074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69"/>
            <p:cNvSpPr/>
            <p:nvPr/>
          </p:nvSpPr>
          <p:spPr>
            <a:xfrm>
              <a:off x="6942425" y="1574025"/>
              <a:ext cx="852300" cy="852300"/>
            </a:xfrm>
            <a:prstGeom prst="ellipse">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4" name="Google Shape;5454;p69"/>
          <p:cNvGrpSpPr/>
          <p:nvPr/>
        </p:nvGrpSpPr>
        <p:grpSpPr>
          <a:xfrm>
            <a:off x="976570" y="4975224"/>
            <a:ext cx="1787719" cy="854440"/>
            <a:chOff x="238125" y="1151100"/>
            <a:chExt cx="7139450" cy="3412300"/>
          </a:xfrm>
        </p:grpSpPr>
        <p:sp>
          <p:nvSpPr>
            <p:cNvPr id="5455" name="Google Shape;5455;p6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6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6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6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6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6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6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6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6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6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6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6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67" name="Google Shape;5467;p69"/>
          <p:cNvGrpSpPr/>
          <p:nvPr/>
        </p:nvGrpSpPr>
        <p:grpSpPr>
          <a:xfrm>
            <a:off x="7466201" y="3912932"/>
            <a:ext cx="1313809" cy="781019"/>
            <a:chOff x="5145061" y="2881789"/>
            <a:chExt cx="1107641" cy="658458"/>
          </a:xfrm>
        </p:grpSpPr>
        <p:grpSp>
          <p:nvGrpSpPr>
            <p:cNvPr id="5468" name="Google Shape;5468;p69"/>
            <p:cNvGrpSpPr/>
            <p:nvPr/>
          </p:nvGrpSpPr>
          <p:grpSpPr>
            <a:xfrm>
              <a:off x="5722989" y="3244587"/>
              <a:ext cx="529713" cy="295659"/>
              <a:chOff x="5722989" y="3244587"/>
              <a:chExt cx="529713" cy="295659"/>
            </a:xfrm>
          </p:grpSpPr>
          <p:sp>
            <p:nvSpPr>
              <p:cNvPr id="5469" name="Google Shape;5469;p6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0" name="Google Shape;5470;p6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471" name="Google Shape;5471;p69"/>
            <p:cNvGrpSpPr/>
            <p:nvPr/>
          </p:nvGrpSpPr>
          <p:grpSpPr>
            <a:xfrm>
              <a:off x="5145061" y="3244587"/>
              <a:ext cx="536807" cy="295659"/>
              <a:chOff x="5145061" y="3244587"/>
              <a:chExt cx="536807" cy="295659"/>
            </a:xfrm>
          </p:grpSpPr>
          <p:sp>
            <p:nvSpPr>
              <p:cNvPr id="5472" name="Google Shape;5472;p6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3" name="Google Shape;5473;p6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474" name="Google Shape;5474;p69"/>
            <p:cNvGrpSpPr/>
            <p:nvPr/>
          </p:nvGrpSpPr>
          <p:grpSpPr>
            <a:xfrm>
              <a:off x="5341327" y="2898245"/>
              <a:ext cx="532309" cy="614891"/>
              <a:chOff x="5341327" y="2898245"/>
              <a:chExt cx="532309" cy="614891"/>
            </a:xfrm>
          </p:grpSpPr>
          <p:sp>
            <p:nvSpPr>
              <p:cNvPr id="5475" name="Google Shape;5475;p6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6" name="Google Shape;5476;p6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477" name="Google Shape;5477;p69"/>
            <p:cNvGrpSpPr/>
            <p:nvPr/>
          </p:nvGrpSpPr>
          <p:grpSpPr>
            <a:xfrm>
              <a:off x="5532290" y="2881789"/>
              <a:ext cx="620516" cy="305456"/>
              <a:chOff x="5532290" y="2881789"/>
              <a:chExt cx="620516" cy="305456"/>
            </a:xfrm>
          </p:grpSpPr>
          <p:sp>
            <p:nvSpPr>
              <p:cNvPr id="5478" name="Google Shape;5478;p6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479" name="Google Shape;5479;p6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5480" name="Google Shape;5480;p69"/>
          <p:cNvGrpSpPr/>
          <p:nvPr/>
        </p:nvGrpSpPr>
        <p:grpSpPr>
          <a:xfrm>
            <a:off x="10904764" y="4969010"/>
            <a:ext cx="358757" cy="860655"/>
            <a:chOff x="7026852" y="3311869"/>
            <a:chExt cx="434331" cy="1041954"/>
          </a:xfrm>
        </p:grpSpPr>
        <p:sp>
          <p:nvSpPr>
            <p:cNvPr id="5481" name="Google Shape;5481;p6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6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6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4" name="Google Shape;5484;p69"/>
          <p:cNvGrpSpPr/>
          <p:nvPr/>
        </p:nvGrpSpPr>
        <p:grpSpPr>
          <a:xfrm>
            <a:off x="8260205" y="5021327"/>
            <a:ext cx="391843" cy="391781"/>
            <a:chOff x="4873519" y="3311869"/>
            <a:chExt cx="499374" cy="499296"/>
          </a:xfrm>
        </p:grpSpPr>
        <p:sp>
          <p:nvSpPr>
            <p:cNvPr id="5485" name="Google Shape;5485;p6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6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7" name="Google Shape;5487;p69"/>
          <p:cNvGrpSpPr/>
          <p:nvPr/>
        </p:nvGrpSpPr>
        <p:grpSpPr>
          <a:xfrm>
            <a:off x="8260205" y="5437821"/>
            <a:ext cx="391843" cy="391843"/>
            <a:chOff x="4873519" y="3875839"/>
            <a:chExt cx="499374" cy="499374"/>
          </a:xfrm>
        </p:grpSpPr>
        <p:sp>
          <p:nvSpPr>
            <p:cNvPr id="5488" name="Google Shape;5488;p6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6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0" name="Google Shape;5490;p69"/>
          <p:cNvGrpSpPr/>
          <p:nvPr/>
        </p:nvGrpSpPr>
        <p:grpSpPr>
          <a:xfrm>
            <a:off x="3234242" y="2733759"/>
            <a:ext cx="930805" cy="930944"/>
            <a:chOff x="2565073" y="2075876"/>
            <a:chExt cx="672482" cy="672518"/>
          </a:xfrm>
        </p:grpSpPr>
        <p:sp>
          <p:nvSpPr>
            <p:cNvPr id="5491" name="Google Shape;5491;p6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6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6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6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6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6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7" name="Google Shape;5497;p69"/>
          <p:cNvGrpSpPr/>
          <p:nvPr/>
        </p:nvGrpSpPr>
        <p:grpSpPr>
          <a:xfrm>
            <a:off x="7532123" y="4979893"/>
            <a:ext cx="584472" cy="849772"/>
            <a:chOff x="1697726" y="3244179"/>
            <a:chExt cx="788124" cy="1146069"/>
          </a:xfrm>
        </p:grpSpPr>
        <p:sp>
          <p:nvSpPr>
            <p:cNvPr id="5498" name="Google Shape;5498;p6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6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00" name="Google Shape;5500;p69"/>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01" name="Google Shape;5501;p69"/>
          <p:cNvGrpSpPr/>
          <p:nvPr/>
        </p:nvGrpSpPr>
        <p:grpSpPr>
          <a:xfrm>
            <a:off x="10200409" y="2751043"/>
            <a:ext cx="1066087" cy="893709"/>
            <a:chOff x="7617850" y="2063282"/>
            <a:chExt cx="799565" cy="670282"/>
          </a:xfrm>
        </p:grpSpPr>
        <p:cxnSp>
          <p:nvCxnSpPr>
            <p:cNvPr id="5502" name="Google Shape;5502;p6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3" name="Google Shape;5503;p6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4" name="Google Shape;5504;p6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5" name="Google Shape;5505;p6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06" name="Google Shape;5506;p6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507" name="Google Shape;5507;p6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508" name="Google Shape;5508;p69"/>
            <p:cNvGrpSpPr/>
            <p:nvPr/>
          </p:nvGrpSpPr>
          <p:grpSpPr>
            <a:xfrm>
              <a:off x="7734309" y="2063282"/>
              <a:ext cx="570957" cy="620095"/>
              <a:chOff x="7734309" y="2063282"/>
              <a:chExt cx="570957" cy="620095"/>
            </a:xfrm>
          </p:grpSpPr>
          <p:grpSp>
            <p:nvGrpSpPr>
              <p:cNvPr id="5509" name="Google Shape;5509;p69"/>
              <p:cNvGrpSpPr/>
              <p:nvPr/>
            </p:nvGrpSpPr>
            <p:grpSpPr>
              <a:xfrm>
                <a:off x="8031573" y="2063282"/>
                <a:ext cx="273693" cy="620095"/>
                <a:chOff x="8031573" y="2063282"/>
                <a:chExt cx="273693" cy="620095"/>
              </a:xfrm>
            </p:grpSpPr>
            <p:sp>
              <p:nvSpPr>
                <p:cNvPr id="5510" name="Google Shape;5510;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4" name="Google Shape;5514;p69"/>
              <p:cNvGrpSpPr/>
              <p:nvPr/>
            </p:nvGrpSpPr>
            <p:grpSpPr>
              <a:xfrm flipH="1">
                <a:off x="7734309" y="2063282"/>
                <a:ext cx="273693" cy="620095"/>
                <a:chOff x="8031573" y="2063282"/>
                <a:chExt cx="273693" cy="620095"/>
              </a:xfrm>
            </p:grpSpPr>
            <p:sp>
              <p:nvSpPr>
                <p:cNvPr id="5515" name="Google Shape;5515;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5519" name="Google Shape;5519;p69"/>
          <p:cNvSpPr/>
          <p:nvPr/>
        </p:nvSpPr>
        <p:spPr>
          <a:xfrm>
            <a:off x="9480748" y="5007163"/>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69"/>
          <p:cNvSpPr/>
          <p:nvPr/>
        </p:nvSpPr>
        <p:spPr>
          <a:xfrm rot="10800000">
            <a:off x="8795658" y="5003715"/>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21" name="Google Shape;5521;p69"/>
          <p:cNvGrpSpPr/>
          <p:nvPr/>
        </p:nvGrpSpPr>
        <p:grpSpPr>
          <a:xfrm>
            <a:off x="10449218" y="3889020"/>
            <a:ext cx="803423" cy="802512"/>
            <a:chOff x="1186975" y="238125"/>
            <a:chExt cx="5244275" cy="5238325"/>
          </a:xfrm>
        </p:grpSpPr>
        <p:sp>
          <p:nvSpPr>
            <p:cNvPr id="5522" name="Google Shape;5522;p6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6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6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6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6" name="Google Shape;5526;p69"/>
          <p:cNvGrpSpPr/>
          <p:nvPr/>
        </p:nvGrpSpPr>
        <p:grpSpPr>
          <a:xfrm>
            <a:off x="4372867" y="2741665"/>
            <a:ext cx="869131" cy="916451"/>
            <a:chOff x="3400515" y="2056248"/>
            <a:chExt cx="698134" cy="735987"/>
          </a:xfrm>
        </p:grpSpPr>
        <p:grpSp>
          <p:nvGrpSpPr>
            <p:cNvPr id="5527" name="Google Shape;5527;p69"/>
            <p:cNvGrpSpPr/>
            <p:nvPr/>
          </p:nvGrpSpPr>
          <p:grpSpPr>
            <a:xfrm>
              <a:off x="3400515" y="2283913"/>
              <a:ext cx="312919" cy="219900"/>
              <a:chOff x="3400515" y="2283913"/>
              <a:chExt cx="312919" cy="219900"/>
            </a:xfrm>
          </p:grpSpPr>
          <p:sp>
            <p:nvSpPr>
              <p:cNvPr id="5528" name="Google Shape;5528;p69"/>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29" name="Google Shape;5529;p6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530" name="Google Shape;5530;p69"/>
            <p:cNvGrpSpPr/>
            <p:nvPr/>
          </p:nvGrpSpPr>
          <p:grpSpPr>
            <a:xfrm>
              <a:off x="3547823" y="2461089"/>
              <a:ext cx="219900" cy="331146"/>
              <a:chOff x="3547823" y="2461089"/>
              <a:chExt cx="219900" cy="331146"/>
            </a:xfrm>
          </p:grpSpPr>
          <p:sp>
            <p:nvSpPr>
              <p:cNvPr id="5531" name="Google Shape;5531;p69"/>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32" name="Google Shape;5532;p6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533" name="Google Shape;5533;p69"/>
            <p:cNvGrpSpPr/>
            <p:nvPr/>
          </p:nvGrpSpPr>
          <p:grpSpPr>
            <a:xfrm>
              <a:off x="3734138" y="2461089"/>
              <a:ext cx="219900" cy="331146"/>
              <a:chOff x="3734138" y="2461089"/>
              <a:chExt cx="219900" cy="331146"/>
            </a:xfrm>
          </p:grpSpPr>
          <p:sp>
            <p:nvSpPr>
              <p:cNvPr id="5534" name="Google Shape;5534;p69"/>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35" name="Google Shape;5535;p6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536" name="Google Shape;5536;p69"/>
            <p:cNvGrpSpPr/>
            <p:nvPr/>
          </p:nvGrpSpPr>
          <p:grpSpPr>
            <a:xfrm>
              <a:off x="3787560" y="2281742"/>
              <a:ext cx="311089" cy="219900"/>
              <a:chOff x="3787560" y="2281742"/>
              <a:chExt cx="311089" cy="219900"/>
            </a:xfrm>
          </p:grpSpPr>
          <p:sp>
            <p:nvSpPr>
              <p:cNvPr id="5537" name="Google Shape;5537;p69"/>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5538" name="Google Shape;5538;p6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539" name="Google Shape;5539;p69"/>
            <p:cNvGrpSpPr/>
            <p:nvPr/>
          </p:nvGrpSpPr>
          <p:grpSpPr>
            <a:xfrm>
              <a:off x="3637290" y="2056248"/>
              <a:ext cx="219900" cy="330736"/>
              <a:chOff x="3637290" y="2056248"/>
              <a:chExt cx="219900" cy="330736"/>
            </a:xfrm>
          </p:grpSpPr>
          <p:sp>
            <p:nvSpPr>
              <p:cNvPr id="5540" name="Google Shape;5540;p69"/>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5541" name="Google Shape;5541;p6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542" name="Google Shape;5542;p69"/>
          <p:cNvGrpSpPr/>
          <p:nvPr/>
        </p:nvGrpSpPr>
        <p:grpSpPr>
          <a:xfrm>
            <a:off x="3428475" y="3901673"/>
            <a:ext cx="1690859" cy="789859"/>
            <a:chOff x="238125" y="1188750"/>
            <a:chExt cx="7140450" cy="3335550"/>
          </a:xfrm>
        </p:grpSpPr>
        <p:sp>
          <p:nvSpPr>
            <p:cNvPr id="5543" name="Google Shape;5543;p6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6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6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6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6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48" name="Google Shape;5548;p69"/>
          <p:cNvGrpSpPr/>
          <p:nvPr/>
        </p:nvGrpSpPr>
        <p:grpSpPr>
          <a:xfrm>
            <a:off x="8905676" y="3904547"/>
            <a:ext cx="1405259" cy="786863"/>
            <a:chOff x="238125" y="1335475"/>
            <a:chExt cx="5418735" cy="3034175"/>
          </a:xfrm>
        </p:grpSpPr>
        <p:sp>
          <p:nvSpPr>
            <p:cNvPr id="5549" name="Google Shape;5549;p6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6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6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2" name="Google Shape;5552;p69"/>
          <p:cNvGrpSpPr/>
          <p:nvPr/>
        </p:nvGrpSpPr>
        <p:grpSpPr>
          <a:xfrm>
            <a:off x="5480089" y="4977746"/>
            <a:ext cx="1690943" cy="851919"/>
            <a:chOff x="3967651" y="3645904"/>
            <a:chExt cx="1479304" cy="745292"/>
          </a:xfrm>
        </p:grpSpPr>
        <p:grpSp>
          <p:nvGrpSpPr>
            <p:cNvPr id="5553" name="Google Shape;5553;p69"/>
            <p:cNvGrpSpPr/>
            <p:nvPr/>
          </p:nvGrpSpPr>
          <p:grpSpPr>
            <a:xfrm>
              <a:off x="3967651" y="4009026"/>
              <a:ext cx="1479304" cy="382170"/>
              <a:chOff x="3967651" y="4009026"/>
              <a:chExt cx="1479304" cy="382170"/>
            </a:xfrm>
          </p:grpSpPr>
          <p:grpSp>
            <p:nvGrpSpPr>
              <p:cNvPr id="5554" name="Google Shape;5554;p69"/>
              <p:cNvGrpSpPr/>
              <p:nvPr/>
            </p:nvGrpSpPr>
            <p:grpSpPr>
              <a:xfrm>
                <a:off x="4892216" y="4195630"/>
                <a:ext cx="554739" cy="195566"/>
                <a:chOff x="3604375" y="4892160"/>
                <a:chExt cx="1651500" cy="582215"/>
              </a:xfrm>
            </p:grpSpPr>
            <p:sp>
              <p:nvSpPr>
                <p:cNvPr id="5555" name="Google Shape;5555;p6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6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57" name="Google Shape;5557;p69"/>
              <p:cNvGrpSpPr/>
              <p:nvPr/>
            </p:nvGrpSpPr>
            <p:grpSpPr>
              <a:xfrm>
                <a:off x="3967651" y="4146303"/>
                <a:ext cx="579402" cy="244893"/>
                <a:chOff x="851875" y="4745310"/>
                <a:chExt cx="1724925" cy="729065"/>
              </a:xfrm>
            </p:grpSpPr>
            <p:sp>
              <p:nvSpPr>
                <p:cNvPr id="5558" name="Google Shape;5558;p6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6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60" name="Google Shape;5560;p69"/>
              <p:cNvGrpSpPr/>
              <p:nvPr/>
            </p:nvGrpSpPr>
            <p:grpSpPr>
              <a:xfrm>
                <a:off x="4460753" y="4009026"/>
                <a:ext cx="493110" cy="382170"/>
                <a:chOff x="2319875" y="4336625"/>
                <a:chExt cx="1468025" cy="1137750"/>
              </a:xfrm>
            </p:grpSpPr>
            <p:sp>
              <p:nvSpPr>
                <p:cNvPr id="5561" name="Google Shape;5561;p6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6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63" name="Google Shape;5563;p69"/>
            <p:cNvGrpSpPr/>
            <p:nvPr/>
          </p:nvGrpSpPr>
          <p:grpSpPr>
            <a:xfrm>
              <a:off x="4479443" y="3645904"/>
              <a:ext cx="455965" cy="388789"/>
              <a:chOff x="2957425" y="238100"/>
              <a:chExt cx="1910200" cy="1628775"/>
            </a:xfrm>
          </p:grpSpPr>
          <p:sp>
            <p:nvSpPr>
              <p:cNvPr id="5564" name="Google Shape;5564;p6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6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6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6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6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6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6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6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6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6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74" name="Google Shape;5574;p69"/>
          <p:cNvGrpSpPr/>
          <p:nvPr/>
        </p:nvGrpSpPr>
        <p:grpSpPr>
          <a:xfrm>
            <a:off x="3328239" y="4979347"/>
            <a:ext cx="1657504" cy="850319"/>
            <a:chOff x="2496310" y="3693351"/>
            <a:chExt cx="1342906" cy="688926"/>
          </a:xfrm>
        </p:grpSpPr>
        <p:grpSp>
          <p:nvGrpSpPr>
            <p:cNvPr id="5575" name="Google Shape;5575;p69"/>
            <p:cNvGrpSpPr/>
            <p:nvPr/>
          </p:nvGrpSpPr>
          <p:grpSpPr>
            <a:xfrm>
              <a:off x="2496310" y="3693351"/>
              <a:ext cx="1342906" cy="688875"/>
              <a:chOff x="2496310" y="3693351"/>
              <a:chExt cx="1342906" cy="688875"/>
            </a:xfrm>
          </p:grpSpPr>
          <p:sp>
            <p:nvSpPr>
              <p:cNvPr id="5576" name="Google Shape;5576;p6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69"/>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69"/>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69"/>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69"/>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69"/>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582" name="Google Shape;5582;p69"/>
              <p:cNvCxnSpPr>
                <a:stCxn id="558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583" name="Google Shape;5583;p69"/>
              <p:cNvCxnSpPr>
                <a:stCxn id="557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584" name="Google Shape;5584;p69"/>
              <p:cNvCxnSpPr>
                <a:stCxn id="557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5" name="Google Shape;5585;p69"/>
              <p:cNvCxnSpPr>
                <a:stCxn id="558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586" name="Google Shape;5586;p69"/>
              <p:cNvCxnSpPr>
                <a:stCxn id="557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587" name="Google Shape;5587;p69"/>
            <p:cNvGrpSpPr/>
            <p:nvPr/>
          </p:nvGrpSpPr>
          <p:grpSpPr>
            <a:xfrm>
              <a:off x="2675275" y="3930557"/>
              <a:ext cx="1003306" cy="451719"/>
              <a:chOff x="2675275" y="4174282"/>
              <a:chExt cx="1003306" cy="451719"/>
            </a:xfrm>
          </p:grpSpPr>
          <p:sp>
            <p:nvSpPr>
              <p:cNvPr id="5588" name="Google Shape;5588;p6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6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6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91" name="Google Shape;5591;p69"/>
          <p:cNvGrpSpPr/>
          <p:nvPr/>
        </p:nvGrpSpPr>
        <p:grpSpPr>
          <a:xfrm>
            <a:off x="2226467" y="1561809"/>
            <a:ext cx="766015" cy="1166279"/>
            <a:chOff x="1715404" y="1112080"/>
            <a:chExt cx="642270" cy="977984"/>
          </a:xfrm>
        </p:grpSpPr>
        <p:grpSp>
          <p:nvGrpSpPr>
            <p:cNvPr id="5592" name="Google Shape;5592;p69"/>
            <p:cNvGrpSpPr/>
            <p:nvPr/>
          </p:nvGrpSpPr>
          <p:grpSpPr>
            <a:xfrm>
              <a:off x="1715404" y="1112080"/>
              <a:ext cx="642270" cy="977984"/>
              <a:chOff x="1715404" y="1112080"/>
              <a:chExt cx="642270" cy="977984"/>
            </a:xfrm>
          </p:grpSpPr>
          <p:sp>
            <p:nvSpPr>
              <p:cNvPr id="5593" name="Google Shape;5593;p6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6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5" name="Google Shape;5595;p69"/>
            <p:cNvGrpSpPr/>
            <p:nvPr/>
          </p:nvGrpSpPr>
          <p:grpSpPr>
            <a:xfrm>
              <a:off x="1768927" y="1165603"/>
              <a:ext cx="535225" cy="851367"/>
              <a:chOff x="1768927" y="1165603"/>
              <a:chExt cx="535225" cy="851367"/>
            </a:xfrm>
          </p:grpSpPr>
          <p:sp>
            <p:nvSpPr>
              <p:cNvPr id="5596" name="Google Shape;5596;p6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6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8" name="Google Shape;5598;p69"/>
            <p:cNvGrpSpPr/>
            <p:nvPr/>
          </p:nvGrpSpPr>
          <p:grpSpPr>
            <a:xfrm>
              <a:off x="1822449" y="1219125"/>
              <a:ext cx="428180" cy="718859"/>
              <a:chOff x="1822449" y="1219125"/>
              <a:chExt cx="428180" cy="718859"/>
            </a:xfrm>
          </p:grpSpPr>
          <p:sp>
            <p:nvSpPr>
              <p:cNvPr id="5599" name="Google Shape;5599;p6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6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01" name="Google Shape;5601;p69"/>
            <p:cNvGrpSpPr/>
            <p:nvPr/>
          </p:nvGrpSpPr>
          <p:grpSpPr>
            <a:xfrm>
              <a:off x="1875972" y="1272648"/>
              <a:ext cx="321135" cy="586939"/>
              <a:chOff x="1875972" y="1272648"/>
              <a:chExt cx="321135" cy="586939"/>
            </a:xfrm>
          </p:grpSpPr>
          <p:sp>
            <p:nvSpPr>
              <p:cNvPr id="5602" name="Google Shape;5602;p6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6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04" name="Google Shape;5604;p69"/>
          <p:cNvGrpSpPr/>
          <p:nvPr/>
        </p:nvGrpSpPr>
        <p:grpSpPr>
          <a:xfrm>
            <a:off x="10369349" y="4970771"/>
            <a:ext cx="391807" cy="858893"/>
            <a:chOff x="241025" y="3151575"/>
            <a:chExt cx="293855" cy="644170"/>
          </a:xfrm>
        </p:grpSpPr>
        <p:sp>
          <p:nvSpPr>
            <p:cNvPr id="5605" name="Google Shape;5605;p6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6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07" name="Google Shape;5607;p69"/>
          <p:cNvGrpSpPr/>
          <p:nvPr/>
        </p:nvGrpSpPr>
        <p:grpSpPr>
          <a:xfrm>
            <a:off x="966660" y="3904104"/>
            <a:ext cx="2372865" cy="788827"/>
            <a:chOff x="246070" y="1983375"/>
            <a:chExt cx="1855347" cy="616849"/>
          </a:xfrm>
        </p:grpSpPr>
        <p:sp>
          <p:nvSpPr>
            <p:cNvPr id="5608" name="Google Shape;5608;p6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6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6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6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6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6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6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6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6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17" name="Google Shape;5617;p69"/>
          <p:cNvGrpSpPr/>
          <p:nvPr/>
        </p:nvGrpSpPr>
        <p:grpSpPr>
          <a:xfrm>
            <a:off x="3114482" y="1561809"/>
            <a:ext cx="948073" cy="994657"/>
            <a:chOff x="2496269" y="1171698"/>
            <a:chExt cx="761953" cy="799392"/>
          </a:xfrm>
        </p:grpSpPr>
        <p:grpSp>
          <p:nvGrpSpPr>
            <p:cNvPr id="5618" name="Google Shape;5618;p69"/>
            <p:cNvGrpSpPr/>
            <p:nvPr/>
          </p:nvGrpSpPr>
          <p:grpSpPr>
            <a:xfrm>
              <a:off x="2496269" y="1171698"/>
              <a:ext cx="761953" cy="723022"/>
              <a:chOff x="2496269" y="1171698"/>
              <a:chExt cx="761953" cy="723022"/>
            </a:xfrm>
          </p:grpSpPr>
          <p:sp>
            <p:nvSpPr>
              <p:cNvPr id="5619" name="Google Shape;5619;p6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6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21" name="Google Shape;5621;p69"/>
              <p:cNvGrpSpPr/>
              <p:nvPr/>
            </p:nvGrpSpPr>
            <p:grpSpPr>
              <a:xfrm>
                <a:off x="2496269" y="1171698"/>
                <a:ext cx="761953" cy="723022"/>
                <a:chOff x="2496269" y="1120652"/>
                <a:chExt cx="761953" cy="723022"/>
              </a:xfrm>
            </p:grpSpPr>
            <p:grpSp>
              <p:nvGrpSpPr>
                <p:cNvPr id="5622" name="Google Shape;5622;p69"/>
                <p:cNvGrpSpPr/>
                <p:nvPr/>
              </p:nvGrpSpPr>
              <p:grpSpPr>
                <a:xfrm>
                  <a:off x="2496269" y="1120652"/>
                  <a:ext cx="761953" cy="723022"/>
                  <a:chOff x="2496269" y="1120652"/>
                  <a:chExt cx="761953" cy="723022"/>
                </a:xfrm>
              </p:grpSpPr>
              <p:grpSp>
                <p:nvGrpSpPr>
                  <p:cNvPr id="5623" name="Google Shape;5623;p69"/>
                  <p:cNvGrpSpPr/>
                  <p:nvPr/>
                </p:nvGrpSpPr>
                <p:grpSpPr>
                  <a:xfrm>
                    <a:off x="2496269" y="1304589"/>
                    <a:ext cx="407089" cy="305057"/>
                    <a:chOff x="2496269" y="1304589"/>
                    <a:chExt cx="407089" cy="305057"/>
                  </a:xfrm>
                </p:grpSpPr>
                <p:sp>
                  <p:nvSpPr>
                    <p:cNvPr id="5624" name="Google Shape;5624;p6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6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6" name="Google Shape;5626;p69"/>
                  <p:cNvGrpSpPr/>
                  <p:nvPr/>
                </p:nvGrpSpPr>
                <p:grpSpPr>
                  <a:xfrm>
                    <a:off x="2586468" y="1493376"/>
                    <a:ext cx="358850" cy="349656"/>
                    <a:chOff x="2586468" y="1493376"/>
                    <a:chExt cx="358850" cy="349656"/>
                  </a:xfrm>
                </p:grpSpPr>
                <p:sp>
                  <p:nvSpPr>
                    <p:cNvPr id="5627" name="Google Shape;5627;p6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6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29" name="Google Shape;5629;p69"/>
                  <p:cNvGrpSpPr/>
                  <p:nvPr/>
                </p:nvGrpSpPr>
                <p:grpSpPr>
                  <a:xfrm>
                    <a:off x="2807939" y="1494024"/>
                    <a:ext cx="358857" cy="349650"/>
                    <a:chOff x="2807939" y="1494024"/>
                    <a:chExt cx="358857" cy="349650"/>
                  </a:xfrm>
                </p:grpSpPr>
                <p:sp>
                  <p:nvSpPr>
                    <p:cNvPr id="5630" name="Google Shape;5630;p6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6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2" name="Google Shape;5632;p69"/>
                  <p:cNvGrpSpPr/>
                  <p:nvPr/>
                </p:nvGrpSpPr>
                <p:grpSpPr>
                  <a:xfrm>
                    <a:off x="2851133" y="1305635"/>
                    <a:ext cx="407089" cy="305057"/>
                    <a:chOff x="2851133" y="1305635"/>
                    <a:chExt cx="407089" cy="305057"/>
                  </a:xfrm>
                </p:grpSpPr>
                <p:sp>
                  <p:nvSpPr>
                    <p:cNvPr id="5633" name="Google Shape;5633;p6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6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5" name="Google Shape;5635;p69"/>
                  <p:cNvGrpSpPr/>
                  <p:nvPr/>
                </p:nvGrpSpPr>
                <p:grpSpPr>
                  <a:xfrm>
                    <a:off x="2727495" y="1120652"/>
                    <a:ext cx="300271" cy="396358"/>
                    <a:chOff x="2727495" y="1120652"/>
                    <a:chExt cx="300271" cy="396358"/>
                  </a:xfrm>
                </p:grpSpPr>
                <p:sp>
                  <p:nvSpPr>
                    <p:cNvPr id="5636" name="Google Shape;5636;p6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6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38" name="Google Shape;5638;p69"/>
                <p:cNvGrpSpPr/>
                <p:nvPr/>
              </p:nvGrpSpPr>
              <p:grpSpPr>
                <a:xfrm>
                  <a:off x="2722305" y="1350460"/>
                  <a:ext cx="308357" cy="308344"/>
                  <a:chOff x="2722305" y="1350460"/>
                  <a:chExt cx="308357" cy="308344"/>
                </a:xfrm>
              </p:grpSpPr>
              <p:sp>
                <p:nvSpPr>
                  <p:cNvPr id="5639" name="Google Shape;5639;p6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40" name="Google Shape;5640;p69"/>
                  <p:cNvGrpSpPr/>
                  <p:nvPr/>
                </p:nvGrpSpPr>
                <p:grpSpPr>
                  <a:xfrm>
                    <a:off x="2725064" y="1364529"/>
                    <a:ext cx="297954" cy="280182"/>
                    <a:chOff x="2725064" y="1364529"/>
                    <a:chExt cx="297954" cy="280182"/>
                  </a:xfrm>
                </p:grpSpPr>
                <p:sp>
                  <p:nvSpPr>
                    <p:cNvPr id="5641" name="Google Shape;5641;p6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6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6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6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6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5646" name="Google Shape;5646;p6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6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6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6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6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1" name="Google Shape;5651;p69"/>
          <p:cNvGrpSpPr/>
          <p:nvPr/>
        </p:nvGrpSpPr>
        <p:grpSpPr>
          <a:xfrm>
            <a:off x="5232748" y="3903283"/>
            <a:ext cx="2092192" cy="788020"/>
            <a:chOff x="3820100" y="3023049"/>
            <a:chExt cx="1303926" cy="491162"/>
          </a:xfrm>
        </p:grpSpPr>
        <p:grpSp>
          <p:nvGrpSpPr>
            <p:cNvPr id="5652" name="Google Shape;5652;p69"/>
            <p:cNvGrpSpPr/>
            <p:nvPr/>
          </p:nvGrpSpPr>
          <p:grpSpPr>
            <a:xfrm>
              <a:off x="3820100" y="3023072"/>
              <a:ext cx="1303926" cy="491139"/>
              <a:chOff x="3820100" y="3023072"/>
              <a:chExt cx="1303926" cy="491139"/>
            </a:xfrm>
          </p:grpSpPr>
          <p:sp>
            <p:nvSpPr>
              <p:cNvPr id="5653" name="Google Shape;5653;p6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6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5" name="Google Shape;5655;p69"/>
            <p:cNvGrpSpPr/>
            <p:nvPr/>
          </p:nvGrpSpPr>
          <p:grpSpPr>
            <a:xfrm>
              <a:off x="4132439" y="3023645"/>
              <a:ext cx="393633" cy="177096"/>
              <a:chOff x="4132439" y="3023645"/>
              <a:chExt cx="393633" cy="177096"/>
            </a:xfrm>
          </p:grpSpPr>
          <p:sp>
            <p:nvSpPr>
              <p:cNvPr id="5656" name="Google Shape;5656;p6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6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58" name="Google Shape;5658;p69"/>
            <p:cNvGrpSpPr/>
            <p:nvPr/>
          </p:nvGrpSpPr>
          <p:grpSpPr>
            <a:xfrm>
              <a:off x="3921811" y="3023049"/>
              <a:ext cx="1002397" cy="388943"/>
              <a:chOff x="3921811" y="3023049"/>
              <a:chExt cx="1002397" cy="388943"/>
            </a:xfrm>
          </p:grpSpPr>
          <p:sp>
            <p:nvSpPr>
              <p:cNvPr id="5659" name="Google Shape;5659;p6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6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61" name="Google Shape;5661;p69"/>
            <p:cNvGrpSpPr/>
            <p:nvPr/>
          </p:nvGrpSpPr>
          <p:grpSpPr>
            <a:xfrm>
              <a:off x="4023645" y="3023049"/>
              <a:ext cx="683032" cy="286722"/>
              <a:chOff x="4023645" y="3023049"/>
              <a:chExt cx="683032" cy="286722"/>
            </a:xfrm>
          </p:grpSpPr>
          <p:sp>
            <p:nvSpPr>
              <p:cNvPr id="5662" name="Google Shape;5662;p6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6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64" name="Google Shape;5664;p69"/>
          <p:cNvGrpSpPr/>
          <p:nvPr/>
        </p:nvGrpSpPr>
        <p:grpSpPr>
          <a:xfrm>
            <a:off x="2075577" y="2739077"/>
            <a:ext cx="951363" cy="917367"/>
            <a:chOff x="1706078" y="2092648"/>
            <a:chExt cx="660913" cy="637296"/>
          </a:xfrm>
        </p:grpSpPr>
        <p:sp>
          <p:nvSpPr>
            <p:cNvPr id="5665" name="Google Shape;5665;p6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666" name="Google Shape;5666;p69"/>
            <p:cNvGrpSpPr/>
            <p:nvPr/>
          </p:nvGrpSpPr>
          <p:grpSpPr>
            <a:xfrm>
              <a:off x="1706078" y="2092648"/>
              <a:ext cx="660913" cy="575241"/>
              <a:chOff x="1706078" y="2092648"/>
              <a:chExt cx="660913" cy="575241"/>
            </a:xfrm>
          </p:grpSpPr>
          <p:sp>
            <p:nvSpPr>
              <p:cNvPr id="5667" name="Google Shape;5667;p6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6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6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670" name="Google Shape;5670;p69"/>
          <p:cNvGrpSpPr/>
          <p:nvPr/>
        </p:nvGrpSpPr>
        <p:grpSpPr>
          <a:xfrm>
            <a:off x="8424723" y="1562475"/>
            <a:ext cx="1756612" cy="912224"/>
            <a:chOff x="238125" y="999450"/>
            <a:chExt cx="7140700" cy="3708225"/>
          </a:xfrm>
        </p:grpSpPr>
        <p:sp>
          <p:nvSpPr>
            <p:cNvPr id="5671" name="Google Shape;5671;p6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6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6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6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6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6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6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6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6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683"/>
        <p:cNvGrpSpPr/>
        <p:nvPr/>
      </p:nvGrpSpPr>
      <p:grpSpPr>
        <a:xfrm>
          <a:off x="0" y="0"/>
          <a:ext cx="0" cy="0"/>
          <a:chOff x="0" y="0"/>
          <a:chExt cx="0" cy="0"/>
        </a:xfrm>
      </p:grpSpPr>
      <p:grpSp>
        <p:nvGrpSpPr>
          <p:cNvPr id="5684" name="Google Shape;5684;p70"/>
          <p:cNvGrpSpPr/>
          <p:nvPr/>
        </p:nvGrpSpPr>
        <p:grpSpPr>
          <a:xfrm>
            <a:off x="972318" y="1572887"/>
            <a:ext cx="2181489" cy="2034859"/>
            <a:chOff x="729238" y="1179665"/>
            <a:chExt cx="1636117" cy="1526144"/>
          </a:xfrm>
        </p:grpSpPr>
        <p:grpSp>
          <p:nvGrpSpPr>
            <p:cNvPr id="5685" name="Google Shape;5685;p70"/>
            <p:cNvGrpSpPr/>
            <p:nvPr/>
          </p:nvGrpSpPr>
          <p:grpSpPr>
            <a:xfrm>
              <a:off x="729238" y="1179665"/>
              <a:ext cx="80700" cy="1526144"/>
              <a:chOff x="729238" y="1179665"/>
              <a:chExt cx="80700" cy="1526144"/>
            </a:xfrm>
          </p:grpSpPr>
          <p:sp>
            <p:nvSpPr>
              <p:cNvPr id="5686" name="Google Shape;5686;p70"/>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70"/>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70"/>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70"/>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70"/>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70"/>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70"/>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70"/>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70"/>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70"/>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6" name="Google Shape;5696;p70"/>
            <p:cNvGrpSpPr/>
            <p:nvPr/>
          </p:nvGrpSpPr>
          <p:grpSpPr>
            <a:xfrm>
              <a:off x="903098" y="1179665"/>
              <a:ext cx="80700" cy="1526144"/>
              <a:chOff x="903098" y="1179665"/>
              <a:chExt cx="80700" cy="1526144"/>
            </a:xfrm>
          </p:grpSpPr>
          <p:sp>
            <p:nvSpPr>
              <p:cNvPr id="5697" name="Google Shape;5697;p70"/>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70"/>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70"/>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70"/>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70"/>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70"/>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70"/>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70"/>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70"/>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70"/>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7" name="Google Shape;5707;p70"/>
            <p:cNvGrpSpPr/>
            <p:nvPr/>
          </p:nvGrpSpPr>
          <p:grpSpPr>
            <a:xfrm>
              <a:off x="1076958" y="1179665"/>
              <a:ext cx="80700" cy="1526144"/>
              <a:chOff x="1076958" y="1179665"/>
              <a:chExt cx="80700" cy="1526144"/>
            </a:xfrm>
          </p:grpSpPr>
          <p:sp>
            <p:nvSpPr>
              <p:cNvPr id="5708" name="Google Shape;5708;p70"/>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70"/>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70"/>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70"/>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70"/>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70"/>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70"/>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70"/>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70"/>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70"/>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18" name="Google Shape;5718;p70"/>
            <p:cNvGrpSpPr/>
            <p:nvPr/>
          </p:nvGrpSpPr>
          <p:grpSpPr>
            <a:xfrm>
              <a:off x="1247707" y="1179665"/>
              <a:ext cx="80700" cy="1526144"/>
              <a:chOff x="1247707" y="1179665"/>
              <a:chExt cx="80700" cy="1526144"/>
            </a:xfrm>
          </p:grpSpPr>
          <p:sp>
            <p:nvSpPr>
              <p:cNvPr id="5719" name="Google Shape;5719;p70"/>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70"/>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70"/>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70"/>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70"/>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70"/>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70"/>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70"/>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70"/>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70"/>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9" name="Google Shape;5729;p70"/>
            <p:cNvGrpSpPr/>
            <p:nvPr/>
          </p:nvGrpSpPr>
          <p:grpSpPr>
            <a:xfrm>
              <a:off x="1421567" y="1179665"/>
              <a:ext cx="80700" cy="1526144"/>
              <a:chOff x="1421567" y="1179665"/>
              <a:chExt cx="80700" cy="1526144"/>
            </a:xfrm>
          </p:grpSpPr>
          <p:sp>
            <p:nvSpPr>
              <p:cNvPr id="5730" name="Google Shape;5730;p70"/>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70"/>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70"/>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70"/>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70"/>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70"/>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70"/>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70"/>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70"/>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70"/>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0" name="Google Shape;5740;p70"/>
            <p:cNvGrpSpPr/>
            <p:nvPr/>
          </p:nvGrpSpPr>
          <p:grpSpPr>
            <a:xfrm>
              <a:off x="1592327" y="1179665"/>
              <a:ext cx="80700" cy="1526144"/>
              <a:chOff x="1592327" y="1179665"/>
              <a:chExt cx="80700" cy="1526144"/>
            </a:xfrm>
          </p:grpSpPr>
          <p:sp>
            <p:nvSpPr>
              <p:cNvPr id="5741" name="Google Shape;5741;p70"/>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70"/>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70"/>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70"/>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70"/>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70"/>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70"/>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70"/>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70"/>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70"/>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1" name="Google Shape;5751;p70"/>
            <p:cNvGrpSpPr/>
            <p:nvPr/>
          </p:nvGrpSpPr>
          <p:grpSpPr>
            <a:xfrm>
              <a:off x="1766187" y="1179665"/>
              <a:ext cx="80700" cy="1526144"/>
              <a:chOff x="1766187" y="1179665"/>
              <a:chExt cx="80700" cy="1526144"/>
            </a:xfrm>
          </p:grpSpPr>
          <p:sp>
            <p:nvSpPr>
              <p:cNvPr id="5752" name="Google Shape;5752;p70"/>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70"/>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70"/>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70"/>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70"/>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70"/>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70"/>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70"/>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70"/>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70"/>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2" name="Google Shape;5762;p70"/>
            <p:cNvGrpSpPr/>
            <p:nvPr/>
          </p:nvGrpSpPr>
          <p:grpSpPr>
            <a:xfrm>
              <a:off x="1936935" y="1179665"/>
              <a:ext cx="80700" cy="1526144"/>
              <a:chOff x="1936935" y="1179665"/>
              <a:chExt cx="80700" cy="1526144"/>
            </a:xfrm>
          </p:grpSpPr>
          <p:sp>
            <p:nvSpPr>
              <p:cNvPr id="5763" name="Google Shape;5763;p70"/>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70"/>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70"/>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70"/>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70"/>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70"/>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70"/>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70"/>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70"/>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70"/>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3" name="Google Shape;5773;p70"/>
            <p:cNvGrpSpPr/>
            <p:nvPr/>
          </p:nvGrpSpPr>
          <p:grpSpPr>
            <a:xfrm>
              <a:off x="2110795" y="1179665"/>
              <a:ext cx="80700" cy="1526144"/>
              <a:chOff x="2110795" y="1179665"/>
              <a:chExt cx="80700" cy="1526144"/>
            </a:xfrm>
          </p:grpSpPr>
          <p:sp>
            <p:nvSpPr>
              <p:cNvPr id="5774" name="Google Shape;5774;p70"/>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70"/>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70"/>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70"/>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70"/>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70"/>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70"/>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70"/>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70"/>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70"/>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84" name="Google Shape;5784;p70"/>
            <p:cNvGrpSpPr/>
            <p:nvPr/>
          </p:nvGrpSpPr>
          <p:grpSpPr>
            <a:xfrm>
              <a:off x="2284655" y="1179665"/>
              <a:ext cx="80700" cy="1526144"/>
              <a:chOff x="2284655" y="1179665"/>
              <a:chExt cx="80700" cy="1526144"/>
            </a:xfrm>
          </p:grpSpPr>
          <p:sp>
            <p:nvSpPr>
              <p:cNvPr id="5785" name="Google Shape;5785;p70"/>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70"/>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70"/>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70"/>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70"/>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70"/>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70"/>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70"/>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70"/>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70"/>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795" name="Google Shape;5795;p70"/>
          <p:cNvGrpSpPr/>
          <p:nvPr/>
        </p:nvGrpSpPr>
        <p:grpSpPr>
          <a:xfrm>
            <a:off x="3498539" y="1598405"/>
            <a:ext cx="1818997" cy="1469511"/>
            <a:chOff x="2623904" y="1198803"/>
            <a:chExt cx="1364248" cy="1102133"/>
          </a:xfrm>
        </p:grpSpPr>
        <p:grpSp>
          <p:nvGrpSpPr>
            <p:cNvPr id="5796" name="Google Shape;5796;p70"/>
            <p:cNvGrpSpPr/>
            <p:nvPr/>
          </p:nvGrpSpPr>
          <p:grpSpPr>
            <a:xfrm>
              <a:off x="2623907" y="1198803"/>
              <a:ext cx="1364245" cy="273000"/>
              <a:chOff x="2623907" y="1198803"/>
              <a:chExt cx="1364245" cy="273000"/>
            </a:xfrm>
          </p:grpSpPr>
          <p:sp>
            <p:nvSpPr>
              <p:cNvPr id="5797" name="Google Shape;5797;p70"/>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70"/>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70"/>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70"/>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70"/>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2" name="Google Shape;5802;p70"/>
            <p:cNvGrpSpPr/>
            <p:nvPr/>
          </p:nvGrpSpPr>
          <p:grpSpPr>
            <a:xfrm>
              <a:off x="2623904" y="1476964"/>
              <a:ext cx="1364245" cy="273000"/>
              <a:chOff x="2623904" y="1476964"/>
              <a:chExt cx="1364245" cy="273000"/>
            </a:xfrm>
          </p:grpSpPr>
          <p:sp>
            <p:nvSpPr>
              <p:cNvPr id="5803" name="Google Shape;5803;p70"/>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70"/>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70"/>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70"/>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70"/>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08" name="Google Shape;5808;p70"/>
            <p:cNvGrpSpPr/>
            <p:nvPr/>
          </p:nvGrpSpPr>
          <p:grpSpPr>
            <a:xfrm>
              <a:off x="2623907" y="1749775"/>
              <a:ext cx="1364245" cy="273000"/>
              <a:chOff x="2623907" y="1749775"/>
              <a:chExt cx="1364245" cy="273000"/>
            </a:xfrm>
          </p:grpSpPr>
          <p:sp>
            <p:nvSpPr>
              <p:cNvPr id="5809" name="Google Shape;5809;p70"/>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70"/>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70"/>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70"/>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70"/>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4" name="Google Shape;5814;p70"/>
            <p:cNvGrpSpPr/>
            <p:nvPr/>
          </p:nvGrpSpPr>
          <p:grpSpPr>
            <a:xfrm>
              <a:off x="2623904" y="2027936"/>
              <a:ext cx="1364245" cy="273000"/>
              <a:chOff x="2623904" y="2027936"/>
              <a:chExt cx="1364245" cy="273000"/>
            </a:xfrm>
          </p:grpSpPr>
          <p:sp>
            <p:nvSpPr>
              <p:cNvPr id="5815" name="Google Shape;5815;p70"/>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70"/>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70"/>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70"/>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70"/>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20" name="Google Shape;5820;p70"/>
          <p:cNvGrpSpPr/>
          <p:nvPr/>
        </p:nvGrpSpPr>
        <p:grpSpPr>
          <a:xfrm>
            <a:off x="3484487" y="3543835"/>
            <a:ext cx="1850055" cy="212165"/>
            <a:chOff x="3200660" y="2180272"/>
            <a:chExt cx="2563824" cy="378237"/>
          </a:xfrm>
        </p:grpSpPr>
        <p:sp>
          <p:nvSpPr>
            <p:cNvPr id="5821" name="Google Shape;5821;p7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7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7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7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7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7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7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7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7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7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7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7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7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7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7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7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7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7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9" name="Google Shape;5839;p70"/>
          <p:cNvGrpSpPr/>
          <p:nvPr/>
        </p:nvGrpSpPr>
        <p:grpSpPr>
          <a:xfrm>
            <a:off x="3479853" y="3914188"/>
            <a:ext cx="1854003" cy="212833"/>
            <a:chOff x="3530150" y="2790075"/>
            <a:chExt cx="1962600" cy="225300"/>
          </a:xfrm>
        </p:grpSpPr>
        <p:sp>
          <p:nvSpPr>
            <p:cNvPr id="5840" name="Google Shape;5840;p70"/>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70"/>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2" name="Google Shape;5842;p70"/>
          <p:cNvGrpSpPr/>
          <p:nvPr/>
        </p:nvGrpSpPr>
        <p:grpSpPr>
          <a:xfrm>
            <a:off x="3479931" y="4285207"/>
            <a:ext cx="1882172" cy="205567"/>
            <a:chOff x="3558802" y="4011244"/>
            <a:chExt cx="1866000" cy="111600"/>
          </a:xfrm>
        </p:grpSpPr>
        <p:sp>
          <p:nvSpPr>
            <p:cNvPr id="5843" name="Google Shape;5843;p7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7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5" name="Google Shape;5845;p70"/>
          <p:cNvGrpSpPr/>
          <p:nvPr/>
        </p:nvGrpSpPr>
        <p:grpSpPr>
          <a:xfrm>
            <a:off x="3480314" y="3225968"/>
            <a:ext cx="1844671" cy="159681"/>
            <a:chOff x="3465975" y="2270258"/>
            <a:chExt cx="1986364" cy="171947"/>
          </a:xfrm>
        </p:grpSpPr>
        <p:sp>
          <p:nvSpPr>
            <p:cNvPr id="5846" name="Google Shape;5846;p7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7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70"/>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70"/>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70"/>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7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70"/>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70"/>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4" name="Google Shape;5854;p70"/>
          <p:cNvGrpSpPr/>
          <p:nvPr/>
        </p:nvGrpSpPr>
        <p:grpSpPr>
          <a:xfrm>
            <a:off x="3494992" y="5044331"/>
            <a:ext cx="1826041" cy="260613"/>
            <a:chOff x="723300" y="4253549"/>
            <a:chExt cx="2276482" cy="324900"/>
          </a:xfrm>
        </p:grpSpPr>
        <p:sp>
          <p:nvSpPr>
            <p:cNvPr id="5855" name="Google Shape;5855;p7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7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7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7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7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0" name="Google Shape;5860;p70"/>
          <p:cNvGrpSpPr/>
          <p:nvPr/>
        </p:nvGrpSpPr>
        <p:grpSpPr>
          <a:xfrm>
            <a:off x="3481071" y="4645986"/>
            <a:ext cx="1852088" cy="240159"/>
            <a:chOff x="705948" y="3788465"/>
            <a:chExt cx="2308953" cy="299400"/>
          </a:xfrm>
        </p:grpSpPr>
        <p:sp>
          <p:nvSpPr>
            <p:cNvPr id="5861" name="Google Shape;5861;p70"/>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70"/>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70"/>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70"/>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70"/>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6" name="Google Shape;5866;p70"/>
          <p:cNvGrpSpPr/>
          <p:nvPr/>
        </p:nvGrpSpPr>
        <p:grpSpPr>
          <a:xfrm>
            <a:off x="5610393" y="2784591"/>
            <a:ext cx="1911761" cy="255335"/>
            <a:chOff x="4273350" y="2088443"/>
            <a:chExt cx="1433821" cy="191501"/>
          </a:xfrm>
        </p:grpSpPr>
        <p:grpSp>
          <p:nvGrpSpPr>
            <p:cNvPr id="5867" name="Google Shape;5867;p70"/>
            <p:cNvGrpSpPr/>
            <p:nvPr/>
          </p:nvGrpSpPr>
          <p:grpSpPr>
            <a:xfrm>
              <a:off x="4273350" y="2088443"/>
              <a:ext cx="1433821" cy="0"/>
              <a:chOff x="5224975" y="2962250"/>
              <a:chExt cx="1544400" cy="0"/>
            </a:xfrm>
          </p:grpSpPr>
          <p:cxnSp>
            <p:nvCxnSpPr>
              <p:cNvPr id="5868" name="Google Shape;5868;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69" name="Google Shape;5869;p7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870" name="Google Shape;5870;p70"/>
            <p:cNvGrpSpPr/>
            <p:nvPr/>
          </p:nvGrpSpPr>
          <p:grpSpPr>
            <a:xfrm>
              <a:off x="4273350" y="2279944"/>
              <a:ext cx="1433821" cy="0"/>
              <a:chOff x="5224975" y="2962250"/>
              <a:chExt cx="1544400" cy="0"/>
            </a:xfrm>
          </p:grpSpPr>
          <p:cxnSp>
            <p:nvCxnSpPr>
              <p:cNvPr id="5871" name="Google Shape;5871;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872" name="Google Shape;5872;p7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873" name="Google Shape;5873;p70"/>
          <p:cNvGrpSpPr/>
          <p:nvPr/>
        </p:nvGrpSpPr>
        <p:grpSpPr>
          <a:xfrm>
            <a:off x="3544989" y="5463129"/>
            <a:ext cx="1739479" cy="392099"/>
            <a:chOff x="2658741" y="4097347"/>
            <a:chExt cx="1304609" cy="294074"/>
          </a:xfrm>
        </p:grpSpPr>
        <p:grpSp>
          <p:nvGrpSpPr>
            <p:cNvPr id="5874" name="Google Shape;5874;p70"/>
            <p:cNvGrpSpPr/>
            <p:nvPr/>
          </p:nvGrpSpPr>
          <p:grpSpPr>
            <a:xfrm>
              <a:off x="2658741" y="4097347"/>
              <a:ext cx="118572" cy="294074"/>
              <a:chOff x="3343310" y="4475555"/>
              <a:chExt cx="127717" cy="316753"/>
            </a:xfrm>
          </p:grpSpPr>
          <p:sp>
            <p:nvSpPr>
              <p:cNvPr id="5875" name="Google Shape;5875;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7" name="Google Shape;5877;p70"/>
            <p:cNvGrpSpPr/>
            <p:nvPr/>
          </p:nvGrpSpPr>
          <p:grpSpPr>
            <a:xfrm>
              <a:off x="3815519" y="4098388"/>
              <a:ext cx="147831" cy="291991"/>
              <a:chOff x="3527539" y="4476677"/>
              <a:chExt cx="159232" cy="314510"/>
            </a:xfrm>
          </p:grpSpPr>
          <p:sp>
            <p:nvSpPr>
              <p:cNvPr id="5878" name="Google Shape;5878;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0" name="Google Shape;5880;p70"/>
            <p:cNvGrpSpPr/>
            <p:nvPr/>
          </p:nvGrpSpPr>
          <p:grpSpPr>
            <a:xfrm>
              <a:off x="3511696" y="4098388"/>
              <a:ext cx="147831" cy="291991"/>
              <a:chOff x="3527539" y="4476677"/>
              <a:chExt cx="159232" cy="314510"/>
            </a:xfrm>
          </p:grpSpPr>
          <p:sp>
            <p:nvSpPr>
              <p:cNvPr id="5881" name="Google Shape;5881;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3" name="Google Shape;5883;p70"/>
            <p:cNvGrpSpPr/>
            <p:nvPr/>
          </p:nvGrpSpPr>
          <p:grpSpPr>
            <a:xfrm>
              <a:off x="3207874" y="4098388"/>
              <a:ext cx="147831" cy="291991"/>
              <a:chOff x="3527539" y="4476677"/>
              <a:chExt cx="159232" cy="314510"/>
            </a:xfrm>
          </p:grpSpPr>
          <p:sp>
            <p:nvSpPr>
              <p:cNvPr id="5884" name="Google Shape;5884;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6" name="Google Shape;5886;p70"/>
            <p:cNvGrpSpPr/>
            <p:nvPr/>
          </p:nvGrpSpPr>
          <p:grpSpPr>
            <a:xfrm>
              <a:off x="2933305" y="4097347"/>
              <a:ext cx="118572" cy="294074"/>
              <a:chOff x="3343310" y="4475555"/>
              <a:chExt cx="127717" cy="316753"/>
            </a:xfrm>
          </p:grpSpPr>
          <p:sp>
            <p:nvSpPr>
              <p:cNvPr id="5887" name="Google Shape;5887;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89" name="Google Shape;5889;p70"/>
          <p:cNvGrpSpPr/>
          <p:nvPr/>
        </p:nvGrpSpPr>
        <p:grpSpPr>
          <a:xfrm>
            <a:off x="5612466" y="1568056"/>
            <a:ext cx="1907615" cy="1001649"/>
            <a:chOff x="5159450" y="1919950"/>
            <a:chExt cx="1541050" cy="862500"/>
          </a:xfrm>
        </p:grpSpPr>
        <p:sp>
          <p:nvSpPr>
            <p:cNvPr id="5890" name="Google Shape;5890;p7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891" name="Google Shape;5891;p70"/>
            <p:cNvGrpSpPr/>
            <p:nvPr/>
          </p:nvGrpSpPr>
          <p:grpSpPr>
            <a:xfrm>
              <a:off x="5159450" y="1919950"/>
              <a:ext cx="1541050" cy="862500"/>
              <a:chOff x="5159450" y="1919950"/>
              <a:chExt cx="1541050" cy="862500"/>
            </a:xfrm>
          </p:grpSpPr>
          <p:cxnSp>
            <p:nvCxnSpPr>
              <p:cNvPr id="5892" name="Google Shape;5892;p7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893" name="Google Shape;5893;p7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894" name="Google Shape;5894;p70"/>
          <p:cNvGrpSpPr/>
          <p:nvPr/>
        </p:nvGrpSpPr>
        <p:grpSpPr>
          <a:xfrm>
            <a:off x="5676648" y="3253081"/>
            <a:ext cx="1779248" cy="1290552"/>
            <a:chOff x="4294923" y="2439811"/>
            <a:chExt cx="1334436" cy="967914"/>
          </a:xfrm>
        </p:grpSpPr>
        <p:grpSp>
          <p:nvGrpSpPr>
            <p:cNvPr id="5895" name="Google Shape;5895;p70"/>
            <p:cNvGrpSpPr/>
            <p:nvPr/>
          </p:nvGrpSpPr>
          <p:grpSpPr>
            <a:xfrm>
              <a:off x="4960455" y="2469658"/>
              <a:ext cx="668904" cy="885524"/>
              <a:chOff x="4960455" y="2469658"/>
              <a:chExt cx="668904" cy="885524"/>
            </a:xfrm>
          </p:grpSpPr>
          <p:sp>
            <p:nvSpPr>
              <p:cNvPr id="5896" name="Google Shape;5896;p7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7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7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7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7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7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02" name="Google Shape;5902;p70"/>
            <p:cNvGrpSpPr/>
            <p:nvPr/>
          </p:nvGrpSpPr>
          <p:grpSpPr>
            <a:xfrm>
              <a:off x="4294923" y="2469658"/>
              <a:ext cx="668951" cy="885524"/>
              <a:chOff x="4294923" y="2469658"/>
              <a:chExt cx="668951" cy="885524"/>
            </a:xfrm>
          </p:grpSpPr>
          <p:sp>
            <p:nvSpPr>
              <p:cNvPr id="5903" name="Google Shape;5903;p7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7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7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7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7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7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09" name="Google Shape;5909;p7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10" name="Google Shape;5910;p70"/>
          <p:cNvGrpSpPr/>
          <p:nvPr/>
        </p:nvGrpSpPr>
        <p:grpSpPr>
          <a:xfrm>
            <a:off x="5658254" y="4659009"/>
            <a:ext cx="1907932" cy="1196385"/>
            <a:chOff x="4351371" y="3547942"/>
            <a:chExt cx="1345130" cy="843475"/>
          </a:xfrm>
        </p:grpSpPr>
        <p:grpSp>
          <p:nvGrpSpPr>
            <p:cNvPr id="5911" name="Google Shape;5911;p70"/>
            <p:cNvGrpSpPr/>
            <p:nvPr/>
          </p:nvGrpSpPr>
          <p:grpSpPr>
            <a:xfrm>
              <a:off x="4351371" y="4209917"/>
              <a:ext cx="1345130" cy="181500"/>
              <a:chOff x="4351371" y="4209917"/>
              <a:chExt cx="1345130" cy="181500"/>
            </a:xfrm>
          </p:grpSpPr>
          <p:sp>
            <p:nvSpPr>
              <p:cNvPr id="5912" name="Google Shape;5912;p70"/>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3" name="Google Shape;5913;p7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914" name="Google Shape;5914;p70"/>
            <p:cNvGrpSpPr/>
            <p:nvPr/>
          </p:nvGrpSpPr>
          <p:grpSpPr>
            <a:xfrm>
              <a:off x="4403010" y="3985221"/>
              <a:ext cx="1109518" cy="181500"/>
              <a:chOff x="4403010" y="3985221"/>
              <a:chExt cx="1109518" cy="181500"/>
            </a:xfrm>
          </p:grpSpPr>
          <p:sp>
            <p:nvSpPr>
              <p:cNvPr id="5915" name="Google Shape;5915;p70"/>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6" name="Google Shape;5916;p7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917" name="Google Shape;5917;p70"/>
            <p:cNvGrpSpPr/>
            <p:nvPr/>
          </p:nvGrpSpPr>
          <p:grpSpPr>
            <a:xfrm>
              <a:off x="4618704" y="3766582"/>
              <a:ext cx="807858" cy="181500"/>
              <a:chOff x="4618704" y="3766582"/>
              <a:chExt cx="807858" cy="181500"/>
            </a:xfrm>
          </p:grpSpPr>
          <p:sp>
            <p:nvSpPr>
              <p:cNvPr id="5918" name="Google Shape;5918;p70"/>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19" name="Google Shape;5919;p7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920" name="Google Shape;5920;p70"/>
            <p:cNvGrpSpPr/>
            <p:nvPr/>
          </p:nvGrpSpPr>
          <p:grpSpPr>
            <a:xfrm>
              <a:off x="4735238" y="3547942"/>
              <a:ext cx="462839" cy="181500"/>
              <a:chOff x="4735238" y="3547942"/>
              <a:chExt cx="462839" cy="181500"/>
            </a:xfrm>
          </p:grpSpPr>
          <p:sp>
            <p:nvSpPr>
              <p:cNvPr id="5921" name="Google Shape;5921;p70"/>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922" name="Google Shape;5922;p7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923" name="Google Shape;5923;p70"/>
          <p:cNvGrpSpPr/>
          <p:nvPr/>
        </p:nvGrpSpPr>
        <p:grpSpPr>
          <a:xfrm>
            <a:off x="9893397" y="3239441"/>
            <a:ext cx="1361273" cy="1238471"/>
            <a:chOff x="926675" y="238125"/>
            <a:chExt cx="5755100" cy="5232975"/>
          </a:xfrm>
        </p:grpSpPr>
        <p:sp>
          <p:nvSpPr>
            <p:cNvPr id="5924" name="Google Shape;5924;p7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7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7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7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28" name="Google Shape;5928;p70"/>
          <p:cNvGrpSpPr/>
          <p:nvPr/>
        </p:nvGrpSpPr>
        <p:grpSpPr>
          <a:xfrm>
            <a:off x="969895" y="3771087"/>
            <a:ext cx="2260499" cy="2081116"/>
            <a:chOff x="727421" y="2828315"/>
            <a:chExt cx="1695374" cy="1560837"/>
          </a:xfrm>
        </p:grpSpPr>
        <p:grpSp>
          <p:nvGrpSpPr>
            <p:cNvPr id="5929" name="Google Shape;5929;p70"/>
            <p:cNvGrpSpPr/>
            <p:nvPr/>
          </p:nvGrpSpPr>
          <p:grpSpPr>
            <a:xfrm>
              <a:off x="727421" y="2828315"/>
              <a:ext cx="1695374" cy="1560837"/>
              <a:chOff x="734799" y="2782450"/>
              <a:chExt cx="1571100" cy="1577400"/>
            </a:xfrm>
          </p:grpSpPr>
          <p:cxnSp>
            <p:nvCxnSpPr>
              <p:cNvPr id="5930" name="Google Shape;5930;p7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931" name="Google Shape;5931;p7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932" name="Google Shape;5932;p70"/>
            <p:cNvGrpSpPr/>
            <p:nvPr/>
          </p:nvGrpSpPr>
          <p:grpSpPr>
            <a:xfrm>
              <a:off x="819108" y="2882501"/>
              <a:ext cx="1556791" cy="1426186"/>
              <a:chOff x="819108" y="2882501"/>
              <a:chExt cx="1556791" cy="1426186"/>
            </a:xfrm>
          </p:grpSpPr>
          <p:grpSp>
            <p:nvGrpSpPr>
              <p:cNvPr id="5933" name="Google Shape;5933;p70"/>
              <p:cNvGrpSpPr/>
              <p:nvPr/>
            </p:nvGrpSpPr>
            <p:grpSpPr>
              <a:xfrm>
                <a:off x="819108" y="2882501"/>
                <a:ext cx="103104" cy="1426186"/>
                <a:chOff x="4674013" y="3100904"/>
                <a:chExt cx="122758" cy="1698043"/>
              </a:xfrm>
            </p:grpSpPr>
            <p:sp>
              <p:nvSpPr>
                <p:cNvPr id="5934" name="Google Shape;5934;p7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7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7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7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7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7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7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1" name="Google Shape;5941;p70"/>
              <p:cNvGrpSpPr/>
              <p:nvPr/>
            </p:nvGrpSpPr>
            <p:grpSpPr>
              <a:xfrm>
                <a:off x="1062475" y="2882501"/>
                <a:ext cx="103104" cy="1426186"/>
                <a:chOff x="4940438" y="3100904"/>
                <a:chExt cx="122758" cy="1698043"/>
              </a:xfrm>
            </p:grpSpPr>
            <p:sp>
              <p:nvSpPr>
                <p:cNvPr id="5942" name="Google Shape;5942;p7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7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7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7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7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7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7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9" name="Google Shape;5949;p70"/>
              <p:cNvGrpSpPr/>
              <p:nvPr/>
            </p:nvGrpSpPr>
            <p:grpSpPr>
              <a:xfrm>
                <a:off x="1299324" y="2882501"/>
                <a:ext cx="103104" cy="1426186"/>
                <a:chOff x="5206863" y="3100904"/>
                <a:chExt cx="122758" cy="1698043"/>
              </a:xfrm>
            </p:grpSpPr>
            <p:sp>
              <p:nvSpPr>
                <p:cNvPr id="5950" name="Google Shape;5950;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57" name="Google Shape;5957;p70"/>
              <p:cNvGrpSpPr/>
              <p:nvPr/>
            </p:nvGrpSpPr>
            <p:grpSpPr>
              <a:xfrm>
                <a:off x="1786057" y="2882501"/>
                <a:ext cx="103104" cy="1426186"/>
                <a:chOff x="6006138" y="3143629"/>
                <a:chExt cx="122758" cy="1698043"/>
              </a:xfrm>
            </p:grpSpPr>
            <p:sp>
              <p:nvSpPr>
                <p:cNvPr id="5958" name="Google Shape;5958;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5" name="Google Shape;5965;p70"/>
              <p:cNvGrpSpPr/>
              <p:nvPr/>
            </p:nvGrpSpPr>
            <p:grpSpPr>
              <a:xfrm>
                <a:off x="2029422" y="2882501"/>
                <a:ext cx="103104" cy="1426186"/>
                <a:chOff x="6805413" y="3100904"/>
                <a:chExt cx="122758" cy="1698043"/>
              </a:xfrm>
            </p:grpSpPr>
            <p:sp>
              <p:nvSpPr>
                <p:cNvPr id="5966" name="Google Shape;5966;p7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7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7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7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7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7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7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73" name="Google Shape;5973;p70"/>
              <p:cNvGrpSpPr/>
              <p:nvPr/>
            </p:nvGrpSpPr>
            <p:grpSpPr>
              <a:xfrm>
                <a:off x="2272795" y="2882501"/>
                <a:ext cx="103104" cy="1426186"/>
                <a:chOff x="5206863" y="3100904"/>
                <a:chExt cx="122758" cy="1698043"/>
              </a:xfrm>
            </p:grpSpPr>
            <p:sp>
              <p:nvSpPr>
                <p:cNvPr id="5974" name="Google Shape;5974;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81" name="Google Shape;5981;p70"/>
              <p:cNvGrpSpPr/>
              <p:nvPr/>
            </p:nvGrpSpPr>
            <p:grpSpPr>
              <a:xfrm>
                <a:off x="1542694" y="2882501"/>
                <a:ext cx="103104" cy="1426186"/>
                <a:chOff x="6006138" y="3143629"/>
                <a:chExt cx="122758" cy="1698043"/>
              </a:xfrm>
            </p:grpSpPr>
            <p:sp>
              <p:nvSpPr>
                <p:cNvPr id="5982" name="Google Shape;5982;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989" name="Google Shape;5989;p70"/>
          <p:cNvGrpSpPr/>
          <p:nvPr/>
        </p:nvGrpSpPr>
        <p:grpSpPr>
          <a:xfrm>
            <a:off x="7577963" y="4690717"/>
            <a:ext cx="3666603" cy="1160903"/>
            <a:chOff x="238125" y="1725700"/>
            <a:chExt cx="7139025" cy="2260325"/>
          </a:xfrm>
        </p:grpSpPr>
        <p:sp>
          <p:nvSpPr>
            <p:cNvPr id="5990" name="Google Shape;5990;p7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7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7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7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7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7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7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7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7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7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0" name="Google Shape;6000;p70"/>
          <p:cNvGrpSpPr/>
          <p:nvPr/>
        </p:nvGrpSpPr>
        <p:grpSpPr>
          <a:xfrm>
            <a:off x="7938181" y="3279712"/>
            <a:ext cx="1473936" cy="1222329"/>
            <a:chOff x="5249100" y="1210600"/>
            <a:chExt cx="3502700" cy="2904775"/>
          </a:xfrm>
        </p:grpSpPr>
        <p:sp>
          <p:nvSpPr>
            <p:cNvPr id="6001" name="Google Shape;6001;p7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7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7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7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05" name="Google Shape;6005;p7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006" name="Google Shape;6006;p7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007" name="Google Shape;6007;p7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008" name="Google Shape;6008;p7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009" name="Google Shape;6009;p7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10" name="Google Shape;6010;p70"/>
          <p:cNvGrpSpPr/>
          <p:nvPr/>
        </p:nvGrpSpPr>
        <p:grpSpPr>
          <a:xfrm>
            <a:off x="9514911" y="1572268"/>
            <a:ext cx="1739533" cy="1499808"/>
            <a:chOff x="7287122" y="1165658"/>
            <a:chExt cx="1219413" cy="1051365"/>
          </a:xfrm>
        </p:grpSpPr>
        <p:grpSp>
          <p:nvGrpSpPr>
            <p:cNvPr id="6011" name="Google Shape;6011;p70"/>
            <p:cNvGrpSpPr/>
            <p:nvPr/>
          </p:nvGrpSpPr>
          <p:grpSpPr>
            <a:xfrm>
              <a:off x="7287122" y="1969723"/>
              <a:ext cx="1219413" cy="247300"/>
              <a:chOff x="7287122" y="1969723"/>
              <a:chExt cx="1219413" cy="247300"/>
            </a:xfrm>
          </p:grpSpPr>
          <p:sp>
            <p:nvSpPr>
              <p:cNvPr id="6012" name="Google Shape;6012;p7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13" name="Google Shape;6013;p70"/>
              <p:cNvGrpSpPr/>
              <p:nvPr/>
            </p:nvGrpSpPr>
            <p:grpSpPr>
              <a:xfrm>
                <a:off x="7287122" y="2063892"/>
                <a:ext cx="1151753" cy="73428"/>
                <a:chOff x="7287122" y="2063892"/>
                <a:chExt cx="1151753" cy="73428"/>
              </a:xfrm>
            </p:grpSpPr>
            <p:sp>
              <p:nvSpPr>
                <p:cNvPr id="6014" name="Google Shape;6014;p7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15" name="Google Shape;6015;p7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016" name="Google Shape;6016;p70"/>
            <p:cNvGrpSpPr/>
            <p:nvPr/>
          </p:nvGrpSpPr>
          <p:grpSpPr>
            <a:xfrm>
              <a:off x="7287122" y="1712201"/>
              <a:ext cx="1219403" cy="246767"/>
              <a:chOff x="7287122" y="1712201"/>
              <a:chExt cx="1219403" cy="246767"/>
            </a:xfrm>
          </p:grpSpPr>
          <p:sp>
            <p:nvSpPr>
              <p:cNvPr id="6017" name="Google Shape;6017;p7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18" name="Google Shape;6018;p70"/>
              <p:cNvGrpSpPr/>
              <p:nvPr/>
            </p:nvGrpSpPr>
            <p:grpSpPr>
              <a:xfrm>
                <a:off x="7287122" y="1842861"/>
                <a:ext cx="1005303" cy="73419"/>
                <a:chOff x="7287122" y="1842861"/>
                <a:chExt cx="1005303" cy="73419"/>
              </a:xfrm>
            </p:grpSpPr>
            <p:sp>
              <p:nvSpPr>
                <p:cNvPr id="6019" name="Google Shape;6019;p7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20" name="Google Shape;6020;p7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021" name="Google Shape;6021;p70"/>
            <p:cNvGrpSpPr/>
            <p:nvPr/>
          </p:nvGrpSpPr>
          <p:grpSpPr>
            <a:xfrm>
              <a:off x="7287122" y="1447520"/>
              <a:ext cx="1219403" cy="286667"/>
              <a:chOff x="7287122" y="1447520"/>
              <a:chExt cx="1219403" cy="286667"/>
            </a:xfrm>
          </p:grpSpPr>
          <p:sp>
            <p:nvSpPr>
              <p:cNvPr id="6022" name="Google Shape;6022;p7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23" name="Google Shape;6023;p70"/>
              <p:cNvGrpSpPr/>
              <p:nvPr/>
            </p:nvGrpSpPr>
            <p:grpSpPr>
              <a:xfrm>
                <a:off x="7287122" y="1581977"/>
                <a:ext cx="852803" cy="73428"/>
                <a:chOff x="7287122" y="1581977"/>
                <a:chExt cx="852803" cy="73428"/>
              </a:xfrm>
            </p:grpSpPr>
            <p:sp>
              <p:nvSpPr>
                <p:cNvPr id="6024" name="Google Shape;6024;p7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25" name="Google Shape;6025;p7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026" name="Google Shape;6026;p70"/>
            <p:cNvGrpSpPr/>
            <p:nvPr/>
          </p:nvGrpSpPr>
          <p:grpSpPr>
            <a:xfrm>
              <a:off x="7287122" y="1165658"/>
              <a:ext cx="1219403" cy="344253"/>
              <a:chOff x="7287122" y="1165658"/>
              <a:chExt cx="1219403" cy="344253"/>
            </a:xfrm>
          </p:grpSpPr>
          <p:sp>
            <p:nvSpPr>
              <p:cNvPr id="6027" name="Google Shape;6027;p7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28" name="Google Shape;6028;p70"/>
              <p:cNvGrpSpPr/>
              <p:nvPr/>
            </p:nvGrpSpPr>
            <p:grpSpPr>
              <a:xfrm>
                <a:off x="7287122" y="1341025"/>
                <a:ext cx="695703" cy="73419"/>
                <a:chOff x="7287122" y="1341025"/>
                <a:chExt cx="695703" cy="73419"/>
              </a:xfrm>
            </p:grpSpPr>
            <p:sp>
              <p:nvSpPr>
                <p:cNvPr id="6029" name="Google Shape;6029;p7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30" name="Google Shape;6030;p7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031" name="Google Shape;6031;p70"/>
          <p:cNvGrpSpPr/>
          <p:nvPr/>
        </p:nvGrpSpPr>
        <p:grpSpPr>
          <a:xfrm>
            <a:off x="7736902" y="1580299"/>
            <a:ext cx="1863639" cy="1464720"/>
            <a:chOff x="5900602" y="1193063"/>
            <a:chExt cx="1299851" cy="1021707"/>
          </a:xfrm>
        </p:grpSpPr>
        <p:grpSp>
          <p:nvGrpSpPr>
            <p:cNvPr id="6032" name="Google Shape;6032;p70"/>
            <p:cNvGrpSpPr/>
            <p:nvPr/>
          </p:nvGrpSpPr>
          <p:grpSpPr>
            <a:xfrm>
              <a:off x="6520337" y="1193063"/>
              <a:ext cx="341815" cy="799959"/>
              <a:chOff x="6520337" y="1193063"/>
              <a:chExt cx="341815" cy="799959"/>
            </a:xfrm>
          </p:grpSpPr>
          <p:grpSp>
            <p:nvGrpSpPr>
              <p:cNvPr id="6033" name="Google Shape;6033;p70"/>
              <p:cNvGrpSpPr/>
              <p:nvPr/>
            </p:nvGrpSpPr>
            <p:grpSpPr>
              <a:xfrm>
                <a:off x="6520337" y="1589527"/>
                <a:ext cx="213950" cy="403494"/>
                <a:chOff x="6520337" y="1589527"/>
                <a:chExt cx="213950" cy="403494"/>
              </a:xfrm>
            </p:grpSpPr>
            <p:sp>
              <p:nvSpPr>
                <p:cNvPr id="6034" name="Google Shape;6034;p7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7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6" name="Google Shape;6036;p70"/>
              <p:cNvGrpSpPr/>
              <p:nvPr/>
            </p:nvGrpSpPr>
            <p:grpSpPr>
              <a:xfrm>
                <a:off x="6577204" y="1193063"/>
                <a:ext cx="284947" cy="464512"/>
                <a:chOff x="6577204" y="1193063"/>
                <a:chExt cx="284947" cy="464512"/>
              </a:xfrm>
            </p:grpSpPr>
            <p:sp>
              <p:nvSpPr>
                <p:cNvPr id="6037" name="Google Shape;6037;p7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38" name="Google Shape;6038;p7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039" name="Google Shape;6039;p70"/>
            <p:cNvGrpSpPr/>
            <p:nvPr/>
          </p:nvGrpSpPr>
          <p:grpSpPr>
            <a:xfrm>
              <a:off x="6238903" y="1193063"/>
              <a:ext cx="300475" cy="900152"/>
              <a:chOff x="6238903" y="1193063"/>
              <a:chExt cx="300475" cy="900152"/>
            </a:xfrm>
          </p:grpSpPr>
          <p:grpSp>
            <p:nvGrpSpPr>
              <p:cNvPr id="6040" name="Google Shape;6040;p70"/>
              <p:cNvGrpSpPr/>
              <p:nvPr/>
            </p:nvGrpSpPr>
            <p:grpSpPr>
              <a:xfrm>
                <a:off x="6290865" y="1489315"/>
                <a:ext cx="248514" cy="603900"/>
                <a:chOff x="6290865" y="1489315"/>
                <a:chExt cx="248514" cy="603900"/>
              </a:xfrm>
            </p:grpSpPr>
            <p:sp>
              <p:nvSpPr>
                <p:cNvPr id="6041" name="Google Shape;6041;p7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7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43" name="Google Shape;6043;p70"/>
              <p:cNvGrpSpPr/>
              <p:nvPr/>
            </p:nvGrpSpPr>
            <p:grpSpPr>
              <a:xfrm>
                <a:off x="6238903" y="1193063"/>
                <a:ext cx="284947" cy="333087"/>
                <a:chOff x="6238903" y="1193063"/>
                <a:chExt cx="284947" cy="333087"/>
              </a:xfrm>
            </p:grpSpPr>
            <p:sp>
              <p:nvSpPr>
                <p:cNvPr id="6044" name="Google Shape;6044;p7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45" name="Google Shape;6045;p7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046" name="Google Shape;6046;p70"/>
            <p:cNvGrpSpPr/>
            <p:nvPr/>
          </p:nvGrpSpPr>
          <p:grpSpPr>
            <a:xfrm>
              <a:off x="5900602" y="1193063"/>
              <a:ext cx="444345" cy="1021707"/>
              <a:chOff x="5900602" y="1193063"/>
              <a:chExt cx="444345" cy="1021707"/>
            </a:xfrm>
          </p:grpSpPr>
          <p:grpSp>
            <p:nvGrpSpPr>
              <p:cNvPr id="6047" name="Google Shape;6047;p70"/>
              <p:cNvGrpSpPr/>
              <p:nvPr/>
            </p:nvGrpSpPr>
            <p:grpSpPr>
              <a:xfrm>
                <a:off x="6046501" y="1367785"/>
                <a:ext cx="298446" cy="846986"/>
                <a:chOff x="6046501" y="1367785"/>
                <a:chExt cx="298446" cy="846986"/>
              </a:xfrm>
            </p:grpSpPr>
            <p:sp>
              <p:nvSpPr>
                <p:cNvPr id="6048" name="Google Shape;6048;p7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7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50" name="Google Shape;6050;p70"/>
              <p:cNvGrpSpPr/>
              <p:nvPr/>
            </p:nvGrpSpPr>
            <p:grpSpPr>
              <a:xfrm>
                <a:off x="5900602" y="1193063"/>
                <a:ext cx="284947" cy="182312"/>
                <a:chOff x="5900602" y="1193063"/>
                <a:chExt cx="284947" cy="182312"/>
              </a:xfrm>
            </p:grpSpPr>
            <p:sp>
              <p:nvSpPr>
                <p:cNvPr id="6051" name="Google Shape;6051;p7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52" name="Google Shape;6052;p7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053" name="Google Shape;6053;p70"/>
            <p:cNvGrpSpPr/>
            <p:nvPr/>
          </p:nvGrpSpPr>
          <p:grpSpPr>
            <a:xfrm>
              <a:off x="6738300" y="1193063"/>
              <a:ext cx="462153" cy="707634"/>
              <a:chOff x="6738300" y="1193063"/>
              <a:chExt cx="462153" cy="707634"/>
            </a:xfrm>
          </p:grpSpPr>
          <p:grpSp>
            <p:nvGrpSpPr>
              <p:cNvPr id="6054" name="Google Shape;6054;p70"/>
              <p:cNvGrpSpPr/>
              <p:nvPr/>
            </p:nvGrpSpPr>
            <p:grpSpPr>
              <a:xfrm>
                <a:off x="6915505" y="1193063"/>
                <a:ext cx="284947" cy="597387"/>
                <a:chOff x="6915505" y="1193063"/>
                <a:chExt cx="284947" cy="597387"/>
              </a:xfrm>
            </p:grpSpPr>
            <p:sp>
              <p:nvSpPr>
                <p:cNvPr id="6055" name="Google Shape;6055;p7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56" name="Google Shape;6056;p7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057" name="Google Shape;6057;p70"/>
              <p:cNvGrpSpPr/>
              <p:nvPr/>
            </p:nvGrpSpPr>
            <p:grpSpPr>
              <a:xfrm>
                <a:off x="6738300" y="1684725"/>
                <a:ext cx="230066" cy="215971"/>
                <a:chOff x="6738300" y="1684725"/>
                <a:chExt cx="230066" cy="215971"/>
              </a:xfrm>
            </p:grpSpPr>
            <p:sp>
              <p:nvSpPr>
                <p:cNvPr id="6058" name="Google Shape;6058;p7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7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063"/>
        <p:cNvGrpSpPr/>
        <p:nvPr/>
      </p:nvGrpSpPr>
      <p:grpSpPr>
        <a:xfrm>
          <a:off x="0" y="0"/>
          <a:ext cx="0" cy="0"/>
          <a:chOff x="0" y="0"/>
          <a:chExt cx="0" cy="0"/>
        </a:xfrm>
      </p:grpSpPr>
      <p:sp>
        <p:nvSpPr>
          <p:cNvPr id="6064" name="Google Shape;6064;p71"/>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065" name="Google Shape;6065;p71"/>
          <p:cNvSpPr txBox="1">
            <a:spLocks noGrp="1"/>
          </p:cNvSpPr>
          <p:nvPr>
            <p:ph type="body" idx="4294967295"/>
          </p:nvPr>
        </p:nvSpPr>
        <p:spPr>
          <a:xfrm>
            <a:off x="1105167" y="2147033"/>
            <a:ext cx="10034400" cy="643200"/>
          </a:xfrm>
          <a:prstGeom prst="rect">
            <a:avLst/>
          </a:prstGeom>
        </p:spPr>
        <p:txBody>
          <a:bodyPr spcFirstLastPara="1" wrap="square" lIns="121900" tIns="121900" rIns="121900" bIns="121900" anchor="ctr" anchorCtr="0">
            <a:noAutofit/>
          </a:bodyPr>
          <a:lstStyle/>
          <a:p>
            <a:pPr marL="0" indent="0" algn="ctr">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indent="0" algn="ctr">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6066" name="Google Shape;6066;p71"/>
          <p:cNvGrpSpPr/>
          <p:nvPr/>
        </p:nvGrpSpPr>
        <p:grpSpPr>
          <a:xfrm>
            <a:off x="1127807" y="3076978"/>
            <a:ext cx="453557" cy="398637"/>
            <a:chOff x="892750" y="267400"/>
            <a:chExt cx="483125" cy="424625"/>
          </a:xfrm>
        </p:grpSpPr>
        <p:sp>
          <p:nvSpPr>
            <p:cNvPr id="6067" name="Google Shape;6067;p71"/>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8" name="Google Shape;6068;p71"/>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69" name="Google Shape;6069;p71"/>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0" name="Google Shape;6070;p71"/>
          <p:cNvGrpSpPr/>
          <p:nvPr/>
        </p:nvGrpSpPr>
        <p:grpSpPr>
          <a:xfrm>
            <a:off x="1712386" y="3049495"/>
            <a:ext cx="398661" cy="453605"/>
            <a:chOff x="1516475" y="238075"/>
            <a:chExt cx="424650" cy="483175"/>
          </a:xfrm>
        </p:grpSpPr>
        <p:sp>
          <p:nvSpPr>
            <p:cNvPr id="6071" name="Google Shape;6071;p71"/>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2" name="Google Shape;6072;p71"/>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3" name="Google Shape;6073;p71"/>
          <p:cNvGrpSpPr/>
          <p:nvPr/>
        </p:nvGrpSpPr>
        <p:grpSpPr>
          <a:xfrm>
            <a:off x="2236507" y="3156694"/>
            <a:ext cx="455317" cy="239207"/>
            <a:chOff x="2080675" y="352325"/>
            <a:chExt cx="485000" cy="254800"/>
          </a:xfrm>
        </p:grpSpPr>
        <p:sp>
          <p:nvSpPr>
            <p:cNvPr id="6074" name="Google Shape;6074;p71"/>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5" name="Google Shape;6075;p71"/>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76" name="Google Shape;6076;p71"/>
          <p:cNvGrpSpPr/>
          <p:nvPr/>
        </p:nvGrpSpPr>
        <p:grpSpPr>
          <a:xfrm>
            <a:off x="2835412" y="3049518"/>
            <a:ext cx="398661" cy="453557"/>
            <a:chOff x="2705375" y="238125"/>
            <a:chExt cx="424650" cy="483125"/>
          </a:xfrm>
        </p:grpSpPr>
        <p:sp>
          <p:nvSpPr>
            <p:cNvPr id="6077" name="Google Shape;6077;p71"/>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8" name="Google Shape;6078;p71"/>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79" name="Google Shape;6079;p71"/>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0" name="Google Shape;6080;p71"/>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81" name="Google Shape;6081;p71"/>
          <p:cNvGrpSpPr/>
          <p:nvPr/>
        </p:nvGrpSpPr>
        <p:grpSpPr>
          <a:xfrm>
            <a:off x="3390267" y="3049941"/>
            <a:ext cx="401548" cy="452713"/>
            <a:chOff x="3299850" y="238575"/>
            <a:chExt cx="427725" cy="482225"/>
          </a:xfrm>
        </p:grpSpPr>
        <p:sp>
          <p:nvSpPr>
            <p:cNvPr id="6082" name="Google Shape;6082;p71"/>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3" name="Google Shape;6083;p71"/>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4" name="Google Shape;6084;p71"/>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5" name="Google Shape;6085;p71"/>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6" name="Google Shape;6086;p71"/>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087" name="Google Shape;6087;p71"/>
          <p:cNvGrpSpPr/>
          <p:nvPr/>
        </p:nvGrpSpPr>
        <p:grpSpPr>
          <a:xfrm>
            <a:off x="3906163" y="3049518"/>
            <a:ext cx="469940" cy="453557"/>
            <a:chOff x="3857225" y="238125"/>
            <a:chExt cx="500575" cy="483125"/>
          </a:xfrm>
        </p:grpSpPr>
        <p:sp>
          <p:nvSpPr>
            <p:cNvPr id="6088" name="Google Shape;6088;p71"/>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89" name="Google Shape;6089;p71"/>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0" name="Google Shape;6090;p71"/>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1" name="Google Shape;6091;p71"/>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2" name="Google Shape;6092;p71"/>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3" name="Google Shape;6093;p71"/>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4" name="Google Shape;6094;p71"/>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095" name="Google Shape;6095;p71"/>
          <p:cNvSpPr/>
          <p:nvPr/>
        </p:nvSpPr>
        <p:spPr>
          <a:xfrm>
            <a:off x="4462795" y="3049513"/>
            <a:ext cx="469940" cy="453488"/>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096" name="Google Shape;6096;p71"/>
          <p:cNvGrpSpPr/>
          <p:nvPr/>
        </p:nvGrpSpPr>
        <p:grpSpPr>
          <a:xfrm>
            <a:off x="5035198" y="3049553"/>
            <a:ext cx="453581" cy="453488"/>
            <a:chOff x="5053900" y="238200"/>
            <a:chExt cx="483150" cy="483050"/>
          </a:xfrm>
        </p:grpSpPr>
        <p:sp>
          <p:nvSpPr>
            <p:cNvPr id="6097" name="Google Shape;6097;p71"/>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8" name="Google Shape;6098;p71"/>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099" name="Google Shape;6099;p71"/>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0" name="Google Shape;6100;p71"/>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01" name="Google Shape;6101;p71"/>
          <p:cNvGrpSpPr/>
          <p:nvPr/>
        </p:nvGrpSpPr>
        <p:grpSpPr>
          <a:xfrm>
            <a:off x="5587131" y="3049518"/>
            <a:ext cx="453557" cy="453557"/>
            <a:chOff x="5648375" y="238125"/>
            <a:chExt cx="483125" cy="483125"/>
          </a:xfrm>
        </p:grpSpPr>
        <p:sp>
          <p:nvSpPr>
            <p:cNvPr id="6102" name="Google Shape;6102;p71"/>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3" name="Google Shape;6103;p71"/>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4" name="Google Shape;6104;p71"/>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5" name="Google Shape;6105;p71"/>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6" name="Google Shape;6106;p71"/>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7" name="Google Shape;6107;p71"/>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8" name="Google Shape;6108;p71"/>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09" name="Google Shape;6109;p71"/>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0" name="Google Shape;6110;p71"/>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1" name="Google Shape;6111;p71"/>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12" name="Google Shape;6112;p71"/>
          <p:cNvGrpSpPr/>
          <p:nvPr/>
        </p:nvGrpSpPr>
        <p:grpSpPr>
          <a:xfrm>
            <a:off x="6142714" y="3049518"/>
            <a:ext cx="453557" cy="453557"/>
            <a:chOff x="6242825" y="238125"/>
            <a:chExt cx="483125" cy="483125"/>
          </a:xfrm>
        </p:grpSpPr>
        <p:sp>
          <p:nvSpPr>
            <p:cNvPr id="6113" name="Google Shape;6113;p71"/>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4" name="Google Shape;6114;p71"/>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5" name="Google Shape;6115;p71"/>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16" name="Google Shape;6116;p71"/>
          <p:cNvGrpSpPr/>
          <p:nvPr/>
        </p:nvGrpSpPr>
        <p:grpSpPr>
          <a:xfrm>
            <a:off x="1125541" y="3636483"/>
            <a:ext cx="458088" cy="398591"/>
            <a:chOff x="889275" y="861850"/>
            <a:chExt cx="487950" cy="424575"/>
          </a:xfrm>
        </p:grpSpPr>
        <p:sp>
          <p:nvSpPr>
            <p:cNvPr id="6117" name="Google Shape;6117;p71"/>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8" name="Google Shape;6118;p71"/>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19" name="Google Shape;6119;p71"/>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0" name="Google Shape;6120;p71"/>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21" name="Google Shape;6121;p71"/>
          <p:cNvSpPr/>
          <p:nvPr/>
        </p:nvSpPr>
        <p:spPr>
          <a:xfrm>
            <a:off x="1709500" y="3608838"/>
            <a:ext cx="403965" cy="453605"/>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2" name="Google Shape;6122;p71"/>
          <p:cNvSpPr/>
          <p:nvPr/>
        </p:nvSpPr>
        <p:spPr>
          <a:xfrm>
            <a:off x="2236175" y="3608838"/>
            <a:ext cx="455341" cy="453605"/>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23" name="Google Shape;6123;p71"/>
          <p:cNvGrpSpPr/>
          <p:nvPr/>
        </p:nvGrpSpPr>
        <p:grpSpPr>
          <a:xfrm>
            <a:off x="2807964" y="3608999"/>
            <a:ext cx="453557" cy="453557"/>
            <a:chOff x="2676100" y="832575"/>
            <a:chExt cx="483125" cy="483125"/>
          </a:xfrm>
        </p:grpSpPr>
        <p:sp>
          <p:nvSpPr>
            <p:cNvPr id="6124" name="Google Shape;6124;p7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5" name="Google Shape;6125;p7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6" name="Google Shape;6126;p7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27" name="Google Shape;6127;p71"/>
          <p:cNvGrpSpPr/>
          <p:nvPr/>
        </p:nvGrpSpPr>
        <p:grpSpPr>
          <a:xfrm>
            <a:off x="3356636" y="3608999"/>
            <a:ext cx="468813" cy="453557"/>
            <a:chOff x="3270550" y="832575"/>
            <a:chExt cx="499375" cy="483125"/>
          </a:xfrm>
        </p:grpSpPr>
        <p:sp>
          <p:nvSpPr>
            <p:cNvPr id="6128" name="Google Shape;6128;p7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29" name="Google Shape;6129;p7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0" name="Google Shape;6130;p7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31" name="Google Shape;6131;p71"/>
          <p:cNvGrpSpPr/>
          <p:nvPr/>
        </p:nvGrpSpPr>
        <p:grpSpPr>
          <a:xfrm>
            <a:off x="3914342" y="3623175"/>
            <a:ext cx="453581" cy="425205"/>
            <a:chOff x="3865000" y="847675"/>
            <a:chExt cx="483150" cy="452925"/>
          </a:xfrm>
        </p:grpSpPr>
        <p:sp>
          <p:nvSpPr>
            <p:cNvPr id="6132" name="Google Shape;6132;p71"/>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3" name="Google Shape;6133;p71"/>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4" name="Google Shape;6134;p71"/>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5" name="Google Shape;6135;p71"/>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36" name="Google Shape;6136;p71"/>
          <p:cNvGrpSpPr/>
          <p:nvPr/>
        </p:nvGrpSpPr>
        <p:grpSpPr>
          <a:xfrm>
            <a:off x="4468585" y="3636400"/>
            <a:ext cx="459731" cy="398755"/>
            <a:chOff x="4452900" y="861750"/>
            <a:chExt cx="489700" cy="424750"/>
          </a:xfrm>
        </p:grpSpPr>
        <p:sp>
          <p:nvSpPr>
            <p:cNvPr id="6137" name="Google Shape;6137;p71"/>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8" name="Google Shape;6138;p71"/>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39" name="Google Shape;6139;p71"/>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40" name="Google Shape;6140;p71"/>
          <p:cNvGrpSpPr/>
          <p:nvPr/>
        </p:nvGrpSpPr>
        <p:grpSpPr>
          <a:xfrm>
            <a:off x="5024895" y="3609011"/>
            <a:ext cx="474188" cy="453535"/>
            <a:chOff x="5049750" y="832600"/>
            <a:chExt cx="505100" cy="483100"/>
          </a:xfrm>
        </p:grpSpPr>
        <p:sp>
          <p:nvSpPr>
            <p:cNvPr id="6141" name="Google Shape;6141;p71"/>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2" name="Google Shape;6142;p71"/>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43" name="Google Shape;6143;p71"/>
          <p:cNvSpPr/>
          <p:nvPr/>
        </p:nvSpPr>
        <p:spPr>
          <a:xfrm>
            <a:off x="5585240" y="3641702"/>
            <a:ext cx="455600" cy="387865"/>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44" name="Google Shape;6144;p71"/>
          <p:cNvGrpSpPr/>
          <p:nvPr/>
        </p:nvGrpSpPr>
        <p:grpSpPr>
          <a:xfrm>
            <a:off x="6170162" y="3608999"/>
            <a:ext cx="398661" cy="453557"/>
            <a:chOff x="6272100" y="832575"/>
            <a:chExt cx="424650" cy="483125"/>
          </a:xfrm>
        </p:grpSpPr>
        <p:sp>
          <p:nvSpPr>
            <p:cNvPr id="6145" name="Google Shape;6145;p71"/>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6" name="Google Shape;6146;p71"/>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47" name="Google Shape;6147;p71"/>
          <p:cNvGrpSpPr/>
          <p:nvPr/>
        </p:nvGrpSpPr>
        <p:grpSpPr>
          <a:xfrm>
            <a:off x="1127771" y="4167731"/>
            <a:ext cx="453628" cy="453581"/>
            <a:chOff x="893650" y="1428000"/>
            <a:chExt cx="483200" cy="483150"/>
          </a:xfrm>
        </p:grpSpPr>
        <p:sp>
          <p:nvSpPr>
            <p:cNvPr id="6148" name="Google Shape;6148;p71"/>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49" name="Google Shape;6149;p71"/>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0" name="Google Shape;6150;p71"/>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1" name="Google Shape;6151;p71"/>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52" name="Google Shape;6152;p71"/>
          <p:cNvSpPr/>
          <p:nvPr/>
        </p:nvSpPr>
        <p:spPr>
          <a:xfrm>
            <a:off x="1684708" y="4248099"/>
            <a:ext cx="453557" cy="292343"/>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3" name="Google Shape;6153;p71"/>
          <p:cNvSpPr/>
          <p:nvPr/>
        </p:nvSpPr>
        <p:spPr>
          <a:xfrm>
            <a:off x="2228102" y="4167530"/>
            <a:ext cx="471489" cy="453511"/>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54" name="Google Shape;6154;p71"/>
          <p:cNvGrpSpPr/>
          <p:nvPr/>
        </p:nvGrpSpPr>
        <p:grpSpPr>
          <a:xfrm>
            <a:off x="2799529" y="4195285"/>
            <a:ext cx="470433" cy="398473"/>
            <a:chOff x="2676100" y="1456375"/>
            <a:chExt cx="501100" cy="424450"/>
          </a:xfrm>
        </p:grpSpPr>
        <p:sp>
          <p:nvSpPr>
            <p:cNvPr id="6155" name="Google Shape;6155;p71"/>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6" name="Google Shape;6156;p71"/>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57" name="Google Shape;6157;p71"/>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58" name="Google Shape;6158;p71"/>
          <p:cNvGrpSpPr/>
          <p:nvPr/>
        </p:nvGrpSpPr>
        <p:grpSpPr>
          <a:xfrm>
            <a:off x="3364227" y="4167742"/>
            <a:ext cx="453628" cy="453557"/>
            <a:chOff x="3270475" y="1427025"/>
            <a:chExt cx="483200" cy="483125"/>
          </a:xfrm>
        </p:grpSpPr>
        <p:sp>
          <p:nvSpPr>
            <p:cNvPr id="6159" name="Google Shape;6159;p7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0" name="Google Shape;6160;p7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1" name="Google Shape;6161;p7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62" name="Google Shape;6162;p71"/>
          <p:cNvGrpSpPr/>
          <p:nvPr/>
        </p:nvGrpSpPr>
        <p:grpSpPr>
          <a:xfrm>
            <a:off x="3912111" y="4167707"/>
            <a:ext cx="458040" cy="453628"/>
            <a:chOff x="3860250" y="1427025"/>
            <a:chExt cx="487900" cy="483200"/>
          </a:xfrm>
        </p:grpSpPr>
        <p:sp>
          <p:nvSpPr>
            <p:cNvPr id="6163" name="Google Shape;6163;p71"/>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4" name="Google Shape;6164;p71"/>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5" name="Google Shape;6165;p71"/>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66" name="Google Shape;6166;p71"/>
          <p:cNvSpPr/>
          <p:nvPr/>
        </p:nvSpPr>
        <p:spPr>
          <a:xfrm>
            <a:off x="4470938" y="4167506"/>
            <a:ext cx="453652" cy="4535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67" name="Google Shape;6167;p71"/>
          <p:cNvSpPr/>
          <p:nvPr/>
        </p:nvSpPr>
        <p:spPr>
          <a:xfrm>
            <a:off x="5032189" y="4167494"/>
            <a:ext cx="458040" cy="45358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68" name="Google Shape;6168;p71"/>
          <p:cNvGrpSpPr/>
          <p:nvPr/>
        </p:nvGrpSpPr>
        <p:grpSpPr>
          <a:xfrm>
            <a:off x="5587097" y="4167742"/>
            <a:ext cx="453628" cy="453557"/>
            <a:chOff x="5648375" y="1427025"/>
            <a:chExt cx="483200" cy="483125"/>
          </a:xfrm>
        </p:grpSpPr>
        <p:sp>
          <p:nvSpPr>
            <p:cNvPr id="6169" name="Google Shape;6169;p71"/>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0" name="Google Shape;6170;p71"/>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71" name="Google Shape;6171;p71"/>
          <p:cNvGrpSpPr/>
          <p:nvPr/>
        </p:nvGrpSpPr>
        <p:grpSpPr>
          <a:xfrm>
            <a:off x="6139744" y="4167719"/>
            <a:ext cx="459496" cy="453605"/>
            <a:chOff x="6238300" y="1426975"/>
            <a:chExt cx="489450" cy="483175"/>
          </a:xfrm>
        </p:grpSpPr>
        <p:sp>
          <p:nvSpPr>
            <p:cNvPr id="6172" name="Google Shape;6172;p71"/>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3" name="Google Shape;6173;p71"/>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4" name="Google Shape;6174;p71"/>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75" name="Google Shape;6175;p71"/>
          <p:cNvSpPr/>
          <p:nvPr/>
        </p:nvSpPr>
        <p:spPr>
          <a:xfrm>
            <a:off x="1153916" y="4727032"/>
            <a:ext cx="401056" cy="451633"/>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76" name="Google Shape;6176;p71"/>
          <p:cNvGrpSpPr/>
          <p:nvPr/>
        </p:nvGrpSpPr>
        <p:grpSpPr>
          <a:xfrm>
            <a:off x="1684938" y="4726392"/>
            <a:ext cx="453557" cy="453581"/>
            <a:chOff x="1487200" y="2021475"/>
            <a:chExt cx="483125" cy="483150"/>
          </a:xfrm>
        </p:grpSpPr>
        <p:sp>
          <p:nvSpPr>
            <p:cNvPr id="6177" name="Google Shape;6177;p71"/>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8" name="Google Shape;6178;p71"/>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79" name="Google Shape;6179;p71"/>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0" name="Google Shape;6180;p71"/>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81" name="Google Shape;6181;p71"/>
          <p:cNvGrpSpPr/>
          <p:nvPr/>
        </p:nvGrpSpPr>
        <p:grpSpPr>
          <a:xfrm>
            <a:off x="2237387" y="4753864"/>
            <a:ext cx="453557" cy="398637"/>
            <a:chOff x="2081650" y="2050750"/>
            <a:chExt cx="483125" cy="424625"/>
          </a:xfrm>
        </p:grpSpPr>
        <p:sp>
          <p:nvSpPr>
            <p:cNvPr id="6182" name="Google Shape;6182;p71"/>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3" name="Google Shape;6183;p71"/>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4" name="Google Shape;6184;p71"/>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5" name="Google Shape;6185;p71"/>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6" name="Google Shape;6186;p71"/>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87" name="Google Shape;6187;p71"/>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88" name="Google Shape;6188;p71"/>
          <p:cNvGrpSpPr/>
          <p:nvPr/>
        </p:nvGrpSpPr>
        <p:grpSpPr>
          <a:xfrm>
            <a:off x="2807964" y="4784961"/>
            <a:ext cx="453557" cy="336443"/>
            <a:chOff x="2676100" y="2083800"/>
            <a:chExt cx="483125" cy="358375"/>
          </a:xfrm>
        </p:grpSpPr>
        <p:sp>
          <p:nvSpPr>
            <p:cNvPr id="6189" name="Google Shape;6189;p71"/>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0" name="Google Shape;6190;p71"/>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191" name="Google Shape;6191;p71"/>
          <p:cNvGrpSpPr/>
          <p:nvPr/>
        </p:nvGrpSpPr>
        <p:grpSpPr>
          <a:xfrm>
            <a:off x="3375317" y="4739688"/>
            <a:ext cx="431449" cy="426989"/>
            <a:chOff x="3282325" y="2035675"/>
            <a:chExt cx="459575" cy="454825"/>
          </a:xfrm>
        </p:grpSpPr>
        <p:sp>
          <p:nvSpPr>
            <p:cNvPr id="6192" name="Google Shape;6192;p71"/>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3" name="Google Shape;6193;p71"/>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4" name="Google Shape;6194;p71"/>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5" name="Google Shape;6195;p71"/>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196" name="Google Shape;6196;p71"/>
          <p:cNvSpPr/>
          <p:nvPr/>
        </p:nvSpPr>
        <p:spPr>
          <a:xfrm>
            <a:off x="3920245" y="4741722"/>
            <a:ext cx="440579" cy="422249"/>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197" name="Google Shape;6197;p71"/>
          <p:cNvSpPr/>
          <p:nvPr/>
        </p:nvSpPr>
        <p:spPr>
          <a:xfrm>
            <a:off x="4497585" y="4726058"/>
            <a:ext cx="400351" cy="453581"/>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198" name="Google Shape;6198;p71"/>
          <p:cNvGrpSpPr/>
          <p:nvPr/>
        </p:nvGrpSpPr>
        <p:grpSpPr>
          <a:xfrm>
            <a:off x="5034916" y="4726404"/>
            <a:ext cx="454144" cy="453557"/>
            <a:chOff x="5053900" y="2021500"/>
            <a:chExt cx="483750" cy="483125"/>
          </a:xfrm>
        </p:grpSpPr>
        <p:sp>
          <p:nvSpPr>
            <p:cNvPr id="6199" name="Google Shape;6199;p7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0" name="Google Shape;6200;p7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1" name="Google Shape;6201;p7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2" name="Google Shape;6202;p7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3" name="Google Shape;6203;p7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4" name="Google Shape;6204;p7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5" name="Google Shape;6205;p7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06" name="Google Shape;6206;p7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07" name="Google Shape;6207;p71"/>
          <p:cNvSpPr/>
          <p:nvPr/>
        </p:nvSpPr>
        <p:spPr>
          <a:xfrm>
            <a:off x="5666034" y="4726187"/>
            <a:ext cx="293985" cy="453323"/>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08" name="Google Shape;6208;p71"/>
          <p:cNvGrpSpPr/>
          <p:nvPr/>
        </p:nvGrpSpPr>
        <p:grpSpPr>
          <a:xfrm>
            <a:off x="6135049" y="4730629"/>
            <a:ext cx="468884" cy="445108"/>
            <a:chOff x="6222125" y="2025975"/>
            <a:chExt cx="499450" cy="474125"/>
          </a:xfrm>
        </p:grpSpPr>
        <p:sp>
          <p:nvSpPr>
            <p:cNvPr id="6209" name="Google Shape;6209;p7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0" name="Google Shape;6210;p7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1" name="Google Shape;6211;p7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12" name="Google Shape;6212;p71"/>
          <p:cNvGrpSpPr/>
          <p:nvPr/>
        </p:nvGrpSpPr>
        <p:grpSpPr>
          <a:xfrm>
            <a:off x="6745131" y="3152722"/>
            <a:ext cx="447339" cy="247937"/>
            <a:chOff x="896050" y="2725450"/>
            <a:chExt cx="476500" cy="264100"/>
          </a:xfrm>
        </p:grpSpPr>
        <p:sp>
          <p:nvSpPr>
            <p:cNvPr id="6213" name="Google Shape;6213;p71"/>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4" name="Google Shape;6214;p71"/>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5" name="Google Shape;6215;p71"/>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16" name="Google Shape;6216;p71"/>
          <p:cNvGrpSpPr/>
          <p:nvPr/>
        </p:nvGrpSpPr>
        <p:grpSpPr>
          <a:xfrm>
            <a:off x="7319451" y="3049900"/>
            <a:ext cx="453557" cy="453581"/>
            <a:chOff x="1487200" y="2615925"/>
            <a:chExt cx="483125" cy="483150"/>
          </a:xfrm>
        </p:grpSpPr>
        <p:sp>
          <p:nvSpPr>
            <p:cNvPr id="6217" name="Google Shape;6217;p71"/>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8" name="Google Shape;6218;p71"/>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19" name="Google Shape;6219;p71"/>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0" name="Google Shape;6220;p71"/>
          <p:cNvGrpSpPr/>
          <p:nvPr/>
        </p:nvGrpSpPr>
        <p:grpSpPr>
          <a:xfrm>
            <a:off x="7852716" y="3049900"/>
            <a:ext cx="471419" cy="453581"/>
            <a:chOff x="2077575" y="2615925"/>
            <a:chExt cx="502150" cy="483150"/>
          </a:xfrm>
        </p:grpSpPr>
        <p:sp>
          <p:nvSpPr>
            <p:cNvPr id="6221" name="Google Shape;6221;p71"/>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2" name="Google Shape;6222;p71"/>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3" name="Google Shape;6223;p71"/>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4" name="Google Shape;6224;p71"/>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25" name="Google Shape;6225;p71"/>
          <p:cNvGrpSpPr/>
          <p:nvPr/>
        </p:nvGrpSpPr>
        <p:grpSpPr>
          <a:xfrm>
            <a:off x="8417768" y="3071269"/>
            <a:ext cx="446048" cy="410843"/>
            <a:chOff x="2680100" y="2638725"/>
            <a:chExt cx="475125" cy="437625"/>
          </a:xfrm>
        </p:grpSpPr>
        <p:sp>
          <p:nvSpPr>
            <p:cNvPr id="6226" name="Google Shape;6226;p71"/>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7" name="Google Shape;6227;p71"/>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8" name="Google Shape;6228;p71"/>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29" name="Google Shape;6229;p71"/>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0" name="Google Shape;6230;p71"/>
          <p:cNvGrpSpPr/>
          <p:nvPr/>
        </p:nvGrpSpPr>
        <p:grpSpPr>
          <a:xfrm>
            <a:off x="9038621" y="3049900"/>
            <a:ext cx="318911" cy="453581"/>
            <a:chOff x="3342275" y="2615925"/>
            <a:chExt cx="339700" cy="483150"/>
          </a:xfrm>
        </p:grpSpPr>
        <p:sp>
          <p:nvSpPr>
            <p:cNvPr id="6231" name="Google Shape;6231;p71"/>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2" name="Google Shape;6232;p71"/>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33" name="Google Shape;6233;p71"/>
          <p:cNvSpPr/>
          <p:nvPr/>
        </p:nvSpPr>
        <p:spPr>
          <a:xfrm>
            <a:off x="9562950" y="3049467"/>
            <a:ext cx="372069" cy="453581"/>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4" name="Google Shape;6234;p71"/>
          <p:cNvSpPr/>
          <p:nvPr/>
        </p:nvSpPr>
        <p:spPr>
          <a:xfrm>
            <a:off x="10086995" y="3063640"/>
            <a:ext cx="453581" cy="425229"/>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5" name="Google Shape;6235;p71"/>
          <p:cNvSpPr/>
          <p:nvPr/>
        </p:nvSpPr>
        <p:spPr>
          <a:xfrm>
            <a:off x="10653468" y="3063640"/>
            <a:ext cx="453581" cy="425229"/>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36" name="Google Shape;6236;p71"/>
          <p:cNvGrpSpPr/>
          <p:nvPr/>
        </p:nvGrpSpPr>
        <p:grpSpPr>
          <a:xfrm>
            <a:off x="8554461" y="5275236"/>
            <a:ext cx="452643" cy="452361"/>
            <a:chOff x="5648900" y="2616600"/>
            <a:chExt cx="482150" cy="481850"/>
          </a:xfrm>
        </p:grpSpPr>
        <p:sp>
          <p:nvSpPr>
            <p:cNvPr id="6237" name="Google Shape;6237;p71"/>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38" name="Google Shape;6238;p71"/>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39" name="Google Shape;6239;p71"/>
          <p:cNvGrpSpPr/>
          <p:nvPr/>
        </p:nvGrpSpPr>
        <p:grpSpPr>
          <a:xfrm>
            <a:off x="6313507" y="5284189"/>
            <a:ext cx="434168" cy="434259"/>
            <a:chOff x="6242825" y="2615925"/>
            <a:chExt cx="483125" cy="483225"/>
          </a:xfrm>
        </p:grpSpPr>
        <p:sp>
          <p:nvSpPr>
            <p:cNvPr id="6240" name="Google Shape;6240;p71"/>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1" name="Google Shape;6241;p71"/>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2" name="Google Shape;6242;p71"/>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3" name="Google Shape;6243;p71"/>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4" name="Google Shape;6244;p71"/>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45" name="Google Shape;6245;p71"/>
          <p:cNvSpPr/>
          <p:nvPr/>
        </p:nvSpPr>
        <p:spPr>
          <a:xfrm>
            <a:off x="6738013" y="3621522"/>
            <a:ext cx="461303" cy="428233"/>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46" name="Google Shape;6246;p71"/>
          <p:cNvGrpSpPr/>
          <p:nvPr/>
        </p:nvGrpSpPr>
        <p:grpSpPr>
          <a:xfrm>
            <a:off x="7318173" y="3609382"/>
            <a:ext cx="456116" cy="453581"/>
            <a:chOff x="1487200" y="3210375"/>
            <a:chExt cx="485850" cy="483150"/>
          </a:xfrm>
        </p:grpSpPr>
        <p:sp>
          <p:nvSpPr>
            <p:cNvPr id="6247" name="Google Shape;6247;p71"/>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8" name="Google Shape;6248;p71"/>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49" name="Google Shape;6249;p71"/>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50" name="Google Shape;6250;p71"/>
          <p:cNvSpPr/>
          <p:nvPr/>
        </p:nvSpPr>
        <p:spPr>
          <a:xfrm>
            <a:off x="7861326" y="3653000"/>
            <a:ext cx="453557" cy="365264"/>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1" name="Google Shape;6251;p71"/>
          <p:cNvSpPr/>
          <p:nvPr/>
        </p:nvSpPr>
        <p:spPr>
          <a:xfrm>
            <a:off x="8413566" y="3699052"/>
            <a:ext cx="453628" cy="273144"/>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52" name="Google Shape;6252;p71"/>
          <p:cNvGrpSpPr/>
          <p:nvPr/>
        </p:nvGrpSpPr>
        <p:grpSpPr>
          <a:xfrm>
            <a:off x="8970651" y="3609370"/>
            <a:ext cx="454848" cy="453605"/>
            <a:chOff x="3269875" y="3210400"/>
            <a:chExt cx="484500" cy="483175"/>
          </a:xfrm>
        </p:grpSpPr>
        <p:sp>
          <p:nvSpPr>
            <p:cNvPr id="6253" name="Google Shape;6253;p71"/>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4" name="Google Shape;6254;p71"/>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5" name="Google Shape;6255;p71"/>
          <p:cNvGrpSpPr/>
          <p:nvPr/>
        </p:nvGrpSpPr>
        <p:grpSpPr>
          <a:xfrm>
            <a:off x="9636109" y="3608889"/>
            <a:ext cx="226955" cy="454567"/>
            <a:chOff x="3985700" y="3210375"/>
            <a:chExt cx="241750" cy="484200"/>
          </a:xfrm>
        </p:grpSpPr>
        <p:sp>
          <p:nvSpPr>
            <p:cNvPr id="6256" name="Google Shape;6256;p71"/>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57" name="Google Shape;6257;p71"/>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58" name="Google Shape;6258;p71"/>
          <p:cNvGrpSpPr/>
          <p:nvPr/>
        </p:nvGrpSpPr>
        <p:grpSpPr>
          <a:xfrm>
            <a:off x="10088469" y="3610238"/>
            <a:ext cx="452009" cy="451868"/>
            <a:chOff x="4460225" y="3211300"/>
            <a:chExt cx="481475" cy="481325"/>
          </a:xfrm>
        </p:grpSpPr>
        <p:sp>
          <p:nvSpPr>
            <p:cNvPr id="6259" name="Google Shape;6259;p71"/>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0" name="Google Shape;6260;p71"/>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61" name="Google Shape;6261;p71"/>
          <p:cNvSpPr/>
          <p:nvPr/>
        </p:nvSpPr>
        <p:spPr>
          <a:xfrm>
            <a:off x="10653468" y="3635273"/>
            <a:ext cx="453581" cy="400727"/>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62" name="Google Shape;6262;p71"/>
          <p:cNvGrpSpPr/>
          <p:nvPr/>
        </p:nvGrpSpPr>
        <p:grpSpPr>
          <a:xfrm>
            <a:off x="9146251" y="5314342"/>
            <a:ext cx="456045" cy="374205"/>
            <a:chOff x="5647000" y="3252650"/>
            <a:chExt cx="485775" cy="398600"/>
          </a:xfrm>
        </p:grpSpPr>
        <p:sp>
          <p:nvSpPr>
            <p:cNvPr id="6263" name="Google Shape;6263;p71"/>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4" name="Google Shape;6264;p71"/>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5" name="Google Shape;6265;p71"/>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6" name="Google Shape;6266;p71"/>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67" name="Google Shape;6267;p71"/>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68" name="Google Shape;6268;p71"/>
          <p:cNvGrpSpPr/>
          <p:nvPr/>
        </p:nvGrpSpPr>
        <p:grpSpPr>
          <a:xfrm>
            <a:off x="6886838" y="5322357"/>
            <a:ext cx="435381" cy="357939"/>
            <a:chOff x="6242450" y="3252800"/>
            <a:chExt cx="484475" cy="398300"/>
          </a:xfrm>
        </p:grpSpPr>
        <p:sp>
          <p:nvSpPr>
            <p:cNvPr id="6269" name="Google Shape;6269;p71"/>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0" name="Google Shape;6270;p71"/>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1" name="Google Shape;6271;p71"/>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2" name="Google Shape;6272;p71"/>
          <p:cNvGrpSpPr/>
          <p:nvPr/>
        </p:nvGrpSpPr>
        <p:grpSpPr>
          <a:xfrm>
            <a:off x="6769482" y="4168136"/>
            <a:ext cx="398637" cy="453557"/>
            <a:chOff x="922025" y="3804850"/>
            <a:chExt cx="424625" cy="483125"/>
          </a:xfrm>
        </p:grpSpPr>
        <p:sp>
          <p:nvSpPr>
            <p:cNvPr id="6273" name="Google Shape;6273;p71"/>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4" name="Google Shape;6274;p71"/>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75" name="Google Shape;6275;p71"/>
          <p:cNvSpPr/>
          <p:nvPr/>
        </p:nvSpPr>
        <p:spPr>
          <a:xfrm>
            <a:off x="7313802" y="4166672"/>
            <a:ext cx="464401" cy="455224"/>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76" name="Google Shape;6276;p71"/>
          <p:cNvGrpSpPr/>
          <p:nvPr/>
        </p:nvGrpSpPr>
        <p:grpSpPr>
          <a:xfrm>
            <a:off x="7879789" y="4168136"/>
            <a:ext cx="417273" cy="453557"/>
            <a:chOff x="2100300" y="3804850"/>
            <a:chExt cx="444475" cy="483125"/>
          </a:xfrm>
        </p:grpSpPr>
        <p:sp>
          <p:nvSpPr>
            <p:cNvPr id="6277" name="Google Shape;6277;p71"/>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78" name="Google Shape;6278;p71"/>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79" name="Google Shape;6279;p71"/>
          <p:cNvGrpSpPr/>
          <p:nvPr/>
        </p:nvGrpSpPr>
        <p:grpSpPr>
          <a:xfrm>
            <a:off x="8444618" y="4168136"/>
            <a:ext cx="392348" cy="453557"/>
            <a:chOff x="2708700" y="3804850"/>
            <a:chExt cx="417925" cy="483125"/>
          </a:xfrm>
        </p:grpSpPr>
        <p:sp>
          <p:nvSpPr>
            <p:cNvPr id="6280" name="Google Shape;6280;p71"/>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1" name="Google Shape;6281;p71"/>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2" name="Google Shape;6282;p71"/>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3" name="Google Shape;6283;p71"/>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284" name="Google Shape;6284;p71"/>
          <p:cNvSpPr/>
          <p:nvPr/>
        </p:nvSpPr>
        <p:spPr>
          <a:xfrm>
            <a:off x="8970792" y="4221559"/>
            <a:ext cx="453557" cy="345432"/>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5" name="Google Shape;6285;p71"/>
          <p:cNvSpPr/>
          <p:nvPr/>
        </p:nvSpPr>
        <p:spPr>
          <a:xfrm>
            <a:off x="9539742" y="4167494"/>
            <a:ext cx="418493" cy="453581"/>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286" name="Google Shape;6286;p71"/>
          <p:cNvGrpSpPr/>
          <p:nvPr/>
        </p:nvGrpSpPr>
        <p:grpSpPr>
          <a:xfrm>
            <a:off x="10093785" y="4169837"/>
            <a:ext cx="441377" cy="450155"/>
            <a:chOff x="4467450" y="3808475"/>
            <a:chExt cx="470150" cy="479500"/>
          </a:xfrm>
        </p:grpSpPr>
        <p:sp>
          <p:nvSpPr>
            <p:cNvPr id="6287" name="Google Shape;6287;p71"/>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8" name="Google Shape;6288;p71"/>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89" name="Google Shape;6289;p71"/>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0" name="Google Shape;6290;p71"/>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91" name="Google Shape;6291;p71"/>
          <p:cNvGrpSpPr/>
          <p:nvPr/>
        </p:nvGrpSpPr>
        <p:grpSpPr>
          <a:xfrm>
            <a:off x="10654247" y="4168136"/>
            <a:ext cx="453581" cy="453557"/>
            <a:chOff x="5053900" y="3804850"/>
            <a:chExt cx="483150" cy="483125"/>
          </a:xfrm>
        </p:grpSpPr>
        <p:sp>
          <p:nvSpPr>
            <p:cNvPr id="6292" name="Google Shape;6292;p71"/>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3" name="Google Shape;6293;p71"/>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4" name="Google Shape;6294;p71"/>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5" name="Google Shape;6295;p71"/>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296" name="Google Shape;6296;p71"/>
          <p:cNvGrpSpPr/>
          <p:nvPr/>
        </p:nvGrpSpPr>
        <p:grpSpPr>
          <a:xfrm>
            <a:off x="9741442" y="5274695"/>
            <a:ext cx="453557" cy="453557"/>
            <a:chOff x="5648375" y="3804850"/>
            <a:chExt cx="483125" cy="483125"/>
          </a:xfrm>
        </p:grpSpPr>
        <p:sp>
          <p:nvSpPr>
            <p:cNvPr id="6297" name="Google Shape;6297;p71"/>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8" name="Google Shape;6298;p71"/>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299" name="Google Shape;6299;p71"/>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0" name="Google Shape;6300;p71"/>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01" name="Google Shape;6301;p71"/>
          <p:cNvGrpSpPr/>
          <p:nvPr/>
        </p:nvGrpSpPr>
        <p:grpSpPr>
          <a:xfrm>
            <a:off x="7461382" y="5291038"/>
            <a:ext cx="374564" cy="420599"/>
            <a:chOff x="6276025" y="3812400"/>
            <a:chExt cx="416800" cy="468025"/>
          </a:xfrm>
        </p:grpSpPr>
        <p:sp>
          <p:nvSpPr>
            <p:cNvPr id="6302" name="Google Shape;6302;p71"/>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3" name="Google Shape;6303;p71"/>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4" name="Google Shape;6304;p71"/>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5" name="Google Shape;6305;p71"/>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06" name="Google Shape;6306;p71"/>
          <p:cNvGrpSpPr/>
          <p:nvPr/>
        </p:nvGrpSpPr>
        <p:grpSpPr>
          <a:xfrm>
            <a:off x="6740391" y="4726786"/>
            <a:ext cx="456820" cy="453581"/>
            <a:chOff x="890400" y="4399350"/>
            <a:chExt cx="486600" cy="483150"/>
          </a:xfrm>
        </p:grpSpPr>
        <p:sp>
          <p:nvSpPr>
            <p:cNvPr id="6307" name="Google Shape;6307;p71"/>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8" name="Google Shape;6308;p71"/>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09" name="Google Shape;6309;p71"/>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10" name="Google Shape;6310;p71"/>
          <p:cNvGrpSpPr/>
          <p:nvPr/>
        </p:nvGrpSpPr>
        <p:grpSpPr>
          <a:xfrm>
            <a:off x="7319451" y="4747158"/>
            <a:ext cx="453557" cy="412837"/>
            <a:chOff x="1487200" y="4421025"/>
            <a:chExt cx="483125" cy="439750"/>
          </a:xfrm>
        </p:grpSpPr>
        <p:sp>
          <p:nvSpPr>
            <p:cNvPr id="6311" name="Google Shape;6311;p71"/>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2" name="Google Shape;6312;p71"/>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3" name="Google Shape;6313;p71"/>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4" name="Google Shape;6314;p71"/>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15" name="Google Shape;6315;p71"/>
          <p:cNvGrpSpPr/>
          <p:nvPr/>
        </p:nvGrpSpPr>
        <p:grpSpPr>
          <a:xfrm>
            <a:off x="7858490" y="4726810"/>
            <a:ext cx="459871" cy="453535"/>
            <a:chOff x="2079300" y="4399325"/>
            <a:chExt cx="489850" cy="483100"/>
          </a:xfrm>
        </p:grpSpPr>
        <p:sp>
          <p:nvSpPr>
            <p:cNvPr id="6316" name="Google Shape;6316;p71"/>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17" name="Google Shape;6317;p71"/>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18" name="Google Shape;6318;p71"/>
          <p:cNvSpPr/>
          <p:nvPr/>
        </p:nvSpPr>
        <p:spPr>
          <a:xfrm>
            <a:off x="8441010" y="4726093"/>
            <a:ext cx="398732" cy="453511"/>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19" name="Google Shape;6319;p71"/>
          <p:cNvGrpSpPr/>
          <p:nvPr/>
        </p:nvGrpSpPr>
        <p:grpSpPr>
          <a:xfrm>
            <a:off x="9013919" y="4726810"/>
            <a:ext cx="368315" cy="453535"/>
            <a:chOff x="3316000" y="4399325"/>
            <a:chExt cx="392325" cy="483100"/>
          </a:xfrm>
        </p:grpSpPr>
        <p:sp>
          <p:nvSpPr>
            <p:cNvPr id="6320" name="Google Shape;6320;p71"/>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1" name="Google Shape;6321;p71"/>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22" name="Google Shape;6322;p71"/>
          <p:cNvGrpSpPr/>
          <p:nvPr/>
        </p:nvGrpSpPr>
        <p:grpSpPr>
          <a:xfrm>
            <a:off x="9580239" y="4726786"/>
            <a:ext cx="338696" cy="453581"/>
            <a:chOff x="3926225" y="4399275"/>
            <a:chExt cx="360775" cy="483150"/>
          </a:xfrm>
        </p:grpSpPr>
        <p:sp>
          <p:nvSpPr>
            <p:cNvPr id="6323" name="Google Shape;6323;p71"/>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4" name="Google Shape;6324;p71"/>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25" name="Google Shape;6325;p71"/>
          <p:cNvSpPr/>
          <p:nvPr/>
        </p:nvSpPr>
        <p:spPr>
          <a:xfrm>
            <a:off x="10194178" y="4726104"/>
            <a:ext cx="239183" cy="453488"/>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26" name="Google Shape;6326;p71"/>
          <p:cNvGrpSpPr/>
          <p:nvPr/>
        </p:nvGrpSpPr>
        <p:grpSpPr>
          <a:xfrm>
            <a:off x="10654317" y="4726869"/>
            <a:ext cx="453440" cy="453417"/>
            <a:chOff x="5053975" y="4399375"/>
            <a:chExt cx="483000" cy="482975"/>
          </a:xfrm>
        </p:grpSpPr>
        <p:sp>
          <p:nvSpPr>
            <p:cNvPr id="6327" name="Google Shape;6327;p71"/>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8" name="Google Shape;6328;p71"/>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29" name="Google Shape;6329;p71"/>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0" name="Google Shape;6330;p71"/>
          <p:cNvGrpSpPr/>
          <p:nvPr/>
        </p:nvGrpSpPr>
        <p:grpSpPr>
          <a:xfrm>
            <a:off x="10334146" y="5274723"/>
            <a:ext cx="453557" cy="453557"/>
            <a:chOff x="5648375" y="4399300"/>
            <a:chExt cx="483125" cy="483125"/>
          </a:xfrm>
        </p:grpSpPr>
        <p:sp>
          <p:nvSpPr>
            <p:cNvPr id="6331" name="Google Shape;6331;p71"/>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2" name="Google Shape;6332;p71"/>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3" name="Google Shape;6333;p71"/>
          <p:cNvGrpSpPr/>
          <p:nvPr/>
        </p:nvGrpSpPr>
        <p:grpSpPr>
          <a:xfrm>
            <a:off x="7975109" y="5299516"/>
            <a:ext cx="440009" cy="403659"/>
            <a:chOff x="6239575" y="4416275"/>
            <a:chExt cx="489625" cy="449175"/>
          </a:xfrm>
        </p:grpSpPr>
        <p:sp>
          <p:nvSpPr>
            <p:cNvPr id="6334" name="Google Shape;6334;p71"/>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5" name="Google Shape;6335;p71"/>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6" name="Google Shape;6336;p71"/>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37" name="Google Shape;6337;p71"/>
          <p:cNvGrpSpPr/>
          <p:nvPr/>
        </p:nvGrpSpPr>
        <p:grpSpPr>
          <a:xfrm>
            <a:off x="4112813" y="5295753"/>
            <a:ext cx="410979" cy="410979"/>
            <a:chOff x="892750" y="4993750"/>
            <a:chExt cx="483125" cy="483125"/>
          </a:xfrm>
        </p:grpSpPr>
        <p:sp>
          <p:nvSpPr>
            <p:cNvPr id="6338" name="Google Shape;6338;p71"/>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39" name="Google Shape;6339;p71"/>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0" name="Google Shape;6340;p71"/>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1" name="Google Shape;6341;p71"/>
          <p:cNvGrpSpPr/>
          <p:nvPr/>
        </p:nvGrpSpPr>
        <p:grpSpPr>
          <a:xfrm>
            <a:off x="4662959" y="5295753"/>
            <a:ext cx="410979" cy="410979"/>
            <a:chOff x="1487200" y="4993750"/>
            <a:chExt cx="483125" cy="483125"/>
          </a:xfrm>
        </p:grpSpPr>
        <p:sp>
          <p:nvSpPr>
            <p:cNvPr id="6342" name="Google Shape;6342;p7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3" name="Google Shape;6343;p7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4" name="Google Shape;6344;p71"/>
          <p:cNvGrpSpPr/>
          <p:nvPr/>
        </p:nvGrpSpPr>
        <p:grpSpPr>
          <a:xfrm>
            <a:off x="5213105" y="5295753"/>
            <a:ext cx="410979" cy="410979"/>
            <a:chOff x="2081650" y="4993750"/>
            <a:chExt cx="483125" cy="483125"/>
          </a:xfrm>
        </p:grpSpPr>
        <p:sp>
          <p:nvSpPr>
            <p:cNvPr id="6345" name="Google Shape;6345;p7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6" name="Google Shape;6346;p7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47" name="Google Shape;6347;p71"/>
          <p:cNvGrpSpPr/>
          <p:nvPr/>
        </p:nvGrpSpPr>
        <p:grpSpPr>
          <a:xfrm>
            <a:off x="1988437" y="5305584"/>
            <a:ext cx="391976" cy="391976"/>
            <a:chOff x="2676100" y="4993750"/>
            <a:chExt cx="483125" cy="483125"/>
          </a:xfrm>
        </p:grpSpPr>
        <p:sp>
          <p:nvSpPr>
            <p:cNvPr id="6348" name="Google Shape;6348;p71"/>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49" name="Google Shape;6349;p71"/>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0" name="Google Shape;6350;p71"/>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51" name="Google Shape;6351;p71"/>
          <p:cNvGrpSpPr/>
          <p:nvPr/>
        </p:nvGrpSpPr>
        <p:grpSpPr>
          <a:xfrm>
            <a:off x="5763247" y="5295753"/>
            <a:ext cx="410979" cy="410979"/>
            <a:chOff x="3270550" y="4993750"/>
            <a:chExt cx="483125" cy="483125"/>
          </a:xfrm>
        </p:grpSpPr>
        <p:sp>
          <p:nvSpPr>
            <p:cNvPr id="6352" name="Google Shape;6352;p71"/>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3" name="Google Shape;6353;p71"/>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4" name="Google Shape;6354;p71"/>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355" name="Google Shape;6355;p71"/>
          <p:cNvSpPr/>
          <p:nvPr/>
        </p:nvSpPr>
        <p:spPr>
          <a:xfrm>
            <a:off x="2519407" y="5305242"/>
            <a:ext cx="391996" cy="392097"/>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356" name="Google Shape;6356;p71"/>
          <p:cNvGrpSpPr/>
          <p:nvPr/>
        </p:nvGrpSpPr>
        <p:grpSpPr>
          <a:xfrm>
            <a:off x="3050791" y="5305524"/>
            <a:ext cx="391996" cy="392097"/>
            <a:chOff x="4459450" y="4993700"/>
            <a:chExt cx="483150" cy="483275"/>
          </a:xfrm>
        </p:grpSpPr>
        <p:sp>
          <p:nvSpPr>
            <p:cNvPr id="6357" name="Google Shape;6357;p71"/>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58" name="Google Shape;6358;p71"/>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359" name="Google Shape;6359;p71"/>
          <p:cNvGrpSpPr/>
          <p:nvPr/>
        </p:nvGrpSpPr>
        <p:grpSpPr>
          <a:xfrm>
            <a:off x="3581962" y="5305524"/>
            <a:ext cx="391996" cy="392097"/>
            <a:chOff x="5053900" y="4993700"/>
            <a:chExt cx="483150" cy="483275"/>
          </a:xfrm>
        </p:grpSpPr>
        <p:sp>
          <p:nvSpPr>
            <p:cNvPr id="6360" name="Google Shape;6360;p71"/>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361" name="Google Shape;6361;p71"/>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65"/>
        <p:cNvGrpSpPr/>
        <p:nvPr/>
      </p:nvGrpSpPr>
      <p:grpSpPr>
        <a:xfrm>
          <a:off x="0" y="0"/>
          <a:ext cx="0" cy="0"/>
          <a:chOff x="0" y="0"/>
          <a:chExt cx="0" cy="0"/>
        </a:xfrm>
      </p:grpSpPr>
      <p:sp>
        <p:nvSpPr>
          <p:cNvPr id="6366" name="Google Shape;6366;p72"/>
          <p:cNvSpPr/>
          <p:nvPr/>
        </p:nvSpPr>
        <p:spPr>
          <a:xfrm>
            <a:off x="1125467" y="2045341"/>
            <a:ext cx="431556" cy="49808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72"/>
          <p:cNvSpPr/>
          <p:nvPr/>
        </p:nvSpPr>
        <p:spPr>
          <a:xfrm>
            <a:off x="1125472" y="2664815"/>
            <a:ext cx="510677" cy="451651"/>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72"/>
          <p:cNvSpPr/>
          <p:nvPr/>
        </p:nvSpPr>
        <p:spPr>
          <a:xfrm>
            <a:off x="1136579" y="3237860"/>
            <a:ext cx="488464" cy="497883"/>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69" name="Google Shape;6369;p72"/>
          <p:cNvGrpSpPr/>
          <p:nvPr/>
        </p:nvGrpSpPr>
        <p:grpSpPr>
          <a:xfrm>
            <a:off x="3983637" y="2082537"/>
            <a:ext cx="495843" cy="498355"/>
            <a:chOff x="-41270450" y="1973375"/>
            <a:chExt cx="315850" cy="317450"/>
          </a:xfrm>
        </p:grpSpPr>
        <p:sp>
          <p:nvSpPr>
            <p:cNvPr id="6370" name="Google Shape;637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74" name="Google Shape;6374;p72"/>
          <p:cNvGrpSpPr/>
          <p:nvPr/>
        </p:nvGrpSpPr>
        <p:grpSpPr>
          <a:xfrm>
            <a:off x="4007210" y="2678479"/>
            <a:ext cx="527828" cy="496117"/>
            <a:chOff x="-41291625" y="2339025"/>
            <a:chExt cx="336225" cy="316025"/>
          </a:xfrm>
        </p:grpSpPr>
        <p:sp>
          <p:nvSpPr>
            <p:cNvPr id="6375" name="Google Shape;637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77" name="Google Shape;6377;p72"/>
          <p:cNvSpPr/>
          <p:nvPr/>
        </p:nvSpPr>
        <p:spPr>
          <a:xfrm>
            <a:off x="3976036" y="2927833"/>
            <a:ext cx="0" cy="39"/>
          </a:xfrm>
          <a:custGeom>
            <a:avLst/>
            <a:gdLst/>
            <a:ahLst/>
            <a:cxnLst/>
            <a:rect l="l" t="t" r="r" b="b"/>
            <a:pathLst>
              <a:path h="1" extrusionOk="0">
                <a:moveTo>
                  <a:pt x="0"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72"/>
          <p:cNvSpPr/>
          <p:nvPr/>
        </p:nvSpPr>
        <p:spPr>
          <a:xfrm>
            <a:off x="4021902" y="3254863"/>
            <a:ext cx="502004" cy="497923"/>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72"/>
          <p:cNvSpPr/>
          <p:nvPr/>
        </p:nvSpPr>
        <p:spPr>
          <a:xfrm>
            <a:off x="2409984" y="3837128"/>
            <a:ext cx="309145" cy="497099"/>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72"/>
          <p:cNvSpPr/>
          <p:nvPr/>
        </p:nvSpPr>
        <p:spPr>
          <a:xfrm>
            <a:off x="2345699" y="4410502"/>
            <a:ext cx="437719" cy="499885"/>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72"/>
          <p:cNvSpPr/>
          <p:nvPr/>
        </p:nvSpPr>
        <p:spPr>
          <a:xfrm>
            <a:off x="2313585" y="5069213"/>
            <a:ext cx="497099" cy="498747"/>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72"/>
          <p:cNvSpPr/>
          <p:nvPr/>
        </p:nvSpPr>
        <p:spPr>
          <a:xfrm>
            <a:off x="5270996" y="3837442"/>
            <a:ext cx="499571" cy="496471"/>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83" name="Google Shape;6383;p72"/>
          <p:cNvGrpSpPr/>
          <p:nvPr/>
        </p:nvGrpSpPr>
        <p:grpSpPr>
          <a:xfrm>
            <a:off x="1639380" y="2045214"/>
            <a:ext cx="529241" cy="497529"/>
            <a:chOff x="-42804750" y="1949600"/>
            <a:chExt cx="337125" cy="316925"/>
          </a:xfrm>
        </p:grpSpPr>
        <p:sp>
          <p:nvSpPr>
            <p:cNvPr id="6384" name="Google Shape;638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7" name="Google Shape;6387;p72"/>
          <p:cNvGrpSpPr/>
          <p:nvPr/>
        </p:nvGrpSpPr>
        <p:grpSpPr>
          <a:xfrm>
            <a:off x="1722948" y="2648810"/>
            <a:ext cx="447608" cy="485677"/>
            <a:chOff x="-42778750" y="2320125"/>
            <a:chExt cx="285125" cy="309375"/>
          </a:xfrm>
        </p:grpSpPr>
        <p:sp>
          <p:nvSpPr>
            <p:cNvPr id="6388" name="Google Shape;638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90" name="Google Shape;6390;p72"/>
          <p:cNvGrpSpPr/>
          <p:nvPr/>
        </p:nvGrpSpPr>
        <p:grpSpPr>
          <a:xfrm>
            <a:off x="1693173" y="3244816"/>
            <a:ext cx="500788" cy="499571"/>
            <a:chOff x="-42796875" y="2680675"/>
            <a:chExt cx="319000" cy="318225"/>
          </a:xfrm>
        </p:grpSpPr>
        <p:sp>
          <p:nvSpPr>
            <p:cNvPr id="6391" name="Google Shape;639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96" name="Google Shape;6396;p72"/>
          <p:cNvSpPr/>
          <p:nvPr/>
        </p:nvSpPr>
        <p:spPr>
          <a:xfrm>
            <a:off x="4586193" y="2079367"/>
            <a:ext cx="500788" cy="497373"/>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72"/>
          <p:cNvSpPr/>
          <p:nvPr/>
        </p:nvSpPr>
        <p:spPr>
          <a:xfrm>
            <a:off x="4613031" y="2721323"/>
            <a:ext cx="506988" cy="424139"/>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72"/>
          <p:cNvSpPr/>
          <p:nvPr/>
        </p:nvSpPr>
        <p:spPr>
          <a:xfrm>
            <a:off x="4625737" y="3254863"/>
            <a:ext cx="500827" cy="496588"/>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72"/>
          <p:cNvSpPr/>
          <p:nvPr/>
        </p:nvSpPr>
        <p:spPr>
          <a:xfrm>
            <a:off x="2973955" y="3837129"/>
            <a:ext cx="358636" cy="494625"/>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72"/>
          <p:cNvSpPr/>
          <p:nvPr/>
        </p:nvSpPr>
        <p:spPr>
          <a:xfrm>
            <a:off x="2823309" y="4881877"/>
            <a:ext cx="39" cy="39"/>
          </a:xfrm>
          <a:custGeom>
            <a:avLst/>
            <a:gdLst/>
            <a:ahLst/>
            <a:cxnLst/>
            <a:rect l="l" t="t" r="r" b="b"/>
            <a:pathLst>
              <a:path w="1" h="1" extrusionOk="0">
                <a:moveTo>
                  <a:pt x="1"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01" name="Google Shape;6401;p72"/>
          <p:cNvGrpSpPr/>
          <p:nvPr/>
        </p:nvGrpSpPr>
        <p:grpSpPr>
          <a:xfrm>
            <a:off x="2890867" y="4415850"/>
            <a:ext cx="520568" cy="492781"/>
            <a:chOff x="-39055650" y="2315975"/>
            <a:chExt cx="331600" cy="313900"/>
          </a:xfrm>
        </p:grpSpPr>
        <p:sp>
          <p:nvSpPr>
            <p:cNvPr id="6402" name="Google Shape;640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04" name="Google Shape;6404;p72"/>
          <p:cNvSpPr/>
          <p:nvPr/>
        </p:nvSpPr>
        <p:spPr>
          <a:xfrm>
            <a:off x="2899810" y="5106517"/>
            <a:ext cx="499532" cy="424139"/>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72"/>
          <p:cNvSpPr/>
          <p:nvPr/>
        </p:nvSpPr>
        <p:spPr>
          <a:xfrm>
            <a:off x="5327253" y="4396296"/>
            <a:ext cx="387051" cy="500473"/>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06" name="Google Shape;6406;p72"/>
          <p:cNvGrpSpPr/>
          <p:nvPr/>
        </p:nvGrpSpPr>
        <p:grpSpPr>
          <a:xfrm>
            <a:off x="2213089" y="2045450"/>
            <a:ext cx="506988" cy="495724"/>
            <a:chOff x="-42430625" y="1949750"/>
            <a:chExt cx="322950" cy="315775"/>
          </a:xfrm>
        </p:grpSpPr>
        <p:sp>
          <p:nvSpPr>
            <p:cNvPr id="6407" name="Google Shape;640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11" name="Google Shape;6411;p72"/>
          <p:cNvSpPr/>
          <p:nvPr/>
        </p:nvSpPr>
        <p:spPr>
          <a:xfrm>
            <a:off x="2292049" y="2642205"/>
            <a:ext cx="432812" cy="497099"/>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72"/>
          <p:cNvSpPr/>
          <p:nvPr/>
        </p:nvSpPr>
        <p:spPr>
          <a:xfrm>
            <a:off x="2262013" y="3218797"/>
            <a:ext cx="493409" cy="49686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72"/>
          <p:cNvSpPr/>
          <p:nvPr/>
        </p:nvSpPr>
        <p:spPr>
          <a:xfrm>
            <a:off x="5222695" y="2091102"/>
            <a:ext cx="498355" cy="453809"/>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72"/>
          <p:cNvSpPr/>
          <p:nvPr/>
        </p:nvSpPr>
        <p:spPr>
          <a:xfrm>
            <a:off x="5248555" y="2676819"/>
            <a:ext cx="505772" cy="498355"/>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72"/>
          <p:cNvSpPr/>
          <p:nvPr/>
        </p:nvSpPr>
        <p:spPr>
          <a:xfrm>
            <a:off x="5209145" y="3253253"/>
            <a:ext cx="498355" cy="49831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72"/>
          <p:cNvSpPr/>
          <p:nvPr/>
        </p:nvSpPr>
        <p:spPr>
          <a:xfrm>
            <a:off x="3488467" y="3833085"/>
            <a:ext cx="499571" cy="500827"/>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17" name="Google Shape;6417;p72"/>
          <p:cNvGrpSpPr/>
          <p:nvPr/>
        </p:nvGrpSpPr>
        <p:grpSpPr>
          <a:xfrm>
            <a:off x="3497792" y="4413376"/>
            <a:ext cx="497099" cy="496077"/>
            <a:chOff x="-38686275" y="2314400"/>
            <a:chExt cx="316650" cy="316000"/>
          </a:xfrm>
        </p:grpSpPr>
        <p:sp>
          <p:nvSpPr>
            <p:cNvPr id="6418" name="Google Shape;641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0" name="Google Shape;6420;p72"/>
          <p:cNvGrpSpPr/>
          <p:nvPr/>
        </p:nvGrpSpPr>
        <p:grpSpPr>
          <a:xfrm>
            <a:off x="3495928" y="5069429"/>
            <a:ext cx="500827" cy="498315"/>
            <a:chOff x="-38686275" y="2682250"/>
            <a:chExt cx="319025" cy="317425"/>
          </a:xfrm>
        </p:grpSpPr>
        <p:sp>
          <p:nvSpPr>
            <p:cNvPr id="6421" name="Google Shape;642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3" name="Google Shape;6423;p72"/>
          <p:cNvGrpSpPr/>
          <p:nvPr/>
        </p:nvGrpSpPr>
        <p:grpSpPr>
          <a:xfrm>
            <a:off x="5253771" y="5067487"/>
            <a:ext cx="521824" cy="502200"/>
            <a:chOff x="-37534750" y="2668075"/>
            <a:chExt cx="332400" cy="319900"/>
          </a:xfrm>
        </p:grpSpPr>
        <p:sp>
          <p:nvSpPr>
            <p:cNvPr id="6424" name="Google Shape;642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26" name="Google Shape;6426;p72"/>
          <p:cNvSpPr/>
          <p:nvPr/>
        </p:nvSpPr>
        <p:spPr>
          <a:xfrm>
            <a:off x="2809002" y="2044439"/>
            <a:ext cx="500788" cy="496784"/>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27" name="Google Shape;6427;p72"/>
          <p:cNvGrpSpPr/>
          <p:nvPr/>
        </p:nvGrpSpPr>
        <p:grpSpPr>
          <a:xfrm>
            <a:off x="2842259" y="2642333"/>
            <a:ext cx="500788" cy="498747"/>
            <a:chOff x="-42062025" y="2316000"/>
            <a:chExt cx="319000" cy="317700"/>
          </a:xfrm>
        </p:grpSpPr>
        <p:sp>
          <p:nvSpPr>
            <p:cNvPr id="6428" name="Google Shape;642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30" name="Google Shape;6430;p72"/>
          <p:cNvSpPr/>
          <p:nvPr/>
        </p:nvSpPr>
        <p:spPr>
          <a:xfrm>
            <a:off x="2846703" y="3217580"/>
            <a:ext cx="504516" cy="500395"/>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31" name="Google Shape;6431;p72"/>
          <p:cNvGrpSpPr/>
          <p:nvPr/>
        </p:nvGrpSpPr>
        <p:grpSpPr>
          <a:xfrm>
            <a:off x="1168759" y="3857138"/>
            <a:ext cx="440191" cy="490897"/>
            <a:chOff x="-40150450" y="1977325"/>
            <a:chExt cx="280400" cy="312700"/>
          </a:xfrm>
        </p:grpSpPr>
        <p:sp>
          <p:nvSpPr>
            <p:cNvPr id="6432" name="Google Shape;643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6" name="Google Shape;6436;p72"/>
          <p:cNvGrpSpPr/>
          <p:nvPr/>
        </p:nvGrpSpPr>
        <p:grpSpPr>
          <a:xfrm>
            <a:off x="1160713" y="4469429"/>
            <a:ext cx="456281" cy="497099"/>
            <a:chOff x="-40160700" y="2339625"/>
            <a:chExt cx="290650" cy="316650"/>
          </a:xfrm>
        </p:grpSpPr>
        <p:sp>
          <p:nvSpPr>
            <p:cNvPr id="6437" name="Google Shape;643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1" name="Google Shape;6441;p72"/>
          <p:cNvGrpSpPr/>
          <p:nvPr/>
        </p:nvGrpSpPr>
        <p:grpSpPr>
          <a:xfrm>
            <a:off x="1136479" y="5070039"/>
            <a:ext cx="500788" cy="497099"/>
            <a:chOff x="-40171725" y="2705875"/>
            <a:chExt cx="319000" cy="316650"/>
          </a:xfrm>
        </p:grpSpPr>
        <p:sp>
          <p:nvSpPr>
            <p:cNvPr id="6442" name="Google Shape;644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4" name="Google Shape;6444;p72"/>
          <p:cNvGrpSpPr/>
          <p:nvPr/>
        </p:nvGrpSpPr>
        <p:grpSpPr>
          <a:xfrm>
            <a:off x="4146610" y="3835979"/>
            <a:ext cx="363581" cy="498355"/>
            <a:chOff x="-38275925" y="1946600"/>
            <a:chExt cx="231600" cy="317450"/>
          </a:xfrm>
        </p:grpSpPr>
        <p:sp>
          <p:nvSpPr>
            <p:cNvPr id="6445" name="Google Shape;644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47" name="Google Shape;6447;p72"/>
          <p:cNvSpPr/>
          <p:nvPr/>
        </p:nvSpPr>
        <p:spPr>
          <a:xfrm>
            <a:off x="4077164" y="4411601"/>
            <a:ext cx="499571" cy="498785"/>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72"/>
          <p:cNvSpPr/>
          <p:nvPr/>
        </p:nvSpPr>
        <p:spPr>
          <a:xfrm>
            <a:off x="4183934" y="5068801"/>
            <a:ext cx="293095" cy="49957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49" name="Google Shape;6449;p72"/>
          <p:cNvGrpSpPr/>
          <p:nvPr/>
        </p:nvGrpSpPr>
        <p:grpSpPr>
          <a:xfrm>
            <a:off x="2898455" y="5699236"/>
            <a:ext cx="509461" cy="495881"/>
            <a:chOff x="-37190575" y="1951325"/>
            <a:chExt cx="324525" cy="315875"/>
          </a:xfrm>
        </p:grpSpPr>
        <p:sp>
          <p:nvSpPr>
            <p:cNvPr id="6450" name="Google Shape;645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55" name="Google Shape;6455;p72"/>
          <p:cNvSpPr/>
          <p:nvPr/>
        </p:nvSpPr>
        <p:spPr>
          <a:xfrm>
            <a:off x="3388795" y="2041967"/>
            <a:ext cx="504516" cy="49831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56" name="Google Shape;6456;p72"/>
          <p:cNvGrpSpPr/>
          <p:nvPr/>
        </p:nvGrpSpPr>
        <p:grpSpPr>
          <a:xfrm>
            <a:off x="3432192" y="2747437"/>
            <a:ext cx="498315" cy="390740"/>
            <a:chOff x="-41694200" y="2382950"/>
            <a:chExt cx="317425" cy="248900"/>
          </a:xfrm>
        </p:grpSpPr>
        <p:sp>
          <p:nvSpPr>
            <p:cNvPr id="6457" name="Google Shape;645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9" name="Google Shape;6459;p72"/>
          <p:cNvGrpSpPr/>
          <p:nvPr/>
        </p:nvGrpSpPr>
        <p:grpSpPr>
          <a:xfrm>
            <a:off x="3427957" y="3218513"/>
            <a:ext cx="500788" cy="498355"/>
            <a:chOff x="-41695775" y="2683025"/>
            <a:chExt cx="319000" cy="317450"/>
          </a:xfrm>
        </p:grpSpPr>
        <p:sp>
          <p:nvSpPr>
            <p:cNvPr id="6460" name="Google Shape;646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3" name="Google Shape;6463;p72"/>
          <p:cNvGrpSpPr/>
          <p:nvPr/>
        </p:nvGrpSpPr>
        <p:grpSpPr>
          <a:xfrm>
            <a:off x="1751022" y="3875540"/>
            <a:ext cx="456281" cy="500827"/>
            <a:chOff x="-39792875" y="1971800"/>
            <a:chExt cx="290650" cy="319025"/>
          </a:xfrm>
        </p:grpSpPr>
        <p:sp>
          <p:nvSpPr>
            <p:cNvPr id="6464" name="Google Shape;646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6" name="Google Shape;6466;p72"/>
          <p:cNvGrpSpPr/>
          <p:nvPr/>
        </p:nvGrpSpPr>
        <p:grpSpPr>
          <a:xfrm>
            <a:off x="1762758" y="4450309"/>
            <a:ext cx="432812" cy="499767"/>
            <a:chOff x="-39783425" y="2337925"/>
            <a:chExt cx="275700" cy="318350"/>
          </a:xfrm>
        </p:grpSpPr>
        <p:sp>
          <p:nvSpPr>
            <p:cNvPr id="6467" name="Google Shape;646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69" name="Google Shape;6469;p72"/>
          <p:cNvSpPr/>
          <p:nvPr/>
        </p:nvSpPr>
        <p:spPr>
          <a:xfrm>
            <a:off x="1728578" y="5069745"/>
            <a:ext cx="495881" cy="497687"/>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70" name="Google Shape;6470;p72"/>
          <p:cNvGrpSpPr/>
          <p:nvPr/>
        </p:nvGrpSpPr>
        <p:grpSpPr>
          <a:xfrm>
            <a:off x="4653771" y="3838452"/>
            <a:ext cx="511933" cy="496824"/>
            <a:chOff x="-37956150" y="1948175"/>
            <a:chExt cx="326100" cy="316475"/>
          </a:xfrm>
        </p:grpSpPr>
        <p:sp>
          <p:nvSpPr>
            <p:cNvPr id="6471" name="Google Shape;647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4" name="Google Shape;6474;p72"/>
          <p:cNvGrpSpPr/>
          <p:nvPr/>
        </p:nvGrpSpPr>
        <p:grpSpPr>
          <a:xfrm>
            <a:off x="4663796" y="4514790"/>
            <a:ext cx="500827" cy="324020"/>
            <a:chOff x="-37953000" y="2379000"/>
            <a:chExt cx="319025" cy="206400"/>
          </a:xfrm>
        </p:grpSpPr>
        <p:sp>
          <p:nvSpPr>
            <p:cNvPr id="6475" name="Google Shape;647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480" name="Google Shape;6480;p72"/>
          <p:cNvSpPr/>
          <p:nvPr/>
        </p:nvSpPr>
        <p:spPr>
          <a:xfrm>
            <a:off x="4654601" y="5068801"/>
            <a:ext cx="514407" cy="49957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72"/>
          <p:cNvSpPr/>
          <p:nvPr/>
        </p:nvSpPr>
        <p:spPr>
          <a:xfrm>
            <a:off x="3558935" y="5697976"/>
            <a:ext cx="358636" cy="498355"/>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72"/>
          <p:cNvSpPr txBox="1">
            <a:spLocks noGrp="1"/>
          </p:cNvSpPr>
          <p:nvPr>
            <p:ph type="title" idx="4294967295"/>
          </p:nvPr>
        </p:nvSpPr>
        <p:spPr>
          <a:xfrm>
            <a:off x="1132900"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483" name="Google Shape;6483;p72"/>
          <p:cNvSpPr txBox="1">
            <a:spLocks noGrp="1"/>
          </p:cNvSpPr>
          <p:nvPr>
            <p:ph type="title" idx="4294967295"/>
          </p:nvPr>
        </p:nvSpPr>
        <p:spPr>
          <a:xfrm>
            <a:off x="6477867" y="12639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6484" name="Google Shape;6484;p72"/>
          <p:cNvSpPr/>
          <p:nvPr/>
        </p:nvSpPr>
        <p:spPr>
          <a:xfrm>
            <a:off x="6488727" y="2108321"/>
            <a:ext cx="470907" cy="419452"/>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85" name="Google Shape;6485;p72"/>
          <p:cNvGrpSpPr/>
          <p:nvPr/>
        </p:nvGrpSpPr>
        <p:grpSpPr>
          <a:xfrm>
            <a:off x="6487459" y="2677805"/>
            <a:ext cx="472143" cy="473417"/>
            <a:chOff x="-28467625" y="2331750"/>
            <a:chExt cx="296150" cy="296950"/>
          </a:xfrm>
        </p:grpSpPr>
        <p:sp>
          <p:nvSpPr>
            <p:cNvPr id="6486" name="Google Shape;6486;p72"/>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72"/>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8" name="Google Shape;6488;p72"/>
          <p:cNvGrpSpPr/>
          <p:nvPr/>
        </p:nvGrpSpPr>
        <p:grpSpPr>
          <a:xfrm>
            <a:off x="6506292" y="3268579"/>
            <a:ext cx="434477" cy="468436"/>
            <a:chOff x="-28461325" y="2701925"/>
            <a:chExt cx="272525" cy="293825"/>
          </a:xfrm>
        </p:grpSpPr>
        <p:sp>
          <p:nvSpPr>
            <p:cNvPr id="6489" name="Google Shape;6489;p72"/>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72"/>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72"/>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2" name="Google Shape;6492;p72"/>
          <p:cNvGrpSpPr/>
          <p:nvPr/>
        </p:nvGrpSpPr>
        <p:grpSpPr>
          <a:xfrm>
            <a:off x="9471881" y="2166761"/>
            <a:ext cx="472143" cy="302632"/>
            <a:chOff x="-26585200" y="2025375"/>
            <a:chExt cx="296150" cy="189825"/>
          </a:xfrm>
        </p:grpSpPr>
        <p:sp>
          <p:nvSpPr>
            <p:cNvPr id="6493" name="Google Shape;6493;p72"/>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72"/>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72"/>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72"/>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72"/>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8" name="Google Shape;6498;p72"/>
          <p:cNvGrpSpPr/>
          <p:nvPr/>
        </p:nvGrpSpPr>
        <p:grpSpPr>
          <a:xfrm>
            <a:off x="9472497" y="2679059"/>
            <a:ext cx="470907" cy="470907"/>
            <a:chOff x="-26584425" y="2340425"/>
            <a:chExt cx="295375" cy="295375"/>
          </a:xfrm>
        </p:grpSpPr>
        <p:sp>
          <p:nvSpPr>
            <p:cNvPr id="6499" name="Google Shape;6499;p72"/>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72"/>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72"/>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72"/>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72"/>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04" name="Google Shape;6504;p72"/>
          <p:cNvGrpSpPr/>
          <p:nvPr/>
        </p:nvGrpSpPr>
        <p:grpSpPr>
          <a:xfrm>
            <a:off x="9465604" y="3267185"/>
            <a:ext cx="484697" cy="471225"/>
            <a:chOff x="-26585200" y="2710400"/>
            <a:chExt cx="304025" cy="295575"/>
          </a:xfrm>
        </p:grpSpPr>
        <p:sp>
          <p:nvSpPr>
            <p:cNvPr id="6505" name="Google Shape;6505;p72"/>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72"/>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72"/>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72"/>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72"/>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72"/>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72"/>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72"/>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72"/>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72"/>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72"/>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72"/>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7" name="Google Shape;6517;p72"/>
          <p:cNvGrpSpPr/>
          <p:nvPr/>
        </p:nvGrpSpPr>
        <p:grpSpPr>
          <a:xfrm>
            <a:off x="7672450" y="3855821"/>
            <a:ext cx="472181" cy="470947"/>
            <a:chOff x="-24709875" y="1970225"/>
            <a:chExt cx="296175" cy="295400"/>
          </a:xfrm>
        </p:grpSpPr>
        <p:sp>
          <p:nvSpPr>
            <p:cNvPr id="6518" name="Google Shape;6518;p72"/>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72"/>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0" name="Google Shape;6520;p72"/>
          <p:cNvGrpSpPr/>
          <p:nvPr/>
        </p:nvGrpSpPr>
        <p:grpSpPr>
          <a:xfrm>
            <a:off x="7715137" y="4451659"/>
            <a:ext cx="386809" cy="472143"/>
            <a:chOff x="-24683100" y="2340425"/>
            <a:chExt cx="242625" cy="296150"/>
          </a:xfrm>
        </p:grpSpPr>
        <p:sp>
          <p:nvSpPr>
            <p:cNvPr id="6521" name="Google Shape;6521;p72"/>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72"/>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72"/>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72"/>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25" name="Google Shape;6525;p72"/>
          <p:cNvSpPr/>
          <p:nvPr/>
        </p:nvSpPr>
        <p:spPr>
          <a:xfrm>
            <a:off x="7715720" y="5039880"/>
            <a:ext cx="386769" cy="472181"/>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26" name="Google Shape;6526;p72"/>
          <p:cNvGrpSpPr/>
          <p:nvPr/>
        </p:nvGrpSpPr>
        <p:grpSpPr>
          <a:xfrm>
            <a:off x="10656793" y="3855821"/>
            <a:ext cx="480951" cy="470947"/>
            <a:chOff x="-22881800" y="1971800"/>
            <a:chExt cx="301675" cy="295400"/>
          </a:xfrm>
        </p:grpSpPr>
        <p:sp>
          <p:nvSpPr>
            <p:cNvPr id="6527" name="Google Shape;6527;p72"/>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72"/>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72"/>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72"/>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72"/>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72"/>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33" name="Google Shape;6533;p72"/>
          <p:cNvSpPr/>
          <p:nvPr/>
        </p:nvSpPr>
        <p:spPr>
          <a:xfrm>
            <a:off x="7101455" y="2081955"/>
            <a:ext cx="419452" cy="472181"/>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72"/>
          <p:cNvSpPr/>
          <p:nvPr/>
        </p:nvSpPr>
        <p:spPr>
          <a:xfrm>
            <a:off x="7072579" y="2678543"/>
            <a:ext cx="477204" cy="471863"/>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35" name="Google Shape;6535;p72"/>
          <p:cNvGrpSpPr/>
          <p:nvPr/>
        </p:nvGrpSpPr>
        <p:grpSpPr>
          <a:xfrm>
            <a:off x="7158585" y="3266706"/>
            <a:ext cx="303907" cy="472181"/>
            <a:chOff x="-28043900" y="2701925"/>
            <a:chExt cx="190625" cy="296175"/>
          </a:xfrm>
        </p:grpSpPr>
        <p:sp>
          <p:nvSpPr>
            <p:cNvPr id="6536" name="Google Shape;6536;p72"/>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72"/>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72"/>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72"/>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72"/>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41" name="Google Shape;6541;p72"/>
          <p:cNvGrpSpPr/>
          <p:nvPr/>
        </p:nvGrpSpPr>
        <p:grpSpPr>
          <a:xfrm>
            <a:off x="10055740" y="2082624"/>
            <a:ext cx="472181" cy="470907"/>
            <a:chOff x="-26215025" y="1971025"/>
            <a:chExt cx="296175" cy="295375"/>
          </a:xfrm>
        </p:grpSpPr>
        <p:sp>
          <p:nvSpPr>
            <p:cNvPr id="6542" name="Google Shape;6542;p72"/>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72"/>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72"/>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72"/>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72"/>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72"/>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72"/>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72"/>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0" name="Google Shape;6550;p72"/>
          <p:cNvGrpSpPr/>
          <p:nvPr/>
        </p:nvGrpSpPr>
        <p:grpSpPr>
          <a:xfrm>
            <a:off x="10055104" y="2679678"/>
            <a:ext cx="473457" cy="469671"/>
            <a:chOff x="-26215825" y="2341200"/>
            <a:chExt cx="296975" cy="294600"/>
          </a:xfrm>
        </p:grpSpPr>
        <p:sp>
          <p:nvSpPr>
            <p:cNvPr id="6551" name="Google Shape;6551;p72"/>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72"/>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3" name="Google Shape;6553;p72"/>
          <p:cNvGrpSpPr/>
          <p:nvPr/>
        </p:nvGrpSpPr>
        <p:grpSpPr>
          <a:xfrm>
            <a:off x="10097810" y="3267344"/>
            <a:ext cx="388044" cy="470907"/>
            <a:chOff x="-26179575" y="2710600"/>
            <a:chExt cx="243400" cy="295375"/>
          </a:xfrm>
        </p:grpSpPr>
        <p:sp>
          <p:nvSpPr>
            <p:cNvPr id="6554" name="Google Shape;6554;p72"/>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72"/>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72"/>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7" name="Google Shape;6557;p72"/>
          <p:cNvGrpSpPr/>
          <p:nvPr/>
        </p:nvGrpSpPr>
        <p:grpSpPr>
          <a:xfrm>
            <a:off x="8283223" y="3855841"/>
            <a:ext cx="449583" cy="470907"/>
            <a:chOff x="-24328675" y="1971025"/>
            <a:chExt cx="282000" cy="295375"/>
          </a:xfrm>
        </p:grpSpPr>
        <p:sp>
          <p:nvSpPr>
            <p:cNvPr id="6558" name="Google Shape;6558;p72"/>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72"/>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0" name="Google Shape;6560;p72"/>
          <p:cNvGrpSpPr/>
          <p:nvPr/>
        </p:nvGrpSpPr>
        <p:grpSpPr>
          <a:xfrm>
            <a:off x="8286371" y="4452276"/>
            <a:ext cx="443285" cy="470907"/>
            <a:chOff x="-24330250" y="2340425"/>
            <a:chExt cx="278050" cy="295375"/>
          </a:xfrm>
        </p:grpSpPr>
        <p:sp>
          <p:nvSpPr>
            <p:cNvPr id="6561" name="Google Shape;6561;p72"/>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72"/>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72"/>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72"/>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72"/>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72"/>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72"/>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8" name="Google Shape;6568;p72"/>
          <p:cNvGrpSpPr/>
          <p:nvPr/>
        </p:nvGrpSpPr>
        <p:grpSpPr>
          <a:xfrm>
            <a:off x="8272560" y="5040560"/>
            <a:ext cx="470907" cy="470907"/>
            <a:chOff x="-24338900" y="2710600"/>
            <a:chExt cx="295375" cy="295375"/>
          </a:xfrm>
        </p:grpSpPr>
        <p:sp>
          <p:nvSpPr>
            <p:cNvPr id="6569" name="Google Shape;6569;p72"/>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72"/>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1" name="Google Shape;6571;p72"/>
          <p:cNvGrpSpPr/>
          <p:nvPr/>
        </p:nvGrpSpPr>
        <p:grpSpPr>
          <a:xfrm>
            <a:off x="10660560" y="4453073"/>
            <a:ext cx="473417" cy="469312"/>
            <a:chOff x="-22859750" y="2335900"/>
            <a:chExt cx="296950" cy="294375"/>
          </a:xfrm>
        </p:grpSpPr>
        <p:sp>
          <p:nvSpPr>
            <p:cNvPr id="6572" name="Google Shape;6572;p72"/>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72"/>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72"/>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5" name="Google Shape;6575;p72"/>
          <p:cNvGrpSpPr/>
          <p:nvPr/>
        </p:nvGrpSpPr>
        <p:grpSpPr>
          <a:xfrm>
            <a:off x="7699690" y="2082604"/>
            <a:ext cx="415665" cy="470947"/>
            <a:chOff x="-27710725" y="1959200"/>
            <a:chExt cx="260725" cy="295400"/>
          </a:xfrm>
        </p:grpSpPr>
        <p:sp>
          <p:nvSpPr>
            <p:cNvPr id="6576" name="Google Shape;6576;p72"/>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72"/>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78" name="Google Shape;6578;p72"/>
          <p:cNvGrpSpPr/>
          <p:nvPr/>
        </p:nvGrpSpPr>
        <p:grpSpPr>
          <a:xfrm>
            <a:off x="7670175" y="2760666"/>
            <a:ext cx="474693" cy="307693"/>
            <a:chOff x="-27728850" y="2382950"/>
            <a:chExt cx="297750" cy="193000"/>
          </a:xfrm>
        </p:grpSpPr>
        <p:sp>
          <p:nvSpPr>
            <p:cNvPr id="6579" name="Google Shape;6579;p72"/>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72"/>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72"/>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82" name="Google Shape;6582;p72"/>
          <p:cNvSpPr/>
          <p:nvPr/>
        </p:nvSpPr>
        <p:spPr>
          <a:xfrm>
            <a:off x="7671426" y="3275769"/>
            <a:ext cx="473457" cy="453968"/>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72"/>
          <p:cNvSpPr/>
          <p:nvPr/>
        </p:nvSpPr>
        <p:spPr>
          <a:xfrm>
            <a:off x="10645890" y="2081955"/>
            <a:ext cx="472181" cy="472181"/>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84" name="Google Shape;6584;p72"/>
          <p:cNvGrpSpPr/>
          <p:nvPr/>
        </p:nvGrpSpPr>
        <p:grpSpPr>
          <a:xfrm>
            <a:off x="10645300" y="2691614"/>
            <a:ext cx="472181" cy="445797"/>
            <a:chOff x="-25844850" y="2357750"/>
            <a:chExt cx="296175" cy="279625"/>
          </a:xfrm>
        </p:grpSpPr>
        <p:sp>
          <p:nvSpPr>
            <p:cNvPr id="6585" name="Google Shape;6585;p72"/>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72"/>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72"/>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72"/>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72"/>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72"/>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91" name="Google Shape;6591;p72"/>
          <p:cNvSpPr/>
          <p:nvPr/>
        </p:nvSpPr>
        <p:spPr>
          <a:xfrm>
            <a:off x="10642761" y="3266822"/>
            <a:ext cx="478440" cy="471863"/>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92" name="Google Shape;6592;p72"/>
          <p:cNvGrpSpPr/>
          <p:nvPr/>
        </p:nvGrpSpPr>
        <p:grpSpPr>
          <a:xfrm>
            <a:off x="8950511" y="3855821"/>
            <a:ext cx="305183" cy="470947"/>
            <a:chOff x="-23917525" y="1970225"/>
            <a:chExt cx="191425" cy="295400"/>
          </a:xfrm>
        </p:grpSpPr>
        <p:sp>
          <p:nvSpPr>
            <p:cNvPr id="6593" name="Google Shape;6593;p72"/>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72"/>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72"/>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6" name="Google Shape;6596;p72"/>
          <p:cNvGrpSpPr/>
          <p:nvPr/>
        </p:nvGrpSpPr>
        <p:grpSpPr>
          <a:xfrm>
            <a:off x="8890886" y="4451659"/>
            <a:ext cx="424433" cy="472143"/>
            <a:chOff x="-23952175" y="2340425"/>
            <a:chExt cx="266225" cy="296150"/>
          </a:xfrm>
        </p:grpSpPr>
        <p:sp>
          <p:nvSpPr>
            <p:cNvPr id="6597" name="Google Shape;6597;p72"/>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72"/>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99" name="Google Shape;6599;p72"/>
          <p:cNvSpPr/>
          <p:nvPr/>
        </p:nvSpPr>
        <p:spPr>
          <a:xfrm>
            <a:off x="8855005" y="5040976"/>
            <a:ext cx="497292" cy="469989"/>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00" name="Google Shape;6600;p72"/>
          <p:cNvGrpSpPr/>
          <p:nvPr/>
        </p:nvGrpSpPr>
        <p:grpSpPr>
          <a:xfrm>
            <a:off x="10737782" y="5038667"/>
            <a:ext cx="318973" cy="474693"/>
            <a:chOff x="-22811700" y="2700350"/>
            <a:chExt cx="200075" cy="297750"/>
          </a:xfrm>
        </p:grpSpPr>
        <p:sp>
          <p:nvSpPr>
            <p:cNvPr id="6601" name="Google Shape;6601;p72"/>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72"/>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72"/>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04" name="Google Shape;6604;p72"/>
          <p:cNvGrpSpPr/>
          <p:nvPr/>
        </p:nvGrpSpPr>
        <p:grpSpPr>
          <a:xfrm>
            <a:off x="8269050" y="2081987"/>
            <a:ext cx="473417" cy="472181"/>
            <a:chOff x="-27358650" y="1961575"/>
            <a:chExt cx="296950" cy="296175"/>
          </a:xfrm>
        </p:grpSpPr>
        <p:sp>
          <p:nvSpPr>
            <p:cNvPr id="6605" name="Google Shape;6605;p72"/>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72"/>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07" name="Google Shape;6607;p72"/>
          <p:cNvSpPr/>
          <p:nvPr/>
        </p:nvSpPr>
        <p:spPr>
          <a:xfrm>
            <a:off x="8324915" y="2678981"/>
            <a:ext cx="362935" cy="47098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72"/>
          <p:cNvSpPr/>
          <p:nvPr/>
        </p:nvSpPr>
        <p:spPr>
          <a:xfrm>
            <a:off x="8269674" y="3266663"/>
            <a:ext cx="473417" cy="472181"/>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72"/>
          <p:cNvSpPr/>
          <p:nvPr/>
        </p:nvSpPr>
        <p:spPr>
          <a:xfrm>
            <a:off x="6511305" y="3856429"/>
            <a:ext cx="429496" cy="469671"/>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10" name="Google Shape;6610;p72"/>
          <p:cNvGrpSpPr/>
          <p:nvPr/>
        </p:nvGrpSpPr>
        <p:grpSpPr>
          <a:xfrm>
            <a:off x="6487508" y="4466087"/>
            <a:ext cx="475928" cy="443285"/>
            <a:chOff x="-25477800" y="2357750"/>
            <a:chExt cx="298525" cy="278050"/>
          </a:xfrm>
        </p:grpSpPr>
        <p:sp>
          <p:nvSpPr>
            <p:cNvPr id="6611" name="Google Shape;6611;p72"/>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72"/>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13" name="Google Shape;6613;p72"/>
          <p:cNvSpPr/>
          <p:nvPr/>
        </p:nvSpPr>
        <p:spPr>
          <a:xfrm>
            <a:off x="6489346" y="5040418"/>
            <a:ext cx="473417" cy="471105"/>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14" name="Google Shape;6614;p72"/>
          <p:cNvGrpSpPr/>
          <p:nvPr/>
        </p:nvGrpSpPr>
        <p:grpSpPr>
          <a:xfrm>
            <a:off x="9467143" y="3855841"/>
            <a:ext cx="472181" cy="470907"/>
            <a:chOff x="-23599325" y="1971025"/>
            <a:chExt cx="296175" cy="295375"/>
          </a:xfrm>
        </p:grpSpPr>
        <p:sp>
          <p:nvSpPr>
            <p:cNvPr id="6615" name="Google Shape;6615;p72"/>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72"/>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17" name="Google Shape;6617;p72"/>
          <p:cNvSpPr/>
          <p:nvPr/>
        </p:nvSpPr>
        <p:spPr>
          <a:xfrm>
            <a:off x="9468319" y="4450984"/>
            <a:ext cx="470907" cy="473417"/>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72"/>
          <p:cNvSpPr/>
          <p:nvPr/>
        </p:nvSpPr>
        <p:spPr>
          <a:xfrm>
            <a:off x="9465170" y="5054945"/>
            <a:ext cx="477204" cy="442051"/>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72"/>
          <p:cNvSpPr/>
          <p:nvPr/>
        </p:nvSpPr>
        <p:spPr>
          <a:xfrm>
            <a:off x="8269266" y="5697296"/>
            <a:ext cx="474693" cy="472181"/>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20" name="Google Shape;6620;p72"/>
          <p:cNvGrpSpPr/>
          <p:nvPr/>
        </p:nvGrpSpPr>
        <p:grpSpPr>
          <a:xfrm>
            <a:off x="8859735" y="2082146"/>
            <a:ext cx="480951" cy="471863"/>
            <a:chOff x="-26993200" y="1961775"/>
            <a:chExt cx="301675" cy="295975"/>
          </a:xfrm>
        </p:grpSpPr>
        <p:sp>
          <p:nvSpPr>
            <p:cNvPr id="6621" name="Google Shape;6621;p72"/>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72"/>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72"/>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4" name="Google Shape;6624;p72"/>
          <p:cNvGrpSpPr/>
          <p:nvPr/>
        </p:nvGrpSpPr>
        <p:grpSpPr>
          <a:xfrm>
            <a:off x="8893015" y="2679059"/>
            <a:ext cx="414389" cy="470907"/>
            <a:chOff x="-26970350" y="2332550"/>
            <a:chExt cx="259925" cy="295375"/>
          </a:xfrm>
        </p:grpSpPr>
        <p:sp>
          <p:nvSpPr>
            <p:cNvPr id="6625" name="Google Shape;6625;p72"/>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72"/>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27" name="Google Shape;6627;p72"/>
          <p:cNvGrpSpPr/>
          <p:nvPr/>
        </p:nvGrpSpPr>
        <p:grpSpPr>
          <a:xfrm>
            <a:off x="8865395" y="3309413"/>
            <a:ext cx="469631" cy="386769"/>
            <a:chOff x="-26986100" y="2735800"/>
            <a:chExt cx="294575" cy="242600"/>
          </a:xfrm>
        </p:grpSpPr>
        <p:sp>
          <p:nvSpPr>
            <p:cNvPr id="6628" name="Google Shape;6628;p72"/>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72"/>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30" name="Google Shape;6630;p72"/>
          <p:cNvSpPr/>
          <p:nvPr/>
        </p:nvSpPr>
        <p:spPr>
          <a:xfrm>
            <a:off x="7078259" y="3855809"/>
            <a:ext cx="470907" cy="470907"/>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31" name="Google Shape;6631;p72"/>
          <p:cNvGrpSpPr/>
          <p:nvPr/>
        </p:nvGrpSpPr>
        <p:grpSpPr>
          <a:xfrm>
            <a:off x="7077687" y="4451659"/>
            <a:ext cx="470907" cy="472143"/>
            <a:chOff x="-25104475" y="2340425"/>
            <a:chExt cx="295375" cy="296150"/>
          </a:xfrm>
        </p:grpSpPr>
        <p:sp>
          <p:nvSpPr>
            <p:cNvPr id="6632" name="Google Shape;6632;p72"/>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72"/>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72"/>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72"/>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72"/>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72"/>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72"/>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72"/>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72"/>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41" name="Google Shape;6641;p72"/>
          <p:cNvSpPr/>
          <p:nvPr/>
        </p:nvSpPr>
        <p:spPr>
          <a:xfrm>
            <a:off x="7075748" y="5100163"/>
            <a:ext cx="475928" cy="351616"/>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42" name="Google Shape;6642;p72"/>
          <p:cNvGrpSpPr/>
          <p:nvPr/>
        </p:nvGrpSpPr>
        <p:grpSpPr>
          <a:xfrm>
            <a:off x="10064125" y="3855204"/>
            <a:ext cx="473417" cy="472181"/>
            <a:chOff x="-23229925" y="1970225"/>
            <a:chExt cx="296950" cy="296175"/>
          </a:xfrm>
        </p:grpSpPr>
        <p:sp>
          <p:nvSpPr>
            <p:cNvPr id="6643" name="Google Shape;6643;p72"/>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72"/>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72"/>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72"/>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47" name="Google Shape;6647;p72"/>
          <p:cNvGrpSpPr/>
          <p:nvPr/>
        </p:nvGrpSpPr>
        <p:grpSpPr>
          <a:xfrm>
            <a:off x="10120621" y="4451022"/>
            <a:ext cx="360424" cy="473417"/>
            <a:chOff x="-23177950" y="2340425"/>
            <a:chExt cx="226075" cy="296950"/>
          </a:xfrm>
        </p:grpSpPr>
        <p:sp>
          <p:nvSpPr>
            <p:cNvPr id="6648" name="Google Shape;6648;p72"/>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72"/>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50" name="Google Shape;6650;p72"/>
          <p:cNvGrpSpPr/>
          <p:nvPr/>
        </p:nvGrpSpPr>
        <p:grpSpPr>
          <a:xfrm>
            <a:off x="10064742" y="5039923"/>
            <a:ext cx="472181" cy="472181"/>
            <a:chOff x="-23229150" y="2710600"/>
            <a:chExt cx="296175" cy="296175"/>
          </a:xfrm>
        </p:grpSpPr>
        <p:sp>
          <p:nvSpPr>
            <p:cNvPr id="6651" name="Google Shape;6651;p72"/>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72"/>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53" name="Google Shape;6653;p72"/>
          <p:cNvSpPr/>
          <p:nvPr/>
        </p:nvSpPr>
        <p:spPr>
          <a:xfrm>
            <a:off x="8867399" y="5697939"/>
            <a:ext cx="472181" cy="470907"/>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57"/>
        <p:cNvGrpSpPr/>
        <p:nvPr/>
      </p:nvGrpSpPr>
      <p:grpSpPr>
        <a:xfrm>
          <a:off x="0" y="0"/>
          <a:ext cx="0" cy="0"/>
          <a:chOff x="0" y="0"/>
          <a:chExt cx="0" cy="0"/>
        </a:xfrm>
      </p:grpSpPr>
      <p:sp>
        <p:nvSpPr>
          <p:cNvPr id="6658" name="Google Shape;6658;p73"/>
          <p:cNvSpPr txBox="1">
            <a:spLocks noGrp="1"/>
          </p:cNvSpPr>
          <p:nvPr>
            <p:ph type="title" idx="4294967295"/>
          </p:nvPr>
        </p:nvSpPr>
        <p:spPr>
          <a:xfrm>
            <a:off x="1132900"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59" name="Google Shape;6659;p73"/>
          <p:cNvSpPr txBox="1">
            <a:spLocks noGrp="1"/>
          </p:cNvSpPr>
          <p:nvPr>
            <p:ph type="title" idx="4294967295"/>
          </p:nvPr>
        </p:nvSpPr>
        <p:spPr>
          <a:xfrm>
            <a:off x="6477867" y="1258367"/>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6660" name="Google Shape;6660;p73"/>
          <p:cNvGrpSpPr/>
          <p:nvPr/>
        </p:nvGrpSpPr>
        <p:grpSpPr>
          <a:xfrm>
            <a:off x="1139158" y="2055627"/>
            <a:ext cx="488359" cy="488320"/>
            <a:chOff x="-65131525" y="1914325"/>
            <a:chExt cx="316650" cy="316625"/>
          </a:xfrm>
        </p:grpSpPr>
        <p:sp>
          <p:nvSpPr>
            <p:cNvPr id="6661" name="Google Shape;6661;p73"/>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73"/>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3" name="Google Shape;6663;p73"/>
          <p:cNvGrpSpPr/>
          <p:nvPr/>
        </p:nvGrpSpPr>
        <p:grpSpPr>
          <a:xfrm>
            <a:off x="1139158" y="2696010"/>
            <a:ext cx="488359" cy="488359"/>
            <a:chOff x="-65131525" y="2281350"/>
            <a:chExt cx="316650" cy="316650"/>
          </a:xfrm>
        </p:grpSpPr>
        <p:sp>
          <p:nvSpPr>
            <p:cNvPr id="6664" name="Google Shape;6664;p73"/>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73"/>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6" name="Google Shape;6666;p73"/>
          <p:cNvGrpSpPr/>
          <p:nvPr/>
        </p:nvGrpSpPr>
        <p:grpSpPr>
          <a:xfrm>
            <a:off x="1143419" y="3316009"/>
            <a:ext cx="479837" cy="489553"/>
            <a:chOff x="-65129950" y="2646800"/>
            <a:chExt cx="311125" cy="317425"/>
          </a:xfrm>
        </p:grpSpPr>
        <p:sp>
          <p:nvSpPr>
            <p:cNvPr id="6667" name="Google Shape;6667;p73"/>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73"/>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9" name="Google Shape;6669;p73"/>
          <p:cNvGrpSpPr/>
          <p:nvPr/>
        </p:nvGrpSpPr>
        <p:grpSpPr>
          <a:xfrm>
            <a:off x="4081197" y="2053776"/>
            <a:ext cx="491983" cy="492021"/>
            <a:chOff x="-63252250" y="1930850"/>
            <a:chExt cx="319000" cy="319025"/>
          </a:xfrm>
        </p:grpSpPr>
        <p:sp>
          <p:nvSpPr>
            <p:cNvPr id="6670" name="Google Shape;6670;p73"/>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73"/>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672" name="Google Shape;6672;p73"/>
          <p:cNvSpPr/>
          <p:nvPr/>
        </p:nvSpPr>
        <p:spPr>
          <a:xfrm>
            <a:off x="4070525" y="2694892"/>
            <a:ext cx="496495" cy="490595"/>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73" name="Google Shape;6673;p73"/>
          <p:cNvGrpSpPr/>
          <p:nvPr/>
        </p:nvGrpSpPr>
        <p:grpSpPr>
          <a:xfrm>
            <a:off x="4082412" y="3315391"/>
            <a:ext cx="489553" cy="490788"/>
            <a:chOff x="-63250675" y="2664125"/>
            <a:chExt cx="317425" cy="318225"/>
          </a:xfrm>
        </p:grpSpPr>
        <p:sp>
          <p:nvSpPr>
            <p:cNvPr id="6674" name="Google Shape;6674;p73"/>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73"/>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76" name="Google Shape;6676;p73"/>
          <p:cNvGrpSpPr/>
          <p:nvPr/>
        </p:nvGrpSpPr>
        <p:grpSpPr>
          <a:xfrm>
            <a:off x="2317961" y="3950600"/>
            <a:ext cx="484696" cy="481688"/>
            <a:chOff x="-61354075" y="1940500"/>
            <a:chExt cx="314275" cy="312325"/>
          </a:xfrm>
        </p:grpSpPr>
        <p:sp>
          <p:nvSpPr>
            <p:cNvPr id="6677" name="Google Shape;6677;p73"/>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73"/>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73"/>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73"/>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1" name="Google Shape;6681;p73"/>
          <p:cNvGrpSpPr/>
          <p:nvPr/>
        </p:nvGrpSpPr>
        <p:grpSpPr>
          <a:xfrm>
            <a:off x="2316131" y="4548670"/>
            <a:ext cx="488359" cy="448260"/>
            <a:chOff x="-61354875" y="2322300"/>
            <a:chExt cx="316650" cy="290650"/>
          </a:xfrm>
        </p:grpSpPr>
        <p:sp>
          <p:nvSpPr>
            <p:cNvPr id="6682" name="Google Shape;6682;p73"/>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73"/>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73"/>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85" name="Google Shape;6685;p73"/>
          <p:cNvGrpSpPr/>
          <p:nvPr/>
        </p:nvGrpSpPr>
        <p:grpSpPr>
          <a:xfrm>
            <a:off x="2316131" y="5118755"/>
            <a:ext cx="488359" cy="488359"/>
            <a:chOff x="-61354875" y="2671225"/>
            <a:chExt cx="316650" cy="316650"/>
          </a:xfrm>
        </p:grpSpPr>
        <p:sp>
          <p:nvSpPr>
            <p:cNvPr id="6686" name="Google Shape;6686;p73"/>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73"/>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73"/>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73"/>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73"/>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1" name="Google Shape;6691;p73"/>
          <p:cNvGrpSpPr/>
          <p:nvPr/>
        </p:nvGrpSpPr>
        <p:grpSpPr>
          <a:xfrm>
            <a:off x="5270003" y="3945068"/>
            <a:ext cx="491983" cy="492755"/>
            <a:chOff x="-59502375" y="1904375"/>
            <a:chExt cx="319000" cy="319500"/>
          </a:xfrm>
        </p:grpSpPr>
        <p:sp>
          <p:nvSpPr>
            <p:cNvPr id="6692" name="Google Shape;6692;p73"/>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73"/>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73"/>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5" name="Google Shape;6695;p73"/>
          <p:cNvGrpSpPr/>
          <p:nvPr/>
        </p:nvGrpSpPr>
        <p:grpSpPr>
          <a:xfrm>
            <a:off x="1731495" y="2057343"/>
            <a:ext cx="491983" cy="484888"/>
            <a:chOff x="-64774725" y="1916550"/>
            <a:chExt cx="319000" cy="314400"/>
          </a:xfrm>
        </p:grpSpPr>
        <p:sp>
          <p:nvSpPr>
            <p:cNvPr id="6696" name="Google Shape;6696;p73"/>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73"/>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98" name="Google Shape;6698;p73"/>
          <p:cNvGrpSpPr/>
          <p:nvPr/>
        </p:nvGrpSpPr>
        <p:grpSpPr>
          <a:xfrm>
            <a:off x="1733306" y="2693582"/>
            <a:ext cx="488359" cy="493217"/>
            <a:chOff x="-64764500" y="2280550"/>
            <a:chExt cx="316650" cy="319800"/>
          </a:xfrm>
        </p:grpSpPr>
        <p:sp>
          <p:nvSpPr>
            <p:cNvPr id="6699" name="Google Shape;6699;p73"/>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73"/>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01" name="Google Shape;6701;p73"/>
          <p:cNvSpPr/>
          <p:nvPr/>
        </p:nvSpPr>
        <p:spPr>
          <a:xfrm>
            <a:off x="1755671" y="3316606"/>
            <a:ext cx="426399" cy="48835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02" name="Google Shape;6702;p73"/>
          <p:cNvGrpSpPr/>
          <p:nvPr/>
        </p:nvGrpSpPr>
        <p:grpSpPr>
          <a:xfrm>
            <a:off x="4682698" y="2106618"/>
            <a:ext cx="487125" cy="386337"/>
            <a:chOff x="-62882850" y="1999375"/>
            <a:chExt cx="315850" cy="250500"/>
          </a:xfrm>
        </p:grpSpPr>
        <p:sp>
          <p:nvSpPr>
            <p:cNvPr id="6703" name="Google Shape;6703;p73"/>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73"/>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05" name="Google Shape;6705;p73"/>
          <p:cNvGrpSpPr/>
          <p:nvPr/>
        </p:nvGrpSpPr>
        <p:grpSpPr>
          <a:xfrm>
            <a:off x="4671150" y="2695393"/>
            <a:ext cx="510220" cy="489592"/>
            <a:chOff x="-62890750" y="2296300"/>
            <a:chExt cx="330825" cy="317450"/>
          </a:xfrm>
        </p:grpSpPr>
        <p:sp>
          <p:nvSpPr>
            <p:cNvPr id="6706" name="Google Shape;6706;p73"/>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73"/>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73"/>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09" name="Google Shape;6709;p73"/>
          <p:cNvGrpSpPr/>
          <p:nvPr/>
        </p:nvGrpSpPr>
        <p:grpSpPr>
          <a:xfrm>
            <a:off x="4682698" y="3316009"/>
            <a:ext cx="487125" cy="489553"/>
            <a:chOff x="-62882850" y="2664925"/>
            <a:chExt cx="315850" cy="317425"/>
          </a:xfrm>
        </p:grpSpPr>
        <p:sp>
          <p:nvSpPr>
            <p:cNvPr id="6710" name="Google Shape;6710;p73"/>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73"/>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12" name="Google Shape;6712;p73"/>
          <p:cNvSpPr/>
          <p:nvPr/>
        </p:nvSpPr>
        <p:spPr>
          <a:xfrm>
            <a:off x="2900950" y="3948403"/>
            <a:ext cx="492021" cy="486084"/>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13" name="Google Shape;6713;p73"/>
          <p:cNvGrpSpPr/>
          <p:nvPr/>
        </p:nvGrpSpPr>
        <p:grpSpPr>
          <a:xfrm>
            <a:off x="2910897" y="4532862"/>
            <a:ext cx="488359" cy="479876"/>
            <a:chOff x="-60988625" y="2310475"/>
            <a:chExt cx="316650" cy="311150"/>
          </a:xfrm>
        </p:grpSpPr>
        <p:sp>
          <p:nvSpPr>
            <p:cNvPr id="6714" name="Google Shape;6714;p73"/>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73"/>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73"/>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73"/>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73"/>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73"/>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20" name="Google Shape;6720;p73"/>
          <p:cNvGrpSpPr/>
          <p:nvPr/>
        </p:nvGrpSpPr>
        <p:grpSpPr>
          <a:xfrm>
            <a:off x="2911512" y="5117080"/>
            <a:ext cx="487125" cy="491713"/>
            <a:chOff x="-60987050" y="2671400"/>
            <a:chExt cx="315850" cy="318825"/>
          </a:xfrm>
        </p:grpSpPr>
        <p:sp>
          <p:nvSpPr>
            <p:cNvPr id="6721" name="Google Shape;6721;p73"/>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73"/>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23" name="Google Shape;6723;p73"/>
          <p:cNvGrpSpPr/>
          <p:nvPr/>
        </p:nvGrpSpPr>
        <p:grpSpPr>
          <a:xfrm>
            <a:off x="5270001" y="4534095"/>
            <a:ext cx="491983" cy="477408"/>
            <a:chOff x="-59481900" y="2290800"/>
            <a:chExt cx="319000" cy="309550"/>
          </a:xfrm>
        </p:grpSpPr>
        <p:sp>
          <p:nvSpPr>
            <p:cNvPr id="6724" name="Google Shape;6724;p73"/>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73"/>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73"/>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73"/>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73"/>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73"/>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0" name="Google Shape;6730;p73"/>
          <p:cNvGrpSpPr/>
          <p:nvPr/>
        </p:nvGrpSpPr>
        <p:grpSpPr>
          <a:xfrm>
            <a:off x="2322407" y="2055125"/>
            <a:ext cx="491983" cy="489323"/>
            <a:chOff x="-64401400" y="1914475"/>
            <a:chExt cx="319000" cy="317275"/>
          </a:xfrm>
        </p:grpSpPr>
        <p:sp>
          <p:nvSpPr>
            <p:cNvPr id="6731" name="Google Shape;6731;p73"/>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73"/>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73"/>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34" name="Google Shape;6734;p73"/>
          <p:cNvGrpSpPr/>
          <p:nvPr/>
        </p:nvGrpSpPr>
        <p:grpSpPr>
          <a:xfrm>
            <a:off x="2408657" y="2696511"/>
            <a:ext cx="319480" cy="487356"/>
            <a:chOff x="-64343900" y="2282125"/>
            <a:chExt cx="207150" cy="316000"/>
          </a:xfrm>
        </p:grpSpPr>
        <p:sp>
          <p:nvSpPr>
            <p:cNvPr id="6735" name="Google Shape;6735;p73"/>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73"/>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37" name="Google Shape;6737;p73"/>
          <p:cNvSpPr/>
          <p:nvPr/>
        </p:nvSpPr>
        <p:spPr>
          <a:xfrm>
            <a:off x="2315052" y="3314178"/>
            <a:ext cx="489553" cy="493217"/>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38" name="Google Shape;6738;p73"/>
          <p:cNvGrpSpPr/>
          <p:nvPr/>
        </p:nvGrpSpPr>
        <p:grpSpPr>
          <a:xfrm>
            <a:off x="5315922" y="2055473"/>
            <a:ext cx="425164" cy="488628"/>
            <a:chOff x="-62496925" y="1931475"/>
            <a:chExt cx="275675" cy="316825"/>
          </a:xfrm>
        </p:grpSpPr>
        <p:sp>
          <p:nvSpPr>
            <p:cNvPr id="6739" name="Google Shape;6739;p73"/>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73"/>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1" name="Google Shape;6741;p73"/>
          <p:cNvGrpSpPr/>
          <p:nvPr/>
        </p:nvGrpSpPr>
        <p:grpSpPr>
          <a:xfrm>
            <a:off x="5284922" y="2695239"/>
            <a:ext cx="487164" cy="489901"/>
            <a:chOff x="-62516625" y="2297875"/>
            <a:chExt cx="315875" cy="317650"/>
          </a:xfrm>
        </p:grpSpPr>
        <p:sp>
          <p:nvSpPr>
            <p:cNvPr id="6742" name="Google Shape;6742;p73"/>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73"/>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4" name="Google Shape;6744;p73"/>
          <p:cNvGrpSpPr/>
          <p:nvPr/>
        </p:nvGrpSpPr>
        <p:grpSpPr>
          <a:xfrm>
            <a:off x="5283110" y="3337851"/>
            <a:ext cx="490788" cy="445869"/>
            <a:chOff x="-62518200" y="2692475"/>
            <a:chExt cx="318225" cy="289100"/>
          </a:xfrm>
        </p:grpSpPr>
        <p:sp>
          <p:nvSpPr>
            <p:cNvPr id="6745" name="Google Shape;6745;p73"/>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73"/>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7" name="Google Shape;6747;p73"/>
          <p:cNvGrpSpPr/>
          <p:nvPr/>
        </p:nvGrpSpPr>
        <p:grpSpPr>
          <a:xfrm>
            <a:off x="3531982" y="3947883"/>
            <a:ext cx="413057" cy="487125"/>
            <a:chOff x="-60597975" y="1939525"/>
            <a:chExt cx="267825" cy="315850"/>
          </a:xfrm>
        </p:grpSpPr>
        <p:sp>
          <p:nvSpPr>
            <p:cNvPr id="6748" name="Google Shape;6748;p73"/>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73"/>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0" name="Google Shape;6750;p73"/>
          <p:cNvGrpSpPr/>
          <p:nvPr/>
        </p:nvGrpSpPr>
        <p:grpSpPr>
          <a:xfrm>
            <a:off x="3492519" y="4527117"/>
            <a:ext cx="491983" cy="491367"/>
            <a:chOff x="-60620800" y="2304600"/>
            <a:chExt cx="319000" cy="318600"/>
          </a:xfrm>
        </p:grpSpPr>
        <p:sp>
          <p:nvSpPr>
            <p:cNvPr id="6751" name="Google Shape;6751;p73"/>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73"/>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73"/>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4" name="Google Shape;6754;p73"/>
          <p:cNvGrpSpPr/>
          <p:nvPr/>
        </p:nvGrpSpPr>
        <p:grpSpPr>
          <a:xfrm>
            <a:off x="3494331" y="5187984"/>
            <a:ext cx="488359" cy="349901"/>
            <a:chOff x="-60621600" y="2716100"/>
            <a:chExt cx="316650" cy="226875"/>
          </a:xfrm>
        </p:grpSpPr>
        <p:sp>
          <p:nvSpPr>
            <p:cNvPr id="6755" name="Google Shape;6755;p73"/>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73"/>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57" name="Google Shape;6757;p73"/>
          <p:cNvGrpSpPr/>
          <p:nvPr/>
        </p:nvGrpSpPr>
        <p:grpSpPr>
          <a:xfrm>
            <a:off x="5277287" y="5118775"/>
            <a:ext cx="477408" cy="488320"/>
            <a:chOff x="-59475600" y="2658625"/>
            <a:chExt cx="309550" cy="316625"/>
          </a:xfrm>
        </p:grpSpPr>
        <p:sp>
          <p:nvSpPr>
            <p:cNvPr id="6758" name="Google Shape;6758;p73"/>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73"/>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73"/>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73"/>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73"/>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73"/>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73"/>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65" name="Google Shape;6765;p73"/>
          <p:cNvSpPr/>
          <p:nvPr/>
        </p:nvSpPr>
        <p:spPr>
          <a:xfrm>
            <a:off x="2900877" y="2056224"/>
            <a:ext cx="487164" cy="487125"/>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73"/>
          <p:cNvSpPr/>
          <p:nvPr/>
        </p:nvSpPr>
        <p:spPr>
          <a:xfrm>
            <a:off x="2937335" y="2694179"/>
            <a:ext cx="414253" cy="492021"/>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67" name="Google Shape;6767;p73"/>
          <p:cNvGrpSpPr/>
          <p:nvPr/>
        </p:nvGrpSpPr>
        <p:grpSpPr>
          <a:xfrm>
            <a:off x="2977448" y="3316009"/>
            <a:ext cx="351059" cy="489553"/>
            <a:chOff x="-63987100" y="2646800"/>
            <a:chExt cx="227625" cy="317425"/>
          </a:xfrm>
        </p:grpSpPr>
        <p:sp>
          <p:nvSpPr>
            <p:cNvPr id="6768" name="Google Shape;6768;p73"/>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73"/>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0" name="Google Shape;6770;p73"/>
          <p:cNvGrpSpPr/>
          <p:nvPr/>
        </p:nvGrpSpPr>
        <p:grpSpPr>
          <a:xfrm>
            <a:off x="1136571" y="3944837"/>
            <a:ext cx="477408" cy="493217"/>
            <a:chOff x="-62148000" y="1930075"/>
            <a:chExt cx="309550" cy="319800"/>
          </a:xfrm>
        </p:grpSpPr>
        <p:sp>
          <p:nvSpPr>
            <p:cNvPr id="6771" name="Google Shape;6771;p73"/>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73"/>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3" name="Google Shape;6773;p73"/>
          <p:cNvGrpSpPr/>
          <p:nvPr/>
        </p:nvGrpSpPr>
        <p:grpSpPr>
          <a:xfrm>
            <a:off x="1132927" y="4529218"/>
            <a:ext cx="484696" cy="487164"/>
            <a:chOff x="-62150375" y="2297875"/>
            <a:chExt cx="314275" cy="315875"/>
          </a:xfrm>
        </p:grpSpPr>
        <p:sp>
          <p:nvSpPr>
            <p:cNvPr id="6774" name="Google Shape;6774;p73"/>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73"/>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73"/>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73"/>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73"/>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9" name="Google Shape;6779;p73"/>
          <p:cNvGrpSpPr/>
          <p:nvPr/>
        </p:nvGrpSpPr>
        <p:grpSpPr>
          <a:xfrm>
            <a:off x="1131097" y="5117542"/>
            <a:ext cx="488359" cy="490788"/>
            <a:chOff x="-62150375" y="2664925"/>
            <a:chExt cx="316650" cy="318225"/>
          </a:xfrm>
        </p:grpSpPr>
        <p:sp>
          <p:nvSpPr>
            <p:cNvPr id="6780" name="Google Shape;6780;p73"/>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73"/>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73"/>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73"/>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4" name="Google Shape;6784;p73"/>
          <p:cNvGrpSpPr/>
          <p:nvPr/>
        </p:nvGrpSpPr>
        <p:grpSpPr>
          <a:xfrm>
            <a:off x="4087882" y="3945511"/>
            <a:ext cx="489553" cy="491868"/>
            <a:chOff x="-60254550" y="1938025"/>
            <a:chExt cx="317425" cy="318925"/>
          </a:xfrm>
        </p:grpSpPr>
        <p:sp>
          <p:nvSpPr>
            <p:cNvPr id="6785" name="Google Shape;6785;p73"/>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73"/>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73"/>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73"/>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89" name="Google Shape;6789;p73"/>
          <p:cNvGrpSpPr/>
          <p:nvPr/>
        </p:nvGrpSpPr>
        <p:grpSpPr>
          <a:xfrm>
            <a:off x="4053665" y="4528519"/>
            <a:ext cx="488864" cy="488560"/>
            <a:chOff x="6479471" y="2079003"/>
            <a:chExt cx="348923" cy="348706"/>
          </a:xfrm>
        </p:grpSpPr>
        <p:sp>
          <p:nvSpPr>
            <p:cNvPr id="6790" name="Google Shape;6790;p73"/>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791" name="Google Shape;6791;p73"/>
            <p:cNvGrpSpPr/>
            <p:nvPr/>
          </p:nvGrpSpPr>
          <p:grpSpPr>
            <a:xfrm>
              <a:off x="6520582" y="2079003"/>
              <a:ext cx="307811" cy="348706"/>
              <a:chOff x="-60218325" y="2304850"/>
              <a:chExt cx="279625" cy="316775"/>
            </a:xfrm>
          </p:grpSpPr>
          <p:sp>
            <p:nvSpPr>
              <p:cNvPr id="6792" name="Google Shape;6792;p73"/>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73"/>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73"/>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73"/>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73"/>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73"/>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73"/>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799" name="Google Shape;6799;p73"/>
          <p:cNvGrpSpPr/>
          <p:nvPr/>
        </p:nvGrpSpPr>
        <p:grpSpPr>
          <a:xfrm>
            <a:off x="4125532" y="5116943"/>
            <a:ext cx="414253" cy="491983"/>
            <a:chOff x="-60232500" y="2671225"/>
            <a:chExt cx="268600" cy="319000"/>
          </a:xfrm>
        </p:grpSpPr>
        <p:sp>
          <p:nvSpPr>
            <p:cNvPr id="6800" name="Google Shape;6800;p73"/>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73"/>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02" name="Google Shape;6802;p73"/>
          <p:cNvGrpSpPr/>
          <p:nvPr/>
        </p:nvGrpSpPr>
        <p:grpSpPr>
          <a:xfrm>
            <a:off x="2906191" y="5715122"/>
            <a:ext cx="487164" cy="491983"/>
            <a:chOff x="-59100700" y="1911950"/>
            <a:chExt cx="315875" cy="319000"/>
          </a:xfrm>
        </p:grpSpPr>
        <p:sp>
          <p:nvSpPr>
            <p:cNvPr id="6803" name="Google Shape;6803;p73"/>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73"/>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73"/>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73"/>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73"/>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73"/>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73"/>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73"/>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73"/>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73"/>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3" name="Google Shape;6813;p73"/>
          <p:cNvGrpSpPr/>
          <p:nvPr/>
        </p:nvGrpSpPr>
        <p:grpSpPr>
          <a:xfrm>
            <a:off x="3495747" y="2055761"/>
            <a:ext cx="506557" cy="488051"/>
            <a:chOff x="-63665750" y="1914325"/>
            <a:chExt cx="328450" cy="316450"/>
          </a:xfrm>
        </p:grpSpPr>
        <p:sp>
          <p:nvSpPr>
            <p:cNvPr id="6814" name="Google Shape;6814;p73"/>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73"/>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6" name="Google Shape;6816;p73"/>
          <p:cNvGrpSpPr/>
          <p:nvPr/>
        </p:nvGrpSpPr>
        <p:grpSpPr>
          <a:xfrm>
            <a:off x="3502420" y="2694487"/>
            <a:ext cx="493217" cy="491405"/>
            <a:chOff x="-63666550" y="2278975"/>
            <a:chExt cx="319800" cy="318625"/>
          </a:xfrm>
        </p:grpSpPr>
        <p:sp>
          <p:nvSpPr>
            <p:cNvPr id="6817" name="Google Shape;6817;p73"/>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73"/>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19" name="Google Shape;6819;p73"/>
          <p:cNvGrpSpPr/>
          <p:nvPr/>
        </p:nvGrpSpPr>
        <p:grpSpPr>
          <a:xfrm>
            <a:off x="3498775" y="3315854"/>
            <a:ext cx="500504" cy="489863"/>
            <a:chOff x="-63669700" y="2646600"/>
            <a:chExt cx="324525" cy="317625"/>
          </a:xfrm>
        </p:grpSpPr>
        <p:sp>
          <p:nvSpPr>
            <p:cNvPr id="6820" name="Google Shape;6820;p73"/>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73"/>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2" name="Google Shape;6822;p73"/>
          <p:cNvGrpSpPr/>
          <p:nvPr/>
        </p:nvGrpSpPr>
        <p:grpSpPr>
          <a:xfrm>
            <a:off x="1715149" y="3946957"/>
            <a:ext cx="488359" cy="488976"/>
            <a:chOff x="-61784125" y="1931250"/>
            <a:chExt cx="316650" cy="317050"/>
          </a:xfrm>
        </p:grpSpPr>
        <p:sp>
          <p:nvSpPr>
            <p:cNvPr id="6823" name="Google Shape;6823;p73"/>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73"/>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73"/>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73"/>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7" name="Google Shape;6827;p73"/>
          <p:cNvGrpSpPr/>
          <p:nvPr/>
        </p:nvGrpSpPr>
        <p:grpSpPr>
          <a:xfrm>
            <a:off x="1715147" y="4528621"/>
            <a:ext cx="488359" cy="488359"/>
            <a:chOff x="-61783350" y="2297100"/>
            <a:chExt cx="316650" cy="316650"/>
          </a:xfrm>
        </p:grpSpPr>
        <p:sp>
          <p:nvSpPr>
            <p:cNvPr id="6828" name="Google Shape;6828;p73"/>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73"/>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0" name="Google Shape;6830;p73"/>
          <p:cNvGrpSpPr/>
          <p:nvPr/>
        </p:nvGrpSpPr>
        <p:grpSpPr>
          <a:xfrm>
            <a:off x="1715147" y="5116731"/>
            <a:ext cx="488359" cy="492407"/>
            <a:chOff x="-61782550" y="2664925"/>
            <a:chExt cx="316650" cy="319275"/>
          </a:xfrm>
        </p:grpSpPr>
        <p:sp>
          <p:nvSpPr>
            <p:cNvPr id="6831" name="Google Shape;6831;p73"/>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73"/>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73"/>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34" name="Google Shape;6834;p73"/>
          <p:cNvGrpSpPr/>
          <p:nvPr/>
        </p:nvGrpSpPr>
        <p:grpSpPr>
          <a:xfrm>
            <a:off x="4677517" y="3958582"/>
            <a:ext cx="489553" cy="465725"/>
            <a:chOff x="-59889100" y="1945025"/>
            <a:chExt cx="317425" cy="301975"/>
          </a:xfrm>
        </p:grpSpPr>
        <p:sp>
          <p:nvSpPr>
            <p:cNvPr id="6835" name="Google Shape;6835;p73"/>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73"/>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73"/>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73"/>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39" name="Google Shape;6839;p73"/>
          <p:cNvSpPr/>
          <p:nvPr/>
        </p:nvSpPr>
        <p:spPr>
          <a:xfrm>
            <a:off x="4668930" y="4581461"/>
            <a:ext cx="490788" cy="382675"/>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40" name="Google Shape;6840;p73"/>
          <p:cNvGrpSpPr/>
          <p:nvPr/>
        </p:nvGrpSpPr>
        <p:grpSpPr>
          <a:xfrm>
            <a:off x="4676302" y="5119295"/>
            <a:ext cx="491983" cy="487279"/>
            <a:chOff x="-59889100" y="2671925"/>
            <a:chExt cx="319000" cy="315950"/>
          </a:xfrm>
        </p:grpSpPr>
        <p:sp>
          <p:nvSpPr>
            <p:cNvPr id="6841" name="Google Shape;6841;p73"/>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73"/>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73"/>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73"/>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5" name="Google Shape;6845;p73"/>
          <p:cNvGrpSpPr/>
          <p:nvPr/>
        </p:nvGrpSpPr>
        <p:grpSpPr>
          <a:xfrm>
            <a:off x="3493606" y="5709302"/>
            <a:ext cx="489553" cy="488359"/>
            <a:chOff x="-59092025" y="2296300"/>
            <a:chExt cx="317425" cy="316650"/>
          </a:xfrm>
        </p:grpSpPr>
        <p:sp>
          <p:nvSpPr>
            <p:cNvPr id="6846" name="Google Shape;6846;p73"/>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73"/>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48" name="Google Shape;6848;p73"/>
          <p:cNvGrpSpPr/>
          <p:nvPr/>
        </p:nvGrpSpPr>
        <p:grpSpPr>
          <a:xfrm>
            <a:off x="6487481" y="2043861"/>
            <a:ext cx="470899" cy="463465"/>
            <a:chOff x="683125" y="1955275"/>
            <a:chExt cx="299325" cy="294600"/>
          </a:xfrm>
        </p:grpSpPr>
        <p:sp>
          <p:nvSpPr>
            <p:cNvPr id="6849" name="Google Shape;6849;p73"/>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73"/>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73"/>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73"/>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53" name="Google Shape;6853;p73"/>
          <p:cNvGrpSpPr/>
          <p:nvPr/>
        </p:nvGrpSpPr>
        <p:grpSpPr>
          <a:xfrm>
            <a:off x="6488722" y="2644604"/>
            <a:ext cx="468420" cy="465981"/>
            <a:chOff x="685475" y="2318350"/>
            <a:chExt cx="297750" cy="296200"/>
          </a:xfrm>
        </p:grpSpPr>
        <p:sp>
          <p:nvSpPr>
            <p:cNvPr id="6854" name="Google Shape;6854;p73"/>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73"/>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73"/>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57" name="Google Shape;6857;p73"/>
          <p:cNvSpPr/>
          <p:nvPr/>
        </p:nvSpPr>
        <p:spPr>
          <a:xfrm>
            <a:off x="6490566" y="3233673"/>
            <a:ext cx="464684" cy="465903"/>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58" name="Google Shape;6858;p73"/>
          <p:cNvGrpSpPr/>
          <p:nvPr/>
        </p:nvGrpSpPr>
        <p:grpSpPr>
          <a:xfrm>
            <a:off x="9459600" y="2043546"/>
            <a:ext cx="412689" cy="464095"/>
            <a:chOff x="2523000" y="1954875"/>
            <a:chExt cx="262325" cy="295000"/>
          </a:xfrm>
        </p:grpSpPr>
        <p:sp>
          <p:nvSpPr>
            <p:cNvPr id="6859" name="Google Shape;6859;p73"/>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73"/>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61" name="Google Shape;6861;p73"/>
          <p:cNvGrpSpPr/>
          <p:nvPr/>
        </p:nvGrpSpPr>
        <p:grpSpPr>
          <a:xfrm>
            <a:off x="9431734" y="2645233"/>
            <a:ext cx="468420" cy="464723"/>
            <a:chOff x="2508825" y="2318350"/>
            <a:chExt cx="297750" cy="295400"/>
          </a:xfrm>
        </p:grpSpPr>
        <p:sp>
          <p:nvSpPr>
            <p:cNvPr id="6862" name="Google Shape;6862;p73"/>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73"/>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64" name="Google Shape;6864;p73"/>
          <p:cNvSpPr/>
          <p:nvPr/>
        </p:nvSpPr>
        <p:spPr>
          <a:xfrm>
            <a:off x="9432885" y="3233673"/>
            <a:ext cx="465943" cy="465903"/>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65" name="Google Shape;6865;p73"/>
          <p:cNvGrpSpPr/>
          <p:nvPr/>
        </p:nvGrpSpPr>
        <p:grpSpPr>
          <a:xfrm>
            <a:off x="7663165" y="3863971"/>
            <a:ext cx="463465" cy="464684"/>
            <a:chOff x="4321150" y="1946600"/>
            <a:chExt cx="294600" cy="295375"/>
          </a:xfrm>
        </p:grpSpPr>
        <p:sp>
          <p:nvSpPr>
            <p:cNvPr id="6866" name="Google Shape;6866;p73"/>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73"/>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73"/>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69" name="Google Shape;6869;p73"/>
          <p:cNvSpPr/>
          <p:nvPr/>
        </p:nvSpPr>
        <p:spPr>
          <a:xfrm>
            <a:off x="7658667" y="4530747"/>
            <a:ext cx="472156" cy="434989"/>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73"/>
          <p:cNvSpPr/>
          <p:nvPr/>
        </p:nvSpPr>
        <p:spPr>
          <a:xfrm>
            <a:off x="7659296" y="5114967"/>
            <a:ext cx="470899" cy="46468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73"/>
          <p:cNvSpPr/>
          <p:nvPr/>
        </p:nvSpPr>
        <p:spPr>
          <a:xfrm>
            <a:off x="10693461" y="3865161"/>
            <a:ext cx="298672" cy="462207"/>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73"/>
          <p:cNvSpPr/>
          <p:nvPr/>
        </p:nvSpPr>
        <p:spPr>
          <a:xfrm>
            <a:off x="7080487" y="2042573"/>
            <a:ext cx="468381" cy="465943"/>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73" name="Google Shape;6873;p73"/>
          <p:cNvGrpSpPr/>
          <p:nvPr/>
        </p:nvGrpSpPr>
        <p:grpSpPr>
          <a:xfrm>
            <a:off x="7079895" y="2645233"/>
            <a:ext cx="469640" cy="464723"/>
            <a:chOff x="1049375" y="2318350"/>
            <a:chExt cx="298525" cy="295400"/>
          </a:xfrm>
        </p:grpSpPr>
        <p:sp>
          <p:nvSpPr>
            <p:cNvPr id="6874" name="Google Shape;6874;p73"/>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73"/>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73"/>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73"/>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78" name="Google Shape;6878;p73"/>
          <p:cNvGrpSpPr/>
          <p:nvPr/>
        </p:nvGrpSpPr>
        <p:grpSpPr>
          <a:xfrm>
            <a:off x="7080524" y="3232502"/>
            <a:ext cx="468381" cy="468381"/>
            <a:chOff x="1049375" y="2680675"/>
            <a:chExt cx="297725" cy="297725"/>
          </a:xfrm>
        </p:grpSpPr>
        <p:sp>
          <p:nvSpPr>
            <p:cNvPr id="6879" name="Google Shape;6879;p73"/>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73"/>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1" name="Google Shape;6881;p73"/>
          <p:cNvGrpSpPr/>
          <p:nvPr/>
        </p:nvGrpSpPr>
        <p:grpSpPr>
          <a:xfrm>
            <a:off x="10031794" y="2043231"/>
            <a:ext cx="464684" cy="464723"/>
            <a:chOff x="2872725" y="1954475"/>
            <a:chExt cx="295375" cy="295400"/>
          </a:xfrm>
        </p:grpSpPr>
        <p:sp>
          <p:nvSpPr>
            <p:cNvPr id="6882" name="Google Shape;6882;p73"/>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73"/>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73"/>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85" name="Google Shape;6885;p73"/>
          <p:cNvGrpSpPr/>
          <p:nvPr/>
        </p:nvGrpSpPr>
        <p:grpSpPr>
          <a:xfrm>
            <a:off x="10060289" y="2643996"/>
            <a:ext cx="407695" cy="467201"/>
            <a:chOff x="2890050" y="2318350"/>
            <a:chExt cx="259150" cy="296975"/>
          </a:xfrm>
        </p:grpSpPr>
        <p:sp>
          <p:nvSpPr>
            <p:cNvPr id="6886" name="Google Shape;6886;p73"/>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73"/>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88" name="Google Shape;6888;p73"/>
          <p:cNvSpPr/>
          <p:nvPr/>
        </p:nvSpPr>
        <p:spPr>
          <a:xfrm>
            <a:off x="10113458" y="3233044"/>
            <a:ext cx="301149" cy="46716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89" name="Google Shape;6889;p73"/>
          <p:cNvGrpSpPr/>
          <p:nvPr/>
        </p:nvGrpSpPr>
        <p:grpSpPr>
          <a:xfrm>
            <a:off x="8250310" y="3864601"/>
            <a:ext cx="463425" cy="463425"/>
            <a:chOff x="4685050" y="1945825"/>
            <a:chExt cx="294575" cy="294575"/>
          </a:xfrm>
        </p:grpSpPr>
        <p:sp>
          <p:nvSpPr>
            <p:cNvPr id="6890" name="Google Shape;6890;p73"/>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73"/>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73"/>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73"/>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73"/>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895" name="Google Shape;6895;p73"/>
          <p:cNvSpPr/>
          <p:nvPr/>
        </p:nvSpPr>
        <p:spPr>
          <a:xfrm>
            <a:off x="8249517" y="4516510"/>
            <a:ext cx="464684" cy="463465"/>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73"/>
          <p:cNvSpPr/>
          <p:nvPr/>
        </p:nvSpPr>
        <p:spPr>
          <a:xfrm>
            <a:off x="8277400" y="5113729"/>
            <a:ext cx="408915" cy="46716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97" name="Google Shape;6897;p73"/>
          <p:cNvGrpSpPr/>
          <p:nvPr/>
        </p:nvGrpSpPr>
        <p:grpSpPr>
          <a:xfrm>
            <a:off x="10610673" y="4516568"/>
            <a:ext cx="464684" cy="463465"/>
            <a:chOff x="6131900" y="2301825"/>
            <a:chExt cx="295375" cy="294600"/>
          </a:xfrm>
        </p:grpSpPr>
        <p:sp>
          <p:nvSpPr>
            <p:cNvPr id="6898" name="Google Shape;6898;p73"/>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73"/>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73"/>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73"/>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02" name="Google Shape;6902;p73"/>
          <p:cNvGrpSpPr/>
          <p:nvPr/>
        </p:nvGrpSpPr>
        <p:grpSpPr>
          <a:xfrm>
            <a:off x="7671997" y="2042622"/>
            <a:ext cx="468420" cy="465943"/>
            <a:chOff x="1412450" y="1954475"/>
            <a:chExt cx="297750" cy="296175"/>
          </a:xfrm>
        </p:grpSpPr>
        <p:sp>
          <p:nvSpPr>
            <p:cNvPr id="6903" name="Google Shape;6903;p73"/>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73"/>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05" name="Google Shape;6905;p73"/>
          <p:cNvSpPr/>
          <p:nvPr/>
        </p:nvSpPr>
        <p:spPr>
          <a:xfrm>
            <a:off x="7673795" y="2647043"/>
            <a:ext cx="464723" cy="460987"/>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06" name="Google Shape;6906;p73"/>
          <p:cNvGrpSpPr/>
          <p:nvPr/>
        </p:nvGrpSpPr>
        <p:grpSpPr>
          <a:xfrm>
            <a:off x="7671997" y="3232659"/>
            <a:ext cx="468420" cy="468067"/>
            <a:chOff x="1413250" y="2680675"/>
            <a:chExt cx="297750" cy="297525"/>
          </a:xfrm>
        </p:grpSpPr>
        <p:sp>
          <p:nvSpPr>
            <p:cNvPr id="6907" name="Google Shape;6907;p73"/>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73"/>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73"/>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73"/>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11" name="Google Shape;6911;p73"/>
          <p:cNvSpPr/>
          <p:nvPr/>
        </p:nvSpPr>
        <p:spPr>
          <a:xfrm>
            <a:off x="10683144" y="2042593"/>
            <a:ext cx="360617" cy="465903"/>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73"/>
          <p:cNvSpPr/>
          <p:nvPr/>
        </p:nvSpPr>
        <p:spPr>
          <a:xfrm>
            <a:off x="10619331" y="2645509"/>
            <a:ext cx="488243" cy="464055"/>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73"/>
          <p:cNvSpPr/>
          <p:nvPr/>
        </p:nvSpPr>
        <p:spPr>
          <a:xfrm>
            <a:off x="10629242" y="3233673"/>
            <a:ext cx="468420" cy="465903"/>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14" name="Google Shape;6914;p73"/>
          <p:cNvGrpSpPr/>
          <p:nvPr/>
        </p:nvGrpSpPr>
        <p:grpSpPr>
          <a:xfrm>
            <a:off x="8840544" y="3864149"/>
            <a:ext cx="467161" cy="464329"/>
            <a:chOff x="5045775" y="1946400"/>
            <a:chExt cx="296950" cy="295150"/>
          </a:xfrm>
        </p:grpSpPr>
        <p:sp>
          <p:nvSpPr>
            <p:cNvPr id="6915" name="Google Shape;6915;p73"/>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73"/>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17" name="Google Shape;6917;p73"/>
          <p:cNvGrpSpPr/>
          <p:nvPr/>
        </p:nvGrpSpPr>
        <p:grpSpPr>
          <a:xfrm>
            <a:off x="8838675" y="4542585"/>
            <a:ext cx="470899" cy="411431"/>
            <a:chOff x="5046550" y="2327025"/>
            <a:chExt cx="299325" cy="261525"/>
          </a:xfrm>
        </p:grpSpPr>
        <p:sp>
          <p:nvSpPr>
            <p:cNvPr id="6918" name="Google Shape;6918;p73"/>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73"/>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73"/>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21" name="Google Shape;6921;p73"/>
          <p:cNvSpPr/>
          <p:nvPr/>
        </p:nvSpPr>
        <p:spPr>
          <a:xfrm>
            <a:off x="8943822" y="5113729"/>
            <a:ext cx="260247" cy="46716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22" name="Google Shape;6922;p73"/>
          <p:cNvGrpSpPr/>
          <p:nvPr/>
        </p:nvGrpSpPr>
        <p:grpSpPr>
          <a:xfrm>
            <a:off x="10608806" y="5115035"/>
            <a:ext cx="468420" cy="464684"/>
            <a:chOff x="6167350" y="2672800"/>
            <a:chExt cx="297750" cy="295375"/>
          </a:xfrm>
        </p:grpSpPr>
        <p:sp>
          <p:nvSpPr>
            <p:cNvPr id="6923" name="Google Shape;6923;p73"/>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73"/>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73"/>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73"/>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73"/>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28" name="Google Shape;6928;p73"/>
          <p:cNvGrpSpPr/>
          <p:nvPr/>
        </p:nvGrpSpPr>
        <p:grpSpPr>
          <a:xfrm>
            <a:off x="8263469" y="2042013"/>
            <a:ext cx="463465" cy="467161"/>
            <a:chOff x="1777925" y="1953700"/>
            <a:chExt cx="294600" cy="296950"/>
          </a:xfrm>
        </p:grpSpPr>
        <p:sp>
          <p:nvSpPr>
            <p:cNvPr id="6929" name="Google Shape;6929;p73"/>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73"/>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73"/>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73"/>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33" name="Google Shape;6933;p73"/>
          <p:cNvGrpSpPr/>
          <p:nvPr/>
        </p:nvGrpSpPr>
        <p:grpSpPr>
          <a:xfrm>
            <a:off x="8284549" y="2645864"/>
            <a:ext cx="421303" cy="463465"/>
            <a:chOff x="1790525" y="2319150"/>
            <a:chExt cx="267800" cy="294600"/>
          </a:xfrm>
        </p:grpSpPr>
        <p:sp>
          <p:nvSpPr>
            <p:cNvPr id="6934" name="Google Shape;6934;p73"/>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73"/>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36" name="Google Shape;6936;p73"/>
          <p:cNvSpPr/>
          <p:nvPr/>
        </p:nvSpPr>
        <p:spPr>
          <a:xfrm>
            <a:off x="8261538" y="3233044"/>
            <a:ext cx="467201" cy="46716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37" name="Google Shape;6937;p73"/>
          <p:cNvGrpSpPr/>
          <p:nvPr/>
        </p:nvGrpSpPr>
        <p:grpSpPr>
          <a:xfrm>
            <a:off x="6488515" y="3863951"/>
            <a:ext cx="465943" cy="464723"/>
            <a:chOff x="3599700" y="1954475"/>
            <a:chExt cx="296175" cy="295400"/>
          </a:xfrm>
        </p:grpSpPr>
        <p:sp>
          <p:nvSpPr>
            <p:cNvPr id="6938" name="Google Shape;6938;p73"/>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73"/>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73"/>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1" name="Google Shape;6941;p73"/>
          <p:cNvGrpSpPr/>
          <p:nvPr/>
        </p:nvGrpSpPr>
        <p:grpSpPr>
          <a:xfrm>
            <a:off x="6489756" y="4516569"/>
            <a:ext cx="463465" cy="463465"/>
            <a:chOff x="3601275" y="2319150"/>
            <a:chExt cx="294600" cy="294600"/>
          </a:xfrm>
        </p:grpSpPr>
        <p:sp>
          <p:nvSpPr>
            <p:cNvPr id="6942" name="Google Shape;6942;p73"/>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73"/>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44" name="Google Shape;6944;p73"/>
          <p:cNvSpPr/>
          <p:nvPr/>
        </p:nvSpPr>
        <p:spPr>
          <a:xfrm>
            <a:off x="6488999" y="5114967"/>
            <a:ext cx="464723" cy="46468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45" name="Google Shape;6945;p73"/>
          <p:cNvGrpSpPr/>
          <p:nvPr/>
        </p:nvGrpSpPr>
        <p:grpSpPr>
          <a:xfrm>
            <a:off x="9449359" y="3863362"/>
            <a:ext cx="437428" cy="465903"/>
            <a:chOff x="5421475" y="1945825"/>
            <a:chExt cx="278050" cy="296150"/>
          </a:xfrm>
        </p:grpSpPr>
        <p:sp>
          <p:nvSpPr>
            <p:cNvPr id="6946" name="Google Shape;6946;p73"/>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73"/>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73"/>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73"/>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73"/>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73"/>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73"/>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73"/>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54" name="Google Shape;6954;p73"/>
          <p:cNvSpPr/>
          <p:nvPr/>
        </p:nvSpPr>
        <p:spPr>
          <a:xfrm>
            <a:off x="9432435" y="4514031"/>
            <a:ext cx="470899" cy="468420"/>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55" name="Google Shape;6955;p73"/>
          <p:cNvGrpSpPr/>
          <p:nvPr/>
        </p:nvGrpSpPr>
        <p:grpSpPr>
          <a:xfrm>
            <a:off x="9434493" y="5197431"/>
            <a:ext cx="467161" cy="299891"/>
            <a:chOff x="5411225" y="2726350"/>
            <a:chExt cx="296950" cy="190625"/>
          </a:xfrm>
        </p:grpSpPr>
        <p:sp>
          <p:nvSpPr>
            <p:cNvPr id="6956" name="Google Shape;6956;p73"/>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73"/>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8" name="Google Shape;6958;p73"/>
          <p:cNvGrpSpPr/>
          <p:nvPr/>
        </p:nvGrpSpPr>
        <p:grpSpPr>
          <a:xfrm>
            <a:off x="8247872" y="5716461"/>
            <a:ext cx="468381" cy="435187"/>
            <a:chOff x="6524150" y="1938725"/>
            <a:chExt cx="297725" cy="276625"/>
          </a:xfrm>
        </p:grpSpPr>
        <p:sp>
          <p:nvSpPr>
            <p:cNvPr id="6959" name="Google Shape;6959;p73"/>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73"/>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73"/>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73"/>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3" name="Google Shape;6963;p73"/>
          <p:cNvGrpSpPr/>
          <p:nvPr/>
        </p:nvGrpSpPr>
        <p:grpSpPr>
          <a:xfrm>
            <a:off x="8850049" y="2042622"/>
            <a:ext cx="467201" cy="465943"/>
            <a:chOff x="2141000" y="1954475"/>
            <a:chExt cx="296975" cy="296175"/>
          </a:xfrm>
        </p:grpSpPr>
        <p:sp>
          <p:nvSpPr>
            <p:cNvPr id="6964" name="Google Shape;6964;p73"/>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73"/>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73"/>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73"/>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8" name="Google Shape;6968;p73"/>
          <p:cNvGrpSpPr/>
          <p:nvPr/>
        </p:nvGrpSpPr>
        <p:grpSpPr>
          <a:xfrm>
            <a:off x="8841396" y="2645076"/>
            <a:ext cx="484507" cy="465037"/>
            <a:chOff x="2140225" y="2318650"/>
            <a:chExt cx="307975" cy="295600"/>
          </a:xfrm>
        </p:grpSpPr>
        <p:sp>
          <p:nvSpPr>
            <p:cNvPr id="6969" name="Google Shape;6969;p73"/>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73"/>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1" name="Google Shape;6971;p73"/>
          <p:cNvGrpSpPr/>
          <p:nvPr/>
        </p:nvGrpSpPr>
        <p:grpSpPr>
          <a:xfrm>
            <a:off x="8848810" y="3233741"/>
            <a:ext cx="469679" cy="465903"/>
            <a:chOff x="2139425" y="2682250"/>
            <a:chExt cx="298550" cy="296150"/>
          </a:xfrm>
        </p:grpSpPr>
        <p:sp>
          <p:nvSpPr>
            <p:cNvPr id="6972" name="Google Shape;6972;p73"/>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73"/>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73"/>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73"/>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6" name="Google Shape;6976;p73"/>
          <p:cNvGrpSpPr/>
          <p:nvPr/>
        </p:nvGrpSpPr>
        <p:grpSpPr>
          <a:xfrm>
            <a:off x="7068293" y="3919721"/>
            <a:ext cx="467201" cy="353184"/>
            <a:chOff x="3962775" y="1990700"/>
            <a:chExt cx="296975" cy="224500"/>
          </a:xfrm>
        </p:grpSpPr>
        <p:sp>
          <p:nvSpPr>
            <p:cNvPr id="6977" name="Google Shape;6977;p73"/>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73"/>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73"/>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73"/>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1" name="Google Shape;6981;p73"/>
          <p:cNvGrpSpPr/>
          <p:nvPr/>
        </p:nvGrpSpPr>
        <p:grpSpPr>
          <a:xfrm>
            <a:off x="7068922" y="4515330"/>
            <a:ext cx="465943" cy="465943"/>
            <a:chOff x="3963575" y="2317575"/>
            <a:chExt cx="296175" cy="296175"/>
          </a:xfrm>
        </p:grpSpPr>
        <p:sp>
          <p:nvSpPr>
            <p:cNvPr id="6982" name="Google Shape;6982;p73"/>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73"/>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73"/>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73"/>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73"/>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73"/>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73"/>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73"/>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73"/>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73"/>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73"/>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73"/>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73"/>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73"/>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73"/>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73"/>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8" name="Google Shape;6998;p73"/>
          <p:cNvGrpSpPr/>
          <p:nvPr/>
        </p:nvGrpSpPr>
        <p:grpSpPr>
          <a:xfrm>
            <a:off x="7068922" y="5115035"/>
            <a:ext cx="465943" cy="464684"/>
            <a:chOff x="3962775" y="2683025"/>
            <a:chExt cx="296175" cy="295375"/>
          </a:xfrm>
        </p:grpSpPr>
        <p:sp>
          <p:nvSpPr>
            <p:cNvPr id="6999" name="Google Shape;6999;p73"/>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73"/>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73"/>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02" name="Google Shape;7002;p73"/>
          <p:cNvSpPr/>
          <p:nvPr/>
        </p:nvSpPr>
        <p:spPr>
          <a:xfrm>
            <a:off x="10017701" y="3863922"/>
            <a:ext cx="472156" cy="46468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03" name="Google Shape;7003;p73"/>
          <p:cNvGrpSpPr/>
          <p:nvPr/>
        </p:nvGrpSpPr>
        <p:grpSpPr>
          <a:xfrm>
            <a:off x="10021638" y="4515958"/>
            <a:ext cx="464684" cy="464684"/>
            <a:chOff x="5775900" y="2308125"/>
            <a:chExt cx="295375" cy="295375"/>
          </a:xfrm>
        </p:grpSpPr>
        <p:sp>
          <p:nvSpPr>
            <p:cNvPr id="7004" name="Google Shape;7004;p73"/>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73"/>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73"/>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73"/>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73"/>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9" name="Google Shape;7009;p73"/>
          <p:cNvGrpSpPr/>
          <p:nvPr/>
        </p:nvGrpSpPr>
        <p:grpSpPr>
          <a:xfrm>
            <a:off x="10049523" y="5114406"/>
            <a:ext cx="408915" cy="465943"/>
            <a:chOff x="5794025" y="2673575"/>
            <a:chExt cx="259925" cy="296175"/>
          </a:xfrm>
        </p:grpSpPr>
        <p:sp>
          <p:nvSpPr>
            <p:cNvPr id="7010" name="Google Shape;7010;p73"/>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73"/>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12" name="Google Shape;7012;p73"/>
          <p:cNvSpPr/>
          <p:nvPr/>
        </p:nvSpPr>
        <p:spPr>
          <a:xfrm>
            <a:off x="8850637" y="5742425"/>
            <a:ext cx="465943" cy="46468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3C23EE7A-32B3-4BEE-A460-E43579FE4F71}"/>
              </a:ext>
            </a:extLst>
          </p:cNvPr>
          <p:cNvSpPr/>
          <p:nvPr/>
        </p:nvSpPr>
        <p:spPr>
          <a:xfrm>
            <a:off x="7286172" y="791600"/>
            <a:ext cx="4905827" cy="6066400"/>
          </a:xfrm>
          <a:custGeom>
            <a:avLst/>
            <a:gdLst>
              <a:gd name="connsiteX0" fmla="*/ 5545191 w 5545191"/>
              <a:gd name="connsiteY0" fmla="*/ 0 h 6857020"/>
              <a:gd name="connsiteX1" fmla="*/ 5545191 w 5545191"/>
              <a:gd name="connsiteY1" fmla="*/ 6857020 h 6857020"/>
              <a:gd name="connsiteX2" fmla="*/ 1984203 w 5545191"/>
              <a:gd name="connsiteY2" fmla="*/ 6857020 h 6857020"/>
              <a:gd name="connsiteX3" fmla="*/ 1989577 w 5545191"/>
              <a:gd name="connsiteY3" fmla="*/ 6821943 h 6857020"/>
              <a:gd name="connsiteX4" fmla="*/ 1907818 w 5545191"/>
              <a:gd name="connsiteY4" fmla="*/ 6599279 h 6857020"/>
              <a:gd name="connsiteX5" fmla="*/ 185698 w 5545191"/>
              <a:gd name="connsiteY5" fmla="*/ 5466802 h 6857020"/>
              <a:gd name="connsiteX6" fmla="*/ 237223 w 5545191"/>
              <a:gd name="connsiteY6" fmla="*/ 3811085 h 6857020"/>
              <a:gd name="connsiteX7" fmla="*/ 1414332 w 5545191"/>
              <a:gd name="connsiteY7" fmla="*/ 2941679 h 6857020"/>
              <a:gd name="connsiteX8" fmla="*/ 2560960 w 5545191"/>
              <a:gd name="connsiteY8" fmla="*/ 1040308 h 6857020"/>
              <a:gd name="connsiteX9" fmla="*/ 5421351 w 5545191"/>
              <a:gd name="connsiteY9" fmla="*/ 32 h 685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5191" h="6857020">
                <a:moveTo>
                  <a:pt x="5545191" y="0"/>
                </a:moveTo>
                <a:lnTo>
                  <a:pt x="5545191" y="6857020"/>
                </a:lnTo>
                <a:lnTo>
                  <a:pt x="1984203" y="6857020"/>
                </a:lnTo>
                <a:lnTo>
                  <a:pt x="1989577" y="6821943"/>
                </a:lnTo>
                <a:cubicBezTo>
                  <a:pt x="1994306" y="6743420"/>
                  <a:pt x="1974334" y="6667780"/>
                  <a:pt x="1907818" y="6599279"/>
                </a:cubicBezTo>
                <a:cubicBezTo>
                  <a:pt x="1553065" y="6233942"/>
                  <a:pt x="464130" y="5931501"/>
                  <a:pt x="185698" y="5466802"/>
                </a:cubicBezTo>
                <a:cubicBezTo>
                  <a:pt x="-92734" y="5002103"/>
                  <a:pt x="-43749" y="4239559"/>
                  <a:pt x="237223" y="3811085"/>
                </a:cubicBezTo>
                <a:cubicBezTo>
                  <a:pt x="518195" y="3382611"/>
                  <a:pt x="1027043" y="3403475"/>
                  <a:pt x="1414332" y="2941679"/>
                </a:cubicBezTo>
                <a:cubicBezTo>
                  <a:pt x="1801621" y="2479883"/>
                  <a:pt x="1684539" y="1565483"/>
                  <a:pt x="2560960" y="1040308"/>
                </a:cubicBezTo>
                <a:cubicBezTo>
                  <a:pt x="3163500" y="679250"/>
                  <a:pt x="4406788" y="29146"/>
                  <a:pt x="5421351" y="32"/>
                </a:cubicBezTo>
                <a:close/>
              </a:path>
            </a:pathLst>
          </a:custGeom>
          <a:gradFill>
            <a:gsLst>
              <a:gs pos="0">
                <a:srgbClr val="2F56D1"/>
              </a:gs>
              <a:gs pos="100000">
                <a:srgbClr val="223F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2" name="Picture 1">
            <a:extLst>
              <a:ext uri="{FF2B5EF4-FFF2-40B4-BE49-F238E27FC236}">
                <a16:creationId xmlns:a16="http://schemas.microsoft.com/office/drawing/2014/main" id="{DABF313D-5184-498B-92A6-06356FFC51E8}"/>
              </a:ext>
            </a:extLst>
          </p:cNvPr>
          <p:cNvPicPr>
            <a:picLocks noChangeAspect="1"/>
          </p:cNvPicPr>
          <p:nvPr/>
        </p:nvPicPr>
        <p:blipFill>
          <a:blip r:embed="rId3"/>
          <a:stretch>
            <a:fillRect/>
          </a:stretch>
        </p:blipFill>
        <p:spPr>
          <a:xfrm>
            <a:off x="8330740" y="1009401"/>
            <a:ext cx="3397710" cy="5395010"/>
          </a:xfrm>
          <a:prstGeom prst="rect">
            <a:avLst/>
          </a:prstGeom>
        </p:spPr>
      </p:pic>
      <p:grpSp>
        <p:nvGrpSpPr>
          <p:cNvPr id="3" name="Group 2">
            <a:extLst>
              <a:ext uri="{FF2B5EF4-FFF2-40B4-BE49-F238E27FC236}">
                <a16:creationId xmlns:a16="http://schemas.microsoft.com/office/drawing/2014/main" id="{6E282000-0F26-42CE-9D9F-06CDE51E3D52}"/>
              </a:ext>
            </a:extLst>
          </p:cNvPr>
          <p:cNvGrpSpPr/>
          <p:nvPr/>
        </p:nvGrpSpPr>
        <p:grpSpPr>
          <a:xfrm>
            <a:off x="457200" y="979714"/>
            <a:ext cx="7515225" cy="4898572"/>
            <a:chOff x="457200" y="1139431"/>
            <a:chExt cx="7515225" cy="4898572"/>
          </a:xfrm>
        </p:grpSpPr>
        <p:sp>
          <p:nvSpPr>
            <p:cNvPr id="18" name="Title 1">
              <a:extLst>
                <a:ext uri="{FF2B5EF4-FFF2-40B4-BE49-F238E27FC236}">
                  <a16:creationId xmlns:a16="http://schemas.microsoft.com/office/drawing/2014/main" id="{2ECD86D6-0CE1-419C-9600-9C1921F8F640}"/>
                </a:ext>
              </a:extLst>
            </p:cNvPr>
            <p:cNvSpPr txBox="1">
              <a:spLocks/>
            </p:cNvSpPr>
            <p:nvPr/>
          </p:nvSpPr>
          <p:spPr>
            <a:xfrm>
              <a:off x="463550" y="1139431"/>
              <a:ext cx="7508875" cy="553998"/>
            </a:xfrm>
            <a:prstGeom prst="rect">
              <a:avLst/>
            </a:prstGeom>
          </p:spPr>
          <p:txBody>
            <a:bodyPr vert="horz" wrap="square" lIns="0" tIns="0" rIns="0" bIns="0" rtlCol="0" anchor="ctr">
              <a:spAutoFit/>
            </a:bodyPr>
            <a:lstStyle>
              <a:lvl1pPr algn="ctr" defTabSz="914400" rtl="0" eaLnBrk="1" latinLnBrk="0" hangingPunct="1">
                <a:lnSpc>
                  <a:spcPct val="90000"/>
                </a:lnSpc>
                <a:spcBef>
                  <a:spcPct val="0"/>
                </a:spcBef>
                <a:buNone/>
                <a:defRPr sz="4000" b="1" kern="1200">
                  <a:solidFill>
                    <a:srgbClr val="223F99"/>
                  </a:solidFill>
                  <a:latin typeface="Century Gothic" panose="020B0502020202020204" pitchFamily="34" charset="0"/>
                  <a:ea typeface="+mj-ea"/>
                  <a:cs typeface="+mj-cs"/>
                </a:defRPr>
              </a:lvl1pPr>
            </a:lstStyle>
            <a:p>
              <a:pPr algn="l"/>
              <a:r>
                <a:rPr lang="en-US" dirty="0"/>
                <a:t>SMART CITY PRESENTATION</a:t>
              </a:r>
            </a:p>
          </p:txBody>
        </p:sp>
        <p:sp>
          <p:nvSpPr>
            <p:cNvPr id="19" name="TextBox 18">
              <a:extLst>
                <a:ext uri="{FF2B5EF4-FFF2-40B4-BE49-F238E27FC236}">
                  <a16:creationId xmlns:a16="http://schemas.microsoft.com/office/drawing/2014/main" id="{FF01E9CC-11A6-4612-839B-E32613D33623}"/>
                </a:ext>
              </a:extLst>
            </p:cNvPr>
            <p:cNvSpPr txBox="1"/>
            <p:nvPr/>
          </p:nvSpPr>
          <p:spPr>
            <a:xfrm>
              <a:off x="463550" y="1822830"/>
              <a:ext cx="7508875" cy="861774"/>
            </a:xfrm>
            <a:prstGeom prst="rect">
              <a:avLst/>
            </a:prstGeom>
            <a:noFill/>
          </p:spPr>
          <p:txBody>
            <a:bodyPr wrap="square" lIns="0" tIns="0" rIns="0" bIns="0" rtlCol="0" anchor="ctr">
              <a:spAutoFit/>
            </a:bodyPr>
            <a:lstStyle/>
            <a:p>
              <a:r>
                <a:rPr lang="en-US" sz="1400" b="1" dirty="0">
                  <a:latin typeface="+mj-lt"/>
                  <a:cs typeface="Calibri" panose="020F0502020204030204" pitchFamily="34" charset="0"/>
                </a:rPr>
                <a:t>Lorem ipsum dolor sit </a:t>
              </a:r>
              <a:r>
                <a:rPr lang="en-US" sz="1400" b="1" dirty="0" err="1">
                  <a:latin typeface="+mj-lt"/>
                  <a:cs typeface="Calibri" panose="020F0502020204030204" pitchFamily="34" charset="0"/>
                </a:rPr>
                <a:t>amet</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consectetur</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adipiscing</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elit</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Quisque</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lobortis</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auctor</a:t>
              </a:r>
              <a:r>
                <a:rPr lang="en-US" sz="1400" b="1" dirty="0">
                  <a:latin typeface="+mj-lt"/>
                  <a:cs typeface="Calibri" panose="020F0502020204030204" pitchFamily="34" charset="0"/>
                </a:rPr>
                <a:t> convallis. Nunc </a:t>
              </a:r>
              <a:r>
                <a:rPr lang="en-US" sz="1400" b="1" dirty="0" err="1">
                  <a:latin typeface="+mj-lt"/>
                  <a:cs typeface="Calibri" panose="020F0502020204030204" pitchFamily="34" charset="0"/>
                </a:rPr>
                <a:t>justo</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metus</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hendrerit</a:t>
              </a:r>
              <a:r>
                <a:rPr lang="en-US" sz="1400" b="1" dirty="0">
                  <a:latin typeface="+mj-lt"/>
                  <a:cs typeface="Calibri" panose="020F0502020204030204" pitchFamily="34" charset="0"/>
                </a:rPr>
                <a:t> sit </a:t>
              </a:r>
              <a:r>
                <a:rPr lang="en-US" sz="1400" b="1" dirty="0" err="1">
                  <a:latin typeface="+mj-lt"/>
                  <a:cs typeface="Calibri" panose="020F0502020204030204" pitchFamily="34" charset="0"/>
                </a:rPr>
                <a:t>amet</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blandit</a:t>
              </a:r>
              <a:r>
                <a:rPr lang="en-US" sz="1400" b="1" dirty="0">
                  <a:latin typeface="+mj-lt"/>
                  <a:cs typeface="Calibri" panose="020F0502020204030204" pitchFamily="34" charset="0"/>
                </a:rPr>
                <a:t> et, </a:t>
              </a:r>
              <a:r>
                <a:rPr lang="en-US" sz="1400" b="1" dirty="0" err="1">
                  <a:latin typeface="+mj-lt"/>
                  <a:cs typeface="Calibri" panose="020F0502020204030204" pitchFamily="34" charset="0"/>
                </a:rPr>
                <a:t>laoreet</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eget</a:t>
              </a:r>
              <a:r>
                <a:rPr lang="en-US" sz="1400" b="1" dirty="0">
                  <a:latin typeface="+mj-lt"/>
                  <a:cs typeface="Calibri" panose="020F0502020204030204" pitchFamily="34" charset="0"/>
                </a:rPr>
                <a:t> ante. </a:t>
              </a:r>
              <a:r>
                <a:rPr lang="en-US" sz="1400" b="1" dirty="0" err="1">
                  <a:latin typeface="+mj-lt"/>
                  <a:cs typeface="Calibri" panose="020F0502020204030204" pitchFamily="34" charset="0"/>
                </a:rPr>
                <a:t>Nulla</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eget</a:t>
              </a:r>
              <a:r>
                <a:rPr lang="en-US" sz="1400" b="1" dirty="0">
                  <a:latin typeface="+mj-lt"/>
                  <a:cs typeface="Calibri" panose="020F0502020204030204" pitchFamily="34" charset="0"/>
                </a:rPr>
                <a:t> ligula </a:t>
              </a:r>
              <a:r>
                <a:rPr lang="en-US" sz="1400" b="1" dirty="0" err="1">
                  <a:latin typeface="+mj-lt"/>
                  <a:cs typeface="Calibri" panose="020F0502020204030204" pitchFamily="34" charset="0"/>
                </a:rPr>
                <a:t>nec</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nisl</a:t>
              </a:r>
              <a:r>
                <a:rPr lang="en-US" sz="1400" b="1" dirty="0">
                  <a:latin typeface="+mj-lt"/>
                  <a:cs typeface="Calibri" panose="020F0502020204030204" pitchFamily="34" charset="0"/>
                </a:rPr>
                <a:t> fermentum </a:t>
              </a:r>
              <a:r>
                <a:rPr lang="en-US" sz="1400" b="1" dirty="0" err="1">
                  <a:latin typeface="+mj-lt"/>
                  <a:cs typeface="Calibri" panose="020F0502020204030204" pitchFamily="34" charset="0"/>
                </a:rPr>
                <a:t>mattis</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Etiam</a:t>
              </a:r>
              <a:r>
                <a:rPr lang="en-US" sz="1400" b="1" dirty="0">
                  <a:latin typeface="+mj-lt"/>
                  <a:cs typeface="Calibri" panose="020F0502020204030204" pitchFamily="34" charset="0"/>
                </a:rPr>
                <a:t> at ipsum </a:t>
              </a:r>
              <a:r>
                <a:rPr lang="en-US" sz="1400" b="1" dirty="0" err="1">
                  <a:latin typeface="+mj-lt"/>
                  <a:cs typeface="Calibri" panose="020F0502020204030204" pitchFamily="34" charset="0"/>
                </a:rPr>
                <a:t>nec</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nibh</a:t>
              </a:r>
              <a:r>
                <a:rPr lang="en-US" sz="1400" b="1" dirty="0">
                  <a:latin typeface="+mj-lt"/>
                  <a:cs typeface="Calibri" panose="020F0502020204030204" pitchFamily="34" charset="0"/>
                </a:rPr>
                <a:t> fermentum maximus non vel </a:t>
              </a:r>
              <a:r>
                <a:rPr lang="en-US" sz="1400" b="1" dirty="0" err="1">
                  <a:latin typeface="+mj-lt"/>
                  <a:cs typeface="Calibri" panose="020F0502020204030204" pitchFamily="34" charset="0"/>
                </a:rPr>
                <a:t>turpis</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Phasellus</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mattis</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risus</a:t>
              </a:r>
              <a:r>
                <a:rPr lang="en-US" sz="1400" b="1" dirty="0">
                  <a:latin typeface="+mj-lt"/>
                  <a:cs typeface="Calibri" panose="020F0502020204030204" pitchFamily="34" charset="0"/>
                </a:rPr>
                <a:t> at </a:t>
              </a:r>
              <a:r>
                <a:rPr lang="en-US" sz="1400" b="1" dirty="0" err="1">
                  <a:latin typeface="+mj-lt"/>
                  <a:cs typeface="Calibri" panose="020F0502020204030204" pitchFamily="34" charset="0"/>
                </a:rPr>
                <a:t>faucibus</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venenatis</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leo</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est</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dignissim</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felis</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eu</a:t>
              </a:r>
              <a:r>
                <a:rPr lang="en-US" sz="1400" b="1" dirty="0">
                  <a:latin typeface="+mj-lt"/>
                  <a:cs typeface="Calibri" panose="020F0502020204030204" pitchFamily="34" charset="0"/>
                </a:rPr>
                <a:t> cursus nisi </a:t>
              </a:r>
              <a:r>
                <a:rPr lang="en-US" sz="1400" b="1" dirty="0" err="1">
                  <a:latin typeface="+mj-lt"/>
                  <a:cs typeface="Calibri" panose="020F0502020204030204" pitchFamily="34" charset="0"/>
                </a:rPr>
                <a:t>erat</a:t>
              </a:r>
              <a:r>
                <a:rPr lang="en-US" sz="1400" b="1" dirty="0">
                  <a:latin typeface="+mj-lt"/>
                  <a:cs typeface="Calibri" panose="020F0502020204030204" pitchFamily="34" charset="0"/>
                </a:rPr>
                <a:t> sit </a:t>
              </a:r>
              <a:r>
                <a:rPr lang="en-US" sz="1400" b="1" dirty="0" err="1">
                  <a:latin typeface="+mj-lt"/>
                  <a:cs typeface="Calibri" panose="020F0502020204030204" pitchFamily="34" charset="0"/>
                </a:rPr>
                <a:t>amet</a:t>
              </a:r>
              <a:r>
                <a:rPr lang="en-US" sz="1400" b="1" dirty="0">
                  <a:latin typeface="+mj-lt"/>
                  <a:cs typeface="Calibri" panose="020F0502020204030204" pitchFamily="34" charset="0"/>
                </a:rPr>
                <a:t> </a:t>
              </a:r>
              <a:r>
                <a:rPr lang="en-US" sz="1400" b="1" dirty="0" err="1">
                  <a:latin typeface="+mj-lt"/>
                  <a:cs typeface="Calibri" panose="020F0502020204030204" pitchFamily="34" charset="0"/>
                </a:rPr>
                <a:t>justo</a:t>
              </a:r>
              <a:r>
                <a:rPr lang="en-US" sz="1400" b="1" dirty="0">
                  <a:latin typeface="+mj-lt"/>
                  <a:cs typeface="Calibri" panose="020F0502020204030204" pitchFamily="34" charset="0"/>
                </a:rPr>
                <a:t>. </a:t>
              </a:r>
            </a:p>
          </p:txBody>
        </p:sp>
        <p:sp>
          <p:nvSpPr>
            <p:cNvPr id="11" name="Oval 10">
              <a:extLst>
                <a:ext uri="{FF2B5EF4-FFF2-40B4-BE49-F238E27FC236}">
                  <a16:creationId xmlns:a16="http://schemas.microsoft.com/office/drawing/2014/main" id="{22C08471-677D-4324-9FFC-934146B44F6A}"/>
                </a:ext>
              </a:extLst>
            </p:cNvPr>
            <p:cNvSpPr/>
            <p:nvPr/>
          </p:nvSpPr>
          <p:spPr>
            <a:xfrm>
              <a:off x="457200" y="3242144"/>
              <a:ext cx="635000" cy="635000"/>
            </a:xfrm>
            <a:prstGeom prst="ellipse">
              <a:avLst/>
            </a:prstGeom>
            <a:gradFill>
              <a:gsLst>
                <a:gs pos="0">
                  <a:srgbClr val="2F56D1"/>
                </a:gs>
                <a:gs pos="100000">
                  <a:srgbClr val="223F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TextBox 22">
              <a:extLst>
                <a:ext uri="{FF2B5EF4-FFF2-40B4-BE49-F238E27FC236}">
                  <a16:creationId xmlns:a16="http://schemas.microsoft.com/office/drawing/2014/main" id="{CB154FE8-E1A0-4D2B-9A03-4FB788690670}"/>
                </a:ext>
              </a:extLst>
            </p:cNvPr>
            <p:cNvSpPr txBox="1"/>
            <p:nvPr/>
          </p:nvSpPr>
          <p:spPr>
            <a:xfrm>
              <a:off x="1454150" y="3236479"/>
              <a:ext cx="4994275"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Nunc </a:t>
              </a:r>
              <a:r>
                <a:rPr lang="en-US" sz="1400" dirty="0" err="1">
                  <a:latin typeface="+mj-lt"/>
                  <a:cs typeface="Calibri" panose="020F0502020204030204" pitchFamily="34" charset="0"/>
                </a:rPr>
                <a:t>justo</a:t>
              </a:r>
              <a:r>
                <a:rPr lang="en-US" sz="1400" dirty="0">
                  <a:latin typeface="+mj-lt"/>
                  <a:cs typeface="Calibri" panose="020F0502020204030204" pitchFamily="34" charset="0"/>
                </a:rPr>
                <a:t> </a:t>
              </a:r>
              <a:r>
                <a:rPr lang="en-US" sz="1400" dirty="0" err="1">
                  <a:latin typeface="+mj-lt"/>
                  <a:cs typeface="Calibri" panose="020F0502020204030204" pitchFamily="34" charset="0"/>
                </a:rPr>
                <a:t>metus</a:t>
              </a:r>
              <a:r>
                <a:rPr lang="en-US" sz="1400" dirty="0">
                  <a:latin typeface="+mj-lt"/>
                  <a:cs typeface="Calibri" panose="020F0502020204030204" pitchFamily="34" charset="0"/>
                </a:rPr>
                <a:t>, </a:t>
              </a:r>
              <a:r>
                <a:rPr lang="en-US" sz="1400" dirty="0" err="1">
                  <a:latin typeface="+mj-lt"/>
                  <a:cs typeface="Calibri" panose="020F0502020204030204" pitchFamily="34" charset="0"/>
                </a:rPr>
                <a:t>hendrerit</a:t>
              </a:r>
              <a:r>
                <a:rPr lang="en-US" sz="1400" dirty="0">
                  <a:latin typeface="+mj-lt"/>
                  <a:cs typeface="Calibri" panose="020F0502020204030204" pitchFamily="34" charset="0"/>
                </a:rPr>
                <a:t>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blandit</a:t>
              </a:r>
              <a:r>
                <a:rPr lang="en-US" sz="1400" dirty="0">
                  <a:latin typeface="+mj-lt"/>
                  <a:cs typeface="Calibri" panose="020F0502020204030204" pitchFamily="34" charset="0"/>
                </a:rPr>
                <a:t> et, </a:t>
              </a:r>
              <a:r>
                <a:rPr lang="en-US" sz="1400" dirty="0" err="1">
                  <a:latin typeface="+mj-lt"/>
                  <a:cs typeface="Calibri" panose="020F0502020204030204" pitchFamily="34" charset="0"/>
                </a:rPr>
                <a:t>laoreet</a:t>
              </a:r>
              <a:r>
                <a:rPr lang="en-US" sz="1400" dirty="0">
                  <a:latin typeface="+mj-lt"/>
                  <a:cs typeface="Calibri" panose="020F0502020204030204" pitchFamily="34" charset="0"/>
                </a:rPr>
                <a:t> </a:t>
              </a:r>
              <a:r>
                <a:rPr lang="en-US" sz="1400" dirty="0" err="1">
                  <a:latin typeface="+mj-lt"/>
                  <a:cs typeface="Calibri" panose="020F0502020204030204" pitchFamily="34" charset="0"/>
                </a:rPr>
                <a:t>eget</a:t>
              </a:r>
              <a:r>
                <a:rPr lang="en-US" sz="1400" dirty="0">
                  <a:latin typeface="+mj-lt"/>
                  <a:cs typeface="Calibri" panose="020F0502020204030204" pitchFamily="34" charset="0"/>
                </a:rPr>
                <a:t> ante. </a:t>
              </a:r>
              <a:r>
                <a:rPr lang="en-US" sz="1400" dirty="0" err="1">
                  <a:latin typeface="+mj-lt"/>
                  <a:cs typeface="Calibri" panose="020F0502020204030204" pitchFamily="34" charset="0"/>
                </a:rPr>
                <a:t>Nulla</a:t>
              </a:r>
              <a:r>
                <a:rPr lang="en-US" sz="1400" dirty="0">
                  <a:latin typeface="+mj-lt"/>
                  <a:cs typeface="Calibri" panose="020F0502020204030204" pitchFamily="34" charset="0"/>
                </a:rPr>
                <a:t> </a:t>
              </a:r>
              <a:r>
                <a:rPr lang="en-US" sz="1400" dirty="0" err="1">
                  <a:latin typeface="+mj-lt"/>
                  <a:cs typeface="Calibri" panose="020F0502020204030204" pitchFamily="34" charset="0"/>
                </a:rPr>
                <a:t>eget</a:t>
              </a:r>
              <a:r>
                <a:rPr lang="en-US" sz="1400" dirty="0">
                  <a:latin typeface="+mj-lt"/>
                  <a:cs typeface="Calibri" panose="020F0502020204030204" pitchFamily="34" charset="0"/>
                </a:rPr>
                <a:t> ligula </a:t>
              </a:r>
              <a:r>
                <a:rPr lang="en-US" sz="1400" dirty="0" err="1">
                  <a:latin typeface="+mj-lt"/>
                  <a:cs typeface="Calibri" panose="020F0502020204030204" pitchFamily="34" charset="0"/>
                </a:rPr>
                <a:t>nec</a:t>
              </a:r>
              <a:r>
                <a:rPr lang="en-US" sz="1400" dirty="0">
                  <a:latin typeface="+mj-lt"/>
                  <a:cs typeface="Calibri" panose="020F0502020204030204" pitchFamily="34" charset="0"/>
                </a:rPr>
                <a:t> </a:t>
              </a:r>
              <a:r>
                <a:rPr lang="en-US" sz="1400" dirty="0" err="1">
                  <a:latin typeface="+mj-lt"/>
                  <a:cs typeface="Calibri" panose="020F0502020204030204" pitchFamily="34" charset="0"/>
                </a:rPr>
                <a:t>nisl</a:t>
              </a:r>
              <a:r>
                <a:rPr lang="en-US" sz="1400" dirty="0">
                  <a:latin typeface="+mj-lt"/>
                  <a:cs typeface="Calibri" panose="020F0502020204030204" pitchFamily="34" charset="0"/>
                </a:rPr>
                <a:t> fermentum </a:t>
              </a:r>
              <a:r>
                <a:rPr lang="en-US" sz="1400" dirty="0" err="1">
                  <a:latin typeface="+mj-lt"/>
                  <a:cs typeface="Calibri" panose="020F0502020204030204" pitchFamily="34" charset="0"/>
                </a:rPr>
                <a:t>mattis</a:t>
              </a:r>
              <a:r>
                <a:rPr lang="en-US" sz="1400" dirty="0">
                  <a:latin typeface="+mj-lt"/>
                  <a:cs typeface="Calibri" panose="020F0502020204030204" pitchFamily="34" charset="0"/>
                </a:rPr>
                <a:t>. </a:t>
              </a:r>
            </a:p>
          </p:txBody>
        </p:sp>
        <p:sp>
          <p:nvSpPr>
            <p:cNvPr id="21" name="Oval 20">
              <a:extLst>
                <a:ext uri="{FF2B5EF4-FFF2-40B4-BE49-F238E27FC236}">
                  <a16:creationId xmlns:a16="http://schemas.microsoft.com/office/drawing/2014/main" id="{8596A743-B5F7-43F5-83B6-73B3D96BE8AE}"/>
                </a:ext>
              </a:extLst>
            </p:cNvPr>
            <p:cNvSpPr/>
            <p:nvPr/>
          </p:nvSpPr>
          <p:spPr>
            <a:xfrm>
              <a:off x="457200" y="4319741"/>
              <a:ext cx="635000" cy="635000"/>
            </a:xfrm>
            <a:prstGeom prst="ellipse">
              <a:avLst/>
            </a:prstGeom>
            <a:gradFill>
              <a:gsLst>
                <a:gs pos="0">
                  <a:srgbClr val="2F56D1"/>
                </a:gs>
                <a:gs pos="100000">
                  <a:srgbClr val="223F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Box 23">
              <a:extLst>
                <a:ext uri="{FF2B5EF4-FFF2-40B4-BE49-F238E27FC236}">
                  <a16:creationId xmlns:a16="http://schemas.microsoft.com/office/drawing/2014/main" id="{A4C75002-A457-4188-8750-601593BF33FE}"/>
                </a:ext>
              </a:extLst>
            </p:cNvPr>
            <p:cNvSpPr txBox="1"/>
            <p:nvPr/>
          </p:nvSpPr>
          <p:spPr>
            <a:xfrm>
              <a:off x="1454150" y="4314076"/>
              <a:ext cx="4994275"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Nunc </a:t>
              </a:r>
              <a:r>
                <a:rPr lang="en-US" sz="1400" dirty="0" err="1">
                  <a:latin typeface="+mj-lt"/>
                  <a:cs typeface="Calibri" panose="020F0502020204030204" pitchFamily="34" charset="0"/>
                </a:rPr>
                <a:t>justo</a:t>
              </a:r>
              <a:r>
                <a:rPr lang="en-US" sz="1400" dirty="0">
                  <a:latin typeface="+mj-lt"/>
                  <a:cs typeface="Calibri" panose="020F0502020204030204" pitchFamily="34" charset="0"/>
                </a:rPr>
                <a:t> </a:t>
              </a:r>
              <a:r>
                <a:rPr lang="en-US" sz="1400" dirty="0" err="1">
                  <a:latin typeface="+mj-lt"/>
                  <a:cs typeface="Calibri" panose="020F0502020204030204" pitchFamily="34" charset="0"/>
                </a:rPr>
                <a:t>metus</a:t>
              </a:r>
              <a:r>
                <a:rPr lang="en-US" sz="1400" dirty="0">
                  <a:latin typeface="+mj-lt"/>
                  <a:cs typeface="Calibri" panose="020F0502020204030204" pitchFamily="34" charset="0"/>
                </a:rPr>
                <a:t>, </a:t>
              </a:r>
              <a:r>
                <a:rPr lang="en-US" sz="1400" dirty="0" err="1">
                  <a:latin typeface="+mj-lt"/>
                  <a:cs typeface="Calibri" panose="020F0502020204030204" pitchFamily="34" charset="0"/>
                </a:rPr>
                <a:t>hendrerit</a:t>
              </a:r>
              <a:r>
                <a:rPr lang="en-US" sz="1400" dirty="0">
                  <a:latin typeface="+mj-lt"/>
                  <a:cs typeface="Calibri" panose="020F0502020204030204" pitchFamily="34" charset="0"/>
                </a:rPr>
                <a:t>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blandit</a:t>
              </a:r>
              <a:r>
                <a:rPr lang="en-US" sz="1400" dirty="0">
                  <a:latin typeface="+mj-lt"/>
                  <a:cs typeface="Calibri" panose="020F0502020204030204" pitchFamily="34" charset="0"/>
                </a:rPr>
                <a:t> et, </a:t>
              </a:r>
              <a:r>
                <a:rPr lang="en-US" sz="1400" dirty="0" err="1">
                  <a:latin typeface="+mj-lt"/>
                  <a:cs typeface="Calibri" panose="020F0502020204030204" pitchFamily="34" charset="0"/>
                </a:rPr>
                <a:t>laoreet</a:t>
              </a:r>
              <a:r>
                <a:rPr lang="en-US" sz="1400" dirty="0">
                  <a:latin typeface="+mj-lt"/>
                  <a:cs typeface="Calibri" panose="020F0502020204030204" pitchFamily="34" charset="0"/>
                </a:rPr>
                <a:t> </a:t>
              </a:r>
              <a:r>
                <a:rPr lang="en-US" sz="1400" dirty="0" err="1">
                  <a:latin typeface="+mj-lt"/>
                  <a:cs typeface="Calibri" panose="020F0502020204030204" pitchFamily="34" charset="0"/>
                </a:rPr>
                <a:t>eget</a:t>
              </a:r>
              <a:r>
                <a:rPr lang="en-US" sz="1400" dirty="0">
                  <a:latin typeface="+mj-lt"/>
                  <a:cs typeface="Calibri" panose="020F0502020204030204" pitchFamily="34" charset="0"/>
                </a:rPr>
                <a:t> ante. </a:t>
              </a:r>
              <a:r>
                <a:rPr lang="en-US" sz="1400" dirty="0" err="1">
                  <a:latin typeface="+mj-lt"/>
                  <a:cs typeface="Calibri" panose="020F0502020204030204" pitchFamily="34" charset="0"/>
                </a:rPr>
                <a:t>Nulla</a:t>
              </a:r>
              <a:r>
                <a:rPr lang="en-US" sz="1400" dirty="0">
                  <a:latin typeface="+mj-lt"/>
                  <a:cs typeface="Calibri" panose="020F0502020204030204" pitchFamily="34" charset="0"/>
                </a:rPr>
                <a:t> </a:t>
              </a:r>
              <a:r>
                <a:rPr lang="en-US" sz="1400" dirty="0" err="1">
                  <a:latin typeface="+mj-lt"/>
                  <a:cs typeface="Calibri" panose="020F0502020204030204" pitchFamily="34" charset="0"/>
                </a:rPr>
                <a:t>eget</a:t>
              </a:r>
              <a:r>
                <a:rPr lang="en-US" sz="1400" dirty="0">
                  <a:latin typeface="+mj-lt"/>
                  <a:cs typeface="Calibri" panose="020F0502020204030204" pitchFamily="34" charset="0"/>
                </a:rPr>
                <a:t> ligula </a:t>
              </a:r>
              <a:r>
                <a:rPr lang="en-US" sz="1400" dirty="0" err="1">
                  <a:latin typeface="+mj-lt"/>
                  <a:cs typeface="Calibri" panose="020F0502020204030204" pitchFamily="34" charset="0"/>
                </a:rPr>
                <a:t>nec</a:t>
              </a:r>
              <a:r>
                <a:rPr lang="en-US" sz="1400" dirty="0">
                  <a:latin typeface="+mj-lt"/>
                  <a:cs typeface="Calibri" panose="020F0502020204030204" pitchFamily="34" charset="0"/>
                </a:rPr>
                <a:t> </a:t>
              </a:r>
              <a:r>
                <a:rPr lang="en-US" sz="1400" dirty="0" err="1">
                  <a:latin typeface="+mj-lt"/>
                  <a:cs typeface="Calibri" panose="020F0502020204030204" pitchFamily="34" charset="0"/>
                </a:rPr>
                <a:t>nisl</a:t>
              </a:r>
              <a:r>
                <a:rPr lang="en-US" sz="1400" dirty="0">
                  <a:latin typeface="+mj-lt"/>
                  <a:cs typeface="Calibri" panose="020F0502020204030204" pitchFamily="34" charset="0"/>
                </a:rPr>
                <a:t> fermentum </a:t>
              </a:r>
              <a:r>
                <a:rPr lang="en-US" sz="1400" dirty="0" err="1">
                  <a:latin typeface="+mj-lt"/>
                  <a:cs typeface="Calibri" panose="020F0502020204030204" pitchFamily="34" charset="0"/>
                </a:rPr>
                <a:t>mattis</a:t>
              </a:r>
              <a:r>
                <a:rPr lang="en-US" sz="1400" dirty="0">
                  <a:latin typeface="+mj-lt"/>
                  <a:cs typeface="Calibri" panose="020F0502020204030204" pitchFamily="34" charset="0"/>
                </a:rPr>
                <a:t>. </a:t>
              </a:r>
            </a:p>
          </p:txBody>
        </p:sp>
        <p:sp>
          <p:nvSpPr>
            <p:cNvPr id="22" name="Oval 21">
              <a:extLst>
                <a:ext uri="{FF2B5EF4-FFF2-40B4-BE49-F238E27FC236}">
                  <a16:creationId xmlns:a16="http://schemas.microsoft.com/office/drawing/2014/main" id="{DA974D54-FCB7-4100-91FE-BD1C57A5FB2E}"/>
                </a:ext>
              </a:extLst>
            </p:cNvPr>
            <p:cNvSpPr/>
            <p:nvPr/>
          </p:nvSpPr>
          <p:spPr>
            <a:xfrm>
              <a:off x="457200" y="5397337"/>
              <a:ext cx="635000" cy="635000"/>
            </a:xfrm>
            <a:prstGeom prst="ellipse">
              <a:avLst/>
            </a:prstGeom>
            <a:gradFill>
              <a:gsLst>
                <a:gs pos="0">
                  <a:srgbClr val="2F56D1"/>
                </a:gs>
                <a:gs pos="100000">
                  <a:srgbClr val="223F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TextBox 24">
              <a:extLst>
                <a:ext uri="{FF2B5EF4-FFF2-40B4-BE49-F238E27FC236}">
                  <a16:creationId xmlns:a16="http://schemas.microsoft.com/office/drawing/2014/main" id="{528D99F8-7753-415B-9190-083DD1C180D9}"/>
                </a:ext>
              </a:extLst>
            </p:cNvPr>
            <p:cNvSpPr txBox="1"/>
            <p:nvPr/>
          </p:nvSpPr>
          <p:spPr>
            <a:xfrm>
              <a:off x="1454150" y="5391672"/>
              <a:ext cx="4994275"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Nunc </a:t>
              </a:r>
              <a:r>
                <a:rPr lang="en-US" sz="1400" dirty="0" err="1">
                  <a:latin typeface="+mj-lt"/>
                  <a:cs typeface="Calibri" panose="020F0502020204030204" pitchFamily="34" charset="0"/>
                </a:rPr>
                <a:t>justo</a:t>
              </a:r>
              <a:r>
                <a:rPr lang="en-US" sz="1400" dirty="0">
                  <a:latin typeface="+mj-lt"/>
                  <a:cs typeface="Calibri" panose="020F0502020204030204" pitchFamily="34" charset="0"/>
                </a:rPr>
                <a:t> </a:t>
              </a:r>
              <a:r>
                <a:rPr lang="en-US" sz="1400" dirty="0" err="1">
                  <a:latin typeface="+mj-lt"/>
                  <a:cs typeface="Calibri" panose="020F0502020204030204" pitchFamily="34" charset="0"/>
                </a:rPr>
                <a:t>metus</a:t>
              </a:r>
              <a:r>
                <a:rPr lang="en-US" sz="1400" dirty="0">
                  <a:latin typeface="+mj-lt"/>
                  <a:cs typeface="Calibri" panose="020F0502020204030204" pitchFamily="34" charset="0"/>
                </a:rPr>
                <a:t>, </a:t>
              </a:r>
              <a:r>
                <a:rPr lang="en-US" sz="1400" dirty="0" err="1">
                  <a:latin typeface="+mj-lt"/>
                  <a:cs typeface="Calibri" panose="020F0502020204030204" pitchFamily="34" charset="0"/>
                </a:rPr>
                <a:t>hendrerit</a:t>
              </a:r>
              <a:r>
                <a:rPr lang="en-US" sz="1400" dirty="0">
                  <a:latin typeface="+mj-lt"/>
                  <a:cs typeface="Calibri" panose="020F0502020204030204" pitchFamily="34" charset="0"/>
                </a:rPr>
                <a:t>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blandit</a:t>
              </a:r>
              <a:r>
                <a:rPr lang="en-US" sz="1400" dirty="0">
                  <a:latin typeface="+mj-lt"/>
                  <a:cs typeface="Calibri" panose="020F0502020204030204" pitchFamily="34" charset="0"/>
                </a:rPr>
                <a:t> et, </a:t>
              </a:r>
              <a:r>
                <a:rPr lang="en-US" sz="1400" dirty="0" err="1">
                  <a:latin typeface="+mj-lt"/>
                  <a:cs typeface="Calibri" panose="020F0502020204030204" pitchFamily="34" charset="0"/>
                </a:rPr>
                <a:t>laoreet</a:t>
              </a:r>
              <a:r>
                <a:rPr lang="en-US" sz="1400" dirty="0">
                  <a:latin typeface="+mj-lt"/>
                  <a:cs typeface="Calibri" panose="020F0502020204030204" pitchFamily="34" charset="0"/>
                </a:rPr>
                <a:t> </a:t>
              </a:r>
              <a:r>
                <a:rPr lang="en-US" sz="1400" dirty="0" err="1">
                  <a:latin typeface="+mj-lt"/>
                  <a:cs typeface="Calibri" panose="020F0502020204030204" pitchFamily="34" charset="0"/>
                </a:rPr>
                <a:t>eget</a:t>
              </a:r>
              <a:r>
                <a:rPr lang="en-US" sz="1400" dirty="0">
                  <a:latin typeface="+mj-lt"/>
                  <a:cs typeface="Calibri" panose="020F0502020204030204" pitchFamily="34" charset="0"/>
                </a:rPr>
                <a:t> ante. </a:t>
              </a:r>
              <a:r>
                <a:rPr lang="en-US" sz="1400" dirty="0" err="1">
                  <a:latin typeface="+mj-lt"/>
                  <a:cs typeface="Calibri" panose="020F0502020204030204" pitchFamily="34" charset="0"/>
                </a:rPr>
                <a:t>Nulla</a:t>
              </a:r>
              <a:r>
                <a:rPr lang="en-US" sz="1400" dirty="0">
                  <a:latin typeface="+mj-lt"/>
                  <a:cs typeface="Calibri" panose="020F0502020204030204" pitchFamily="34" charset="0"/>
                </a:rPr>
                <a:t> </a:t>
              </a:r>
              <a:r>
                <a:rPr lang="en-US" sz="1400" dirty="0" err="1">
                  <a:latin typeface="+mj-lt"/>
                  <a:cs typeface="Calibri" panose="020F0502020204030204" pitchFamily="34" charset="0"/>
                </a:rPr>
                <a:t>eget</a:t>
              </a:r>
              <a:r>
                <a:rPr lang="en-US" sz="1400" dirty="0">
                  <a:latin typeface="+mj-lt"/>
                  <a:cs typeface="Calibri" panose="020F0502020204030204" pitchFamily="34" charset="0"/>
                </a:rPr>
                <a:t> ligula </a:t>
              </a:r>
              <a:r>
                <a:rPr lang="en-US" sz="1400" dirty="0" err="1">
                  <a:latin typeface="+mj-lt"/>
                  <a:cs typeface="Calibri" panose="020F0502020204030204" pitchFamily="34" charset="0"/>
                </a:rPr>
                <a:t>nec</a:t>
              </a:r>
              <a:r>
                <a:rPr lang="en-US" sz="1400" dirty="0">
                  <a:latin typeface="+mj-lt"/>
                  <a:cs typeface="Calibri" panose="020F0502020204030204" pitchFamily="34" charset="0"/>
                </a:rPr>
                <a:t> </a:t>
              </a:r>
              <a:r>
                <a:rPr lang="en-US" sz="1400" dirty="0" err="1">
                  <a:latin typeface="+mj-lt"/>
                  <a:cs typeface="Calibri" panose="020F0502020204030204" pitchFamily="34" charset="0"/>
                </a:rPr>
                <a:t>nisl</a:t>
              </a:r>
              <a:r>
                <a:rPr lang="en-US" sz="1400" dirty="0">
                  <a:latin typeface="+mj-lt"/>
                  <a:cs typeface="Calibri" panose="020F0502020204030204" pitchFamily="34" charset="0"/>
                </a:rPr>
                <a:t> fermentum </a:t>
              </a:r>
              <a:r>
                <a:rPr lang="en-US" sz="1400" dirty="0" err="1">
                  <a:latin typeface="+mj-lt"/>
                  <a:cs typeface="Calibri" panose="020F0502020204030204" pitchFamily="34" charset="0"/>
                </a:rPr>
                <a:t>mattis</a:t>
              </a:r>
              <a:r>
                <a:rPr lang="en-US" sz="1400" dirty="0">
                  <a:latin typeface="+mj-lt"/>
                  <a:cs typeface="Calibri" panose="020F0502020204030204" pitchFamily="34" charset="0"/>
                </a:rPr>
                <a:t>. </a:t>
              </a:r>
            </a:p>
          </p:txBody>
        </p:sp>
        <p:grpSp>
          <p:nvGrpSpPr>
            <p:cNvPr id="26" name="Group 25">
              <a:extLst>
                <a:ext uri="{FF2B5EF4-FFF2-40B4-BE49-F238E27FC236}">
                  <a16:creationId xmlns:a16="http://schemas.microsoft.com/office/drawing/2014/main" id="{C19B8492-4C85-4518-AE6F-084A825932BA}"/>
                </a:ext>
              </a:extLst>
            </p:cNvPr>
            <p:cNvGrpSpPr/>
            <p:nvPr/>
          </p:nvGrpSpPr>
          <p:grpSpPr>
            <a:xfrm>
              <a:off x="1454150" y="4098443"/>
              <a:ext cx="6365875" cy="1077597"/>
              <a:chOff x="1454150" y="4098443"/>
              <a:chExt cx="5270918" cy="1077597"/>
            </a:xfrm>
          </p:grpSpPr>
          <p:cxnSp>
            <p:nvCxnSpPr>
              <p:cNvPr id="20" name="Straight Connector 19">
                <a:extLst>
                  <a:ext uri="{FF2B5EF4-FFF2-40B4-BE49-F238E27FC236}">
                    <a16:creationId xmlns:a16="http://schemas.microsoft.com/office/drawing/2014/main" id="{6DA31F02-039B-4753-91EA-739F6C169B7B}"/>
                  </a:ext>
                </a:extLst>
              </p:cNvPr>
              <p:cNvCxnSpPr>
                <a:cxnSpLocks/>
              </p:cNvCxnSpPr>
              <p:nvPr/>
            </p:nvCxnSpPr>
            <p:spPr>
              <a:xfrm>
                <a:off x="1454150" y="4098443"/>
                <a:ext cx="5270918" cy="0"/>
              </a:xfrm>
              <a:prstGeom prst="line">
                <a:avLst/>
              </a:prstGeom>
              <a:ln>
                <a:solidFill>
                  <a:srgbClr val="2F56D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101F1650-655D-400F-9708-F7241B854EA0}"/>
                  </a:ext>
                </a:extLst>
              </p:cNvPr>
              <p:cNvCxnSpPr/>
              <p:nvPr/>
            </p:nvCxnSpPr>
            <p:spPr>
              <a:xfrm>
                <a:off x="1454150" y="5176040"/>
                <a:ext cx="5089525" cy="0"/>
              </a:xfrm>
              <a:prstGeom prst="line">
                <a:avLst/>
              </a:prstGeom>
              <a:ln>
                <a:solidFill>
                  <a:srgbClr val="2F56D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04F16C89-B7C0-4A28-8C3C-F46EBF0E5275}"/>
                </a:ext>
              </a:extLst>
            </p:cNvPr>
            <p:cNvGrpSpPr/>
            <p:nvPr/>
          </p:nvGrpSpPr>
          <p:grpSpPr>
            <a:xfrm>
              <a:off x="594519" y="4456266"/>
              <a:ext cx="360363" cy="361950"/>
              <a:chOff x="6997700" y="2525713"/>
              <a:chExt cx="360363" cy="361950"/>
            </a:xfrm>
            <a:solidFill>
              <a:schemeClr val="bg1"/>
            </a:solidFill>
          </p:grpSpPr>
          <p:sp>
            <p:nvSpPr>
              <p:cNvPr id="28" name="Freeform 32">
                <a:extLst>
                  <a:ext uri="{FF2B5EF4-FFF2-40B4-BE49-F238E27FC236}">
                    <a16:creationId xmlns:a16="http://schemas.microsoft.com/office/drawing/2014/main" id="{76209C05-58EB-4A41-878A-9FC3BD39267A}"/>
                  </a:ext>
                </a:extLst>
              </p:cNvPr>
              <p:cNvSpPr>
                <a:spLocks/>
              </p:cNvSpPr>
              <p:nvPr/>
            </p:nvSpPr>
            <p:spPr bwMode="auto">
              <a:xfrm>
                <a:off x="7042150" y="2525713"/>
                <a:ext cx="271463" cy="68263"/>
              </a:xfrm>
              <a:custGeom>
                <a:avLst/>
                <a:gdLst>
                  <a:gd name="T0" fmla="*/ 2 w 72"/>
                  <a:gd name="T1" fmla="*/ 18 h 18"/>
                  <a:gd name="T2" fmla="*/ 70 w 72"/>
                  <a:gd name="T3" fmla="*/ 18 h 18"/>
                  <a:gd name="T4" fmla="*/ 72 w 72"/>
                  <a:gd name="T5" fmla="*/ 16 h 18"/>
                  <a:gd name="T6" fmla="*/ 72 w 72"/>
                  <a:gd name="T7" fmla="*/ 12 h 18"/>
                  <a:gd name="T8" fmla="*/ 71 w 72"/>
                  <a:gd name="T9" fmla="*/ 10 h 18"/>
                  <a:gd name="T10" fmla="*/ 37 w 72"/>
                  <a:gd name="T11" fmla="*/ 0 h 18"/>
                  <a:gd name="T12" fmla="*/ 35 w 72"/>
                  <a:gd name="T13" fmla="*/ 0 h 18"/>
                  <a:gd name="T14" fmla="*/ 1 w 72"/>
                  <a:gd name="T15" fmla="*/ 10 h 18"/>
                  <a:gd name="T16" fmla="*/ 0 w 72"/>
                  <a:gd name="T17" fmla="*/ 12 h 18"/>
                  <a:gd name="T18" fmla="*/ 0 w 72"/>
                  <a:gd name="T19" fmla="*/ 16 h 18"/>
                  <a:gd name="T20" fmla="*/ 2 w 72"/>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8">
                    <a:moveTo>
                      <a:pt x="2" y="18"/>
                    </a:moveTo>
                    <a:cubicBezTo>
                      <a:pt x="70" y="18"/>
                      <a:pt x="70" y="18"/>
                      <a:pt x="70" y="18"/>
                    </a:cubicBezTo>
                    <a:cubicBezTo>
                      <a:pt x="71" y="18"/>
                      <a:pt x="72" y="17"/>
                      <a:pt x="72" y="16"/>
                    </a:cubicBezTo>
                    <a:cubicBezTo>
                      <a:pt x="72" y="12"/>
                      <a:pt x="72" y="12"/>
                      <a:pt x="72" y="12"/>
                    </a:cubicBezTo>
                    <a:cubicBezTo>
                      <a:pt x="72" y="11"/>
                      <a:pt x="71" y="10"/>
                      <a:pt x="71" y="10"/>
                    </a:cubicBezTo>
                    <a:cubicBezTo>
                      <a:pt x="37" y="0"/>
                      <a:pt x="37" y="0"/>
                      <a:pt x="37" y="0"/>
                    </a:cubicBezTo>
                    <a:cubicBezTo>
                      <a:pt x="36" y="0"/>
                      <a:pt x="36" y="0"/>
                      <a:pt x="35" y="0"/>
                    </a:cubicBezTo>
                    <a:cubicBezTo>
                      <a:pt x="1" y="10"/>
                      <a:pt x="1" y="10"/>
                      <a:pt x="1" y="10"/>
                    </a:cubicBezTo>
                    <a:cubicBezTo>
                      <a:pt x="1" y="10"/>
                      <a:pt x="0" y="11"/>
                      <a:pt x="0" y="12"/>
                    </a:cubicBezTo>
                    <a:cubicBezTo>
                      <a:pt x="0" y="16"/>
                      <a:pt x="0" y="16"/>
                      <a:pt x="0" y="16"/>
                    </a:cubicBezTo>
                    <a:cubicBezTo>
                      <a:pt x="0" y="17"/>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3">
                <a:extLst>
                  <a:ext uri="{FF2B5EF4-FFF2-40B4-BE49-F238E27FC236}">
                    <a16:creationId xmlns:a16="http://schemas.microsoft.com/office/drawing/2014/main" id="{384838BC-DEB5-49B6-987C-F4D951F6D0ED}"/>
                  </a:ext>
                </a:extLst>
              </p:cNvPr>
              <p:cNvSpPr>
                <a:spLocks noEditPoints="1"/>
              </p:cNvSpPr>
              <p:nvPr/>
            </p:nvSpPr>
            <p:spPr bwMode="auto">
              <a:xfrm>
                <a:off x="6997700" y="2601913"/>
                <a:ext cx="360363" cy="285750"/>
              </a:xfrm>
              <a:custGeom>
                <a:avLst/>
                <a:gdLst>
                  <a:gd name="T0" fmla="*/ 80 w 96"/>
                  <a:gd name="T1" fmla="*/ 72 h 76"/>
                  <a:gd name="T2" fmla="*/ 78 w 96"/>
                  <a:gd name="T3" fmla="*/ 0 h 76"/>
                  <a:gd name="T4" fmla="*/ 16 w 96"/>
                  <a:gd name="T5" fmla="*/ 2 h 76"/>
                  <a:gd name="T6" fmla="*/ 2 w 96"/>
                  <a:gd name="T7" fmla="*/ 72 h 76"/>
                  <a:gd name="T8" fmla="*/ 2 w 96"/>
                  <a:gd name="T9" fmla="*/ 76 h 76"/>
                  <a:gd name="T10" fmla="*/ 96 w 96"/>
                  <a:gd name="T11" fmla="*/ 74 h 76"/>
                  <a:gd name="T12" fmla="*/ 34 w 96"/>
                  <a:gd name="T13" fmla="*/ 62 h 76"/>
                  <a:gd name="T14" fmla="*/ 26 w 96"/>
                  <a:gd name="T15" fmla="*/ 54 h 76"/>
                  <a:gd name="T16" fmla="*/ 34 w 96"/>
                  <a:gd name="T17" fmla="*/ 62 h 76"/>
                  <a:gd name="T18" fmla="*/ 26 w 96"/>
                  <a:gd name="T19" fmla="*/ 46 h 76"/>
                  <a:gd name="T20" fmla="*/ 34 w 96"/>
                  <a:gd name="T21" fmla="*/ 38 h 76"/>
                  <a:gd name="T22" fmla="*/ 34 w 96"/>
                  <a:gd name="T23" fmla="*/ 30 h 76"/>
                  <a:gd name="T24" fmla="*/ 26 w 96"/>
                  <a:gd name="T25" fmla="*/ 22 h 76"/>
                  <a:gd name="T26" fmla="*/ 34 w 96"/>
                  <a:gd name="T27" fmla="*/ 30 h 76"/>
                  <a:gd name="T28" fmla="*/ 26 w 96"/>
                  <a:gd name="T29" fmla="*/ 14 h 76"/>
                  <a:gd name="T30" fmla="*/ 34 w 96"/>
                  <a:gd name="T31" fmla="*/ 6 h 76"/>
                  <a:gd name="T32" fmla="*/ 42 w 96"/>
                  <a:gd name="T33" fmla="*/ 6 h 76"/>
                  <a:gd name="T34" fmla="*/ 54 w 96"/>
                  <a:gd name="T35" fmla="*/ 14 h 76"/>
                  <a:gd name="T36" fmla="*/ 42 w 96"/>
                  <a:gd name="T37" fmla="*/ 6 h 76"/>
                  <a:gd name="T38" fmla="*/ 54 w 96"/>
                  <a:gd name="T39" fmla="*/ 22 h 76"/>
                  <a:gd name="T40" fmla="*/ 42 w 96"/>
                  <a:gd name="T41" fmla="*/ 30 h 76"/>
                  <a:gd name="T42" fmla="*/ 42 w 96"/>
                  <a:gd name="T43" fmla="*/ 38 h 76"/>
                  <a:gd name="T44" fmla="*/ 54 w 96"/>
                  <a:gd name="T45" fmla="*/ 46 h 76"/>
                  <a:gd name="T46" fmla="*/ 42 w 96"/>
                  <a:gd name="T47" fmla="*/ 38 h 76"/>
                  <a:gd name="T48" fmla="*/ 40 w 96"/>
                  <a:gd name="T49" fmla="*/ 72 h 76"/>
                  <a:gd name="T50" fmla="*/ 42 w 96"/>
                  <a:gd name="T51" fmla="*/ 52 h 76"/>
                  <a:gd name="T52" fmla="*/ 56 w 96"/>
                  <a:gd name="T53" fmla="*/ 54 h 76"/>
                  <a:gd name="T54" fmla="*/ 70 w 96"/>
                  <a:gd name="T55" fmla="*/ 62 h 76"/>
                  <a:gd name="T56" fmla="*/ 62 w 96"/>
                  <a:gd name="T57" fmla="*/ 54 h 76"/>
                  <a:gd name="T58" fmla="*/ 70 w 96"/>
                  <a:gd name="T59" fmla="*/ 62 h 76"/>
                  <a:gd name="T60" fmla="*/ 62 w 96"/>
                  <a:gd name="T61" fmla="*/ 46 h 76"/>
                  <a:gd name="T62" fmla="*/ 70 w 96"/>
                  <a:gd name="T63" fmla="*/ 38 h 76"/>
                  <a:gd name="T64" fmla="*/ 70 w 96"/>
                  <a:gd name="T65" fmla="*/ 30 h 76"/>
                  <a:gd name="T66" fmla="*/ 62 w 96"/>
                  <a:gd name="T67" fmla="*/ 22 h 76"/>
                  <a:gd name="T68" fmla="*/ 70 w 96"/>
                  <a:gd name="T69" fmla="*/ 30 h 76"/>
                  <a:gd name="T70" fmla="*/ 62 w 96"/>
                  <a:gd name="T71" fmla="*/ 14 h 76"/>
                  <a:gd name="T72" fmla="*/ 70 w 96"/>
                  <a:gd name="T73"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76">
                    <a:moveTo>
                      <a:pt x="94" y="72"/>
                    </a:moveTo>
                    <a:cubicBezTo>
                      <a:pt x="80" y="72"/>
                      <a:pt x="80" y="72"/>
                      <a:pt x="80" y="72"/>
                    </a:cubicBezTo>
                    <a:cubicBezTo>
                      <a:pt x="80" y="2"/>
                      <a:pt x="80" y="2"/>
                      <a:pt x="80" y="2"/>
                    </a:cubicBezTo>
                    <a:cubicBezTo>
                      <a:pt x="80" y="1"/>
                      <a:pt x="79" y="0"/>
                      <a:pt x="78" y="0"/>
                    </a:cubicBezTo>
                    <a:cubicBezTo>
                      <a:pt x="18" y="0"/>
                      <a:pt x="18" y="0"/>
                      <a:pt x="18" y="0"/>
                    </a:cubicBezTo>
                    <a:cubicBezTo>
                      <a:pt x="17" y="0"/>
                      <a:pt x="16" y="1"/>
                      <a:pt x="16" y="2"/>
                    </a:cubicBezTo>
                    <a:cubicBezTo>
                      <a:pt x="16" y="72"/>
                      <a:pt x="16" y="72"/>
                      <a:pt x="16" y="72"/>
                    </a:cubicBezTo>
                    <a:cubicBezTo>
                      <a:pt x="2" y="72"/>
                      <a:pt x="2" y="72"/>
                      <a:pt x="2" y="72"/>
                    </a:cubicBezTo>
                    <a:cubicBezTo>
                      <a:pt x="1" y="72"/>
                      <a:pt x="0" y="73"/>
                      <a:pt x="0" y="74"/>
                    </a:cubicBezTo>
                    <a:cubicBezTo>
                      <a:pt x="0" y="75"/>
                      <a:pt x="1" y="76"/>
                      <a:pt x="2" y="76"/>
                    </a:cubicBezTo>
                    <a:cubicBezTo>
                      <a:pt x="94" y="76"/>
                      <a:pt x="94" y="76"/>
                      <a:pt x="94" y="76"/>
                    </a:cubicBezTo>
                    <a:cubicBezTo>
                      <a:pt x="95" y="76"/>
                      <a:pt x="96" y="75"/>
                      <a:pt x="96" y="74"/>
                    </a:cubicBezTo>
                    <a:cubicBezTo>
                      <a:pt x="96" y="73"/>
                      <a:pt x="95" y="72"/>
                      <a:pt x="94" y="72"/>
                    </a:cubicBezTo>
                    <a:close/>
                    <a:moveTo>
                      <a:pt x="34" y="62"/>
                    </a:moveTo>
                    <a:cubicBezTo>
                      <a:pt x="26" y="62"/>
                      <a:pt x="26" y="62"/>
                      <a:pt x="26" y="62"/>
                    </a:cubicBezTo>
                    <a:cubicBezTo>
                      <a:pt x="26" y="54"/>
                      <a:pt x="26" y="54"/>
                      <a:pt x="26" y="54"/>
                    </a:cubicBezTo>
                    <a:cubicBezTo>
                      <a:pt x="34" y="54"/>
                      <a:pt x="34" y="54"/>
                      <a:pt x="34" y="54"/>
                    </a:cubicBezTo>
                    <a:lnTo>
                      <a:pt x="34" y="62"/>
                    </a:lnTo>
                    <a:close/>
                    <a:moveTo>
                      <a:pt x="34" y="46"/>
                    </a:moveTo>
                    <a:cubicBezTo>
                      <a:pt x="26" y="46"/>
                      <a:pt x="26" y="46"/>
                      <a:pt x="26" y="46"/>
                    </a:cubicBezTo>
                    <a:cubicBezTo>
                      <a:pt x="26" y="38"/>
                      <a:pt x="26" y="38"/>
                      <a:pt x="26" y="38"/>
                    </a:cubicBezTo>
                    <a:cubicBezTo>
                      <a:pt x="34" y="38"/>
                      <a:pt x="34" y="38"/>
                      <a:pt x="34" y="38"/>
                    </a:cubicBezTo>
                    <a:lnTo>
                      <a:pt x="34" y="46"/>
                    </a:lnTo>
                    <a:close/>
                    <a:moveTo>
                      <a:pt x="34" y="30"/>
                    </a:moveTo>
                    <a:cubicBezTo>
                      <a:pt x="26" y="30"/>
                      <a:pt x="26" y="30"/>
                      <a:pt x="26" y="30"/>
                    </a:cubicBezTo>
                    <a:cubicBezTo>
                      <a:pt x="26" y="22"/>
                      <a:pt x="26" y="22"/>
                      <a:pt x="26" y="22"/>
                    </a:cubicBezTo>
                    <a:cubicBezTo>
                      <a:pt x="34" y="22"/>
                      <a:pt x="34" y="22"/>
                      <a:pt x="34" y="22"/>
                    </a:cubicBezTo>
                    <a:lnTo>
                      <a:pt x="34" y="30"/>
                    </a:lnTo>
                    <a:close/>
                    <a:moveTo>
                      <a:pt x="34" y="14"/>
                    </a:moveTo>
                    <a:cubicBezTo>
                      <a:pt x="26" y="14"/>
                      <a:pt x="26" y="14"/>
                      <a:pt x="26" y="14"/>
                    </a:cubicBezTo>
                    <a:cubicBezTo>
                      <a:pt x="26" y="6"/>
                      <a:pt x="26" y="6"/>
                      <a:pt x="26" y="6"/>
                    </a:cubicBezTo>
                    <a:cubicBezTo>
                      <a:pt x="34" y="6"/>
                      <a:pt x="34" y="6"/>
                      <a:pt x="34" y="6"/>
                    </a:cubicBezTo>
                    <a:lnTo>
                      <a:pt x="34" y="14"/>
                    </a:lnTo>
                    <a:close/>
                    <a:moveTo>
                      <a:pt x="42" y="6"/>
                    </a:moveTo>
                    <a:cubicBezTo>
                      <a:pt x="54" y="6"/>
                      <a:pt x="54" y="6"/>
                      <a:pt x="54" y="6"/>
                    </a:cubicBezTo>
                    <a:cubicBezTo>
                      <a:pt x="54" y="14"/>
                      <a:pt x="54" y="14"/>
                      <a:pt x="54" y="14"/>
                    </a:cubicBezTo>
                    <a:cubicBezTo>
                      <a:pt x="42" y="14"/>
                      <a:pt x="42" y="14"/>
                      <a:pt x="42" y="14"/>
                    </a:cubicBezTo>
                    <a:lnTo>
                      <a:pt x="42" y="6"/>
                    </a:lnTo>
                    <a:close/>
                    <a:moveTo>
                      <a:pt x="42" y="22"/>
                    </a:moveTo>
                    <a:cubicBezTo>
                      <a:pt x="54" y="22"/>
                      <a:pt x="54" y="22"/>
                      <a:pt x="54" y="22"/>
                    </a:cubicBezTo>
                    <a:cubicBezTo>
                      <a:pt x="54" y="30"/>
                      <a:pt x="54" y="30"/>
                      <a:pt x="54" y="30"/>
                    </a:cubicBezTo>
                    <a:cubicBezTo>
                      <a:pt x="42" y="30"/>
                      <a:pt x="42" y="30"/>
                      <a:pt x="42" y="30"/>
                    </a:cubicBezTo>
                    <a:lnTo>
                      <a:pt x="42" y="22"/>
                    </a:lnTo>
                    <a:close/>
                    <a:moveTo>
                      <a:pt x="42" y="38"/>
                    </a:moveTo>
                    <a:cubicBezTo>
                      <a:pt x="54" y="38"/>
                      <a:pt x="54" y="38"/>
                      <a:pt x="54" y="38"/>
                    </a:cubicBezTo>
                    <a:cubicBezTo>
                      <a:pt x="54" y="46"/>
                      <a:pt x="54" y="46"/>
                      <a:pt x="54" y="46"/>
                    </a:cubicBezTo>
                    <a:cubicBezTo>
                      <a:pt x="42" y="46"/>
                      <a:pt x="42" y="46"/>
                      <a:pt x="42" y="46"/>
                    </a:cubicBezTo>
                    <a:lnTo>
                      <a:pt x="42" y="38"/>
                    </a:lnTo>
                    <a:close/>
                    <a:moveTo>
                      <a:pt x="56" y="72"/>
                    </a:moveTo>
                    <a:cubicBezTo>
                      <a:pt x="40" y="72"/>
                      <a:pt x="40" y="72"/>
                      <a:pt x="40" y="72"/>
                    </a:cubicBezTo>
                    <a:cubicBezTo>
                      <a:pt x="40" y="54"/>
                      <a:pt x="40" y="54"/>
                      <a:pt x="40" y="54"/>
                    </a:cubicBezTo>
                    <a:cubicBezTo>
                      <a:pt x="40" y="53"/>
                      <a:pt x="41" y="52"/>
                      <a:pt x="42" y="52"/>
                    </a:cubicBezTo>
                    <a:cubicBezTo>
                      <a:pt x="54" y="52"/>
                      <a:pt x="54" y="52"/>
                      <a:pt x="54" y="52"/>
                    </a:cubicBezTo>
                    <a:cubicBezTo>
                      <a:pt x="55" y="52"/>
                      <a:pt x="56" y="53"/>
                      <a:pt x="56" y="54"/>
                    </a:cubicBezTo>
                    <a:lnTo>
                      <a:pt x="56" y="72"/>
                    </a:lnTo>
                    <a:close/>
                    <a:moveTo>
                      <a:pt x="70" y="62"/>
                    </a:moveTo>
                    <a:cubicBezTo>
                      <a:pt x="62" y="62"/>
                      <a:pt x="62" y="62"/>
                      <a:pt x="62" y="62"/>
                    </a:cubicBezTo>
                    <a:cubicBezTo>
                      <a:pt x="62" y="54"/>
                      <a:pt x="62" y="54"/>
                      <a:pt x="62" y="54"/>
                    </a:cubicBezTo>
                    <a:cubicBezTo>
                      <a:pt x="70" y="54"/>
                      <a:pt x="70" y="54"/>
                      <a:pt x="70" y="54"/>
                    </a:cubicBezTo>
                    <a:lnTo>
                      <a:pt x="70" y="62"/>
                    </a:lnTo>
                    <a:close/>
                    <a:moveTo>
                      <a:pt x="70" y="46"/>
                    </a:moveTo>
                    <a:cubicBezTo>
                      <a:pt x="62" y="46"/>
                      <a:pt x="62" y="46"/>
                      <a:pt x="62" y="46"/>
                    </a:cubicBezTo>
                    <a:cubicBezTo>
                      <a:pt x="62" y="38"/>
                      <a:pt x="62" y="38"/>
                      <a:pt x="62" y="38"/>
                    </a:cubicBezTo>
                    <a:cubicBezTo>
                      <a:pt x="70" y="38"/>
                      <a:pt x="70" y="38"/>
                      <a:pt x="70" y="38"/>
                    </a:cubicBezTo>
                    <a:lnTo>
                      <a:pt x="70" y="46"/>
                    </a:lnTo>
                    <a:close/>
                    <a:moveTo>
                      <a:pt x="70" y="30"/>
                    </a:moveTo>
                    <a:cubicBezTo>
                      <a:pt x="62" y="30"/>
                      <a:pt x="62" y="30"/>
                      <a:pt x="62" y="30"/>
                    </a:cubicBezTo>
                    <a:cubicBezTo>
                      <a:pt x="62" y="22"/>
                      <a:pt x="62" y="22"/>
                      <a:pt x="62" y="22"/>
                    </a:cubicBezTo>
                    <a:cubicBezTo>
                      <a:pt x="70" y="22"/>
                      <a:pt x="70" y="22"/>
                      <a:pt x="70" y="22"/>
                    </a:cubicBezTo>
                    <a:lnTo>
                      <a:pt x="70" y="30"/>
                    </a:lnTo>
                    <a:close/>
                    <a:moveTo>
                      <a:pt x="70" y="14"/>
                    </a:moveTo>
                    <a:cubicBezTo>
                      <a:pt x="62" y="14"/>
                      <a:pt x="62" y="14"/>
                      <a:pt x="62" y="14"/>
                    </a:cubicBezTo>
                    <a:cubicBezTo>
                      <a:pt x="62" y="6"/>
                      <a:pt x="62" y="6"/>
                      <a:pt x="62" y="6"/>
                    </a:cubicBezTo>
                    <a:cubicBezTo>
                      <a:pt x="70" y="6"/>
                      <a:pt x="70" y="6"/>
                      <a:pt x="70" y="6"/>
                    </a:cubicBezTo>
                    <a:lnTo>
                      <a:pt x="7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a:extLst>
                <a:ext uri="{FF2B5EF4-FFF2-40B4-BE49-F238E27FC236}">
                  <a16:creationId xmlns:a16="http://schemas.microsoft.com/office/drawing/2014/main" id="{6210AB8B-6052-4EC6-BCA2-C2495084CDC7}"/>
                </a:ext>
              </a:extLst>
            </p:cNvPr>
            <p:cNvGrpSpPr/>
            <p:nvPr/>
          </p:nvGrpSpPr>
          <p:grpSpPr>
            <a:xfrm>
              <a:off x="594519" y="3378669"/>
              <a:ext cx="360363" cy="361951"/>
              <a:chOff x="6276975" y="1803400"/>
              <a:chExt cx="360363" cy="361951"/>
            </a:xfrm>
            <a:solidFill>
              <a:schemeClr val="bg1"/>
            </a:solidFill>
          </p:grpSpPr>
          <p:sp>
            <p:nvSpPr>
              <p:cNvPr id="32" name="Freeform 68">
                <a:extLst>
                  <a:ext uri="{FF2B5EF4-FFF2-40B4-BE49-F238E27FC236}">
                    <a16:creationId xmlns:a16="http://schemas.microsoft.com/office/drawing/2014/main" id="{8E6AFB0C-6529-4856-9DC0-682DB2731942}"/>
                  </a:ext>
                </a:extLst>
              </p:cNvPr>
              <p:cNvSpPr>
                <a:spLocks/>
              </p:cNvSpPr>
              <p:nvPr/>
            </p:nvSpPr>
            <p:spPr bwMode="auto">
              <a:xfrm>
                <a:off x="6321425" y="1878013"/>
                <a:ext cx="269875" cy="287338"/>
              </a:xfrm>
              <a:custGeom>
                <a:avLst/>
                <a:gdLst>
                  <a:gd name="T0" fmla="*/ 0 w 170"/>
                  <a:gd name="T1" fmla="*/ 83 h 181"/>
                  <a:gd name="T2" fmla="*/ 0 w 170"/>
                  <a:gd name="T3" fmla="*/ 181 h 181"/>
                  <a:gd name="T4" fmla="*/ 66 w 170"/>
                  <a:gd name="T5" fmla="*/ 181 h 181"/>
                  <a:gd name="T6" fmla="*/ 66 w 170"/>
                  <a:gd name="T7" fmla="*/ 114 h 181"/>
                  <a:gd name="T8" fmla="*/ 104 w 170"/>
                  <a:gd name="T9" fmla="*/ 114 h 181"/>
                  <a:gd name="T10" fmla="*/ 104 w 170"/>
                  <a:gd name="T11" fmla="*/ 181 h 181"/>
                  <a:gd name="T12" fmla="*/ 170 w 170"/>
                  <a:gd name="T13" fmla="*/ 181 h 181"/>
                  <a:gd name="T14" fmla="*/ 170 w 170"/>
                  <a:gd name="T15" fmla="*/ 83 h 181"/>
                  <a:gd name="T16" fmla="*/ 85 w 170"/>
                  <a:gd name="T17" fmla="*/ 0 h 181"/>
                  <a:gd name="T18" fmla="*/ 0 w 170"/>
                  <a:gd name="T19" fmla="*/ 8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81">
                    <a:moveTo>
                      <a:pt x="0" y="83"/>
                    </a:moveTo>
                    <a:lnTo>
                      <a:pt x="0" y="181"/>
                    </a:lnTo>
                    <a:lnTo>
                      <a:pt x="66" y="181"/>
                    </a:lnTo>
                    <a:lnTo>
                      <a:pt x="66" y="114"/>
                    </a:lnTo>
                    <a:lnTo>
                      <a:pt x="104" y="114"/>
                    </a:lnTo>
                    <a:lnTo>
                      <a:pt x="104" y="181"/>
                    </a:lnTo>
                    <a:lnTo>
                      <a:pt x="170" y="181"/>
                    </a:lnTo>
                    <a:lnTo>
                      <a:pt x="170" y="83"/>
                    </a:lnTo>
                    <a:lnTo>
                      <a:pt x="85" y="0"/>
                    </a:lnTo>
                    <a:lnTo>
                      <a:pt x="0"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9">
                <a:extLst>
                  <a:ext uri="{FF2B5EF4-FFF2-40B4-BE49-F238E27FC236}">
                    <a16:creationId xmlns:a16="http://schemas.microsoft.com/office/drawing/2014/main" id="{ABE325FE-D040-4E49-B4F0-B02936295154}"/>
                  </a:ext>
                </a:extLst>
              </p:cNvPr>
              <p:cNvSpPr>
                <a:spLocks/>
              </p:cNvSpPr>
              <p:nvPr/>
            </p:nvSpPr>
            <p:spPr bwMode="auto">
              <a:xfrm>
                <a:off x="6276975" y="1836738"/>
                <a:ext cx="360363" cy="185738"/>
              </a:xfrm>
              <a:custGeom>
                <a:avLst/>
                <a:gdLst>
                  <a:gd name="T0" fmla="*/ 95 w 96"/>
                  <a:gd name="T1" fmla="*/ 46 h 49"/>
                  <a:gd name="T2" fmla="*/ 48 w 96"/>
                  <a:gd name="T3" fmla="*/ 0 h 49"/>
                  <a:gd name="T4" fmla="*/ 1 w 96"/>
                  <a:gd name="T5" fmla="*/ 46 h 49"/>
                  <a:gd name="T6" fmla="*/ 1 w 96"/>
                  <a:gd name="T7" fmla="*/ 48 h 49"/>
                  <a:gd name="T8" fmla="*/ 3 w 96"/>
                  <a:gd name="T9" fmla="*/ 48 h 49"/>
                  <a:gd name="T10" fmla="*/ 3 w 96"/>
                  <a:gd name="T11" fmla="*/ 48 h 49"/>
                  <a:gd name="T12" fmla="*/ 48 w 96"/>
                  <a:gd name="T13" fmla="*/ 6 h 49"/>
                  <a:gd name="T14" fmla="*/ 93 w 96"/>
                  <a:gd name="T15" fmla="*/ 48 h 49"/>
                  <a:gd name="T16" fmla="*/ 93 w 96"/>
                  <a:gd name="T17" fmla="*/ 48 h 49"/>
                  <a:gd name="T18" fmla="*/ 95 w 96"/>
                  <a:gd name="T19" fmla="*/ 48 h 49"/>
                  <a:gd name="T20" fmla="*/ 95 w 96"/>
                  <a:gd name="T21" fmla="*/ 48 h 49"/>
                  <a:gd name="T22" fmla="*/ 95 w 96"/>
                  <a:gd name="T2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49">
                    <a:moveTo>
                      <a:pt x="95" y="46"/>
                    </a:moveTo>
                    <a:cubicBezTo>
                      <a:pt x="48" y="0"/>
                      <a:pt x="48" y="0"/>
                      <a:pt x="48" y="0"/>
                    </a:cubicBezTo>
                    <a:cubicBezTo>
                      <a:pt x="1" y="46"/>
                      <a:pt x="1" y="46"/>
                      <a:pt x="1" y="46"/>
                    </a:cubicBezTo>
                    <a:cubicBezTo>
                      <a:pt x="0" y="46"/>
                      <a:pt x="0" y="48"/>
                      <a:pt x="1" y="48"/>
                    </a:cubicBezTo>
                    <a:cubicBezTo>
                      <a:pt x="1" y="49"/>
                      <a:pt x="3" y="49"/>
                      <a:pt x="3" y="48"/>
                    </a:cubicBezTo>
                    <a:cubicBezTo>
                      <a:pt x="3" y="48"/>
                      <a:pt x="3" y="48"/>
                      <a:pt x="3" y="48"/>
                    </a:cubicBezTo>
                    <a:cubicBezTo>
                      <a:pt x="48" y="6"/>
                      <a:pt x="48" y="6"/>
                      <a:pt x="48" y="6"/>
                    </a:cubicBezTo>
                    <a:cubicBezTo>
                      <a:pt x="93" y="48"/>
                      <a:pt x="93" y="48"/>
                      <a:pt x="93" y="48"/>
                    </a:cubicBezTo>
                    <a:cubicBezTo>
                      <a:pt x="93" y="48"/>
                      <a:pt x="93" y="48"/>
                      <a:pt x="93" y="48"/>
                    </a:cubicBezTo>
                    <a:cubicBezTo>
                      <a:pt x="93" y="49"/>
                      <a:pt x="95" y="49"/>
                      <a:pt x="95" y="48"/>
                    </a:cubicBezTo>
                    <a:cubicBezTo>
                      <a:pt x="95" y="48"/>
                      <a:pt x="95" y="48"/>
                      <a:pt x="95" y="48"/>
                    </a:cubicBezTo>
                    <a:cubicBezTo>
                      <a:pt x="96" y="48"/>
                      <a:pt x="96" y="46"/>
                      <a:pt x="9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0">
                <a:extLst>
                  <a:ext uri="{FF2B5EF4-FFF2-40B4-BE49-F238E27FC236}">
                    <a16:creationId xmlns:a16="http://schemas.microsoft.com/office/drawing/2014/main" id="{D700FD55-AC92-4E1E-8744-741362D331FA}"/>
                  </a:ext>
                </a:extLst>
              </p:cNvPr>
              <p:cNvSpPr>
                <a:spLocks/>
              </p:cNvSpPr>
              <p:nvPr/>
            </p:nvSpPr>
            <p:spPr bwMode="auto">
              <a:xfrm>
                <a:off x="6516688" y="1803400"/>
                <a:ext cx="101600" cy="134938"/>
              </a:xfrm>
              <a:custGeom>
                <a:avLst/>
                <a:gdLst>
                  <a:gd name="T0" fmla="*/ 4 w 27"/>
                  <a:gd name="T1" fmla="*/ 23 h 36"/>
                  <a:gd name="T2" fmla="*/ 17 w 27"/>
                  <a:gd name="T3" fmla="*/ 35 h 36"/>
                  <a:gd name="T4" fmla="*/ 18 w 27"/>
                  <a:gd name="T5" fmla="*/ 36 h 36"/>
                  <a:gd name="T6" fmla="*/ 18 w 27"/>
                  <a:gd name="T7" fmla="*/ 36 h 36"/>
                  <a:gd name="T8" fmla="*/ 19 w 27"/>
                  <a:gd name="T9" fmla="*/ 36 h 36"/>
                  <a:gd name="T10" fmla="*/ 20 w 27"/>
                  <a:gd name="T11" fmla="*/ 34 h 36"/>
                  <a:gd name="T12" fmla="*/ 20 w 27"/>
                  <a:gd name="T13" fmla="*/ 18 h 36"/>
                  <a:gd name="T14" fmla="*/ 19 w 27"/>
                  <a:gd name="T15" fmla="*/ 17 h 36"/>
                  <a:gd name="T16" fmla="*/ 19 w 27"/>
                  <a:gd name="T17" fmla="*/ 16 h 36"/>
                  <a:gd name="T18" fmla="*/ 22 w 27"/>
                  <a:gd name="T19" fmla="*/ 12 h 36"/>
                  <a:gd name="T20" fmla="*/ 27 w 27"/>
                  <a:gd name="T21" fmla="*/ 2 h 36"/>
                  <a:gd name="T22" fmla="*/ 25 w 27"/>
                  <a:gd name="T23" fmla="*/ 0 h 36"/>
                  <a:gd name="T24" fmla="*/ 23 w 27"/>
                  <a:gd name="T25" fmla="*/ 2 h 36"/>
                  <a:gd name="T26" fmla="*/ 20 w 27"/>
                  <a:gd name="T27" fmla="*/ 8 h 36"/>
                  <a:gd name="T28" fmla="*/ 15 w 27"/>
                  <a:gd name="T29" fmla="*/ 16 h 36"/>
                  <a:gd name="T30" fmla="*/ 9 w 27"/>
                  <a:gd name="T31" fmla="*/ 16 h 36"/>
                  <a:gd name="T32" fmla="*/ 12 w 27"/>
                  <a:gd name="T33" fmla="*/ 12 h 36"/>
                  <a:gd name="T34" fmla="*/ 17 w 27"/>
                  <a:gd name="T35" fmla="*/ 2 h 36"/>
                  <a:gd name="T36" fmla="*/ 15 w 27"/>
                  <a:gd name="T37" fmla="*/ 0 h 36"/>
                  <a:gd name="T38" fmla="*/ 13 w 27"/>
                  <a:gd name="T39" fmla="*/ 2 h 36"/>
                  <a:gd name="T40" fmla="*/ 10 w 27"/>
                  <a:gd name="T41" fmla="*/ 8 h 36"/>
                  <a:gd name="T42" fmla="*/ 5 w 27"/>
                  <a:gd name="T43" fmla="*/ 16 h 36"/>
                  <a:gd name="T44" fmla="*/ 2 w 27"/>
                  <a:gd name="T45" fmla="*/ 16 h 36"/>
                  <a:gd name="T46" fmla="*/ 0 w 27"/>
                  <a:gd name="T47" fmla="*/ 17 h 36"/>
                  <a:gd name="T48" fmla="*/ 1 w 27"/>
                  <a:gd name="T49" fmla="*/ 19 h 36"/>
                  <a:gd name="T50" fmla="*/ 4 w 27"/>
                  <a:gd name="T51"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36">
                    <a:moveTo>
                      <a:pt x="4" y="23"/>
                    </a:moveTo>
                    <a:cubicBezTo>
                      <a:pt x="17" y="35"/>
                      <a:pt x="17" y="35"/>
                      <a:pt x="17" y="35"/>
                    </a:cubicBezTo>
                    <a:cubicBezTo>
                      <a:pt x="17" y="36"/>
                      <a:pt x="17" y="36"/>
                      <a:pt x="18" y="36"/>
                    </a:cubicBezTo>
                    <a:cubicBezTo>
                      <a:pt x="18" y="36"/>
                      <a:pt x="18" y="36"/>
                      <a:pt x="18" y="36"/>
                    </a:cubicBezTo>
                    <a:cubicBezTo>
                      <a:pt x="18" y="36"/>
                      <a:pt x="19" y="36"/>
                      <a:pt x="19" y="36"/>
                    </a:cubicBezTo>
                    <a:cubicBezTo>
                      <a:pt x="20" y="36"/>
                      <a:pt x="20" y="35"/>
                      <a:pt x="20" y="34"/>
                    </a:cubicBezTo>
                    <a:cubicBezTo>
                      <a:pt x="20" y="18"/>
                      <a:pt x="20" y="18"/>
                      <a:pt x="20" y="18"/>
                    </a:cubicBezTo>
                    <a:cubicBezTo>
                      <a:pt x="20" y="17"/>
                      <a:pt x="20" y="17"/>
                      <a:pt x="19" y="17"/>
                    </a:cubicBezTo>
                    <a:cubicBezTo>
                      <a:pt x="19" y="16"/>
                      <a:pt x="19" y="16"/>
                      <a:pt x="19" y="16"/>
                    </a:cubicBezTo>
                    <a:cubicBezTo>
                      <a:pt x="19" y="13"/>
                      <a:pt x="20" y="13"/>
                      <a:pt x="22" y="12"/>
                    </a:cubicBezTo>
                    <a:cubicBezTo>
                      <a:pt x="24" y="10"/>
                      <a:pt x="27" y="8"/>
                      <a:pt x="27" y="2"/>
                    </a:cubicBezTo>
                    <a:cubicBezTo>
                      <a:pt x="27" y="1"/>
                      <a:pt x="26" y="0"/>
                      <a:pt x="25" y="0"/>
                    </a:cubicBezTo>
                    <a:cubicBezTo>
                      <a:pt x="24" y="0"/>
                      <a:pt x="23" y="1"/>
                      <a:pt x="23" y="2"/>
                    </a:cubicBezTo>
                    <a:cubicBezTo>
                      <a:pt x="23" y="6"/>
                      <a:pt x="22" y="7"/>
                      <a:pt x="20" y="8"/>
                    </a:cubicBezTo>
                    <a:cubicBezTo>
                      <a:pt x="18" y="9"/>
                      <a:pt x="15" y="11"/>
                      <a:pt x="15" y="16"/>
                    </a:cubicBezTo>
                    <a:cubicBezTo>
                      <a:pt x="9" y="16"/>
                      <a:pt x="9" y="16"/>
                      <a:pt x="9" y="16"/>
                    </a:cubicBezTo>
                    <a:cubicBezTo>
                      <a:pt x="9" y="13"/>
                      <a:pt x="10" y="13"/>
                      <a:pt x="12" y="12"/>
                    </a:cubicBezTo>
                    <a:cubicBezTo>
                      <a:pt x="14" y="10"/>
                      <a:pt x="17" y="8"/>
                      <a:pt x="17" y="2"/>
                    </a:cubicBezTo>
                    <a:cubicBezTo>
                      <a:pt x="17" y="1"/>
                      <a:pt x="16" y="0"/>
                      <a:pt x="15" y="0"/>
                    </a:cubicBezTo>
                    <a:cubicBezTo>
                      <a:pt x="14" y="0"/>
                      <a:pt x="13" y="1"/>
                      <a:pt x="13" y="2"/>
                    </a:cubicBezTo>
                    <a:cubicBezTo>
                      <a:pt x="13" y="6"/>
                      <a:pt x="12" y="7"/>
                      <a:pt x="10" y="8"/>
                    </a:cubicBezTo>
                    <a:cubicBezTo>
                      <a:pt x="8" y="9"/>
                      <a:pt x="5" y="11"/>
                      <a:pt x="5" y="16"/>
                    </a:cubicBezTo>
                    <a:cubicBezTo>
                      <a:pt x="2" y="16"/>
                      <a:pt x="2" y="16"/>
                      <a:pt x="2" y="16"/>
                    </a:cubicBezTo>
                    <a:cubicBezTo>
                      <a:pt x="1" y="16"/>
                      <a:pt x="0" y="17"/>
                      <a:pt x="0" y="17"/>
                    </a:cubicBezTo>
                    <a:cubicBezTo>
                      <a:pt x="0" y="18"/>
                      <a:pt x="0" y="19"/>
                      <a:pt x="1" y="19"/>
                    </a:cubicBezTo>
                    <a:lnTo>
                      <a:pt x="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5" name="Group 34">
              <a:extLst>
                <a:ext uri="{FF2B5EF4-FFF2-40B4-BE49-F238E27FC236}">
                  <a16:creationId xmlns:a16="http://schemas.microsoft.com/office/drawing/2014/main" id="{1925FF05-818D-4F30-858C-2F466113EC03}"/>
                </a:ext>
              </a:extLst>
            </p:cNvPr>
            <p:cNvGrpSpPr/>
            <p:nvPr/>
          </p:nvGrpSpPr>
          <p:grpSpPr>
            <a:xfrm>
              <a:off x="594519" y="5556881"/>
              <a:ext cx="360363" cy="315913"/>
              <a:chOff x="7718425" y="4016375"/>
              <a:chExt cx="360363" cy="315913"/>
            </a:xfrm>
            <a:solidFill>
              <a:schemeClr val="bg1"/>
            </a:solidFill>
          </p:grpSpPr>
          <p:sp>
            <p:nvSpPr>
              <p:cNvPr id="36" name="Freeform 95">
                <a:extLst>
                  <a:ext uri="{FF2B5EF4-FFF2-40B4-BE49-F238E27FC236}">
                    <a16:creationId xmlns:a16="http://schemas.microsoft.com/office/drawing/2014/main" id="{6E76A4A4-83C5-4415-970C-6A09A60C7BD4}"/>
                  </a:ext>
                </a:extLst>
              </p:cNvPr>
              <p:cNvSpPr>
                <a:spLocks/>
              </p:cNvSpPr>
              <p:nvPr/>
            </p:nvSpPr>
            <p:spPr bwMode="auto">
              <a:xfrm>
                <a:off x="7718425" y="4016375"/>
                <a:ext cx="203200" cy="315913"/>
              </a:xfrm>
              <a:custGeom>
                <a:avLst/>
                <a:gdLst>
                  <a:gd name="T0" fmla="*/ 54 w 54"/>
                  <a:gd name="T1" fmla="*/ 61 h 84"/>
                  <a:gd name="T2" fmla="*/ 40 w 54"/>
                  <a:gd name="T3" fmla="*/ 44 h 84"/>
                  <a:gd name="T4" fmla="*/ 46 w 54"/>
                  <a:gd name="T5" fmla="*/ 44 h 84"/>
                  <a:gd name="T6" fmla="*/ 48 w 54"/>
                  <a:gd name="T7" fmla="*/ 43 h 84"/>
                  <a:gd name="T8" fmla="*/ 48 w 54"/>
                  <a:gd name="T9" fmla="*/ 41 h 84"/>
                  <a:gd name="T10" fmla="*/ 36 w 54"/>
                  <a:gd name="T11" fmla="*/ 24 h 84"/>
                  <a:gd name="T12" fmla="*/ 38 w 54"/>
                  <a:gd name="T13" fmla="*/ 24 h 84"/>
                  <a:gd name="T14" fmla="*/ 40 w 54"/>
                  <a:gd name="T15" fmla="*/ 23 h 84"/>
                  <a:gd name="T16" fmla="*/ 40 w 54"/>
                  <a:gd name="T17" fmla="*/ 21 h 84"/>
                  <a:gd name="T18" fmla="*/ 28 w 54"/>
                  <a:gd name="T19" fmla="*/ 1 h 84"/>
                  <a:gd name="T20" fmla="*/ 26 w 54"/>
                  <a:gd name="T21" fmla="*/ 0 h 84"/>
                  <a:gd name="T22" fmla="*/ 24 w 54"/>
                  <a:gd name="T23" fmla="*/ 1 h 84"/>
                  <a:gd name="T24" fmla="*/ 14 w 54"/>
                  <a:gd name="T25" fmla="*/ 21 h 84"/>
                  <a:gd name="T26" fmla="*/ 14 w 54"/>
                  <a:gd name="T27" fmla="*/ 23 h 84"/>
                  <a:gd name="T28" fmla="*/ 16 w 54"/>
                  <a:gd name="T29" fmla="*/ 24 h 84"/>
                  <a:gd name="T30" fmla="*/ 18 w 54"/>
                  <a:gd name="T31" fmla="*/ 24 h 84"/>
                  <a:gd name="T32" fmla="*/ 6 w 54"/>
                  <a:gd name="T33" fmla="*/ 41 h 84"/>
                  <a:gd name="T34" fmla="*/ 6 w 54"/>
                  <a:gd name="T35" fmla="*/ 43 h 84"/>
                  <a:gd name="T36" fmla="*/ 8 w 54"/>
                  <a:gd name="T37" fmla="*/ 44 h 84"/>
                  <a:gd name="T38" fmla="*/ 14 w 54"/>
                  <a:gd name="T39" fmla="*/ 44 h 84"/>
                  <a:gd name="T40" fmla="*/ 0 w 54"/>
                  <a:gd name="T41" fmla="*/ 61 h 84"/>
                  <a:gd name="T42" fmla="*/ 0 w 54"/>
                  <a:gd name="T43" fmla="*/ 63 h 84"/>
                  <a:gd name="T44" fmla="*/ 2 w 54"/>
                  <a:gd name="T45" fmla="*/ 64 h 84"/>
                  <a:gd name="T46" fmla="*/ 24 w 54"/>
                  <a:gd name="T47" fmla="*/ 64 h 84"/>
                  <a:gd name="T48" fmla="*/ 24 w 54"/>
                  <a:gd name="T49" fmla="*/ 82 h 84"/>
                  <a:gd name="T50" fmla="*/ 26 w 54"/>
                  <a:gd name="T51" fmla="*/ 84 h 84"/>
                  <a:gd name="T52" fmla="*/ 28 w 54"/>
                  <a:gd name="T53" fmla="*/ 82 h 84"/>
                  <a:gd name="T54" fmla="*/ 28 w 54"/>
                  <a:gd name="T55" fmla="*/ 64 h 84"/>
                  <a:gd name="T56" fmla="*/ 52 w 54"/>
                  <a:gd name="T57" fmla="*/ 64 h 84"/>
                  <a:gd name="T58" fmla="*/ 54 w 54"/>
                  <a:gd name="T59" fmla="*/ 63 h 84"/>
                  <a:gd name="T60" fmla="*/ 54 w 54"/>
                  <a:gd name="T61" fmla="*/ 6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84">
                    <a:moveTo>
                      <a:pt x="54" y="61"/>
                    </a:moveTo>
                    <a:cubicBezTo>
                      <a:pt x="40" y="44"/>
                      <a:pt x="40" y="44"/>
                      <a:pt x="40" y="44"/>
                    </a:cubicBezTo>
                    <a:cubicBezTo>
                      <a:pt x="46" y="44"/>
                      <a:pt x="46" y="44"/>
                      <a:pt x="46" y="44"/>
                    </a:cubicBezTo>
                    <a:cubicBezTo>
                      <a:pt x="47" y="44"/>
                      <a:pt x="47" y="44"/>
                      <a:pt x="48" y="43"/>
                    </a:cubicBezTo>
                    <a:cubicBezTo>
                      <a:pt x="48" y="42"/>
                      <a:pt x="48" y="41"/>
                      <a:pt x="48" y="41"/>
                    </a:cubicBezTo>
                    <a:cubicBezTo>
                      <a:pt x="36" y="24"/>
                      <a:pt x="36" y="24"/>
                      <a:pt x="36" y="24"/>
                    </a:cubicBezTo>
                    <a:cubicBezTo>
                      <a:pt x="38" y="24"/>
                      <a:pt x="38" y="24"/>
                      <a:pt x="38" y="24"/>
                    </a:cubicBezTo>
                    <a:cubicBezTo>
                      <a:pt x="39" y="24"/>
                      <a:pt x="39" y="24"/>
                      <a:pt x="40" y="23"/>
                    </a:cubicBezTo>
                    <a:cubicBezTo>
                      <a:pt x="40" y="22"/>
                      <a:pt x="40" y="22"/>
                      <a:pt x="40" y="21"/>
                    </a:cubicBezTo>
                    <a:cubicBezTo>
                      <a:pt x="28" y="1"/>
                      <a:pt x="28" y="1"/>
                      <a:pt x="28" y="1"/>
                    </a:cubicBezTo>
                    <a:cubicBezTo>
                      <a:pt x="27" y="0"/>
                      <a:pt x="27" y="0"/>
                      <a:pt x="26" y="0"/>
                    </a:cubicBezTo>
                    <a:cubicBezTo>
                      <a:pt x="25" y="0"/>
                      <a:pt x="25" y="0"/>
                      <a:pt x="24" y="1"/>
                    </a:cubicBezTo>
                    <a:cubicBezTo>
                      <a:pt x="14" y="21"/>
                      <a:pt x="14" y="21"/>
                      <a:pt x="14" y="21"/>
                    </a:cubicBezTo>
                    <a:cubicBezTo>
                      <a:pt x="14" y="22"/>
                      <a:pt x="14" y="22"/>
                      <a:pt x="14" y="23"/>
                    </a:cubicBezTo>
                    <a:cubicBezTo>
                      <a:pt x="15" y="24"/>
                      <a:pt x="15" y="24"/>
                      <a:pt x="16" y="24"/>
                    </a:cubicBezTo>
                    <a:cubicBezTo>
                      <a:pt x="18" y="24"/>
                      <a:pt x="18" y="24"/>
                      <a:pt x="18" y="24"/>
                    </a:cubicBezTo>
                    <a:cubicBezTo>
                      <a:pt x="6" y="41"/>
                      <a:pt x="6" y="41"/>
                      <a:pt x="6" y="41"/>
                    </a:cubicBezTo>
                    <a:cubicBezTo>
                      <a:pt x="6" y="41"/>
                      <a:pt x="6" y="42"/>
                      <a:pt x="6" y="43"/>
                    </a:cubicBezTo>
                    <a:cubicBezTo>
                      <a:pt x="7" y="44"/>
                      <a:pt x="7" y="44"/>
                      <a:pt x="8" y="44"/>
                    </a:cubicBezTo>
                    <a:cubicBezTo>
                      <a:pt x="14" y="44"/>
                      <a:pt x="14" y="44"/>
                      <a:pt x="14" y="44"/>
                    </a:cubicBezTo>
                    <a:cubicBezTo>
                      <a:pt x="0" y="61"/>
                      <a:pt x="0" y="61"/>
                      <a:pt x="0" y="61"/>
                    </a:cubicBezTo>
                    <a:cubicBezTo>
                      <a:pt x="0" y="61"/>
                      <a:pt x="0" y="62"/>
                      <a:pt x="0" y="63"/>
                    </a:cubicBezTo>
                    <a:cubicBezTo>
                      <a:pt x="1" y="64"/>
                      <a:pt x="1" y="64"/>
                      <a:pt x="2" y="64"/>
                    </a:cubicBezTo>
                    <a:cubicBezTo>
                      <a:pt x="24" y="64"/>
                      <a:pt x="24" y="64"/>
                      <a:pt x="24" y="64"/>
                    </a:cubicBezTo>
                    <a:cubicBezTo>
                      <a:pt x="24" y="82"/>
                      <a:pt x="24" y="82"/>
                      <a:pt x="24" y="82"/>
                    </a:cubicBezTo>
                    <a:cubicBezTo>
                      <a:pt x="24" y="83"/>
                      <a:pt x="25" y="84"/>
                      <a:pt x="26" y="84"/>
                    </a:cubicBezTo>
                    <a:cubicBezTo>
                      <a:pt x="27" y="84"/>
                      <a:pt x="28" y="83"/>
                      <a:pt x="28" y="82"/>
                    </a:cubicBezTo>
                    <a:cubicBezTo>
                      <a:pt x="28" y="64"/>
                      <a:pt x="28" y="64"/>
                      <a:pt x="28" y="64"/>
                    </a:cubicBezTo>
                    <a:cubicBezTo>
                      <a:pt x="52" y="64"/>
                      <a:pt x="52" y="64"/>
                      <a:pt x="52" y="64"/>
                    </a:cubicBezTo>
                    <a:cubicBezTo>
                      <a:pt x="53" y="64"/>
                      <a:pt x="53" y="64"/>
                      <a:pt x="54" y="63"/>
                    </a:cubicBezTo>
                    <a:cubicBezTo>
                      <a:pt x="54" y="62"/>
                      <a:pt x="54" y="61"/>
                      <a:pt x="54"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201">
                <a:extLst>
                  <a:ext uri="{FF2B5EF4-FFF2-40B4-BE49-F238E27FC236}">
                    <a16:creationId xmlns:a16="http://schemas.microsoft.com/office/drawing/2014/main" id="{4BC41BAE-4380-483F-BCE1-AC860CF81E2D}"/>
                  </a:ext>
                </a:extLst>
              </p:cNvPr>
              <p:cNvSpPr>
                <a:spLocks noEditPoints="1"/>
              </p:cNvSpPr>
              <p:nvPr/>
            </p:nvSpPr>
            <p:spPr bwMode="auto">
              <a:xfrm>
                <a:off x="7943850" y="4197350"/>
                <a:ext cx="134938" cy="134938"/>
              </a:xfrm>
              <a:custGeom>
                <a:avLst/>
                <a:gdLst>
                  <a:gd name="T0" fmla="*/ 34 w 36"/>
                  <a:gd name="T1" fmla="*/ 0 h 36"/>
                  <a:gd name="T2" fmla="*/ 2 w 36"/>
                  <a:gd name="T3" fmla="*/ 0 h 36"/>
                  <a:gd name="T4" fmla="*/ 0 w 36"/>
                  <a:gd name="T5" fmla="*/ 2 h 36"/>
                  <a:gd name="T6" fmla="*/ 0 w 36"/>
                  <a:gd name="T7" fmla="*/ 26 h 36"/>
                  <a:gd name="T8" fmla="*/ 2 w 36"/>
                  <a:gd name="T9" fmla="*/ 28 h 36"/>
                  <a:gd name="T10" fmla="*/ 4 w 36"/>
                  <a:gd name="T11" fmla="*/ 28 h 36"/>
                  <a:gd name="T12" fmla="*/ 4 w 36"/>
                  <a:gd name="T13" fmla="*/ 36 h 36"/>
                  <a:gd name="T14" fmla="*/ 8 w 36"/>
                  <a:gd name="T15" fmla="*/ 36 h 36"/>
                  <a:gd name="T16" fmla="*/ 8 w 36"/>
                  <a:gd name="T17" fmla="*/ 28 h 36"/>
                  <a:gd name="T18" fmla="*/ 28 w 36"/>
                  <a:gd name="T19" fmla="*/ 28 h 36"/>
                  <a:gd name="T20" fmla="*/ 28 w 36"/>
                  <a:gd name="T21" fmla="*/ 36 h 36"/>
                  <a:gd name="T22" fmla="*/ 32 w 36"/>
                  <a:gd name="T23" fmla="*/ 36 h 36"/>
                  <a:gd name="T24" fmla="*/ 32 w 36"/>
                  <a:gd name="T25" fmla="*/ 28 h 36"/>
                  <a:gd name="T26" fmla="*/ 34 w 36"/>
                  <a:gd name="T27" fmla="*/ 28 h 36"/>
                  <a:gd name="T28" fmla="*/ 36 w 36"/>
                  <a:gd name="T29" fmla="*/ 26 h 36"/>
                  <a:gd name="T30" fmla="*/ 36 w 36"/>
                  <a:gd name="T31" fmla="*/ 2 h 36"/>
                  <a:gd name="T32" fmla="*/ 34 w 36"/>
                  <a:gd name="T33" fmla="*/ 0 h 36"/>
                  <a:gd name="T34" fmla="*/ 32 w 36"/>
                  <a:gd name="T35" fmla="*/ 16 h 36"/>
                  <a:gd name="T36" fmla="*/ 28 w 36"/>
                  <a:gd name="T37" fmla="*/ 16 h 36"/>
                  <a:gd name="T38" fmla="*/ 28 w 36"/>
                  <a:gd name="T39" fmla="*/ 4 h 36"/>
                  <a:gd name="T40" fmla="*/ 32 w 36"/>
                  <a:gd name="T41" fmla="*/ 4 h 36"/>
                  <a:gd name="T42" fmla="*/ 32 w 36"/>
                  <a:gd name="T43" fmla="*/ 16 h 36"/>
                  <a:gd name="T44" fmla="*/ 20 w 36"/>
                  <a:gd name="T45" fmla="*/ 16 h 36"/>
                  <a:gd name="T46" fmla="*/ 20 w 36"/>
                  <a:gd name="T47" fmla="*/ 4 h 36"/>
                  <a:gd name="T48" fmla="*/ 24 w 36"/>
                  <a:gd name="T49" fmla="*/ 4 h 36"/>
                  <a:gd name="T50" fmla="*/ 24 w 36"/>
                  <a:gd name="T51" fmla="*/ 16 h 36"/>
                  <a:gd name="T52" fmla="*/ 20 w 36"/>
                  <a:gd name="T53" fmla="*/ 16 h 36"/>
                  <a:gd name="T54" fmla="*/ 16 w 36"/>
                  <a:gd name="T55" fmla="*/ 16 h 36"/>
                  <a:gd name="T56" fmla="*/ 12 w 36"/>
                  <a:gd name="T57" fmla="*/ 16 h 36"/>
                  <a:gd name="T58" fmla="*/ 12 w 36"/>
                  <a:gd name="T59" fmla="*/ 4 h 36"/>
                  <a:gd name="T60" fmla="*/ 16 w 36"/>
                  <a:gd name="T61" fmla="*/ 4 h 36"/>
                  <a:gd name="T62" fmla="*/ 16 w 36"/>
                  <a:gd name="T63" fmla="*/ 16 h 36"/>
                  <a:gd name="T64" fmla="*/ 8 w 36"/>
                  <a:gd name="T65" fmla="*/ 4 h 36"/>
                  <a:gd name="T66" fmla="*/ 8 w 36"/>
                  <a:gd name="T67" fmla="*/ 16 h 36"/>
                  <a:gd name="T68" fmla="*/ 4 w 36"/>
                  <a:gd name="T69" fmla="*/ 16 h 36"/>
                  <a:gd name="T70" fmla="*/ 4 w 36"/>
                  <a:gd name="T71" fmla="*/ 4 h 36"/>
                  <a:gd name="T72" fmla="*/ 8 w 36"/>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6">
                    <a:moveTo>
                      <a:pt x="34" y="0"/>
                    </a:moveTo>
                    <a:cubicBezTo>
                      <a:pt x="2" y="0"/>
                      <a:pt x="2" y="0"/>
                      <a:pt x="2" y="0"/>
                    </a:cubicBezTo>
                    <a:cubicBezTo>
                      <a:pt x="1" y="0"/>
                      <a:pt x="0" y="1"/>
                      <a:pt x="0" y="2"/>
                    </a:cubicBezTo>
                    <a:cubicBezTo>
                      <a:pt x="0" y="26"/>
                      <a:pt x="0" y="26"/>
                      <a:pt x="0" y="26"/>
                    </a:cubicBezTo>
                    <a:cubicBezTo>
                      <a:pt x="0" y="27"/>
                      <a:pt x="1" y="28"/>
                      <a:pt x="2" y="28"/>
                    </a:cubicBezTo>
                    <a:cubicBezTo>
                      <a:pt x="4" y="28"/>
                      <a:pt x="4" y="28"/>
                      <a:pt x="4" y="28"/>
                    </a:cubicBezTo>
                    <a:cubicBezTo>
                      <a:pt x="4" y="36"/>
                      <a:pt x="4" y="36"/>
                      <a:pt x="4" y="36"/>
                    </a:cubicBezTo>
                    <a:cubicBezTo>
                      <a:pt x="8" y="36"/>
                      <a:pt x="8" y="36"/>
                      <a:pt x="8" y="36"/>
                    </a:cubicBezTo>
                    <a:cubicBezTo>
                      <a:pt x="8" y="28"/>
                      <a:pt x="8" y="28"/>
                      <a:pt x="8" y="28"/>
                    </a:cubicBezTo>
                    <a:cubicBezTo>
                      <a:pt x="28" y="28"/>
                      <a:pt x="28" y="28"/>
                      <a:pt x="28" y="28"/>
                    </a:cubicBezTo>
                    <a:cubicBezTo>
                      <a:pt x="28" y="36"/>
                      <a:pt x="28" y="36"/>
                      <a:pt x="28" y="36"/>
                    </a:cubicBezTo>
                    <a:cubicBezTo>
                      <a:pt x="32" y="36"/>
                      <a:pt x="32" y="36"/>
                      <a:pt x="32" y="36"/>
                    </a:cubicBezTo>
                    <a:cubicBezTo>
                      <a:pt x="32" y="28"/>
                      <a:pt x="32" y="28"/>
                      <a:pt x="32" y="28"/>
                    </a:cubicBezTo>
                    <a:cubicBezTo>
                      <a:pt x="34" y="28"/>
                      <a:pt x="34" y="28"/>
                      <a:pt x="34" y="28"/>
                    </a:cubicBezTo>
                    <a:cubicBezTo>
                      <a:pt x="35" y="28"/>
                      <a:pt x="36" y="27"/>
                      <a:pt x="36" y="26"/>
                    </a:cubicBezTo>
                    <a:cubicBezTo>
                      <a:pt x="36" y="2"/>
                      <a:pt x="36" y="2"/>
                      <a:pt x="36" y="2"/>
                    </a:cubicBezTo>
                    <a:cubicBezTo>
                      <a:pt x="36" y="1"/>
                      <a:pt x="35" y="0"/>
                      <a:pt x="34" y="0"/>
                    </a:cubicBezTo>
                    <a:close/>
                    <a:moveTo>
                      <a:pt x="32" y="16"/>
                    </a:moveTo>
                    <a:cubicBezTo>
                      <a:pt x="28" y="16"/>
                      <a:pt x="28" y="16"/>
                      <a:pt x="28" y="16"/>
                    </a:cubicBezTo>
                    <a:cubicBezTo>
                      <a:pt x="28" y="4"/>
                      <a:pt x="28" y="4"/>
                      <a:pt x="28" y="4"/>
                    </a:cubicBezTo>
                    <a:cubicBezTo>
                      <a:pt x="32" y="4"/>
                      <a:pt x="32" y="4"/>
                      <a:pt x="32" y="4"/>
                    </a:cubicBezTo>
                    <a:lnTo>
                      <a:pt x="32" y="16"/>
                    </a:lnTo>
                    <a:close/>
                    <a:moveTo>
                      <a:pt x="20" y="16"/>
                    </a:moveTo>
                    <a:cubicBezTo>
                      <a:pt x="20" y="4"/>
                      <a:pt x="20" y="4"/>
                      <a:pt x="20" y="4"/>
                    </a:cubicBezTo>
                    <a:cubicBezTo>
                      <a:pt x="24" y="4"/>
                      <a:pt x="24" y="4"/>
                      <a:pt x="24" y="4"/>
                    </a:cubicBezTo>
                    <a:cubicBezTo>
                      <a:pt x="24" y="16"/>
                      <a:pt x="24" y="16"/>
                      <a:pt x="24" y="16"/>
                    </a:cubicBezTo>
                    <a:lnTo>
                      <a:pt x="20" y="16"/>
                    </a:lnTo>
                    <a:close/>
                    <a:moveTo>
                      <a:pt x="16" y="16"/>
                    </a:moveTo>
                    <a:cubicBezTo>
                      <a:pt x="12" y="16"/>
                      <a:pt x="12" y="16"/>
                      <a:pt x="12" y="16"/>
                    </a:cubicBezTo>
                    <a:cubicBezTo>
                      <a:pt x="12" y="4"/>
                      <a:pt x="12" y="4"/>
                      <a:pt x="12" y="4"/>
                    </a:cubicBezTo>
                    <a:cubicBezTo>
                      <a:pt x="16" y="4"/>
                      <a:pt x="16" y="4"/>
                      <a:pt x="16" y="4"/>
                    </a:cubicBezTo>
                    <a:lnTo>
                      <a:pt x="16" y="16"/>
                    </a:lnTo>
                    <a:close/>
                    <a:moveTo>
                      <a:pt x="8" y="4"/>
                    </a:moveTo>
                    <a:cubicBezTo>
                      <a:pt x="8" y="16"/>
                      <a:pt x="8" y="16"/>
                      <a:pt x="8" y="16"/>
                    </a:cubicBezTo>
                    <a:cubicBezTo>
                      <a:pt x="4" y="16"/>
                      <a:pt x="4" y="16"/>
                      <a:pt x="4" y="16"/>
                    </a:cubicBezTo>
                    <a:cubicBezTo>
                      <a:pt x="4" y="4"/>
                      <a:pt x="4" y="4"/>
                      <a:pt x="4" y="4"/>
                    </a:cubicBez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7" name="Slide Number Placeholder 6">
            <a:extLst>
              <a:ext uri="{FF2B5EF4-FFF2-40B4-BE49-F238E27FC236}">
                <a16:creationId xmlns:a16="http://schemas.microsoft.com/office/drawing/2014/main" id="{281ADF6F-20EB-4B16-AC02-1E4F7652D10C}"/>
              </a:ext>
            </a:extLst>
          </p:cNvPr>
          <p:cNvSpPr>
            <a:spLocks noGrp="1"/>
          </p:cNvSpPr>
          <p:nvPr>
            <p:ph type="sldNum" sz="quarter" idx="12"/>
          </p:nvPr>
        </p:nvSpPr>
        <p:spPr/>
        <p:txBody>
          <a:bodyPr/>
          <a:lstStyle/>
          <a:p>
            <a:fld id="{B31ECF42-ACCC-4DC0-AC91-117E3A0ACECD}" type="slidenum">
              <a:rPr lang="en-US" smtClean="0"/>
              <a:pPr/>
              <a:t>2</a:t>
            </a:fld>
            <a:endParaRPr lang="en-US" dirty="0"/>
          </a:p>
        </p:txBody>
      </p:sp>
    </p:spTree>
    <p:extLst>
      <p:ext uri="{BB962C8B-B14F-4D97-AF65-F5344CB8AC3E}">
        <p14:creationId xmlns:p14="http://schemas.microsoft.com/office/powerpoint/2010/main" val="178597569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16"/>
        <p:cNvGrpSpPr/>
        <p:nvPr/>
      </p:nvGrpSpPr>
      <p:grpSpPr>
        <a:xfrm>
          <a:off x="0" y="0"/>
          <a:ext cx="0" cy="0"/>
          <a:chOff x="0" y="0"/>
          <a:chExt cx="0" cy="0"/>
        </a:xfrm>
      </p:grpSpPr>
      <p:sp>
        <p:nvSpPr>
          <p:cNvPr id="7017" name="Google Shape;7017;p74"/>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018" name="Google Shape;7018;p74"/>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019" name="Google Shape;7019;p74"/>
          <p:cNvGrpSpPr/>
          <p:nvPr/>
        </p:nvGrpSpPr>
        <p:grpSpPr>
          <a:xfrm>
            <a:off x="1177276" y="2045934"/>
            <a:ext cx="389923" cy="474321"/>
            <a:chOff x="-35830350" y="1912725"/>
            <a:chExt cx="241050" cy="293225"/>
          </a:xfrm>
        </p:grpSpPr>
        <p:sp>
          <p:nvSpPr>
            <p:cNvPr id="7020" name="Google Shape;7020;p74"/>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74"/>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2" name="Google Shape;7022;p74"/>
          <p:cNvGrpSpPr/>
          <p:nvPr/>
        </p:nvGrpSpPr>
        <p:grpSpPr>
          <a:xfrm>
            <a:off x="1135259" y="2658732"/>
            <a:ext cx="473957" cy="471449"/>
            <a:chOff x="-35854750" y="2272675"/>
            <a:chExt cx="293000" cy="291450"/>
          </a:xfrm>
        </p:grpSpPr>
        <p:sp>
          <p:nvSpPr>
            <p:cNvPr id="7023" name="Google Shape;7023;p74"/>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74"/>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74"/>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6" name="Google Shape;7026;p74"/>
          <p:cNvGrpSpPr/>
          <p:nvPr/>
        </p:nvGrpSpPr>
        <p:grpSpPr>
          <a:xfrm>
            <a:off x="1134611" y="3264845"/>
            <a:ext cx="475251" cy="472744"/>
            <a:chOff x="-35853975" y="2631825"/>
            <a:chExt cx="293800" cy="292250"/>
          </a:xfrm>
        </p:grpSpPr>
        <p:sp>
          <p:nvSpPr>
            <p:cNvPr id="7027" name="Google Shape;7027;p74"/>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74"/>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74"/>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74"/>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74"/>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2" name="Google Shape;7032;p74"/>
          <p:cNvGrpSpPr/>
          <p:nvPr/>
        </p:nvGrpSpPr>
        <p:grpSpPr>
          <a:xfrm>
            <a:off x="4119417" y="2047370"/>
            <a:ext cx="471449" cy="471449"/>
            <a:chOff x="-34032200" y="1916675"/>
            <a:chExt cx="291450" cy="291450"/>
          </a:xfrm>
        </p:grpSpPr>
        <p:sp>
          <p:nvSpPr>
            <p:cNvPr id="7033" name="Google Shape;7033;p74"/>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74"/>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74"/>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74"/>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7" name="Google Shape;7037;p74"/>
          <p:cNvSpPr/>
          <p:nvPr/>
        </p:nvSpPr>
        <p:spPr>
          <a:xfrm>
            <a:off x="4114686" y="2656971"/>
            <a:ext cx="472703" cy="475493"/>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38" name="Google Shape;7038;p74"/>
          <p:cNvGrpSpPr/>
          <p:nvPr/>
        </p:nvGrpSpPr>
        <p:grpSpPr>
          <a:xfrm>
            <a:off x="4118790" y="3264845"/>
            <a:ext cx="472703" cy="472744"/>
            <a:chOff x="-34032200" y="2634975"/>
            <a:chExt cx="292225" cy="292250"/>
          </a:xfrm>
        </p:grpSpPr>
        <p:sp>
          <p:nvSpPr>
            <p:cNvPr id="7039" name="Google Shape;7039;p74"/>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74"/>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74"/>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2" name="Google Shape;7042;p74"/>
          <p:cNvGrpSpPr/>
          <p:nvPr/>
        </p:nvGrpSpPr>
        <p:grpSpPr>
          <a:xfrm>
            <a:off x="2319317" y="3886510"/>
            <a:ext cx="477839" cy="472703"/>
            <a:chOff x="-32245875" y="1938725"/>
            <a:chExt cx="295400" cy="292225"/>
          </a:xfrm>
        </p:grpSpPr>
        <p:sp>
          <p:nvSpPr>
            <p:cNvPr id="7043" name="Google Shape;7043;p74"/>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74"/>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74"/>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6" name="Google Shape;7046;p74"/>
          <p:cNvGrpSpPr/>
          <p:nvPr/>
        </p:nvGrpSpPr>
        <p:grpSpPr>
          <a:xfrm>
            <a:off x="2314867" y="4512374"/>
            <a:ext cx="486736" cy="469549"/>
            <a:chOff x="-32243500" y="2299850"/>
            <a:chExt cx="300900" cy="290275"/>
          </a:xfrm>
        </p:grpSpPr>
        <p:sp>
          <p:nvSpPr>
            <p:cNvPr id="7047" name="Google Shape;7047;p74"/>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74"/>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49" name="Google Shape;7049;p74"/>
          <p:cNvSpPr/>
          <p:nvPr/>
        </p:nvSpPr>
        <p:spPr>
          <a:xfrm>
            <a:off x="2316721" y="5126199"/>
            <a:ext cx="475251" cy="470156"/>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0" name="Google Shape;7050;p74"/>
          <p:cNvGrpSpPr/>
          <p:nvPr/>
        </p:nvGrpSpPr>
        <p:grpSpPr>
          <a:xfrm>
            <a:off x="1732577" y="2046095"/>
            <a:ext cx="472703" cy="473997"/>
            <a:chOff x="-35495600" y="1912725"/>
            <a:chExt cx="292225" cy="293025"/>
          </a:xfrm>
        </p:grpSpPr>
        <p:sp>
          <p:nvSpPr>
            <p:cNvPr id="7051" name="Google Shape;7051;p74"/>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74"/>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74"/>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54" name="Google Shape;7054;p74"/>
          <p:cNvSpPr/>
          <p:nvPr/>
        </p:nvSpPr>
        <p:spPr>
          <a:xfrm>
            <a:off x="1727021" y="2658367"/>
            <a:ext cx="475251" cy="472703"/>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5" name="Google Shape;7055;p74"/>
          <p:cNvGrpSpPr/>
          <p:nvPr/>
        </p:nvGrpSpPr>
        <p:grpSpPr>
          <a:xfrm>
            <a:off x="1732577" y="3265493"/>
            <a:ext cx="472703" cy="471449"/>
            <a:chOff x="-35495600" y="2631825"/>
            <a:chExt cx="292225" cy="291450"/>
          </a:xfrm>
        </p:grpSpPr>
        <p:sp>
          <p:nvSpPr>
            <p:cNvPr id="7056" name="Google Shape;7056;p74"/>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74"/>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74"/>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74"/>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0" name="Google Shape;7060;p74"/>
          <p:cNvGrpSpPr/>
          <p:nvPr/>
        </p:nvGrpSpPr>
        <p:grpSpPr>
          <a:xfrm>
            <a:off x="4716109" y="2047370"/>
            <a:ext cx="471449" cy="471449"/>
            <a:chOff x="-33673825" y="1916675"/>
            <a:chExt cx="291450" cy="291450"/>
          </a:xfrm>
        </p:grpSpPr>
        <p:sp>
          <p:nvSpPr>
            <p:cNvPr id="7061" name="Google Shape;7061;p74"/>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74"/>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74"/>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74"/>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5" name="Google Shape;7065;p74"/>
          <p:cNvGrpSpPr/>
          <p:nvPr/>
        </p:nvGrpSpPr>
        <p:grpSpPr>
          <a:xfrm>
            <a:off x="4712934" y="2657476"/>
            <a:ext cx="477799" cy="473957"/>
            <a:chOff x="-33676975" y="2275050"/>
            <a:chExt cx="295375" cy="293000"/>
          </a:xfrm>
        </p:grpSpPr>
        <p:sp>
          <p:nvSpPr>
            <p:cNvPr id="7066" name="Google Shape;7066;p74"/>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74"/>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74"/>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9" name="Google Shape;7069;p74"/>
          <p:cNvGrpSpPr/>
          <p:nvPr/>
        </p:nvGrpSpPr>
        <p:grpSpPr>
          <a:xfrm>
            <a:off x="4716109" y="3264542"/>
            <a:ext cx="471449" cy="473351"/>
            <a:chOff x="-33673825" y="2634975"/>
            <a:chExt cx="291450" cy="292625"/>
          </a:xfrm>
        </p:grpSpPr>
        <p:sp>
          <p:nvSpPr>
            <p:cNvPr id="7070" name="Google Shape;7070;p74"/>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74"/>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2" name="Google Shape;7072;p74"/>
          <p:cNvGrpSpPr/>
          <p:nvPr/>
        </p:nvGrpSpPr>
        <p:grpSpPr>
          <a:xfrm>
            <a:off x="2940119" y="3887096"/>
            <a:ext cx="439583" cy="471531"/>
            <a:chOff x="-31874100" y="1939525"/>
            <a:chExt cx="271750" cy="291500"/>
          </a:xfrm>
        </p:grpSpPr>
        <p:sp>
          <p:nvSpPr>
            <p:cNvPr id="7073" name="Google Shape;7073;p74"/>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74"/>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75" name="Google Shape;7075;p74"/>
          <p:cNvSpPr/>
          <p:nvPr/>
        </p:nvSpPr>
        <p:spPr>
          <a:xfrm>
            <a:off x="2948367" y="4511690"/>
            <a:ext cx="415400" cy="471449"/>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76" name="Google Shape;7076;p74"/>
          <p:cNvGrpSpPr/>
          <p:nvPr/>
        </p:nvGrpSpPr>
        <p:grpSpPr>
          <a:xfrm>
            <a:off x="2915269" y="5125791"/>
            <a:ext cx="489284" cy="470357"/>
            <a:chOff x="-31889075" y="2658950"/>
            <a:chExt cx="302475" cy="290775"/>
          </a:xfrm>
        </p:grpSpPr>
        <p:sp>
          <p:nvSpPr>
            <p:cNvPr id="7077" name="Google Shape;7077;p74"/>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74"/>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79" name="Google Shape;7079;p74"/>
          <p:cNvSpPr/>
          <p:nvPr/>
        </p:nvSpPr>
        <p:spPr>
          <a:xfrm>
            <a:off x="5299436" y="4511043"/>
            <a:ext cx="475251" cy="472744"/>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80" name="Google Shape;7080;p74"/>
          <p:cNvGrpSpPr/>
          <p:nvPr/>
        </p:nvGrpSpPr>
        <p:grpSpPr>
          <a:xfrm>
            <a:off x="2329895" y="2046095"/>
            <a:ext cx="472703" cy="473997"/>
            <a:chOff x="-35136450" y="1912725"/>
            <a:chExt cx="292225" cy="293025"/>
          </a:xfrm>
        </p:grpSpPr>
        <p:sp>
          <p:nvSpPr>
            <p:cNvPr id="7081" name="Google Shape;7081;p74"/>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74"/>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74"/>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4" name="Google Shape;7084;p74"/>
          <p:cNvGrpSpPr/>
          <p:nvPr/>
        </p:nvGrpSpPr>
        <p:grpSpPr>
          <a:xfrm>
            <a:off x="2330522" y="2658388"/>
            <a:ext cx="471449" cy="472137"/>
            <a:chOff x="-35134875" y="2272675"/>
            <a:chExt cx="291450" cy="291875"/>
          </a:xfrm>
        </p:grpSpPr>
        <p:sp>
          <p:nvSpPr>
            <p:cNvPr id="7085" name="Google Shape;7085;p74"/>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74"/>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74"/>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74"/>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9" name="Google Shape;7089;p74"/>
          <p:cNvGrpSpPr/>
          <p:nvPr/>
        </p:nvGrpSpPr>
        <p:grpSpPr>
          <a:xfrm>
            <a:off x="2385945" y="3265493"/>
            <a:ext cx="360604" cy="471449"/>
            <a:chOff x="-35101800" y="2631050"/>
            <a:chExt cx="222925" cy="291450"/>
          </a:xfrm>
        </p:grpSpPr>
        <p:sp>
          <p:nvSpPr>
            <p:cNvPr id="7090" name="Google Shape;7090;p74"/>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74"/>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74"/>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74"/>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94" name="Google Shape;7094;p74"/>
          <p:cNvSpPr/>
          <p:nvPr/>
        </p:nvSpPr>
        <p:spPr>
          <a:xfrm>
            <a:off x="5309540" y="2046480"/>
            <a:ext cx="451027" cy="473673"/>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95" name="Google Shape;7095;p74"/>
          <p:cNvGrpSpPr/>
          <p:nvPr/>
        </p:nvGrpSpPr>
        <p:grpSpPr>
          <a:xfrm>
            <a:off x="5303348" y="2657476"/>
            <a:ext cx="471449" cy="473957"/>
            <a:chOff x="-33314675" y="2275050"/>
            <a:chExt cx="291450" cy="293000"/>
          </a:xfrm>
        </p:grpSpPr>
        <p:sp>
          <p:nvSpPr>
            <p:cNvPr id="7096" name="Google Shape;7096;p74"/>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74"/>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74"/>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99" name="Google Shape;7099;p74"/>
          <p:cNvSpPr/>
          <p:nvPr/>
        </p:nvSpPr>
        <p:spPr>
          <a:xfrm>
            <a:off x="5297428" y="3263876"/>
            <a:ext cx="475251" cy="475291"/>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00" name="Google Shape;7100;p74"/>
          <p:cNvGrpSpPr/>
          <p:nvPr/>
        </p:nvGrpSpPr>
        <p:grpSpPr>
          <a:xfrm>
            <a:off x="3519602" y="3887157"/>
            <a:ext cx="471449" cy="471409"/>
            <a:chOff x="-31523625" y="1939525"/>
            <a:chExt cx="291450" cy="291425"/>
          </a:xfrm>
        </p:grpSpPr>
        <p:sp>
          <p:nvSpPr>
            <p:cNvPr id="7101" name="Google Shape;7101;p74"/>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74"/>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74"/>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74"/>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74"/>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74"/>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74"/>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74"/>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74"/>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74"/>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74"/>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2" name="Google Shape;7112;p74"/>
          <p:cNvGrpSpPr/>
          <p:nvPr/>
        </p:nvGrpSpPr>
        <p:grpSpPr>
          <a:xfrm>
            <a:off x="3518328" y="4511425"/>
            <a:ext cx="473997" cy="471449"/>
            <a:chOff x="-31523625" y="2298675"/>
            <a:chExt cx="293025" cy="291450"/>
          </a:xfrm>
        </p:grpSpPr>
        <p:sp>
          <p:nvSpPr>
            <p:cNvPr id="7113" name="Google Shape;7113;p74"/>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74"/>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74"/>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16" name="Google Shape;7116;p74"/>
          <p:cNvSpPr/>
          <p:nvPr/>
        </p:nvSpPr>
        <p:spPr>
          <a:xfrm>
            <a:off x="3511979" y="5123652"/>
            <a:ext cx="479093" cy="475251"/>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74"/>
          <p:cNvSpPr/>
          <p:nvPr/>
        </p:nvSpPr>
        <p:spPr>
          <a:xfrm>
            <a:off x="5300711" y="5125553"/>
            <a:ext cx="472703" cy="471449"/>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18" name="Google Shape;7118;p74"/>
          <p:cNvGrpSpPr/>
          <p:nvPr/>
        </p:nvGrpSpPr>
        <p:grpSpPr>
          <a:xfrm>
            <a:off x="2941245" y="2047390"/>
            <a:ext cx="442131" cy="471409"/>
            <a:chOff x="-34767825" y="1914325"/>
            <a:chExt cx="273325" cy="291425"/>
          </a:xfrm>
        </p:grpSpPr>
        <p:sp>
          <p:nvSpPr>
            <p:cNvPr id="7119" name="Google Shape;7119;p74"/>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74"/>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74"/>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2" name="Google Shape;7122;p74"/>
          <p:cNvGrpSpPr/>
          <p:nvPr/>
        </p:nvGrpSpPr>
        <p:grpSpPr>
          <a:xfrm>
            <a:off x="2924684" y="2657456"/>
            <a:ext cx="475251" cy="473997"/>
            <a:chOff x="-34778075" y="2272675"/>
            <a:chExt cx="293800" cy="293025"/>
          </a:xfrm>
        </p:grpSpPr>
        <p:sp>
          <p:nvSpPr>
            <p:cNvPr id="7123" name="Google Shape;7123;p74"/>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74"/>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74"/>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6" name="Google Shape;7126;p74"/>
          <p:cNvGrpSpPr/>
          <p:nvPr/>
        </p:nvGrpSpPr>
        <p:grpSpPr>
          <a:xfrm>
            <a:off x="2926586" y="3265493"/>
            <a:ext cx="471449" cy="471449"/>
            <a:chOff x="-34776500" y="2631825"/>
            <a:chExt cx="291450" cy="291450"/>
          </a:xfrm>
        </p:grpSpPr>
        <p:sp>
          <p:nvSpPr>
            <p:cNvPr id="7127" name="Google Shape;7127;p74"/>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74"/>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74"/>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0" name="Google Shape;7130;p74"/>
          <p:cNvGrpSpPr/>
          <p:nvPr/>
        </p:nvGrpSpPr>
        <p:grpSpPr>
          <a:xfrm>
            <a:off x="1138171" y="3883965"/>
            <a:ext cx="472703" cy="477799"/>
            <a:chOff x="-32956300" y="1915900"/>
            <a:chExt cx="292225" cy="295375"/>
          </a:xfrm>
        </p:grpSpPr>
        <p:sp>
          <p:nvSpPr>
            <p:cNvPr id="7131" name="Google Shape;7131;p74"/>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74"/>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33" name="Google Shape;7133;p74"/>
          <p:cNvSpPr/>
          <p:nvPr/>
        </p:nvSpPr>
        <p:spPr>
          <a:xfrm>
            <a:off x="1134198" y="4511710"/>
            <a:ext cx="472703" cy="471409"/>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74"/>
          <p:cNvSpPr/>
          <p:nvPr/>
        </p:nvSpPr>
        <p:spPr>
          <a:xfrm>
            <a:off x="1133550" y="5124905"/>
            <a:ext cx="473997" cy="472744"/>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35" name="Google Shape;7135;p74"/>
          <p:cNvGrpSpPr/>
          <p:nvPr/>
        </p:nvGrpSpPr>
        <p:grpSpPr>
          <a:xfrm>
            <a:off x="4108135" y="3887157"/>
            <a:ext cx="475251" cy="471409"/>
            <a:chOff x="-31166825" y="1939525"/>
            <a:chExt cx="293800" cy="291425"/>
          </a:xfrm>
        </p:grpSpPr>
        <p:sp>
          <p:nvSpPr>
            <p:cNvPr id="7136" name="Google Shape;7136;p74"/>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74"/>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74"/>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74"/>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74"/>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74"/>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74"/>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74"/>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74"/>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74"/>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74"/>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7" name="Google Shape;7147;p74"/>
          <p:cNvGrpSpPr/>
          <p:nvPr/>
        </p:nvGrpSpPr>
        <p:grpSpPr>
          <a:xfrm>
            <a:off x="4109410" y="4511061"/>
            <a:ext cx="472703" cy="472177"/>
            <a:chOff x="-31165250" y="2298675"/>
            <a:chExt cx="292225" cy="291900"/>
          </a:xfrm>
        </p:grpSpPr>
        <p:sp>
          <p:nvSpPr>
            <p:cNvPr id="7148" name="Google Shape;7148;p74"/>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74"/>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74"/>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1" name="Google Shape;7151;p74"/>
          <p:cNvGrpSpPr/>
          <p:nvPr/>
        </p:nvGrpSpPr>
        <p:grpSpPr>
          <a:xfrm>
            <a:off x="4110057" y="5125266"/>
            <a:ext cx="471409" cy="471409"/>
            <a:chOff x="-31164450" y="2657050"/>
            <a:chExt cx="291425" cy="291425"/>
          </a:xfrm>
        </p:grpSpPr>
        <p:sp>
          <p:nvSpPr>
            <p:cNvPr id="7152" name="Google Shape;7152;p74"/>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74"/>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74"/>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74"/>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56" name="Google Shape;7156;p74"/>
          <p:cNvSpPr/>
          <p:nvPr/>
        </p:nvSpPr>
        <p:spPr>
          <a:xfrm>
            <a:off x="2918623" y="5686227"/>
            <a:ext cx="473997" cy="470156"/>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57" name="Google Shape;7157;p74"/>
          <p:cNvGrpSpPr/>
          <p:nvPr/>
        </p:nvGrpSpPr>
        <p:grpSpPr>
          <a:xfrm>
            <a:off x="3510650" y="2046905"/>
            <a:ext cx="477799" cy="472380"/>
            <a:chOff x="-34421275" y="1912725"/>
            <a:chExt cx="295375" cy="292025"/>
          </a:xfrm>
        </p:grpSpPr>
        <p:sp>
          <p:nvSpPr>
            <p:cNvPr id="7158" name="Google Shape;7158;p74"/>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74"/>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0" name="Google Shape;7160;p74"/>
          <p:cNvGrpSpPr/>
          <p:nvPr/>
        </p:nvGrpSpPr>
        <p:grpSpPr>
          <a:xfrm>
            <a:off x="3509376" y="2657458"/>
            <a:ext cx="480347" cy="473997"/>
            <a:chOff x="-34418125" y="2271100"/>
            <a:chExt cx="296950" cy="293025"/>
          </a:xfrm>
        </p:grpSpPr>
        <p:sp>
          <p:nvSpPr>
            <p:cNvPr id="7161" name="Google Shape;7161;p74"/>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74"/>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74"/>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74"/>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74"/>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6" name="Google Shape;7166;p74"/>
          <p:cNvGrpSpPr/>
          <p:nvPr/>
        </p:nvGrpSpPr>
        <p:grpSpPr>
          <a:xfrm>
            <a:off x="3510650" y="3265493"/>
            <a:ext cx="477799" cy="471449"/>
            <a:chOff x="-34421275" y="2631050"/>
            <a:chExt cx="295375" cy="291450"/>
          </a:xfrm>
        </p:grpSpPr>
        <p:sp>
          <p:nvSpPr>
            <p:cNvPr id="7167" name="Google Shape;7167;p74"/>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74"/>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74"/>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74"/>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71" name="Google Shape;7171;p74"/>
          <p:cNvSpPr/>
          <p:nvPr/>
        </p:nvSpPr>
        <p:spPr>
          <a:xfrm>
            <a:off x="1732206" y="3886734"/>
            <a:ext cx="471449" cy="472703"/>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74"/>
          <p:cNvSpPr/>
          <p:nvPr/>
        </p:nvSpPr>
        <p:spPr>
          <a:xfrm>
            <a:off x="1732206" y="4511710"/>
            <a:ext cx="471449" cy="471409"/>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74"/>
          <p:cNvSpPr/>
          <p:nvPr/>
        </p:nvSpPr>
        <p:spPr>
          <a:xfrm>
            <a:off x="1720113" y="5125087"/>
            <a:ext cx="495632" cy="47238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74" name="Google Shape;7174;p74"/>
          <p:cNvGrpSpPr/>
          <p:nvPr/>
        </p:nvGrpSpPr>
        <p:grpSpPr>
          <a:xfrm>
            <a:off x="4716828" y="3887783"/>
            <a:ext cx="471449" cy="470156"/>
            <a:chOff x="-30805300" y="1938725"/>
            <a:chExt cx="291450" cy="290650"/>
          </a:xfrm>
        </p:grpSpPr>
        <p:sp>
          <p:nvSpPr>
            <p:cNvPr id="7175" name="Google Shape;7175;p74"/>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74"/>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7" name="Google Shape;7177;p74"/>
          <p:cNvGrpSpPr/>
          <p:nvPr/>
        </p:nvGrpSpPr>
        <p:grpSpPr>
          <a:xfrm>
            <a:off x="4717474" y="4511687"/>
            <a:ext cx="470156" cy="470924"/>
            <a:chOff x="-30805300" y="2298675"/>
            <a:chExt cx="290650" cy="291125"/>
          </a:xfrm>
        </p:grpSpPr>
        <p:sp>
          <p:nvSpPr>
            <p:cNvPr id="7178" name="Google Shape;7178;p74"/>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74"/>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74"/>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74"/>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2" name="Google Shape;7182;p74"/>
          <p:cNvGrpSpPr/>
          <p:nvPr/>
        </p:nvGrpSpPr>
        <p:grpSpPr>
          <a:xfrm>
            <a:off x="4716848" y="5125266"/>
            <a:ext cx="471409" cy="471409"/>
            <a:chOff x="-30806075" y="2657050"/>
            <a:chExt cx="291425" cy="291425"/>
          </a:xfrm>
        </p:grpSpPr>
        <p:sp>
          <p:nvSpPr>
            <p:cNvPr id="7183" name="Google Shape;7183;p74"/>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74"/>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74"/>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86" name="Google Shape;7186;p74"/>
          <p:cNvGrpSpPr/>
          <p:nvPr/>
        </p:nvGrpSpPr>
        <p:grpSpPr>
          <a:xfrm>
            <a:off x="3519576" y="5735676"/>
            <a:ext cx="471409" cy="471409"/>
            <a:chOff x="-30064925" y="2332550"/>
            <a:chExt cx="291425" cy="291425"/>
          </a:xfrm>
        </p:grpSpPr>
        <p:sp>
          <p:nvSpPr>
            <p:cNvPr id="7187" name="Google Shape;7187;p74"/>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74"/>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74"/>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0" name="Google Shape;7190;p74"/>
          <p:cNvGrpSpPr/>
          <p:nvPr/>
        </p:nvGrpSpPr>
        <p:grpSpPr>
          <a:xfrm>
            <a:off x="5310758" y="3881675"/>
            <a:ext cx="465140" cy="463839"/>
            <a:chOff x="2821450" y="2957850"/>
            <a:chExt cx="259275" cy="258550"/>
          </a:xfrm>
        </p:grpSpPr>
        <p:sp>
          <p:nvSpPr>
            <p:cNvPr id="7191" name="Google Shape;7191;p74"/>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74"/>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74"/>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7194" name="Google Shape;7194;p74"/>
          <p:cNvGrpSpPr/>
          <p:nvPr/>
        </p:nvGrpSpPr>
        <p:grpSpPr>
          <a:xfrm>
            <a:off x="6477467" y="2043032"/>
            <a:ext cx="481453" cy="481453"/>
            <a:chOff x="-57970450" y="1903275"/>
            <a:chExt cx="318225" cy="318225"/>
          </a:xfrm>
        </p:grpSpPr>
        <p:sp>
          <p:nvSpPr>
            <p:cNvPr id="7195" name="Google Shape;7195;p74"/>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74"/>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74"/>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74"/>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9" name="Google Shape;7199;p74"/>
          <p:cNvGrpSpPr/>
          <p:nvPr/>
        </p:nvGrpSpPr>
        <p:grpSpPr>
          <a:xfrm>
            <a:off x="6506667" y="2677642"/>
            <a:ext cx="423053" cy="479071"/>
            <a:chOff x="-57950750" y="2296300"/>
            <a:chExt cx="279625" cy="316650"/>
          </a:xfrm>
        </p:grpSpPr>
        <p:sp>
          <p:nvSpPr>
            <p:cNvPr id="7200" name="Google Shape;7200;p74"/>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74"/>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74"/>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74"/>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4" name="Google Shape;7204;p74"/>
          <p:cNvGrpSpPr/>
          <p:nvPr/>
        </p:nvGrpSpPr>
        <p:grpSpPr>
          <a:xfrm>
            <a:off x="6477619" y="3279877"/>
            <a:ext cx="481151" cy="480281"/>
            <a:chOff x="-57969675" y="2687750"/>
            <a:chExt cx="318025" cy="317450"/>
          </a:xfrm>
        </p:grpSpPr>
        <p:sp>
          <p:nvSpPr>
            <p:cNvPr id="7205" name="Google Shape;7205;p74"/>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74"/>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74"/>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74"/>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9" name="Google Shape;7209;p74"/>
          <p:cNvGrpSpPr/>
          <p:nvPr/>
        </p:nvGrpSpPr>
        <p:grpSpPr>
          <a:xfrm>
            <a:off x="9423197" y="2043032"/>
            <a:ext cx="485047" cy="481453"/>
            <a:chOff x="-56012425" y="1903275"/>
            <a:chExt cx="320600" cy="318225"/>
          </a:xfrm>
        </p:grpSpPr>
        <p:sp>
          <p:nvSpPr>
            <p:cNvPr id="7210" name="Google Shape;7210;p74"/>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74"/>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2" name="Google Shape;7212;p74"/>
          <p:cNvGrpSpPr/>
          <p:nvPr/>
        </p:nvGrpSpPr>
        <p:grpSpPr>
          <a:xfrm>
            <a:off x="9424387" y="2675257"/>
            <a:ext cx="482664" cy="482664"/>
            <a:chOff x="-56010850" y="2294725"/>
            <a:chExt cx="319025" cy="319025"/>
          </a:xfrm>
        </p:grpSpPr>
        <p:sp>
          <p:nvSpPr>
            <p:cNvPr id="7213" name="Google Shape;7213;p74"/>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74"/>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74"/>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74"/>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7" name="Google Shape;7217;p74"/>
          <p:cNvGrpSpPr/>
          <p:nvPr/>
        </p:nvGrpSpPr>
        <p:grpSpPr>
          <a:xfrm>
            <a:off x="9424408" y="3278703"/>
            <a:ext cx="482625" cy="481453"/>
            <a:chOff x="-56010050" y="2686975"/>
            <a:chExt cx="319000" cy="318225"/>
          </a:xfrm>
        </p:grpSpPr>
        <p:sp>
          <p:nvSpPr>
            <p:cNvPr id="7218" name="Google Shape;7218;p74"/>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74"/>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74"/>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74"/>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2" name="Google Shape;7222;p74"/>
          <p:cNvGrpSpPr/>
          <p:nvPr/>
        </p:nvGrpSpPr>
        <p:grpSpPr>
          <a:xfrm>
            <a:off x="7671735" y="3882582"/>
            <a:ext cx="482664" cy="481453"/>
            <a:chOff x="-54081175" y="1903275"/>
            <a:chExt cx="319025" cy="318225"/>
          </a:xfrm>
        </p:grpSpPr>
        <p:sp>
          <p:nvSpPr>
            <p:cNvPr id="7223" name="Google Shape;7223;p74"/>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74"/>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5" name="Google Shape;7225;p74"/>
          <p:cNvGrpSpPr/>
          <p:nvPr/>
        </p:nvGrpSpPr>
        <p:grpSpPr>
          <a:xfrm>
            <a:off x="7701539" y="4487200"/>
            <a:ext cx="423053" cy="480281"/>
            <a:chOff x="-54063050" y="2296300"/>
            <a:chExt cx="279625" cy="317450"/>
          </a:xfrm>
        </p:grpSpPr>
        <p:sp>
          <p:nvSpPr>
            <p:cNvPr id="7226" name="Google Shape;7226;p74"/>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74"/>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74"/>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74"/>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0" name="Google Shape;7230;p74"/>
          <p:cNvGrpSpPr/>
          <p:nvPr/>
        </p:nvGrpSpPr>
        <p:grpSpPr>
          <a:xfrm>
            <a:off x="7701539" y="5105949"/>
            <a:ext cx="423053" cy="481377"/>
            <a:chOff x="-54061475" y="2685450"/>
            <a:chExt cx="279625" cy="318175"/>
          </a:xfrm>
        </p:grpSpPr>
        <p:sp>
          <p:nvSpPr>
            <p:cNvPr id="7231" name="Google Shape;7231;p74"/>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74"/>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74"/>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74"/>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5" name="Google Shape;7235;p74"/>
          <p:cNvGrpSpPr/>
          <p:nvPr/>
        </p:nvGrpSpPr>
        <p:grpSpPr>
          <a:xfrm>
            <a:off x="10706254" y="3895708"/>
            <a:ext cx="367037" cy="482625"/>
            <a:chOff x="-52074300" y="1911950"/>
            <a:chExt cx="242600" cy="319000"/>
          </a:xfrm>
        </p:grpSpPr>
        <p:sp>
          <p:nvSpPr>
            <p:cNvPr id="7236" name="Google Shape;7236;p74"/>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74"/>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74"/>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74"/>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0" name="Google Shape;7240;p74"/>
          <p:cNvGrpSpPr/>
          <p:nvPr/>
        </p:nvGrpSpPr>
        <p:grpSpPr>
          <a:xfrm>
            <a:off x="7050252" y="2044243"/>
            <a:ext cx="482664" cy="481453"/>
            <a:chOff x="-57578225" y="1904075"/>
            <a:chExt cx="319025" cy="318225"/>
          </a:xfrm>
        </p:grpSpPr>
        <p:sp>
          <p:nvSpPr>
            <p:cNvPr id="7241" name="Google Shape;7241;p74"/>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74"/>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74"/>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74"/>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5" name="Google Shape;7245;p74"/>
          <p:cNvGrpSpPr/>
          <p:nvPr/>
        </p:nvGrpSpPr>
        <p:grpSpPr>
          <a:xfrm>
            <a:off x="7080056" y="2675258"/>
            <a:ext cx="423053" cy="481453"/>
            <a:chOff x="-57558525" y="2294725"/>
            <a:chExt cx="279625" cy="318225"/>
          </a:xfrm>
        </p:grpSpPr>
        <p:sp>
          <p:nvSpPr>
            <p:cNvPr id="7246" name="Google Shape;7246;p74"/>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74"/>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74"/>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74"/>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74"/>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1" name="Google Shape;7251;p74"/>
          <p:cNvGrpSpPr/>
          <p:nvPr/>
        </p:nvGrpSpPr>
        <p:grpSpPr>
          <a:xfrm>
            <a:off x="7047868" y="3278704"/>
            <a:ext cx="487429" cy="482625"/>
            <a:chOff x="-57579800" y="2686975"/>
            <a:chExt cx="322175" cy="319000"/>
          </a:xfrm>
        </p:grpSpPr>
        <p:sp>
          <p:nvSpPr>
            <p:cNvPr id="7252" name="Google Shape;7252;p74"/>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74"/>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4" name="Google Shape;7254;p74"/>
          <p:cNvGrpSpPr/>
          <p:nvPr/>
        </p:nvGrpSpPr>
        <p:grpSpPr>
          <a:xfrm>
            <a:off x="10014243" y="2675258"/>
            <a:ext cx="489812" cy="481453"/>
            <a:chOff x="-55620975" y="2294725"/>
            <a:chExt cx="323750" cy="318225"/>
          </a:xfrm>
        </p:grpSpPr>
        <p:sp>
          <p:nvSpPr>
            <p:cNvPr id="7255" name="Google Shape;7255;p74"/>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74"/>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74"/>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74"/>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74"/>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74"/>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1" name="Google Shape;7261;p74"/>
          <p:cNvGrpSpPr/>
          <p:nvPr/>
        </p:nvGrpSpPr>
        <p:grpSpPr>
          <a:xfrm>
            <a:off x="10017231" y="3278590"/>
            <a:ext cx="483836" cy="481567"/>
            <a:chOff x="-55620175" y="2686900"/>
            <a:chExt cx="319800" cy="318300"/>
          </a:xfrm>
        </p:grpSpPr>
        <p:sp>
          <p:nvSpPr>
            <p:cNvPr id="7262" name="Google Shape;7262;p74"/>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74"/>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74"/>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74"/>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6" name="Google Shape;7266;p74"/>
          <p:cNvGrpSpPr/>
          <p:nvPr/>
        </p:nvGrpSpPr>
        <p:grpSpPr>
          <a:xfrm>
            <a:off x="8265184" y="3882582"/>
            <a:ext cx="482625" cy="481453"/>
            <a:chOff x="-53690500" y="1903275"/>
            <a:chExt cx="319000" cy="318225"/>
          </a:xfrm>
        </p:grpSpPr>
        <p:sp>
          <p:nvSpPr>
            <p:cNvPr id="7267" name="Google Shape;7267;p74"/>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74"/>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74"/>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74"/>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1" name="Google Shape;7271;p74"/>
          <p:cNvGrpSpPr/>
          <p:nvPr/>
        </p:nvGrpSpPr>
        <p:grpSpPr>
          <a:xfrm>
            <a:off x="8294968" y="4487199"/>
            <a:ext cx="423053" cy="479071"/>
            <a:chOff x="-53670800" y="2296300"/>
            <a:chExt cx="279625" cy="316650"/>
          </a:xfrm>
        </p:grpSpPr>
        <p:sp>
          <p:nvSpPr>
            <p:cNvPr id="7272" name="Google Shape;7272;p74"/>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74"/>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74"/>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74"/>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6" name="Google Shape;7276;p74"/>
          <p:cNvGrpSpPr/>
          <p:nvPr/>
        </p:nvGrpSpPr>
        <p:grpSpPr>
          <a:xfrm>
            <a:off x="8265184" y="5107651"/>
            <a:ext cx="482625" cy="482059"/>
            <a:chOff x="-53690500" y="2686575"/>
            <a:chExt cx="319000" cy="318625"/>
          </a:xfrm>
        </p:grpSpPr>
        <p:sp>
          <p:nvSpPr>
            <p:cNvPr id="7277" name="Google Shape;7277;p74"/>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74"/>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74"/>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74"/>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1" name="Google Shape;7281;p74"/>
          <p:cNvGrpSpPr/>
          <p:nvPr/>
        </p:nvGrpSpPr>
        <p:grpSpPr>
          <a:xfrm>
            <a:off x="10678226" y="4498131"/>
            <a:ext cx="423092" cy="481264"/>
            <a:chOff x="-52092425" y="2303525"/>
            <a:chExt cx="279650" cy="318100"/>
          </a:xfrm>
        </p:grpSpPr>
        <p:sp>
          <p:nvSpPr>
            <p:cNvPr id="7282" name="Google Shape;7282;p74"/>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74"/>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74"/>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74"/>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74"/>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87" name="Google Shape;7287;p74"/>
          <p:cNvGrpSpPr/>
          <p:nvPr/>
        </p:nvGrpSpPr>
        <p:grpSpPr>
          <a:xfrm>
            <a:off x="7636971" y="2045415"/>
            <a:ext cx="485008" cy="481453"/>
            <a:chOff x="-57189125" y="1904850"/>
            <a:chExt cx="320575" cy="318225"/>
          </a:xfrm>
        </p:grpSpPr>
        <p:sp>
          <p:nvSpPr>
            <p:cNvPr id="7288" name="Google Shape;7288;p74"/>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74"/>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74"/>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74"/>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74"/>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3" name="Google Shape;7293;p74"/>
          <p:cNvGrpSpPr/>
          <p:nvPr/>
        </p:nvGrpSpPr>
        <p:grpSpPr>
          <a:xfrm>
            <a:off x="7638162" y="2705064"/>
            <a:ext cx="482625" cy="421881"/>
            <a:chOff x="-57187550" y="2314425"/>
            <a:chExt cx="319000" cy="278850"/>
          </a:xfrm>
        </p:grpSpPr>
        <p:sp>
          <p:nvSpPr>
            <p:cNvPr id="7294" name="Google Shape;7294;p74"/>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74"/>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74"/>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74"/>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8" name="Google Shape;7298;p74"/>
          <p:cNvGrpSpPr/>
          <p:nvPr/>
        </p:nvGrpSpPr>
        <p:grpSpPr>
          <a:xfrm>
            <a:off x="7660780" y="3277796"/>
            <a:ext cx="437389" cy="482361"/>
            <a:chOff x="-57172600" y="2686375"/>
            <a:chExt cx="289100" cy="318825"/>
          </a:xfrm>
        </p:grpSpPr>
        <p:sp>
          <p:nvSpPr>
            <p:cNvPr id="7299" name="Google Shape;7299;p74"/>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74"/>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1" name="Google Shape;7301;p74"/>
          <p:cNvGrpSpPr/>
          <p:nvPr/>
        </p:nvGrpSpPr>
        <p:grpSpPr>
          <a:xfrm>
            <a:off x="10611246" y="2043033"/>
            <a:ext cx="481453" cy="479071"/>
            <a:chOff x="-55225575" y="1903275"/>
            <a:chExt cx="318225" cy="316650"/>
          </a:xfrm>
        </p:grpSpPr>
        <p:sp>
          <p:nvSpPr>
            <p:cNvPr id="7302" name="Google Shape;7302;p74"/>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74"/>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74"/>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74"/>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74"/>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7" name="Google Shape;7307;p74"/>
          <p:cNvGrpSpPr/>
          <p:nvPr/>
        </p:nvGrpSpPr>
        <p:grpSpPr>
          <a:xfrm>
            <a:off x="10626148" y="2677642"/>
            <a:ext cx="451648" cy="479071"/>
            <a:chOff x="-55217700" y="2296300"/>
            <a:chExt cx="298525" cy="316650"/>
          </a:xfrm>
        </p:grpSpPr>
        <p:sp>
          <p:nvSpPr>
            <p:cNvPr id="7308" name="Google Shape;7308;p74"/>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74"/>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74"/>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74"/>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2" name="Google Shape;7312;p74"/>
          <p:cNvGrpSpPr/>
          <p:nvPr/>
        </p:nvGrpSpPr>
        <p:grpSpPr>
          <a:xfrm>
            <a:off x="10610055" y="3281086"/>
            <a:ext cx="483836" cy="479071"/>
            <a:chOff x="-55229525" y="2688550"/>
            <a:chExt cx="319800" cy="316650"/>
          </a:xfrm>
        </p:grpSpPr>
        <p:sp>
          <p:nvSpPr>
            <p:cNvPr id="7313" name="Google Shape;7313;p74"/>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74"/>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74"/>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74"/>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7" name="Google Shape;7317;p74"/>
          <p:cNvGrpSpPr/>
          <p:nvPr/>
        </p:nvGrpSpPr>
        <p:grpSpPr>
          <a:xfrm>
            <a:off x="8871681" y="3882582"/>
            <a:ext cx="451687" cy="481453"/>
            <a:chOff x="-53288825" y="1903275"/>
            <a:chExt cx="298550" cy="318225"/>
          </a:xfrm>
        </p:grpSpPr>
        <p:sp>
          <p:nvSpPr>
            <p:cNvPr id="7318" name="Google Shape;7318;p74"/>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74"/>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74"/>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1" name="Google Shape;7321;p74"/>
          <p:cNvGrpSpPr/>
          <p:nvPr/>
        </p:nvGrpSpPr>
        <p:grpSpPr>
          <a:xfrm>
            <a:off x="8856191" y="4484816"/>
            <a:ext cx="482664" cy="481453"/>
            <a:chOff x="-53299850" y="2294725"/>
            <a:chExt cx="319025" cy="318225"/>
          </a:xfrm>
        </p:grpSpPr>
        <p:sp>
          <p:nvSpPr>
            <p:cNvPr id="7322" name="Google Shape;7322;p74"/>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74"/>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4" name="Google Shape;7324;p74"/>
          <p:cNvGrpSpPr/>
          <p:nvPr/>
        </p:nvGrpSpPr>
        <p:grpSpPr>
          <a:xfrm>
            <a:off x="8886582" y="5109429"/>
            <a:ext cx="421881" cy="480281"/>
            <a:chOff x="-53278575" y="2687750"/>
            <a:chExt cx="278850" cy="317450"/>
          </a:xfrm>
        </p:grpSpPr>
        <p:sp>
          <p:nvSpPr>
            <p:cNvPr id="7325" name="Google Shape;7325;p74"/>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74"/>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74"/>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74"/>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29" name="Google Shape;7329;p74"/>
          <p:cNvGrpSpPr/>
          <p:nvPr/>
        </p:nvGrpSpPr>
        <p:grpSpPr>
          <a:xfrm>
            <a:off x="10648440" y="5109012"/>
            <a:ext cx="482664" cy="483080"/>
            <a:chOff x="-52101875" y="2687475"/>
            <a:chExt cx="319025" cy="319300"/>
          </a:xfrm>
        </p:grpSpPr>
        <p:sp>
          <p:nvSpPr>
            <p:cNvPr id="7330" name="Google Shape;7330;p74"/>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74"/>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74"/>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74"/>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4" name="Google Shape;7334;p74"/>
          <p:cNvGrpSpPr/>
          <p:nvPr/>
        </p:nvGrpSpPr>
        <p:grpSpPr>
          <a:xfrm>
            <a:off x="8268106" y="2044243"/>
            <a:ext cx="423053" cy="481453"/>
            <a:chOff x="-56774050" y="1904075"/>
            <a:chExt cx="279625" cy="318225"/>
          </a:xfrm>
        </p:grpSpPr>
        <p:sp>
          <p:nvSpPr>
            <p:cNvPr id="7335" name="Google Shape;7335;p74"/>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74"/>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7" name="Google Shape;7337;p74"/>
          <p:cNvGrpSpPr/>
          <p:nvPr/>
        </p:nvGrpSpPr>
        <p:grpSpPr>
          <a:xfrm>
            <a:off x="8268106" y="2675258"/>
            <a:ext cx="423053" cy="481453"/>
            <a:chOff x="-56774850" y="2294725"/>
            <a:chExt cx="279625" cy="318225"/>
          </a:xfrm>
        </p:grpSpPr>
        <p:sp>
          <p:nvSpPr>
            <p:cNvPr id="7338" name="Google Shape;7338;p74"/>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74"/>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74"/>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1" name="Google Shape;7341;p74"/>
          <p:cNvGrpSpPr/>
          <p:nvPr/>
        </p:nvGrpSpPr>
        <p:grpSpPr>
          <a:xfrm>
            <a:off x="8296115" y="3278703"/>
            <a:ext cx="367037" cy="480243"/>
            <a:chOff x="-56756725" y="2686975"/>
            <a:chExt cx="242600" cy="317425"/>
          </a:xfrm>
        </p:grpSpPr>
        <p:sp>
          <p:nvSpPr>
            <p:cNvPr id="7342" name="Google Shape;7342;p74"/>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74"/>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74"/>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5" name="Google Shape;7345;p74"/>
          <p:cNvGrpSpPr/>
          <p:nvPr/>
        </p:nvGrpSpPr>
        <p:grpSpPr>
          <a:xfrm>
            <a:off x="6494024" y="3882581"/>
            <a:ext cx="449795" cy="482664"/>
            <a:chOff x="-54826975" y="1903275"/>
            <a:chExt cx="297300" cy="319025"/>
          </a:xfrm>
        </p:grpSpPr>
        <p:sp>
          <p:nvSpPr>
            <p:cNvPr id="7346" name="Google Shape;7346;p74"/>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74"/>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74"/>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9" name="Google Shape;7349;p74"/>
          <p:cNvGrpSpPr/>
          <p:nvPr/>
        </p:nvGrpSpPr>
        <p:grpSpPr>
          <a:xfrm>
            <a:off x="6477609" y="4487199"/>
            <a:ext cx="482625" cy="479032"/>
            <a:chOff x="-54836500" y="2296300"/>
            <a:chExt cx="319000" cy="316625"/>
          </a:xfrm>
        </p:grpSpPr>
        <p:sp>
          <p:nvSpPr>
            <p:cNvPr id="7350" name="Google Shape;7350;p74"/>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74"/>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74"/>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74"/>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4" name="Google Shape;7354;p74"/>
          <p:cNvGrpSpPr/>
          <p:nvPr/>
        </p:nvGrpSpPr>
        <p:grpSpPr>
          <a:xfrm>
            <a:off x="6506203" y="5109428"/>
            <a:ext cx="425437" cy="481453"/>
            <a:chOff x="-54817600" y="2687750"/>
            <a:chExt cx="281200" cy="318225"/>
          </a:xfrm>
        </p:grpSpPr>
        <p:sp>
          <p:nvSpPr>
            <p:cNvPr id="7355" name="Google Shape;7355;p74"/>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74"/>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74"/>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74"/>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9" name="Google Shape;7359;p74"/>
          <p:cNvGrpSpPr/>
          <p:nvPr/>
        </p:nvGrpSpPr>
        <p:grpSpPr>
          <a:xfrm>
            <a:off x="9480635" y="3882582"/>
            <a:ext cx="423053" cy="479071"/>
            <a:chOff x="-52887125" y="1903275"/>
            <a:chExt cx="279625" cy="316650"/>
          </a:xfrm>
        </p:grpSpPr>
        <p:sp>
          <p:nvSpPr>
            <p:cNvPr id="7360" name="Google Shape;7360;p74"/>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74"/>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2" name="Google Shape;7362;p74"/>
          <p:cNvGrpSpPr/>
          <p:nvPr/>
        </p:nvGrpSpPr>
        <p:grpSpPr>
          <a:xfrm>
            <a:off x="9452040" y="4483645"/>
            <a:ext cx="480243" cy="482625"/>
            <a:chOff x="-52906025" y="2293950"/>
            <a:chExt cx="317425" cy="319000"/>
          </a:xfrm>
        </p:grpSpPr>
        <p:sp>
          <p:nvSpPr>
            <p:cNvPr id="7363" name="Google Shape;7363;p74"/>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74"/>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74"/>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6" name="Google Shape;7366;p74"/>
          <p:cNvGrpSpPr/>
          <p:nvPr/>
        </p:nvGrpSpPr>
        <p:grpSpPr>
          <a:xfrm>
            <a:off x="9480635" y="5108256"/>
            <a:ext cx="423053" cy="481453"/>
            <a:chOff x="-52887125" y="2686975"/>
            <a:chExt cx="279625" cy="318225"/>
          </a:xfrm>
        </p:grpSpPr>
        <p:sp>
          <p:nvSpPr>
            <p:cNvPr id="7367" name="Google Shape;7367;p74"/>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74"/>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74"/>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74"/>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1" name="Google Shape;7371;p74"/>
          <p:cNvGrpSpPr/>
          <p:nvPr/>
        </p:nvGrpSpPr>
        <p:grpSpPr>
          <a:xfrm>
            <a:off x="8294464" y="5721081"/>
            <a:ext cx="424227" cy="479071"/>
            <a:chOff x="-51722225" y="1915100"/>
            <a:chExt cx="280400" cy="316650"/>
          </a:xfrm>
        </p:grpSpPr>
        <p:sp>
          <p:nvSpPr>
            <p:cNvPr id="7372" name="Google Shape;7372;p74"/>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74"/>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74"/>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74"/>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6" name="Google Shape;7376;p74"/>
          <p:cNvGrpSpPr/>
          <p:nvPr/>
        </p:nvGrpSpPr>
        <p:grpSpPr>
          <a:xfrm>
            <a:off x="8822238" y="2042011"/>
            <a:ext cx="494540" cy="481301"/>
            <a:chOff x="-56407800" y="1902600"/>
            <a:chExt cx="326875" cy="318125"/>
          </a:xfrm>
        </p:grpSpPr>
        <p:sp>
          <p:nvSpPr>
            <p:cNvPr id="7377" name="Google Shape;7377;p74"/>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74"/>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74"/>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0" name="Google Shape;7380;p74"/>
          <p:cNvGrpSpPr/>
          <p:nvPr/>
        </p:nvGrpSpPr>
        <p:grpSpPr>
          <a:xfrm>
            <a:off x="8829973" y="2690765"/>
            <a:ext cx="479071" cy="451648"/>
            <a:chOff x="-56401500" y="2304975"/>
            <a:chExt cx="316650" cy="298525"/>
          </a:xfrm>
        </p:grpSpPr>
        <p:sp>
          <p:nvSpPr>
            <p:cNvPr id="7381" name="Google Shape;7381;p74"/>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74"/>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74"/>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74"/>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85" name="Google Shape;7385;p74"/>
          <p:cNvGrpSpPr/>
          <p:nvPr/>
        </p:nvGrpSpPr>
        <p:grpSpPr>
          <a:xfrm>
            <a:off x="7105151" y="3880199"/>
            <a:ext cx="426647" cy="481453"/>
            <a:chOff x="-54426150" y="1901700"/>
            <a:chExt cx="282000" cy="318225"/>
          </a:xfrm>
        </p:grpSpPr>
        <p:sp>
          <p:nvSpPr>
            <p:cNvPr id="7386" name="Google Shape;7386;p74"/>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74"/>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74"/>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74"/>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0" name="Google Shape;7390;p74"/>
          <p:cNvGrpSpPr/>
          <p:nvPr/>
        </p:nvGrpSpPr>
        <p:grpSpPr>
          <a:xfrm>
            <a:off x="7105151" y="4484816"/>
            <a:ext cx="426647" cy="482664"/>
            <a:chOff x="-54426150" y="2294725"/>
            <a:chExt cx="282000" cy="319025"/>
          </a:xfrm>
        </p:grpSpPr>
        <p:sp>
          <p:nvSpPr>
            <p:cNvPr id="7391" name="Google Shape;7391;p74"/>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74"/>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74"/>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74"/>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74"/>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6" name="Google Shape;7396;p74"/>
          <p:cNvGrpSpPr/>
          <p:nvPr/>
        </p:nvGrpSpPr>
        <p:grpSpPr>
          <a:xfrm>
            <a:off x="7102768" y="5108257"/>
            <a:ext cx="431413" cy="482625"/>
            <a:chOff x="-54427725" y="2686975"/>
            <a:chExt cx="285150" cy="319000"/>
          </a:xfrm>
        </p:grpSpPr>
        <p:sp>
          <p:nvSpPr>
            <p:cNvPr id="7397" name="Google Shape;7397;p74"/>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74"/>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74"/>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74"/>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74"/>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2" name="Google Shape;7402;p74"/>
          <p:cNvGrpSpPr/>
          <p:nvPr/>
        </p:nvGrpSpPr>
        <p:grpSpPr>
          <a:xfrm>
            <a:off x="10044846" y="3882884"/>
            <a:ext cx="479071" cy="479979"/>
            <a:chOff x="-52513800" y="1903475"/>
            <a:chExt cx="316650" cy="317250"/>
          </a:xfrm>
        </p:grpSpPr>
        <p:sp>
          <p:nvSpPr>
            <p:cNvPr id="7403" name="Google Shape;7403;p74"/>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74"/>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5" name="Google Shape;7405;p74"/>
          <p:cNvGrpSpPr/>
          <p:nvPr/>
        </p:nvGrpSpPr>
        <p:grpSpPr>
          <a:xfrm>
            <a:off x="10057952" y="4486027"/>
            <a:ext cx="452859" cy="480243"/>
            <a:chOff x="-52505925" y="2295525"/>
            <a:chExt cx="299325" cy="317425"/>
          </a:xfrm>
        </p:grpSpPr>
        <p:sp>
          <p:nvSpPr>
            <p:cNvPr id="7406" name="Google Shape;7406;p74"/>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74"/>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74"/>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74"/>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0" name="Google Shape;7410;p74"/>
          <p:cNvGrpSpPr/>
          <p:nvPr/>
        </p:nvGrpSpPr>
        <p:grpSpPr>
          <a:xfrm>
            <a:off x="10072855" y="5108256"/>
            <a:ext cx="423053" cy="481453"/>
            <a:chOff x="-52494100" y="2686975"/>
            <a:chExt cx="279625" cy="318225"/>
          </a:xfrm>
        </p:grpSpPr>
        <p:sp>
          <p:nvSpPr>
            <p:cNvPr id="7411" name="Google Shape;7411;p74"/>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74"/>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74"/>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74"/>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5" name="Google Shape;7415;p74"/>
          <p:cNvGrpSpPr/>
          <p:nvPr/>
        </p:nvGrpSpPr>
        <p:grpSpPr>
          <a:xfrm>
            <a:off x="8887217" y="5722847"/>
            <a:ext cx="420671" cy="481453"/>
            <a:chOff x="-51708850" y="2305750"/>
            <a:chExt cx="278050" cy="318225"/>
          </a:xfrm>
        </p:grpSpPr>
        <p:sp>
          <p:nvSpPr>
            <p:cNvPr id="7416" name="Google Shape;7416;p74"/>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74"/>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74"/>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9" name="Google Shape;7419;p74"/>
          <p:cNvGrpSpPr/>
          <p:nvPr/>
        </p:nvGrpSpPr>
        <p:grpSpPr>
          <a:xfrm>
            <a:off x="10049077" y="2045230"/>
            <a:ext cx="425452" cy="482764"/>
            <a:chOff x="1044400" y="2917425"/>
            <a:chExt cx="248125" cy="281550"/>
          </a:xfrm>
        </p:grpSpPr>
        <p:sp>
          <p:nvSpPr>
            <p:cNvPr id="7420" name="Google Shape;7420;p74"/>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74"/>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74"/>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74"/>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74"/>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7425" name="Google Shape;7425;p74"/>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7426" name="Google Shape;7426;p74"/>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7427" name="Google Shape;7427;p74"/>
            <p:cNvSpPr/>
            <p:nvPr/>
          </p:nvSpPr>
          <p:spPr>
            <a:xfrm>
              <a:off x="1205975" y="2965750"/>
              <a:ext cx="21000" cy="162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74"/>
            <p:cNvSpPr/>
            <p:nvPr/>
          </p:nvSpPr>
          <p:spPr>
            <a:xfrm>
              <a:off x="1082225" y="2937250"/>
              <a:ext cx="11400" cy="264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9" name="Google Shape;7429;p74"/>
          <p:cNvSpPr/>
          <p:nvPr/>
        </p:nvSpPr>
        <p:spPr>
          <a:xfrm>
            <a:off x="8844880" y="3279820"/>
            <a:ext cx="457624" cy="482872"/>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33"/>
        <p:cNvGrpSpPr/>
        <p:nvPr/>
      </p:nvGrpSpPr>
      <p:grpSpPr>
        <a:xfrm>
          <a:off x="0" y="0"/>
          <a:ext cx="0" cy="0"/>
          <a:chOff x="0" y="0"/>
          <a:chExt cx="0" cy="0"/>
        </a:xfrm>
      </p:grpSpPr>
      <p:sp>
        <p:nvSpPr>
          <p:cNvPr id="7434" name="Google Shape;7434;p75"/>
          <p:cNvSpPr txBox="1">
            <a:spLocks noGrp="1"/>
          </p:cNvSpPr>
          <p:nvPr>
            <p:ph type="title" idx="4294967295"/>
          </p:nvPr>
        </p:nvSpPr>
        <p:spPr>
          <a:xfrm>
            <a:off x="1132900"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35" name="Google Shape;7435;p75"/>
          <p:cNvSpPr txBox="1">
            <a:spLocks noGrp="1"/>
          </p:cNvSpPr>
          <p:nvPr>
            <p:ph type="title" idx="4294967295"/>
          </p:nvPr>
        </p:nvSpPr>
        <p:spPr>
          <a:xfrm>
            <a:off x="6477867" y="1258400"/>
            <a:ext cx="4642800" cy="643200"/>
          </a:xfrm>
          <a:prstGeom prst="rect">
            <a:avLst/>
          </a:prstGeom>
        </p:spPr>
        <p:txBody>
          <a:bodyPr spcFirstLastPara="1" wrap="square" lIns="121900" tIns="121900" rIns="121900" bIns="121900" anchor="t" anchorCtr="0">
            <a:noAutofit/>
          </a:bodyPr>
          <a:lstStyle/>
          <a:p>
            <a:pPr>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436" name="Google Shape;7436;p75"/>
          <p:cNvGrpSpPr/>
          <p:nvPr/>
        </p:nvGrpSpPr>
        <p:grpSpPr>
          <a:xfrm>
            <a:off x="1185479" y="2042137"/>
            <a:ext cx="371051" cy="476048"/>
            <a:chOff x="-50489600" y="1947400"/>
            <a:chExt cx="233150" cy="299125"/>
          </a:xfrm>
        </p:grpSpPr>
        <p:sp>
          <p:nvSpPr>
            <p:cNvPr id="7437" name="Google Shape;7437;p75"/>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75"/>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9" name="Google Shape;7439;p75"/>
          <p:cNvGrpSpPr/>
          <p:nvPr/>
        </p:nvGrpSpPr>
        <p:grpSpPr>
          <a:xfrm>
            <a:off x="1132822" y="2648747"/>
            <a:ext cx="476365" cy="477599"/>
            <a:chOff x="-50523475" y="2316000"/>
            <a:chExt cx="299325" cy="300100"/>
          </a:xfrm>
        </p:grpSpPr>
        <p:sp>
          <p:nvSpPr>
            <p:cNvPr id="7440" name="Google Shape;7440;p75"/>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75"/>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2" name="Google Shape;7442;p75"/>
          <p:cNvGrpSpPr/>
          <p:nvPr/>
        </p:nvGrpSpPr>
        <p:grpSpPr>
          <a:xfrm>
            <a:off x="1130952" y="3247826"/>
            <a:ext cx="480105" cy="476405"/>
            <a:chOff x="-50524250" y="2686150"/>
            <a:chExt cx="301675" cy="299350"/>
          </a:xfrm>
        </p:grpSpPr>
        <p:sp>
          <p:nvSpPr>
            <p:cNvPr id="7443" name="Google Shape;7443;p75"/>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75"/>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75"/>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75"/>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75"/>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75"/>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9" name="Google Shape;7449;p75"/>
          <p:cNvGrpSpPr/>
          <p:nvPr/>
        </p:nvGrpSpPr>
        <p:grpSpPr>
          <a:xfrm>
            <a:off x="4094635" y="2082243"/>
            <a:ext cx="477599" cy="478872"/>
            <a:chOff x="-48633950" y="1972600"/>
            <a:chExt cx="300100" cy="300900"/>
          </a:xfrm>
        </p:grpSpPr>
        <p:sp>
          <p:nvSpPr>
            <p:cNvPr id="7450" name="Google Shape;7450;p75"/>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75"/>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2" name="Google Shape;7452;p75"/>
          <p:cNvGrpSpPr/>
          <p:nvPr/>
        </p:nvGrpSpPr>
        <p:grpSpPr>
          <a:xfrm>
            <a:off x="4093999" y="2690124"/>
            <a:ext cx="478872" cy="481339"/>
            <a:chOff x="-48634750" y="2342000"/>
            <a:chExt cx="300900" cy="302450"/>
          </a:xfrm>
        </p:grpSpPr>
        <p:sp>
          <p:nvSpPr>
            <p:cNvPr id="7453" name="Google Shape;7453;p75"/>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75"/>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75"/>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75"/>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75"/>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75"/>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75"/>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75"/>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1" name="Google Shape;7461;p75"/>
          <p:cNvGrpSpPr/>
          <p:nvPr/>
        </p:nvGrpSpPr>
        <p:grpSpPr>
          <a:xfrm>
            <a:off x="4095252" y="3287970"/>
            <a:ext cx="476365" cy="476365"/>
            <a:chOff x="-48633175" y="2711375"/>
            <a:chExt cx="299325" cy="299325"/>
          </a:xfrm>
        </p:grpSpPr>
        <p:sp>
          <p:nvSpPr>
            <p:cNvPr id="7462" name="Google Shape;7462;p75"/>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75"/>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4" name="Google Shape;7464;p75"/>
          <p:cNvGrpSpPr/>
          <p:nvPr/>
        </p:nvGrpSpPr>
        <p:grpSpPr>
          <a:xfrm>
            <a:off x="2343904" y="3890573"/>
            <a:ext cx="418675" cy="477639"/>
            <a:chOff x="-46753100" y="1965500"/>
            <a:chExt cx="263075" cy="300125"/>
          </a:xfrm>
        </p:grpSpPr>
        <p:sp>
          <p:nvSpPr>
            <p:cNvPr id="7465" name="Google Shape;7465;p75"/>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75"/>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7" name="Google Shape;7467;p75"/>
          <p:cNvGrpSpPr/>
          <p:nvPr/>
        </p:nvGrpSpPr>
        <p:grpSpPr>
          <a:xfrm>
            <a:off x="2313805" y="4513523"/>
            <a:ext cx="478872" cy="421221"/>
            <a:chOff x="-46772025" y="2350650"/>
            <a:chExt cx="300900" cy="264675"/>
          </a:xfrm>
        </p:grpSpPr>
        <p:sp>
          <p:nvSpPr>
            <p:cNvPr id="7468" name="Google Shape;7468;p75"/>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75"/>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0" name="Google Shape;7470;p75"/>
          <p:cNvGrpSpPr/>
          <p:nvPr/>
        </p:nvGrpSpPr>
        <p:grpSpPr>
          <a:xfrm>
            <a:off x="2313805" y="5092560"/>
            <a:ext cx="478872" cy="478872"/>
            <a:chOff x="-46772025" y="2701925"/>
            <a:chExt cx="300900" cy="300900"/>
          </a:xfrm>
        </p:grpSpPr>
        <p:sp>
          <p:nvSpPr>
            <p:cNvPr id="7471" name="Google Shape;7471;p75"/>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75"/>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73" name="Google Shape;7473;p75"/>
          <p:cNvSpPr/>
          <p:nvPr/>
        </p:nvSpPr>
        <p:spPr>
          <a:xfrm>
            <a:off x="5286482" y="3946815"/>
            <a:ext cx="477599" cy="478872"/>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74" name="Google Shape;7474;p75"/>
          <p:cNvGrpSpPr/>
          <p:nvPr/>
        </p:nvGrpSpPr>
        <p:grpSpPr>
          <a:xfrm>
            <a:off x="1724047" y="2043371"/>
            <a:ext cx="477599" cy="478872"/>
            <a:chOff x="-50154075" y="1948175"/>
            <a:chExt cx="300100" cy="300900"/>
          </a:xfrm>
        </p:grpSpPr>
        <p:sp>
          <p:nvSpPr>
            <p:cNvPr id="7475" name="Google Shape;7475;p75"/>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75"/>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7" name="Google Shape;7477;p75"/>
          <p:cNvGrpSpPr/>
          <p:nvPr/>
        </p:nvGrpSpPr>
        <p:grpSpPr>
          <a:xfrm>
            <a:off x="1724047" y="2649981"/>
            <a:ext cx="477599" cy="477639"/>
            <a:chOff x="-50154850" y="2316775"/>
            <a:chExt cx="300100" cy="300125"/>
          </a:xfrm>
        </p:grpSpPr>
        <p:sp>
          <p:nvSpPr>
            <p:cNvPr id="7478" name="Google Shape;7478;p75"/>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75"/>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0" name="Google Shape;7480;p75"/>
          <p:cNvGrpSpPr/>
          <p:nvPr/>
        </p:nvGrpSpPr>
        <p:grpSpPr>
          <a:xfrm>
            <a:off x="1718417" y="3245995"/>
            <a:ext cx="488859" cy="475411"/>
            <a:chOff x="-50158000" y="2685000"/>
            <a:chExt cx="307175" cy="298725"/>
          </a:xfrm>
        </p:grpSpPr>
        <p:sp>
          <p:nvSpPr>
            <p:cNvPr id="7481" name="Google Shape;7481;p75"/>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75"/>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3" name="Google Shape;7483;p75"/>
          <p:cNvGrpSpPr/>
          <p:nvPr/>
        </p:nvGrpSpPr>
        <p:grpSpPr>
          <a:xfrm>
            <a:off x="4695465" y="2083477"/>
            <a:ext cx="481339" cy="477639"/>
            <a:chOff x="-48266125" y="1973375"/>
            <a:chExt cx="302450" cy="300125"/>
          </a:xfrm>
        </p:grpSpPr>
        <p:sp>
          <p:nvSpPr>
            <p:cNvPr id="7484" name="Google Shape;7484;p75"/>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75"/>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75"/>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75"/>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75"/>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75"/>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0" name="Google Shape;7490;p75"/>
          <p:cNvGrpSpPr/>
          <p:nvPr/>
        </p:nvGrpSpPr>
        <p:grpSpPr>
          <a:xfrm>
            <a:off x="4731792" y="2691159"/>
            <a:ext cx="408688" cy="477799"/>
            <a:chOff x="-48237000" y="2342650"/>
            <a:chExt cx="256800" cy="300225"/>
          </a:xfrm>
        </p:grpSpPr>
        <p:sp>
          <p:nvSpPr>
            <p:cNvPr id="7491" name="Google Shape;7491;p75"/>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75"/>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75"/>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4" name="Google Shape;7494;p75"/>
          <p:cNvGrpSpPr/>
          <p:nvPr/>
        </p:nvGrpSpPr>
        <p:grpSpPr>
          <a:xfrm>
            <a:off x="2907117" y="3891529"/>
            <a:ext cx="481379" cy="474177"/>
            <a:chOff x="-46404975" y="1966100"/>
            <a:chExt cx="302475" cy="297950"/>
          </a:xfrm>
        </p:grpSpPr>
        <p:sp>
          <p:nvSpPr>
            <p:cNvPr id="7495" name="Google Shape;7495;p75"/>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75"/>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75"/>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75"/>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9" name="Google Shape;7499;p75"/>
          <p:cNvGrpSpPr/>
          <p:nvPr/>
        </p:nvGrpSpPr>
        <p:grpSpPr>
          <a:xfrm>
            <a:off x="2908987" y="4485951"/>
            <a:ext cx="477639" cy="477599"/>
            <a:chOff x="-46401050" y="2333325"/>
            <a:chExt cx="300125" cy="300100"/>
          </a:xfrm>
        </p:grpSpPr>
        <p:sp>
          <p:nvSpPr>
            <p:cNvPr id="7500" name="Google Shape;7500;p75"/>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75"/>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75"/>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75"/>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4" name="Google Shape;7504;p75"/>
          <p:cNvSpPr/>
          <p:nvPr/>
        </p:nvSpPr>
        <p:spPr>
          <a:xfrm>
            <a:off x="2911252" y="5093596"/>
            <a:ext cx="480145" cy="478872"/>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05" name="Google Shape;7505;p75"/>
          <p:cNvGrpSpPr/>
          <p:nvPr/>
        </p:nvGrpSpPr>
        <p:grpSpPr>
          <a:xfrm>
            <a:off x="5282440" y="4499757"/>
            <a:ext cx="478872" cy="478832"/>
            <a:chOff x="-44914800" y="2342000"/>
            <a:chExt cx="300900" cy="300875"/>
          </a:xfrm>
        </p:grpSpPr>
        <p:sp>
          <p:nvSpPr>
            <p:cNvPr id="7506" name="Google Shape;7506;p75"/>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75"/>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75"/>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9" name="Google Shape;7509;p75"/>
          <p:cNvSpPr/>
          <p:nvPr/>
        </p:nvSpPr>
        <p:spPr>
          <a:xfrm>
            <a:off x="2319448" y="2042286"/>
            <a:ext cx="476365" cy="475729"/>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10" name="Google Shape;7510;p75"/>
          <p:cNvGrpSpPr/>
          <p:nvPr/>
        </p:nvGrpSpPr>
        <p:grpSpPr>
          <a:xfrm>
            <a:off x="2314421" y="2649782"/>
            <a:ext cx="478872" cy="476565"/>
            <a:chOff x="-49786250" y="2316650"/>
            <a:chExt cx="300900" cy="299450"/>
          </a:xfrm>
        </p:grpSpPr>
        <p:sp>
          <p:nvSpPr>
            <p:cNvPr id="7511" name="Google Shape;7511;p75"/>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75"/>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75"/>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75"/>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75"/>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75"/>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75"/>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18" name="Google Shape;7518;p75"/>
          <p:cNvSpPr/>
          <p:nvPr/>
        </p:nvSpPr>
        <p:spPr>
          <a:xfrm>
            <a:off x="2308806" y="3245123"/>
            <a:ext cx="497652" cy="478872"/>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75"/>
          <p:cNvSpPr/>
          <p:nvPr/>
        </p:nvSpPr>
        <p:spPr>
          <a:xfrm>
            <a:off x="5295296" y="2084577"/>
            <a:ext cx="478872" cy="4775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20" name="Google Shape;7520;p75"/>
          <p:cNvGrpSpPr/>
          <p:nvPr/>
        </p:nvGrpSpPr>
        <p:grpSpPr>
          <a:xfrm>
            <a:off x="5377526" y="2690124"/>
            <a:ext cx="307153" cy="478832"/>
            <a:chOff x="-47842400" y="2342000"/>
            <a:chExt cx="193000" cy="300875"/>
          </a:xfrm>
        </p:grpSpPr>
        <p:sp>
          <p:nvSpPr>
            <p:cNvPr id="7521" name="Google Shape;7521;p75"/>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75"/>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75"/>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4" name="Google Shape;7524;p75"/>
          <p:cNvGrpSpPr/>
          <p:nvPr/>
        </p:nvGrpSpPr>
        <p:grpSpPr>
          <a:xfrm>
            <a:off x="5292283" y="3286736"/>
            <a:ext cx="477639" cy="478872"/>
            <a:chOff x="-47896750" y="2710600"/>
            <a:chExt cx="300125" cy="300900"/>
          </a:xfrm>
        </p:grpSpPr>
        <p:sp>
          <p:nvSpPr>
            <p:cNvPr id="7525" name="Google Shape;7525;p75"/>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75"/>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75"/>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75"/>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9" name="Google Shape;7529;p75"/>
          <p:cNvGrpSpPr/>
          <p:nvPr/>
        </p:nvGrpSpPr>
        <p:grpSpPr>
          <a:xfrm>
            <a:off x="3499803" y="3918146"/>
            <a:ext cx="478872" cy="419988"/>
            <a:chOff x="-46033225" y="1982825"/>
            <a:chExt cx="300900" cy="263900"/>
          </a:xfrm>
        </p:grpSpPr>
        <p:sp>
          <p:nvSpPr>
            <p:cNvPr id="7530" name="Google Shape;7530;p75"/>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75"/>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75"/>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3" name="Google Shape;7533;p75"/>
          <p:cNvGrpSpPr/>
          <p:nvPr/>
        </p:nvGrpSpPr>
        <p:grpSpPr>
          <a:xfrm>
            <a:off x="3495426" y="4487822"/>
            <a:ext cx="487625" cy="434868"/>
            <a:chOff x="-46034000" y="2334500"/>
            <a:chExt cx="306400" cy="273250"/>
          </a:xfrm>
        </p:grpSpPr>
        <p:sp>
          <p:nvSpPr>
            <p:cNvPr id="7534" name="Google Shape;7534;p75"/>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75"/>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75"/>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7" name="Google Shape;7537;p75"/>
          <p:cNvGrpSpPr/>
          <p:nvPr/>
        </p:nvGrpSpPr>
        <p:grpSpPr>
          <a:xfrm>
            <a:off x="3556837" y="5093674"/>
            <a:ext cx="364804" cy="475252"/>
            <a:chOff x="-45998575" y="2702625"/>
            <a:chExt cx="229225" cy="298625"/>
          </a:xfrm>
        </p:grpSpPr>
        <p:sp>
          <p:nvSpPr>
            <p:cNvPr id="7538" name="Google Shape;7538;p75"/>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75"/>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75"/>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75"/>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75"/>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75"/>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75"/>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45" name="Google Shape;7545;p75"/>
          <p:cNvSpPr/>
          <p:nvPr/>
        </p:nvSpPr>
        <p:spPr>
          <a:xfrm>
            <a:off x="5315306" y="5121803"/>
            <a:ext cx="419948" cy="4775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75"/>
          <p:cNvSpPr/>
          <p:nvPr/>
        </p:nvSpPr>
        <p:spPr>
          <a:xfrm>
            <a:off x="2911264" y="2055733"/>
            <a:ext cx="480105" cy="448793"/>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75"/>
          <p:cNvSpPr/>
          <p:nvPr/>
        </p:nvSpPr>
        <p:spPr>
          <a:xfrm>
            <a:off x="3126858" y="2629783"/>
            <a:ext cx="27612" cy="82796"/>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75"/>
          <p:cNvSpPr/>
          <p:nvPr/>
        </p:nvSpPr>
        <p:spPr>
          <a:xfrm>
            <a:off x="3020313" y="2665071"/>
            <a:ext cx="74003" cy="5251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75"/>
          <p:cNvSpPr/>
          <p:nvPr/>
        </p:nvSpPr>
        <p:spPr>
          <a:xfrm>
            <a:off x="3190791" y="2667459"/>
            <a:ext cx="68991" cy="51364"/>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50" name="Google Shape;7550;p75"/>
          <p:cNvGrpSpPr/>
          <p:nvPr/>
        </p:nvGrpSpPr>
        <p:grpSpPr>
          <a:xfrm>
            <a:off x="2937597" y="3245359"/>
            <a:ext cx="419948" cy="481379"/>
            <a:chOff x="-49398750" y="2684600"/>
            <a:chExt cx="263875" cy="302475"/>
          </a:xfrm>
        </p:grpSpPr>
        <p:sp>
          <p:nvSpPr>
            <p:cNvPr id="7551" name="Google Shape;7551;p75"/>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75"/>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75"/>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4" name="Google Shape;7554;p75"/>
          <p:cNvGrpSpPr/>
          <p:nvPr/>
        </p:nvGrpSpPr>
        <p:grpSpPr>
          <a:xfrm>
            <a:off x="1164161" y="3904379"/>
            <a:ext cx="418675" cy="478872"/>
            <a:chOff x="-47509225" y="1974175"/>
            <a:chExt cx="263075" cy="300900"/>
          </a:xfrm>
        </p:grpSpPr>
        <p:sp>
          <p:nvSpPr>
            <p:cNvPr id="7555" name="Google Shape;7555;p75"/>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75"/>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75"/>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75"/>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75"/>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0" name="Google Shape;7560;p75"/>
          <p:cNvGrpSpPr/>
          <p:nvPr/>
        </p:nvGrpSpPr>
        <p:grpSpPr>
          <a:xfrm>
            <a:off x="1132829" y="4499758"/>
            <a:ext cx="481339" cy="477281"/>
            <a:chOff x="-47529700" y="2342000"/>
            <a:chExt cx="302450" cy="299900"/>
          </a:xfrm>
        </p:grpSpPr>
        <p:sp>
          <p:nvSpPr>
            <p:cNvPr id="7561" name="Google Shape;7561;p75"/>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75"/>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3" name="Google Shape;7563;p75"/>
          <p:cNvGrpSpPr/>
          <p:nvPr/>
        </p:nvGrpSpPr>
        <p:grpSpPr>
          <a:xfrm>
            <a:off x="1134701" y="5165289"/>
            <a:ext cx="477599" cy="363531"/>
            <a:chOff x="-47527350" y="2747625"/>
            <a:chExt cx="300100" cy="228425"/>
          </a:xfrm>
        </p:grpSpPr>
        <p:sp>
          <p:nvSpPr>
            <p:cNvPr id="7564" name="Google Shape;7564;p75"/>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75"/>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75"/>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75"/>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75"/>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75"/>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70" name="Google Shape;7570;p75"/>
          <p:cNvSpPr/>
          <p:nvPr/>
        </p:nvSpPr>
        <p:spPr>
          <a:xfrm>
            <a:off x="4103299" y="3887577"/>
            <a:ext cx="475092" cy="481060"/>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71" name="Google Shape;7571;p75"/>
          <p:cNvGrpSpPr/>
          <p:nvPr/>
        </p:nvGrpSpPr>
        <p:grpSpPr>
          <a:xfrm>
            <a:off x="4098566" y="4516030"/>
            <a:ext cx="477639" cy="419948"/>
            <a:chOff x="-45664625" y="2352225"/>
            <a:chExt cx="300125" cy="263875"/>
          </a:xfrm>
        </p:grpSpPr>
        <p:sp>
          <p:nvSpPr>
            <p:cNvPr id="7572" name="Google Shape;7572;p75"/>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75"/>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75"/>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75"/>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75"/>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75"/>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75"/>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9" name="Google Shape;7579;p75"/>
          <p:cNvGrpSpPr/>
          <p:nvPr/>
        </p:nvGrpSpPr>
        <p:grpSpPr>
          <a:xfrm>
            <a:off x="4097471" y="5094669"/>
            <a:ext cx="479827" cy="476764"/>
            <a:chOff x="-45665400" y="2703250"/>
            <a:chExt cx="301500" cy="299575"/>
          </a:xfrm>
        </p:grpSpPr>
        <p:sp>
          <p:nvSpPr>
            <p:cNvPr id="7580" name="Google Shape;7580;p75"/>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75"/>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75"/>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75"/>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4" name="Google Shape;7584;p75"/>
          <p:cNvGrpSpPr/>
          <p:nvPr/>
        </p:nvGrpSpPr>
        <p:grpSpPr>
          <a:xfrm>
            <a:off x="2899680" y="5682584"/>
            <a:ext cx="478872" cy="480145"/>
            <a:chOff x="-44528075" y="1982825"/>
            <a:chExt cx="300900" cy="301700"/>
          </a:xfrm>
        </p:grpSpPr>
        <p:sp>
          <p:nvSpPr>
            <p:cNvPr id="7585" name="Google Shape;7585;p75"/>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75"/>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75"/>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75"/>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75"/>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75"/>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75"/>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92" name="Google Shape;7592;p75"/>
          <p:cNvSpPr/>
          <p:nvPr/>
        </p:nvSpPr>
        <p:spPr>
          <a:xfrm>
            <a:off x="3504949" y="2041967"/>
            <a:ext cx="477599" cy="4775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93" name="Google Shape;7593;p75"/>
          <p:cNvGrpSpPr/>
          <p:nvPr/>
        </p:nvGrpSpPr>
        <p:grpSpPr>
          <a:xfrm>
            <a:off x="3501231" y="2649981"/>
            <a:ext cx="477599" cy="477639"/>
            <a:chOff x="-49048250" y="2316775"/>
            <a:chExt cx="300100" cy="300125"/>
          </a:xfrm>
        </p:grpSpPr>
        <p:sp>
          <p:nvSpPr>
            <p:cNvPr id="7594" name="Google Shape;7594;p75"/>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75"/>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75"/>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75"/>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98" name="Google Shape;7598;p75"/>
          <p:cNvSpPr/>
          <p:nvPr/>
        </p:nvSpPr>
        <p:spPr>
          <a:xfrm>
            <a:off x="3503079" y="3246834"/>
            <a:ext cx="481339" cy="47716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99" name="Google Shape;7599;p75"/>
          <p:cNvGrpSpPr/>
          <p:nvPr/>
        </p:nvGrpSpPr>
        <p:grpSpPr>
          <a:xfrm>
            <a:off x="1720660" y="3904379"/>
            <a:ext cx="480145" cy="477599"/>
            <a:chOff x="-47160325" y="1974175"/>
            <a:chExt cx="301700" cy="300100"/>
          </a:xfrm>
        </p:grpSpPr>
        <p:sp>
          <p:nvSpPr>
            <p:cNvPr id="7600" name="Google Shape;7600;p75"/>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75"/>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2" name="Google Shape;7602;p75"/>
          <p:cNvGrpSpPr/>
          <p:nvPr/>
        </p:nvGrpSpPr>
        <p:grpSpPr>
          <a:xfrm>
            <a:off x="1721295" y="4499757"/>
            <a:ext cx="478872" cy="478832"/>
            <a:chOff x="-47159525" y="2342000"/>
            <a:chExt cx="300900" cy="300875"/>
          </a:xfrm>
        </p:grpSpPr>
        <p:sp>
          <p:nvSpPr>
            <p:cNvPr id="7603" name="Google Shape;7603;p75"/>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75"/>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75"/>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75"/>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75"/>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8" name="Google Shape;7608;p75"/>
          <p:cNvGrpSpPr/>
          <p:nvPr/>
        </p:nvGrpSpPr>
        <p:grpSpPr>
          <a:xfrm>
            <a:off x="1721931" y="5108872"/>
            <a:ext cx="477599" cy="478872"/>
            <a:chOff x="-47157950" y="2712175"/>
            <a:chExt cx="300100" cy="300900"/>
          </a:xfrm>
        </p:grpSpPr>
        <p:sp>
          <p:nvSpPr>
            <p:cNvPr id="7609" name="Google Shape;7609;p75"/>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75"/>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75"/>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75"/>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75"/>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75"/>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75"/>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16" name="Google Shape;7616;p75"/>
          <p:cNvSpPr/>
          <p:nvPr/>
        </p:nvSpPr>
        <p:spPr>
          <a:xfrm>
            <a:off x="4717615" y="3890400"/>
            <a:ext cx="419948" cy="476365"/>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17" name="Google Shape;7617;p75"/>
          <p:cNvGrpSpPr/>
          <p:nvPr/>
        </p:nvGrpSpPr>
        <p:grpSpPr>
          <a:xfrm>
            <a:off x="4713567" y="4485951"/>
            <a:ext cx="421181" cy="477599"/>
            <a:chOff x="-45278675" y="2333325"/>
            <a:chExt cx="264650" cy="300100"/>
          </a:xfrm>
        </p:grpSpPr>
        <p:sp>
          <p:nvSpPr>
            <p:cNvPr id="7618" name="Google Shape;7618;p75"/>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75"/>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75"/>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75"/>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2" name="Google Shape;7622;p75"/>
          <p:cNvGrpSpPr/>
          <p:nvPr/>
        </p:nvGrpSpPr>
        <p:grpSpPr>
          <a:xfrm>
            <a:off x="4727334" y="5092561"/>
            <a:ext cx="393649" cy="477639"/>
            <a:chOff x="-45270025" y="2701925"/>
            <a:chExt cx="247350" cy="300125"/>
          </a:xfrm>
        </p:grpSpPr>
        <p:sp>
          <p:nvSpPr>
            <p:cNvPr id="7623" name="Google Shape;7623;p75"/>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75"/>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75"/>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75"/>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27" name="Google Shape;7627;p75"/>
          <p:cNvSpPr/>
          <p:nvPr/>
        </p:nvSpPr>
        <p:spPr>
          <a:xfrm>
            <a:off x="3504933" y="5719886"/>
            <a:ext cx="477599" cy="4775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28" name="Google Shape;7628;p75"/>
          <p:cNvGrpSpPr/>
          <p:nvPr/>
        </p:nvGrpSpPr>
        <p:grpSpPr>
          <a:xfrm>
            <a:off x="2946090" y="2771022"/>
            <a:ext cx="409925" cy="347501"/>
            <a:chOff x="1636184" y="2959225"/>
            <a:chExt cx="232666" cy="197250"/>
          </a:xfrm>
        </p:grpSpPr>
        <p:sp>
          <p:nvSpPr>
            <p:cNvPr id="7629" name="Google Shape;7629;p75"/>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75"/>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75"/>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7632" name="Google Shape;7632;p75"/>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7633" name="Google Shape;7633;p75"/>
          <p:cNvGrpSpPr/>
          <p:nvPr/>
        </p:nvGrpSpPr>
        <p:grpSpPr>
          <a:xfrm>
            <a:off x="4769687" y="3284815"/>
            <a:ext cx="344723" cy="486872"/>
            <a:chOff x="-47300587" y="123275"/>
            <a:chExt cx="190975" cy="269725"/>
          </a:xfrm>
        </p:grpSpPr>
        <p:sp>
          <p:nvSpPr>
            <p:cNvPr id="7634" name="Google Shape;7634;p75"/>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75"/>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75"/>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75"/>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75"/>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9" name="Google Shape;7639;p75"/>
          <p:cNvGrpSpPr/>
          <p:nvPr/>
        </p:nvGrpSpPr>
        <p:grpSpPr>
          <a:xfrm>
            <a:off x="6494384" y="2043736"/>
            <a:ext cx="456437" cy="453057"/>
            <a:chOff x="-13966675" y="1639700"/>
            <a:chExt cx="354450" cy="351825"/>
          </a:xfrm>
        </p:grpSpPr>
        <p:sp>
          <p:nvSpPr>
            <p:cNvPr id="7640" name="Google Shape;7640;p75"/>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75"/>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75"/>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75"/>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75"/>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45" name="Google Shape;7645;p75"/>
          <p:cNvSpPr/>
          <p:nvPr/>
        </p:nvSpPr>
        <p:spPr>
          <a:xfrm>
            <a:off x="6495400" y="2586310"/>
            <a:ext cx="454409" cy="45543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75"/>
          <p:cNvSpPr/>
          <p:nvPr/>
        </p:nvSpPr>
        <p:spPr>
          <a:xfrm>
            <a:off x="6576027" y="3132612"/>
            <a:ext cx="293152" cy="452381"/>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47" name="Google Shape;7647;p75"/>
          <p:cNvGrpSpPr/>
          <p:nvPr/>
        </p:nvGrpSpPr>
        <p:grpSpPr>
          <a:xfrm>
            <a:off x="8889703" y="2043316"/>
            <a:ext cx="453379" cy="453893"/>
            <a:chOff x="-12199250" y="1662675"/>
            <a:chExt cx="352075" cy="352475"/>
          </a:xfrm>
        </p:grpSpPr>
        <p:sp>
          <p:nvSpPr>
            <p:cNvPr id="7648" name="Google Shape;7648;p75"/>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75"/>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75"/>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1" name="Google Shape;7651;p75"/>
          <p:cNvGrpSpPr/>
          <p:nvPr/>
        </p:nvGrpSpPr>
        <p:grpSpPr>
          <a:xfrm>
            <a:off x="8888174" y="2585806"/>
            <a:ext cx="456437" cy="456437"/>
            <a:chOff x="-12199250" y="2096250"/>
            <a:chExt cx="354450" cy="354450"/>
          </a:xfrm>
        </p:grpSpPr>
        <p:sp>
          <p:nvSpPr>
            <p:cNvPr id="7652" name="Google Shape;7652;p75"/>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75"/>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4" name="Google Shape;7654;p75"/>
          <p:cNvGrpSpPr/>
          <p:nvPr/>
        </p:nvGrpSpPr>
        <p:grpSpPr>
          <a:xfrm>
            <a:off x="8889703" y="3131078"/>
            <a:ext cx="453379" cy="455439"/>
            <a:chOff x="-12199250" y="2530225"/>
            <a:chExt cx="352075" cy="353675"/>
          </a:xfrm>
        </p:grpSpPr>
        <p:sp>
          <p:nvSpPr>
            <p:cNvPr id="7655" name="Google Shape;7655;p75"/>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75"/>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75"/>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75"/>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59" name="Google Shape;7659;p75"/>
          <p:cNvSpPr/>
          <p:nvPr/>
        </p:nvSpPr>
        <p:spPr>
          <a:xfrm>
            <a:off x="6494885" y="3705384"/>
            <a:ext cx="455439" cy="455696"/>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0" name="Google Shape;7660;p75"/>
          <p:cNvGrpSpPr/>
          <p:nvPr/>
        </p:nvGrpSpPr>
        <p:grpSpPr>
          <a:xfrm>
            <a:off x="6494384" y="4250784"/>
            <a:ext cx="456437" cy="452413"/>
            <a:chOff x="-10462550" y="2057650"/>
            <a:chExt cx="354450" cy="351325"/>
          </a:xfrm>
        </p:grpSpPr>
        <p:sp>
          <p:nvSpPr>
            <p:cNvPr id="7661" name="Google Shape;7661;p75"/>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75"/>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63" name="Google Shape;7663;p75"/>
          <p:cNvSpPr/>
          <p:nvPr/>
        </p:nvSpPr>
        <p:spPr>
          <a:xfrm>
            <a:off x="10122166" y="3740750"/>
            <a:ext cx="417901" cy="45543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4" name="Google Shape;7664;p75"/>
          <p:cNvGrpSpPr/>
          <p:nvPr/>
        </p:nvGrpSpPr>
        <p:grpSpPr>
          <a:xfrm>
            <a:off x="8866363" y="3706202"/>
            <a:ext cx="500059" cy="454055"/>
            <a:chOff x="-8692750" y="1622100"/>
            <a:chExt cx="388325" cy="352600"/>
          </a:xfrm>
        </p:grpSpPr>
        <p:sp>
          <p:nvSpPr>
            <p:cNvPr id="7665" name="Google Shape;7665;p75"/>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75"/>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7" name="Google Shape;7667;p75"/>
          <p:cNvGrpSpPr/>
          <p:nvPr/>
        </p:nvGrpSpPr>
        <p:grpSpPr>
          <a:xfrm>
            <a:off x="7072338" y="2042543"/>
            <a:ext cx="455407" cy="455439"/>
            <a:chOff x="-13529550" y="1639425"/>
            <a:chExt cx="353650" cy="353675"/>
          </a:xfrm>
        </p:grpSpPr>
        <p:sp>
          <p:nvSpPr>
            <p:cNvPr id="7668" name="Google Shape;7668;p75"/>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75"/>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75"/>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75"/>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75"/>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75"/>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75"/>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75"/>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6" name="Google Shape;7676;p75"/>
          <p:cNvGrpSpPr/>
          <p:nvPr/>
        </p:nvGrpSpPr>
        <p:grpSpPr>
          <a:xfrm>
            <a:off x="7070809" y="2587319"/>
            <a:ext cx="458465" cy="453411"/>
            <a:chOff x="-13531925" y="2075775"/>
            <a:chExt cx="356025" cy="352100"/>
          </a:xfrm>
        </p:grpSpPr>
        <p:sp>
          <p:nvSpPr>
            <p:cNvPr id="7677" name="Google Shape;7677;p75"/>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75"/>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9" name="Google Shape;7679;p75"/>
          <p:cNvGrpSpPr/>
          <p:nvPr/>
        </p:nvGrpSpPr>
        <p:grpSpPr>
          <a:xfrm>
            <a:off x="7072837" y="3131593"/>
            <a:ext cx="454409" cy="454409"/>
            <a:chOff x="-13528775" y="2507400"/>
            <a:chExt cx="352875" cy="352875"/>
          </a:xfrm>
        </p:grpSpPr>
        <p:sp>
          <p:nvSpPr>
            <p:cNvPr id="7680" name="Google Shape;7680;p75"/>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75"/>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75"/>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83" name="Google Shape;7683;p75"/>
          <p:cNvSpPr/>
          <p:nvPr/>
        </p:nvSpPr>
        <p:spPr>
          <a:xfrm>
            <a:off x="9497851" y="2084141"/>
            <a:ext cx="455439" cy="372252"/>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75"/>
          <p:cNvSpPr/>
          <p:nvPr/>
        </p:nvSpPr>
        <p:spPr>
          <a:xfrm>
            <a:off x="9497352" y="2586936"/>
            <a:ext cx="456437" cy="454184"/>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85" name="Google Shape;7685;p75"/>
          <p:cNvGrpSpPr/>
          <p:nvPr/>
        </p:nvGrpSpPr>
        <p:grpSpPr>
          <a:xfrm>
            <a:off x="9520177" y="3131078"/>
            <a:ext cx="410787" cy="455439"/>
            <a:chOff x="-11747150" y="2530225"/>
            <a:chExt cx="319000" cy="353675"/>
          </a:xfrm>
        </p:grpSpPr>
        <p:sp>
          <p:nvSpPr>
            <p:cNvPr id="7686" name="Google Shape;7686;p75"/>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75"/>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8" name="Google Shape;7688;p75"/>
          <p:cNvGrpSpPr/>
          <p:nvPr/>
        </p:nvGrpSpPr>
        <p:grpSpPr>
          <a:xfrm>
            <a:off x="7072837" y="3706026"/>
            <a:ext cx="454409" cy="454409"/>
            <a:chOff x="-10027775" y="1622900"/>
            <a:chExt cx="352875" cy="352875"/>
          </a:xfrm>
        </p:grpSpPr>
        <p:sp>
          <p:nvSpPr>
            <p:cNvPr id="7689" name="Google Shape;7689;p75"/>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75"/>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75"/>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75"/>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75"/>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75"/>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95" name="Google Shape;7695;p75"/>
          <p:cNvSpPr/>
          <p:nvPr/>
        </p:nvSpPr>
        <p:spPr>
          <a:xfrm>
            <a:off x="7081963" y="4249163"/>
            <a:ext cx="436155" cy="455664"/>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96" name="Google Shape;7696;p75"/>
          <p:cNvGrpSpPr/>
          <p:nvPr/>
        </p:nvGrpSpPr>
        <p:grpSpPr>
          <a:xfrm>
            <a:off x="10708794" y="3740244"/>
            <a:ext cx="430071" cy="456437"/>
            <a:chOff x="-10019125" y="2490075"/>
            <a:chExt cx="333975" cy="354450"/>
          </a:xfrm>
        </p:grpSpPr>
        <p:sp>
          <p:nvSpPr>
            <p:cNvPr id="7697" name="Google Shape;7697;p75"/>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75"/>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75"/>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75"/>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1" name="Google Shape;7701;p75"/>
          <p:cNvGrpSpPr/>
          <p:nvPr/>
        </p:nvGrpSpPr>
        <p:grpSpPr>
          <a:xfrm>
            <a:off x="8881574" y="4248257"/>
            <a:ext cx="469636" cy="457467"/>
            <a:chOff x="-8684100" y="2032450"/>
            <a:chExt cx="364700" cy="355250"/>
          </a:xfrm>
        </p:grpSpPr>
        <p:sp>
          <p:nvSpPr>
            <p:cNvPr id="7702" name="Google Shape;7702;p75"/>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75"/>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75"/>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05" name="Google Shape;7705;p75"/>
          <p:cNvSpPr/>
          <p:nvPr/>
        </p:nvSpPr>
        <p:spPr>
          <a:xfrm>
            <a:off x="7698279" y="2043062"/>
            <a:ext cx="400679" cy="454409"/>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06" name="Google Shape;7706;p75"/>
          <p:cNvGrpSpPr/>
          <p:nvPr/>
        </p:nvGrpSpPr>
        <p:grpSpPr>
          <a:xfrm>
            <a:off x="7669386" y="2586208"/>
            <a:ext cx="458465" cy="455632"/>
            <a:chOff x="-13095575" y="2073400"/>
            <a:chExt cx="356025" cy="353825"/>
          </a:xfrm>
        </p:grpSpPr>
        <p:sp>
          <p:nvSpPr>
            <p:cNvPr id="7707" name="Google Shape;7707;p75"/>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75"/>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75"/>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75"/>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75"/>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75"/>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75"/>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75"/>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15" name="Google Shape;7715;p75"/>
          <p:cNvSpPr/>
          <p:nvPr/>
        </p:nvSpPr>
        <p:spPr>
          <a:xfrm>
            <a:off x="7670899" y="3131598"/>
            <a:ext cx="455439" cy="454409"/>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16" name="Google Shape;7716;p75"/>
          <p:cNvGrpSpPr/>
          <p:nvPr/>
        </p:nvGrpSpPr>
        <p:grpSpPr>
          <a:xfrm>
            <a:off x="10102383" y="2041980"/>
            <a:ext cx="457467" cy="456565"/>
            <a:chOff x="-11332875" y="1660700"/>
            <a:chExt cx="355250" cy="354550"/>
          </a:xfrm>
        </p:grpSpPr>
        <p:sp>
          <p:nvSpPr>
            <p:cNvPr id="7717" name="Google Shape;7717;p75"/>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75"/>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75"/>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75"/>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21" name="Google Shape;7721;p75"/>
          <p:cNvSpPr/>
          <p:nvPr/>
        </p:nvSpPr>
        <p:spPr>
          <a:xfrm>
            <a:off x="10100870" y="2587839"/>
            <a:ext cx="460493" cy="452381"/>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75"/>
          <p:cNvSpPr/>
          <p:nvPr/>
        </p:nvSpPr>
        <p:spPr>
          <a:xfrm>
            <a:off x="10101885" y="3159477"/>
            <a:ext cx="458465" cy="398651"/>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23" name="Google Shape;7723;p75"/>
          <p:cNvGrpSpPr/>
          <p:nvPr/>
        </p:nvGrpSpPr>
        <p:grpSpPr>
          <a:xfrm>
            <a:off x="7698795" y="3703997"/>
            <a:ext cx="399648" cy="458465"/>
            <a:chOff x="-9570950" y="1622100"/>
            <a:chExt cx="310350" cy="356025"/>
          </a:xfrm>
        </p:grpSpPr>
        <p:sp>
          <p:nvSpPr>
            <p:cNvPr id="7724" name="Google Shape;7724;p75"/>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75"/>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6" name="Google Shape;7726;p75"/>
          <p:cNvGrpSpPr/>
          <p:nvPr/>
        </p:nvGrpSpPr>
        <p:grpSpPr>
          <a:xfrm>
            <a:off x="7670400" y="4249271"/>
            <a:ext cx="456437" cy="455439"/>
            <a:chOff x="-9594575" y="2056875"/>
            <a:chExt cx="354450" cy="353675"/>
          </a:xfrm>
        </p:grpSpPr>
        <p:sp>
          <p:nvSpPr>
            <p:cNvPr id="7727" name="Google Shape;7727;p75"/>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75"/>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75"/>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30" name="Google Shape;7730;p75"/>
          <p:cNvSpPr/>
          <p:nvPr/>
        </p:nvSpPr>
        <p:spPr>
          <a:xfrm>
            <a:off x="9497336" y="4289855"/>
            <a:ext cx="456469" cy="37428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31" name="Google Shape;7731;p75"/>
          <p:cNvGrpSpPr/>
          <p:nvPr/>
        </p:nvGrpSpPr>
        <p:grpSpPr>
          <a:xfrm>
            <a:off x="8277976" y="2043058"/>
            <a:ext cx="456437" cy="454409"/>
            <a:chOff x="-12661600" y="1640225"/>
            <a:chExt cx="354450" cy="352875"/>
          </a:xfrm>
        </p:grpSpPr>
        <p:sp>
          <p:nvSpPr>
            <p:cNvPr id="7732" name="Google Shape;7732;p75"/>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75"/>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75"/>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5" name="Google Shape;7735;p75"/>
          <p:cNvGrpSpPr/>
          <p:nvPr/>
        </p:nvGrpSpPr>
        <p:grpSpPr>
          <a:xfrm>
            <a:off x="8278477" y="2614442"/>
            <a:ext cx="455439" cy="399165"/>
            <a:chOff x="-12660025" y="2096250"/>
            <a:chExt cx="353675" cy="309975"/>
          </a:xfrm>
        </p:grpSpPr>
        <p:sp>
          <p:nvSpPr>
            <p:cNvPr id="7736" name="Google Shape;7736;p75"/>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75"/>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75"/>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75"/>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75"/>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75"/>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2" name="Google Shape;7742;p75"/>
          <p:cNvGrpSpPr/>
          <p:nvPr/>
        </p:nvGrpSpPr>
        <p:grpSpPr>
          <a:xfrm>
            <a:off x="8276447" y="3130837"/>
            <a:ext cx="459496" cy="455921"/>
            <a:chOff x="-12663175" y="2506800"/>
            <a:chExt cx="356825" cy="354050"/>
          </a:xfrm>
        </p:grpSpPr>
        <p:sp>
          <p:nvSpPr>
            <p:cNvPr id="7743" name="Google Shape;7743;p75"/>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75"/>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75"/>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75"/>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7" name="Google Shape;7747;p75"/>
          <p:cNvGrpSpPr/>
          <p:nvPr/>
        </p:nvGrpSpPr>
        <p:grpSpPr>
          <a:xfrm>
            <a:off x="10696625" y="2042543"/>
            <a:ext cx="454409" cy="455439"/>
            <a:chOff x="-10896525" y="1663050"/>
            <a:chExt cx="352875" cy="353675"/>
          </a:xfrm>
        </p:grpSpPr>
        <p:sp>
          <p:nvSpPr>
            <p:cNvPr id="7748" name="Google Shape;7748;p75"/>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75"/>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50" name="Google Shape;7750;p75"/>
          <p:cNvSpPr/>
          <p:nvPr/>
        </p:nvSpPr>
        <p:spPr>
          <a:xfrm>
            <a:off x="10748858" y="2586212"/>
            <a:ext cx="349941" cy="455632"/>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51" name="Google Shape;7751;p75"/>
          <p:cNvGrpSpPr/>
          <p:nvPr/>
        </p:nvGrpSpPr>
        <p:grpSpPr>
          <a:xfrm>
            <a:off x="10696110" y="3145790"/>
            <a:ext cx="455439" cy="426015"/>
            <a:chOff x="-10898100" y="2542050"/>
            <a:chExt cx="353675" cy="330825"/>
          </a:xfrm>
        </p:grpSpPr>
        <p:sp>
          <p:nvSpPr>
            <p:cNvPr id="7752" name="Google Shape;7752;p75"/>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75"/>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75"/>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75"/>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75"/>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75"/>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8" name="Google Shape;7758;p75"/>
          <p:cNvGrpSpPr/>
          <p:nvPr/>
        </p:nvGrpSpPr>
        <p:grpSpPr>
          <a:xfrm>
            <a:off x="8279489" y="3706943"/>
            <a:ext cx="453411" cy="452573"/>
            <a:chOff x="-9157450" y="1622750"/>
            <a:chExt cx="352100" cy="351450"/>
          </a:xfrm>
        </p:grpSpPr>
        <p:sp>
          <p:nvSpPr>
            <p:cNvPr id="7759" name="Google Shape;7759;p75"/>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75"/>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1" name="Google Shape;7761;p75"/>
          <p:cNvGrpSpPr/>
          <p:nvPr/>
        </p:nvGrpSpPr>
        <p:grpSpPr>
          <a:xfrm>
            <a:off x="8330212" y="4251299"/>
            <a:ext cx="351969" cy="451383"/>
            <a:chOff x="-9119650" y="2056875"/>
            <a:chExt cx="273325" cy="350525"/>
          </a:xfrm>
        </p:grpSpPr>
        <p:sp>
          <p:nvSpPr>
            <p:cNvPr id="7762" name="Google Shape;7762;p75"/>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75"/>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64" name="Google Shape;7764;p75"/>
          <p:cNvSpPr/>
          <p:nvPr/>
        </p:nvSpPr>
        <p:spPr>
          <a:xfrm>
            <a:off x="10697123" y="4289866"/>
            <a:ext cx="453411" cy="455407"/>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75"/>
          <p:cNvSpPr/>
          <p:nvPr/>
        </p:nvSpPr>
        <p:spPr>
          <a:xfrm>
            <a:off x="9524750" y="3705530"/>
            <a:ext cx="401644" cy="455407"/>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66" name="Google Shape;7766;p75"/>
          <p:cNvGrpSpPr/>
          <p:nvPr/>
        </p:nvGrpSpPr>
        <p:grpSpPr>
          <a:xfrm>
            <a:off x="10102387" y="4290506"/>
            <a:ext cx="457459" cy="455425"/>
            <a:chOff x="6001575" y="3119050"/>
            <a:chExt cx="315025" cy="313625"/>
          </a:xfrm>
        </p:grpSpPr>
        <p:sp>
          <p:nvSpPr>
            <p:cNvPr id="7767" name="Google Shape;7767;p75"/>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75"/>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72"/>
        <p:cNvGrpSpPr/>
        <p:nvPr/>
      </p:nvGrpSpPr>
      <p:grpSpPr>
        <a:xfrm>
          <a:off x="0" y="0"/>
          <a:ext cx="0" cy="0"/>
          <a:chOff x="0" y="0"/>
          <a:chExt cx="0" cy="0"/>
        </a:xfrm>
      </p:grpSpPr>
      <p:sp>
        <p:nvSpPr>
          <p:cNvPr id="7773" name="Google Shape;7773;p76"/>
          <p:cNvSpPr/>
          <p:nvPr/>
        </p:nvSpPr>
        <p:spPr>
          <a:xfrm>
            <a:off x="1201981" y="2251279"/>
            <a:ext cx="481667" cy="631893"/>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74" name="Google Shape;7774;p76"/>
          <p:cNvGrpSpPr/>
          <p:nvPr/>
        </p:nvGrpSpPr>
        <p:grpSpPr>
          <a:xfrm>
            <a:off x="1126978" y="3030927"/>
            <a:ext cx="635105" cy="634951"/>
            <a:chOff x="-21298675" y="2414425"/>
            <a:chExt cx="306400" cy="306325"/>
          </a:xfrm>
        </p:grpSpPr>
        <p:sp>
          <p:nvSpPr>
            <p:cNvPr id="7775" name="Google Shape;7775;p76"/>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76"/>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76"/>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78" name="Google Shape;7778;p76"/>
          <p:cNvGrpSpPr/>
          <p:nvPr/>
        </p:nvGrpSpPr>
        <p:grpSpPr>
          <a:xfrm>
            <a:off x="1126149" y="3820171"/>
            <a:ext cx="636764" cy="593909"/>
            <a:chOff x="-21299475" y="2798025"/>
            <a:chExt cx="307200" cy="286525"/>
          </a:xfrm>
        </p:grpSpPr>
        <p:sp>
          <p:nvSpPr>
            <p:cNvPr id="7779" name="Google Shape;7779;p76"/>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76"/>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76"/>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76"/>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76"/>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76"/>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76"/>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76"/>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76"/>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76"/>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76"/>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76"/>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91" name="Google Shape;7791;p76"/>
          <p:cNvSpPr/>
          <p:nvPr/>
        </p:nvSpPr>
        <p:spPr>
          <a:xfrm>
            <a:off x="5021557" y="2253118"/>
            <a:ext cx="630235" cy="628213"/>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76"/>
          <p:cNvSpPr/>
          <p:nvPr/>
        </p:nvSpPr>
        <p:spPr>
          <a:xfrm>
            <a:off x="5020756" y="3031910"/>
            <a:ext cx="631841" cy="633500"/>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76"/>
          <p:cNvSpPr/>
          <p:nvPr/>
        </p:nvSpPr>
        <p:spPr>
          <a:xfrm>
            <a:off x="5010131" y="3801502"/>
            <a:ext cx="653088" cy="63184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794" name="Google Shape;7794;p76"/>
          <p:cNvGrpSpPr/>
          <p:nvPr/>
        </p:nvGrpSpPr>
        <p:grpSpPr>
          <a:xfrm>
            <a:off x="8951955" y="2251889"/>
            <a:ext cx="551883" cy="630235"/>
            <a:chOff x="-17545650" y="2051350"/>
            <a:chExt cx="266250" cy="304050"/>
          </a:xfrm>
        </p:grpSpPr>
        <p:sp>
          <p:nvSpPr>
            <p:cNvPr id="7795" name="Google Shape;7795;p76"/>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76"/>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76"/>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76"/>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799" name="Google Shape;7799;p76"/>
          <p:cNvSpPr/>
          <p:nvPr/>
        </p:nvSpPr>
        <p:spPr>
          <a:xfrm>
            <a:off x="8910560" y="3031935"/>
            <a:ext cx="631841" cy="633448"/>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00" name="Google Shape;7800;p76"/>
          <p:cNvGrpSpPr/>
          <p:nvPr/>
        </p:nvGrpSpPr>
        <p:grpSpPr>
          <a:xfrm>
            <a:off x="8912779" y="3820766"/>
            <a:ext cx="630235" cy="592717"/>
            <a:chOff x="-17565350" y="2809825"/>
            <a:chExt cx="304050" cy="285950"/>
          </a:xfrm>
        </p:grpSpPr>
        <p:sp>
          <p:nvSpPr>
            <p:cNvPr id="7801" name="Google Shape;7801;p76"/>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76"/>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76"/>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76"/>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76"/>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06" name="Google Shape;7806;p76"/>
          <p:cNvSpPr/>
          <p:nvPr/>
        </p:nvSpPr>
        <p:spPr>
          <a:xfrm>
            <a:off x="3574020" y="4595426"/>
            <a:ext cx="480008" cy="628628"/>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76"/>
          <p:cNvSpPr/>
          <p:nvPr/>
        </p:nvSpPr>
        <p:spPr>
          <a:xfrm>
            <a:off x="1904845" y="2251279"/>
            <a:ext cx="628628" cy="631893"/>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76"/>
          <p:cNvSpPr/>
          <p:nvPr/>
        </p:nvSpPr>
        <p:spPr>
          <a:xfrm>
            <a:off x="1904845" y="3032919"/>
            <a:ext cx="628628" cy="63147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09" name="Google Shape;7809;p76"/>
          <p:cNvGrpSpPr/>
          <p:nvPr/>
        </p:nvGrpSpPr>
        <p:grpSpPr>
          <a:xfrm>
            <a:off x="1943325" y="3801206"/>
            <a:ext cx="555044" cy="631841"/>
            <a:chOff x="-20904875" y="2788575"/>
            <a:chExt cx="267775" cy="304825"/>
          </a:xfrm>
        </p:grpSpPr>
        <p:sp>
          <p:nvSpPr>
            <p:cNvPr id="7810" name="Google Shape;7810;p76"/>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76"/>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2" name="Google Shape;7812;p76"/>
          <p:cNvGrpSpPr/>
          <p:nvPr/>
        </p:nvGrpSpPr>
        <p:grpSpPr>
          <a:xfrm>
            <a:off x="5863878" y="3034086"/>
            <a:ext cx="480060" cy="628628"/>
            <a:chOff x="-19006700" y="2434925"/>
            <a:chExt cx="231600" cy="303275"/>
          </a:xfrm>
        </p:grpSpPr>
        <p:sp>
          <p:nvSpPr>
            <p:cNvPr id="7813" name="Google Shape;7813;p76"/>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76"/>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76"/>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76"/>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17" name="Google Shape;7817;p76"/>
          <p:cNvSpPr/>
          <p:nvPr/>
        </p:nvSpPr>
        <p:spPr>
          <a:xfrm>
            <a:off x="5787255" y="3802304"/>
            <a:ext cx="630235" cy="630235"/>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76"/>
          <p:cNvSpPr/>
          <p:nvPr/>
        </p:nvSpPr>
        <p:spPr>
          <a:xfrm>
            <a:off x="9739801" y="2251305"/>
            <a:ext cx="553489" cy="63184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19" name="Google Shape;7819;p76"/>
          <p:cNvGrpSpPr/>
          <p:nvPr/>
        </p:nvGrpSpPr>
        <p:grpSpPr>
          <a:xfrm>
            <a:off x="9702010" y="3052069"/>
            <a:ext cx="631841" cy="592665"/>
            <a:chOff x="-17190425" y="2435725"/>
            <a:chExt cx="304825" cy="285925"/>
          </a:xfrm>
        </p:grpSpPr>
        <p:sp>
          <p:nvSpPr>
            <p:cNvPr id="7820" name="Google Shape;7820;p76"/>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76"/>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76"/>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23" name="Google Shape;7823;p76"/>
          <p:cNvSpPr/>
          <p:nvPr/>
        </p:nvSpPr>
        <p:spPr>
          <a:xfrm>
            <a:off x="9703888" y="3804741"/>
            <a:ext cx="625312" cy="625364"/>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24" name="Google Shape;7824;p76"/>
          <p:cNvGrpSpPr/>
          <p:nvPr/>
        </p:nvGrpSpPr>
        <p:grpSpPr>
          <a:xfrm>
            <a:off x="6574978" y="4592867"/>
            <a:ext cx="635105" cy="633448"/>
            <a:chOff x="-15719925" y="2416825"/>
            <a:chExt cx="306400" cy="305600"/>
          </a:xfrm>
        </p:grpSpPr>
        <p:sp>
          <p:nvSpPr>
            <p:cNvPr id="7825" name="Google Shape;7825;p76"/>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76"/>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76"/>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28" name="Google Shape;7828;p76"/>
          <p:cNvSpPr/>
          <p:nvPr/>
        </p:nvSpPr>
        <p:spPr>
          <a:xfrm>
            <a:off x="2690011" y="2250060"/>
            <a:ext cx="636712" cy="634328"/>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76"/>
          <p:cNvSpPr/>
          <p:nvPr/>
        </p:nvSpPr>
        <p:spPr>
          <a:xfrm>
            <a:off x="2692448" y="3109099"/>
            <a:ext cx="631841" cy="479128"/>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30" name="Google Shape;7830;p76"/>
          <p:cNvGrpSpPr/>
          <p:nvPr/>
        </p:nvGrpSpPr>
        <p:grpSpPr>
          <a:xfrm>
            <a:off x="2690037" y="3802008"/>
            <a:ext cx="639977" cy="630235"/>
            <a:chOff x="-20550425" y="2789350"/>
            <a:chExt cx="308750" cy="304050"/>
          </a:xfrm>
        </p:grpSpPr>
        <p:sp>
          <p:nvSpPr>
            <p:cNvPr id="7831" name="Google Shape;7831;p76"/>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76"/>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3" name="Google Shape;7833;p76"/>
          <p:cNvGrpSpPr/>
          <p:nvPr/>
        </p:nvGrpSpPr>
        <p:grpSpPr>
          <a:xfrm>
            <a:off x="6577192" y="2250877"/>
            <a:ext cx="631893" cy="632256"/>
            <a:chOff x="-18666450" y="2059825"/>
            <a:chExt cx="304850" cy="305025"/>
          </a:xfrm>
        </p:grpSpPr>
        <p:sp>
          <p:nvSpPr>
            <p:cNvPr id="7834" name="Google Shape;7834;p76"/>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76"/>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6" name="Google Shape;7836;p76"/>
          <p:cNvGrpSpPr/>
          <p:nvPr/>
        </p:nvGrpSpPr>
        <p:grpSpPr>
          <a:xfrm>
            <a:off x="6576390" y="3034112"/>
            <a:ext cx="633500" cy="628576"/>
            <a:chOff x="-18668025" y="2435725"/>
            <a:chExt cx="305625" cy="303250"/>
          </a:xfrm>
        </p:grpSpPr>
        <p:sp>
          <p:nvSpPr>
            <p:cNvPr id="7837" name="Google Shape;7837;p76"/>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76"/>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39" name="Google Shape;7839;p76"/>
          <p:cNvGrpSpPr/>
          <p:nvPr/>
        </p:nvGrpSpPr>
        <p:grpSpPr>
          <a:xfrm>
            <a:off x="6575586" y="3801204"/>
            <a:ext cx="635105" cy="631841"/>
            <a:chOff x="-18668800" y="2807475"/>
            <a:chExt cx="306400" cy="304825"/>
          </a:xfrm>
        </p:grpSpPr>
        <p:sp>
          <p:nvSpPr>
            <p:cNvPr id="7840" name="Google Shape;7840;p76"/>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76"/>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76"/>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76"/>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76"/>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76"/>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76"/>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76"/>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76"/>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9" name="Google Shape;7849;p76"/>
          <p:cNvGrpSpPr/>
          <p:nvPr/>
        </p:nvGrpSpPr>
        <p:grpSpPr>
          <a:xfrm>
            <a:off x="10514211" y="2250258"/>
            <a:ext cx="555148" cy="633500"/>
            <a:chOff x="-16798200" y="2050575"/>
            <a:chExt cx="267825" cy="305625"/>
          </a:xfrm>
        </p:grpSpPr>
        <p:sp>
          <p:nvSpPr>
            <p:cNvPr id="7850" name="Google Shape;7850;p76"/>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76"/>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76"/>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53" name="Google Shape;7853;p76"/>
          <p:cNvGrpSpPr/>
          <p:nvPr/>
        </p:nvGrpSpPr>
        <p:grpSpPr>
          <a:xfrm>
            <a:off x="10475035" y="3802836"/>
            <a:ext cx="633500" cy="628576"/>
            <a:chOff x="-16817100" y="2801175"/>
            <a:chExt cx="305625" cy="303250"/>
          </a:xfrm>
        </p:grpSpPr>
        <p:sp>
          <p:nvSpPr>
            <p:cNvPr id="7854" name="Google Shape;7854;p76"/>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76"/>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76"/>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76"/>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76"/>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76"/>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76"/>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76"/>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2" name="Google Shape;7862;p76"/>
          <p:cNvGrpSpPr/>
          <p:nvPr/>
        </p:nvGrpSpPr>
        <p:grpSpPr>
          <a:xfrm>
            <a:off x="9684529" y="4592819"/>
            <a:ext cx="635105" cy="633500"/>
            <a:chOff x="-15717575" y="2786200"/>
            <a:chExt cx="306400" cy="305625"/>
          </a:xfrm>
        </p:grpSpPr>
        <p:sp>
          <p:nvSpPr>
            <p:cNvPr id="7863" name="Google Shape;7863;p76"/>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76"/>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76"/>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76"/>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76"/>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76"/>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76"/>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70" name="Google Shape;7870;p76"/>
          <p:cNvGrpSpPr/>
          <p:nvPr/>
        </p:nvGrpSpPr>
        <p:grpSpPr>
          <a:xfrm>
            <a:off x="3467959" y="2251062"/>
            <a:ext cx="633500" cy="631893"/>
            <a:chOff x="-20173175" y="2038750"/>
            <a:chExt cx="305625" cy="304850"/>
          </a:xfrm>
        </p:grpSpPr>
        <p:sp>
          <p:nvSpPr>
            <p:cNvPr id="7871" name="Google Shape;7871;p76"/>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76"/>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3" name="Google Shape;7873;p76"/>
          <p:cNvSpPr/>
          <p:nvPr/>
        </p:nvSpPr>
        <p:spPr>
          <a:xfrm>
            <a:off x="3467963" y="3033956"/>
            <a:ext cx="630235" cy="629405"/>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74" name="Google Shape;7874;p76"/>
          <p:cNvGrpSpPr/>
          <p:nvPr/>
        </p:nvGrpSpPr>
        <p:grpSpPr>
          <a:xfrm>
            <a:off x="3469591" y="3800377"/>
            <a:ext cx="630235" cy="633500"/>
            <a:chOff x="-20173175" y="2787775"/>
            <a:chExt cx="304050" cy="305625"/>
          </a:xfrm>
        </p:grpSpPr>
        <p:sp>
          <p:nvSpPr>
            <p:cNvPr id="7875" name="Google Shape;7875;p76"/>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76"/>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76"/>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76"/>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76"/>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76"/>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76"/>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2" name="Google Shape;7882;p76"/>
          <p:cNvGrpSpPr/>
          <p:nvPr/>
        </p:nvGrpSpPr>
        <p:grpSpPr>
          <a:xfrm>
            <a:off x="7369570" y="3034086"/>
            <a:ext cx="631841" cy="628628"/>
            <a:chOff x="-18294675" y="2434925"/>
            <a:chExt cx="304825" cy="303275"/>
          </a:xfrm>
        </p:grpSpPr>
        <p:sp>
          <p:nvSpPr>
            <p:cNvPr id="7883" name="Google Shape;7883;p76"/>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76"/>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76"/>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6" name="Google Shape;7886;p76"/>
          <p:cNvGrpSpPr/>
          <p:nvPr/>
        </p:nvGrpSpPr>
        <p:grpSpPr>
          <a:xfrm>
            <a:off x="7444656" y="3802810"/>
            <a:ext cx="481667" cy="628628"/>
            <a:chOff x="-18258450" y="2809825"/>
            <a:chExt cx="232375" cy="303275"/>
          </a:xfrm>
        </p:grpSpPr>
        <p:sp>
          <p:nvSpPr>
            <p:cNvPr id="7887" name="Google Shape;7887;p76"/>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76"/>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76"/>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90" name="Google Shape;7890;p76"/>
          <p:cNvSpPr/>
          <p:nvPr/>
        </p:nvSpPr>
        <p:spPr>
          <a:xfrm>
            <a:off x="1942119" y="4592991"/>
            <a:ext cx="628628" cy="633500"/>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91" name="Google Shape;7891;p76"/>
          <p:cNvGrpSpPr/>
          <p:nvPr/>
        </p:nvGrpSpPr>
        <p:grpSpPr>
          <a:xfrm>
            <a:off x="5058257" y="4593644"/>
            <a:ext cx="553489" cy="631893"/>
            <a:chOff x="-16422500" y="2425450"/>
            <a:chExt cx="267025" cy="304850"/>
          </a:xfrm>
        </p:grpSpPr>
        <p:sp>
          <p:nvSpPr>
            <p:cNvPr id="7892" name="Google Shape;7892;p76"/>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76"/>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76"/>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5" name="Google Shape;7895;p76"/>
          <p:cNvGrpSpPr/>
          <p:nvPr/>
        </p:nvGrpSpPr>
        <p:grpSpPr>
          <a:xfrm>
            <a:off x="8128604" y="4594451"/>
            <a:ext cx="631893" cy="630235"/>
            <a:chOff x="-16442200" y="2801175"/>
            <a:chExt cx="304850" cy="304050"/>
          </a:xfrm>
        </p:grpSpPr>
        <p:sp>
          <p:nvSpPr>
            <p:cNvPr id="7896" name="Google Shape;7896;p76"/>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76"/>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76"/>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99" name="Google Shape;7899;p76"/>
          <p:cNvSpPr/>
          <p:nvPr/>
        </p:nvSpPr>
        <p:spPr>
          <a:xfrm>
            <a:off x="4276881" y="4596255"/>
            <a:ext cx="628576" cy="62697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76"/>
          <p:cNvSpPr/>
          <p:nvPr/>
        </p:nvSpPr>
        <p:spPr>
          <a:xfrm>
            <a:off x="4232053" y="2275168"/>
            <a:ext cx="633500" cy="584115"/>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01" name="Google Shape;7901;p76"/>
          <p:cNvGrpSpPr/>
          <p:nvPr/>
        </p:nvGrpSpPr>
        <p:grpSpPr>
          <a:xfrm>
            <a:off x="4229557" y="3035125"/>
            <a:ext cx="641687" cy="626556"/>
            <a:chOff x="-19802200" y="2416025"/>
            <a:chExt cx="309575" cy="302275"/>
          </a:xfrm>
        </p:grpSpPr>
        <p:sp>
          <p:nvSpPr>
            <p:cNvPr id="7902" name="Google Shape;7902;p76"/>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76"/>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76"/>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76"/>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76"/>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07" name="Google Shape;7907;p76"/>
          <p:cNvGrpSpPr/>
          <p:nvPr/>
        </p:nvGrpSpPr>
        <p:grpSpPr>
          <a:xfrm>
            <a:off x="4233651" y="3802008"/>
            <a:ext cx="633500" cy="630235"/>
            <a:chOff x="-19801400" y="2788575"/>
            <a:chExt cx="305625" cy="304050"/>
          </a:xfrm>
        </p:grpSpPr>
        <p:sp>
          <p:nvSpPr>
            <p:cNvPr id="7908" name="Google Shape;7908;p76"/>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76"/>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76"/>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76"/>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76"/>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76"/>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4" name="Google Shape;7914;p76"/>
          <p:cNvGrpSpPr/>
          <p:nvPr/>
        </p:nvGrpSpPr>
        <p:grpSpPr>
          <a:xfrm>
            <a:off x="8173753" y="2251888"/>
            <a:ext cx="563284" cy="630235"/>
            <a:chOff x="-17903225" y="2060800"/>
            <a:chExt cx="271750" cy="304050"/>
          </a:xfrm>
        </p:grpSpPr>
        <p:sp>
          <p:nvSpPr>
            <p:cNvPr id="7915" name="Google Shape;7915;p76"/>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76"/>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76"/>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8" name="Google Shape;7918;p76"/>
          <p:cNvGrpSpPr/>
          <p:nvPr/>
        </p:nvGrpSpPr>
        <p:grpSpPr>
          <a:xfrm>
            <a:off x="8139474" y="3033283"/>
            <a:ext cx="631841" cy="630235"/>
            <a:chOff x="-17918975" y="2435725"/>
            <a:chExt cx="304825" cy="304050"/>
          </a:xfrm>
        </p:grpSpPr>
        <p:sp>
          <p:nvSpPr>
            <p:cNvPr id="7919" name="Google Shape;7919;p76"/>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76"/>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1" name="Google Shape;7921;p76"/>
          <p:cNvGrpSpPr/>
          <p:nvPr/>
        </p:nvGrpSpPr>
        <p:grpSpPr>
          <a:xfrm>
            <a:off x="8177821" y="3803639"/>
            <a:ext cx="555148" cy="626971"/>
            <a:chOff x="-17899300" y="2810625"/>
            <a:chExt cx="267825" cy="302475"/>
          </a:xfrm>
        </p:grpSpPr>
        <p:sp>
          <p:nvSpPr>
            <p:cNvPr id="7922" name="Google Shape;7922;p76"/>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76"/>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76"/>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5" name="Google Shape;7925;p76"/>
          <p:cNvGrpSpPr/>
          <p:nvPr/>
        </p:nvGrpSpPr>
        <p:grpSpPr>
          <a:xfrm>
            <a:off x="2718957" y="4614889"/>
            <a:ext cx="630235" cy="589452"/>
            <a:chOff x="-16066500" y="2060800"/>
            <a:chExt cx="304050" cy="284375"/>
          </a:xfrm>
        </p:grpSpPr>
        <p:sp>
          <p:nvSpPr>
            <p:cNvPr id="7926" name="Google Shape;7926;p76"/>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76"/>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76"/>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76"/>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76"/>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31" name="Google Shape;7931;p76"/>
          <p:cNvSpPr/>
          <p:nvPr/>
        </p:nvSpPr>
        <p:spPr>
          <a:xfrm>
            <a:off x="5793270" y="4593016"/>
            <a:ext cx="633500" cy="633448"/>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76"/>
          <p:cNvSpPr/>
          <p:nvPr/>
        </p:nvSpPr>
        <p:spPr>
          <a:xfrm>
            <a:off x="8958322" y="4593198"/>
            <a:ext cx="522501" cy="633085"/>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76"/>
          <p:cNvSpPr/>
          <p:nvPr/>
        </p:nvSpPr>
        <p:spPr>
          <a:xfrm>
            <a:off x="7351687" y="4595841"/>
            <a:ext cx="633448" cy="62779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34" name="Google Shape;7934;p76"/>
          <p:cNvGrpSpPr/>
          <p:nvPr/>
        </p:nvGrpSpPr>
        <p:grpSpPr>
          <a:xfrm>
            <a:off x="10565234" y="3063668"/>
            <a:ext cx="491149" cy="559085"/>
            <a:chOff x="4995050" y="3245650"/>
            <a:chExt cx="236950" cy="269725"/>
          </a:xfrm>
        </p:grpSpPr>
        <p:sp>
          <p:nvSpPr>
            <p:cNvPr id="7935" name="Google Shape;7935;p76"/>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76"/>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76"/>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38" name="Google Shape;7938;p76"/>
            <p:cNvGrpSpPr/>
            <p:nvPr/>
          </p:nvGrpSpPr>
          <p:grpSpPr>
            <a:xfrm>
              <a:off x="4995050" y="3245650"/>
              <a:ext cx="236950" cy="269725"/>
              <a:chOff x="4995050" y="3245650"/>
              <a:chExt cx="236950" cy="269725"/>
            </a:xfrm>
          </p:grpSpPr>
          <p:sp>
            <p:nvSpPr>
              <p:cNvPr id="7939" name="Google Shape;7939;p76"/>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76"/>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7941" name="Google Shape;7941;p76"/>
          <p:cNvGrpSpPr/>
          <p:nvPr/>
        </p:nvGrpSpPr>
        <p:grpSpPr>
          <a:xfrm>
            <a:off x="7364958" y="2252992"/>
            <a:ext cx="644999" cy="641723"/>
            <a:chOff x="4724650" y="2885700"/>
            <a:chExt cx="270750" cy="269375"/>
          </a:xfrm>
        </p:grpSpPr>
        <p:sp>
          <p:nvSpPr>
            <p:cNvPr id="7942" name="Google Shape;7942;p76"/>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76"/>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76"/>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76"/>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76"/>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76"/>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76"/>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9" name="Google Shape;7949;p76"/>
          <p:cNvGrpSpPr/>
          <p:nvPr/>
        </p:nvGrpSpPr>
        <p:grpSpPr>
          <a:xfrm>
            <a:off x="5854432" y="2245160"/>
            <a:ext cx="519233" cy="623763"/>
            <a:chOff x="4459350" y="2882125"/>
            <a:chExt cx="228375" cy="274350"/>
          </a:xfrm>
        </p:grpSpPr>
        <p:sp>
          <p:nvSpPr>
            <p:cNvPr id="7950" name="Google Shape;7950;p76"/>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76"/>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76"/>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76"/>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76"/>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955" name="Google Shape;7955;p76"/>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7956" name="Google Shape;7956;p76"/>
          <p:cNvSpPr txBox="1"/>
          <p:nvPr/>
        </p:nvSpPr>
        <p:spPr>
          <a:xfrm>
            <a:off x="1627333" y="1447800"/>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Nature Icons</a:t>
            </a:r>
            <a:endParaRPr sz="3200" kern="0">
              <a:solidFill>
                <a:srgbClr val="FFFFFF"/>
              </a:solidFill>
              <a:latin typeface="Arial"/>
              <a:cs typeface="Arial"/>
              <a:sym typeface="Aria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60"/>
        <p:cNvGrpSpPr/>
        <p:nvPr/>
      </p:nvGrpSpPr>
      <p:grpSpPr>
        <a:xfrm>
          <a:off x="0" y="0"/>
          <a:ext cx="0" cy="0"/>
          <a:chOff x="0" y="0"/>
          <a:chExt cx="0" cy="0"/>
        </a:xfrm>
      </p:grpSpPr>
      <p:sp>
        <p:nvSpPr>
          <p:cNvPr id="7961" name="Google Shape;7961;p77"/>
          <p:cNvSpPr txBox="1">
            <a:spLocks noGrp="1"/>
          </p:cNvSpPr>
          <p:nvPr>
            <p:ph type="title" idx="4294967295"/>
          </p:nvPr>
        </p:nvSpPr>
        <p:spPr>
          <a:xfrm>
            <a:off x="1424133" y="1244600"/>
            <a:ext cx="9396400" cy="643200"/>
          </a:xfrm>
          <a:prstGeom prst="rect">
            <a:avLst/>
          </a:prstGeom>
        </p:spPr>
        <p:txBody>
          <a:bodyPr spcFirstLastPara="1" wrap="square" lIns="121900" tIns="121900" rIns="121900" bIns="121900" anchor="t" anchorCtr="0">
            <a:noAutofit/>
          </a:bodyPr>
          <a:lstStyle/>
          <a:p>
            <a:pPr>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7962" name="Google Shape;7962;p77"/>
          <p:cNvSpPr/>
          <p:nvPr/>
        </p:nvSpPr>
        <p:spPr>
          <a:xfrm>
            <a:off x="1125467" y="2173519"/>
            <a:ext cx="577712" cy="563708"/>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63" name="Google Shape;7963;p77"/>
          <p:cNvGrpSpPr/>
          <p:nvPr/>
        </p:nvGrpSpPr>
        <p:grpSpPr>
          <a:xfrm>
            <a:off x="1129443" y="2853883"/>
            <a:ext cx="568616" cy="561061"/>
            <a:chOff x="-6713450" y="2397900"/>
            <a:chExt cx="295375" cy="291450"/>
          </a:xfrm>
        </p:grpSpPr>
        <p:sp>
          <p:nvSpPr>
            <p:cNvPr id="7964" name="Google Shape;7964;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66" name="Google Shape;7966;p77"/>
          <p:cNvSpPr/>
          <p:nvPr/>
        </p:nvSpPr>
        <p:spPr>
          <a:xfrm>
            <a:off x="1145900" y="3546972"/>
            <a:ext cx="568665" cy="562552"/>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67" name="Google Shape;7967;p77"/>
          <p:cNvGrpSpPr/>
          <p:nvPr/>
        </p:nvGrpSpPr>
        <p:grpSpPr>
          <a:xfrm>
            <a:off x="4735793" y="2175202"/>
            <a:ext cx="564092" cy="560676"/>
            <a:chOff x="-4932650" y="2046625"/>
            <a:chExt cx="293025" cy="291250"/>
          </a:xfrm>
        </p:grpSpPr>
        <p:sp>
          <p:nvSpPr>
            <p:cNvPr id="7968" name="Google Shape;7968;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70" name="Google Shape;7970;p77"/>
          <p:cNvSpPr/>
          <p:nvPr/>
        </p:nvSpPr>
        <p:spPr>
          <a:xfrm>
            <a:off x="4737728" y="2854436"/>
            <a:ext cx="561061" cy="559569"/>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71" name="Google Shape;7971;p77"/>
          <p:cNvGrpSpPr/>
          <p:nvPr/>
        </p:nvGrpSpPr>
        <p:grpSpPr>
          <a:xfrm>
            <a:off x="4751701" y="3547943"/>
            <a:ext cx="564092" cy="561061"/>
            <a:chOff x="-4931075" y="2765725"/>
            <a:chExt cx="293025" cy="291450"/>
          </a:xfrm>
        </p:grpSpPr>
        <p:sp>
          <p:nvSpPr>
            <p:cNvPr id="7972" name="Google Shape;7972;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4" name="Google Shape;7974;p77"/>
          <p:cNvGrpSpPr/>
          <p:nvPr/>
        </p:nvGrpSpPr>
        <p:grpSpPr>
          <a:xfrm>
            <a:off x="8359124" y="2208386"/>
            <a:ext cx="561061" cy="494309"/>
            <a:chOff x="-3137650" y="2067900"/>
            <a:chExt cx="291450" cy="256775"/>
          </a:xfrm>
        </p:grpSpPr>
        <p:sp>
          <p:nvSpPr>
            <p:cNvPr id="7975" name="Google Shape;7975;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8" name="Google Shape;7978;p77"/>
          <p:cNvGrpSpPr/>
          <p:nvPr/>
        </p:nvGrpSpPr>
        <p:grpSpPr>
          <a:xfrm>
            <a:off x="8359124" y="2853235"/>
            <a:ext cx="561061" cy="562360"/>
            <a:chOff x="-3137650" y="2408950"/>
            <a:chExt cx="291450" cy="292125"/>
          </a:xfrm>
        </p:grpSpPr>
        <p:sp>
          <p:nvSpPr>
            <p:cNvPr id="7979" name="Google Shape;7979;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4" name="Google Shape;7984;p77"/>
          <p:cNvGrpSpPr/>
          <p:nvPr/>
        </p:nvGrpSpPr>
        <p:grpSpPr>
          <a:xfrm>
            <a:off x="8375032" y="3580550"/>
            <a:ext cx="561061" cy="495849"/>
            <a:chOff x="-3137650" y="2787000"/>
            <a:chExt cx="291450" cy="257575"/>
          </a:xfrm>
        </p:grpSpPr>
        <p:sp>
          <p:nvSpPr>
            <p:cNvPr id="7985" name="Google Shape;7985;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93" name="Google Shape;7993;p77"/>
          <p:cNvSpPr/>
          <p:nvPr/>
        </p:nvSpPr>
        <p:spPr>
          <a:xfrm>
            <a:off x="1812179" y="4392822"/>
            <a:ext cx="561061" cy="394253"/>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77"/>
          <p:cNvSpPr/>
          <p:nvPr/>
        </p:nvSpPr>
        <p:spPr>
          <a:xfrm>
            <a:off x="1850568" y="2173977"/>
            <a:ext cx="562552" cy="562793"/>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77"/>
          <p:cNvSpPr/>
          <p:nvPr/>
        </p:nvSpPr>
        <p:spPr>
          <a:xfrm>
            <a:off x="1848282" y="2852366"/>
            <a:ext cx="567124" cy="563708"/>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996" name="Google Shape;7996;p77"/>
          <p:cNvGrpSpPr/>
          <p:nvPr/>
        </p:nvGrpSpPr>
        <p:grpSpPr>
          <a:xfrm>
            <a:off x="1865935" y="3547196"/>
            <a:ext cx="562552" cy="562552"/>
            <a:chOff x="-6354300" y="2757075"/>
            <a:chExt cx="292225" cy="292225"/>
          </a:xfrm>
        </p:grpSpPr>
        <p:sp>
          <p:nvSpPr>
            <p:cNvPr id="7997" name="Google Shape;7997;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1" name="Google Shape;8001;p77"/>
          <p:cNvGrpSpPr/>
          <p:nvPr/>
        </p:nvGrpSpPr>
        <p:grpSpPr>
          <a:xfrm>
            <a:off x="5457939" y="2172747"/>
            <a:ext cx="565584" cy="565584"/>
            <a:chOff x="-4573475" y="2045850"/>
            <a:chExt cx="293800" cy="293800"/>
          </a:xfrm>
        </p:grpSpPr>
        <p:sp>
          <p:nvSpPr>
            <p:cNvPr id="8002" name="Google Shape;8002;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4" name="Google Shape;8004;p77"/>
          <p:cNvGrpSpPr/>
          <p:nvPr/>
        </p:nvGrpSpPr>
        <p:grpSpPr>
          <a:xfrm>
            <a:off x="5457170" y="2851600"/>
            <a:ext cx="567124" cy="565633"/>
            <a:chOff x="-4570325" y="2405775"/>
            <a:chExt cx="294600" cy="293825"/>
          </a:xfrm>
        </p:grpSpPr>
        <p:sp>
          <p:nvSpPr>
            <p:cNvPr id="8005" name="Google Shape;8005;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7" name="Google Shape;8007;p77"/>
          <p:cNvGrpSpPr/>
          <p:nvPr/>
        </p:nvGrpSpPr>
        <p:grpSpPr>
          <a:xfrm>
            <a:off x="5474594" y="3546451"/>
            <a:ext cx="564092" cy="564044"/>
            <a:chOff x="-4572700" y="2764950"/>
            <a:chExt cx="293025" cy="293000"/>
          </a:xfrm>
        </p:grpSpPr>
        <p:sp>
          <p:nvSpPr>
            <p:cNvPr id="8008" name="Google Shape;8008;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3" name="Google Shape;8013;p77"/>
          <p:cNvGrpSpPr/>
          <p:nvPr/>
        </p:nvGrpSpPr>
        <p:grpSpPr>
          <a:xfrm>
            <a:off x="9099609" y="2174986"/>
            <a:ext cx="553120" cy="561109"/>
            <a:chOff x="-2777700" y="2049775"/>
            <a:chExt cx="287325" cy="291475"/>
          </a:xfrm>
        </p:grpSpPr>
        <p:sp>
          <p:nvSpPr>
            <p:cNvPr id="8014" name="Google Shape;8014;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7" name="Google Shape;8017;p77"/>
          <p:cNvGrpSpPr/>
          <p:nvPr/>
        </p:nvGrpSpPr>
        <p:grpSpPr>
          <a:xfrm>
            <a:off x="9094893" y="2853909"/>
            <a:ext cx="562552" cy="561012"/>
            <a:chOff x="-2571737" y="2403625"/>
            <a:chExt cx="292225" cy="291425"/>
          </a:xfrm>
        </p:grpSpPr>
        <p:sp>
          <p:nvSpPr>
            <p:cNvPr id="8018" name="Google Shape;8018;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5" name="Google Shape;8025;p77"/>
          <p:cNvGrpSpPr/>
          <p:nvPr/>
        </p:nvGrpSpPr>
        <p:grpSpPr>
          <a:xfrm>
            <a:off x="9094893" y="3548712"/>
            <a:ext cx="562552" cy="559520"/>
            <a:chOff x="-2571737" y="2764550"/>
            <a:chExt cx="292225" cy="290650"/>
          </a:xfrm>
        </p:grpSpPr>
        <p:sp>
          <p:nvSpPr>
            <p:cNvPr id="8026" name="Google Shape;8026;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9" name="Google Shape;8029;p77"/>
          <p:cNvGrpSpPr/>
          <p:nvPr/>
        </p:nvGrpSpPr>
        <p:grpSpPr>
          <a:xfrm>
            <a:off x="4027561" y="4307384"/>
            <a:ext cx="562552" cy="565152"/>
            <a:chOff x="-1333975" y="2365850"/>
            <a:chExt cx="292225" cy="293575"/>
          </a:xfrm>
        </p:grpSpPr>
        <p:sp>
          <p:nvSpPr>
            <p:cNvPr id="8030" name="Google Shape;8030;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8" name="Google Shape;8038;p77"/>
          <p:cNvGrpSpPr/>
          <p:nvPr/>
        </p:nvGrpSpPr>
        <p:grpSpPr>
          <a:xfrm>
            <a:off x="2605528" y="3547196"/>
            <a:ext cx="530693" cy="562552"/>
            <a:chOff x="-5995925" y="2757850"/>
            <a:chExt cx="275675" cy="292225"/>
          </a:xfrm>
        </p:grpSpPr>
        <p:sp>
          <p:nvSpPr>
            <p:cNvPr id="8039" name="Google Shape;8039;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8" name="Google Shape;8048;p77"/>
          <p:cNvGrpSpPr/>
          <p:nvPr/>
        </p:nvGrpSpPr>
        <p:grpSpPr>
          <a:xfrm>
            <a:off x="6179245" y="2175756"/>
            <a:ext cx="562601" cy="559569"/>
            <a:chOff x="-4211975" y="2046625"/>
            <a:chExt cx="292250" cy="290675"/>
          </a:xfrm>
        </p:grpSpPr>
        <p:sp>
          <p:nvSpPr>
            <p:cNvPr id="8049" name="Google Shape;8049;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1" name="Google Shape;8051;p77"/>
          <p:cNvGrpSpPr/>
          <p:nvPr/>
        </p:nvGrpSpPr>
        <p:grpSpPr>
          <a:xfrm>
            <a:off x="6245973" y="2851600"/>
            <a:ext cx="429145" cy="565633"/>
            <a:chOff x="-4178875" y="2405775"/>
            <a:chExt cx="222925" cy="293825"/>
          </a:xfrm>
        </p:grpSpPr>
        <p:sp>
          <p:nvSpPr>
            <p:cNvPr id="8052" name="Google Shape;8052;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5" name="Google Shape;8055;p77"/>
          <p:cNvGrpSpPr/>
          <p:nvPr/>
        </p:nvGrpSpPr>
        <p:grpSpPr>
          <a:xfrm>
            <a:off x="6195923" y="3564644"/>
            <a:ext cx="561061" cy="527661"/>
            <a:chOff x="-4211975" y="2783850"/>
            <a:chExt cx="291450" cy="274100"/>
          </a:xfrm>
        </p:grpSpPr>
        <p:sp>
          <p:nvSpPr>
            <p:cNvPr id="8056" name="Google Shape;8056;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59" name="Google Shape;8059;p77"/>
          <p:cNvSpPr/>
          <p:nvPr/>
        </p:nvSpPr>
        <p:spPr>
          <a:xfrm>
            <a:off x="9817116" y="2173327"/>
            <a:ext cx="532233" cy="564092"/>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60" name="Google Shape;8060;p77"/>
          <p:cNvGrpSpPr/>
          <p:nvPr/>
        </p:nvGrpSpPr>
        <p:grpSpPr>
          <a:xfrm>
            <a:off x="9802495" y="2853884"/>
            <a:ext cx="561061" cy="561061"/>
            <a:chOff x="-2419325" y="2408150"/>
            <a:chExt cx="291450" cy="291450"/>
          </a:xfrm>
        </p:grpSpPr>
        <p:sp>
          <p:nvSpPr>
            <p:cNvPr id="8061" name="Google Shape;8061;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68" name="Google Shape;8068;p77"/>
          <p:cNvSpPr/>
          <p:nvPr/>
        </p:nvSpPr>
        <p:spPr>
          <a:xfrm>
            <a:off x="9816347" y="3546202"/>
            <a:ext cx="565584" cy="564092"/>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69" name="Google Shape;8069;p77"/>
          <p:cNvGrpSpPr/>
          <p:nvPr/>
        </p:nvGrpSpPr>
        <p:grpSpPr>
          <a:xfrm>
            <a:off x="6231195" y="4308685"/>
            <a:ext cx="561061" cy="562552"/>
            <a:chOff x="-1333200" y="2770450"/>
            <a:chExt cx="291450" cy="292225"/>
          </a:xfrm>
        </p:grpSpPr>
        <p:sp>
          <p:nvSpPr>
            <p:cNvPr id="8070" name="Google Shape;8070;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2" name="Google Shape;8072;p77"/>
          <p:cNvGrpSpPr/>
          <p:nvPr/>
        </p:nvGrpSpPr>
        <p:grpSpPr>
          <a:xfrm>
            <a:off x="3293346" y="2175008"/>
            <a:ext cx="564092" cy="561061"/>
            <a:chOff x="-5635200" y="2037975"/>
            <a:chExt cx="293025" cy="291450"/>
          </a:xfrm>
        </p:grpSpPr>
        <p:sp>
          <p:nvSpPr>
            <p:cNvPr id="8073" name="Google Shape;8073;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5" name="Google Shape;8075;p77"/>
          <p:cNvGrpSpPr/>
          <p:nvPr/>
        </p:nvGrpSpPr>
        <p:grpSpPr>
          <a:xfrm>
            <a:off x="3291061" y="2853883"/>
            <a:ext cx="568665" cy="561061"/>
            <a:chOff x="-5637575" y="2397900"/>
            <a:chExt cx="295400" cy="291450"/>
          </a:xfrm>
        </p:grpSpPr>
        <p:sp>
          <p:nvSpPr>
            <p:cNvPr id="8076" name="Google Shape;8076;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0" name="Google Shape;8080;p77"/>
          <p:cNvGrpSpPr/>
          <p:nvPr/>
        </p:nvGrpSpPr>
        <p:grpSpPr>
          <a:xfrm>
            <a:off x="3309278" y="3547196"/>
            <a:ext cx="564044" cy="562552"/>
            <a:chOff x="-5635975" y="2757075"/>
            <a:chExt cx="293000" cy="292225"/>
          </a:xfrm>
        </p:grpSpPr>
        <p:sp>
          <p:nvSpPr>
            <p:cNvPr id="8081" name="Google Shape;8081;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3" name="Google Shape;8083;p77"/>
          <p:cNvGrpSpPr/>
          <p:nvPr/>
        </p:nvGrpSpPr>
        <p:grpSpPr>
          <a:xfrm>
            <a:off x="6887858" y="2175008"/>
            <a:ext cx="564092" cy="561061"/>
            <a:chOff x="-3854375" y="2046625"/>
            <a:chExt cx="293025" cy="291450"/>
          </a:xfrm>
        </p:grpSpPr>
        <p:sp>
          <p:nvSpPr>
            <p:cNvPr id="8084" name="Google Shape;8084;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6" name="Google Shape;8086;p77"/>
          <p:cNvGrpSpPr/>
          <p:nvPr/>
        </p:nvGrpSpPr>
        <p:grpSpPr>
          <a:xfrm>
            <a:off x="6886342" y="2851623"/>
            <a:ext cx="567124" cy="565584"/>
            <a:chOff x="-3854375" y="2405000"/>
            <a:chExt cx="294600" cy="293800"/>
          </a:xfrm>
        </p:grpSpPr>
        <p:sp>
          <p:nvSpPr>
            <p:cNvPr id="8087" name="Google Shape;8087;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9" name="Google Shape;8089;p77"/>
          <p:cNvGrpSpPr/>
          <p:nvPr/>
        </p:nvGrpSpPr>
        <p:grpSpPr>
          <a:xfrm>
            <a:off x="6905282" y="3546451"/>
            <a:ext cx="561061" cy="564044"/>
            <a:chOff x="-3852025" y="2764950"/>
            <a:chExt cx="291450" cy="293000"/>
          </a:xfrm>
        </p:grpSpPr>
        <p:sp>
          <p:nvSpPr>
            <p:cNvPr id="8090" name="Google Shape;8090;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92" name="Google Shape;8092;p77"/>
          <p:cNvSpPr/>
          <p:nvPr/>
        </p:nvSpPr>
        <p:spPr>
          <a:xfrm>
            <a:off x="10534655" y="2242338"/>
            <a:ext cx="562552" cy="426065"/>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77"/>
          <p:cNvSpPr/>
          <p:nvPr/>
        </p:nvSpPr>
        <p:spPr>
          <a:xfrm>
            <a:off x="10534655" y="2853713"/>
            <a:ext cx="562552" cy="561012"/>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94" name="Google Shape;8094;p77"/>
          <p:cNvGrpSpPr/>
          <p:nvPr/>
        </p:nvGrpSpPr>
        <p:grpSpPr>
          <a:xfrm>
            <a:off x="10535400" y="3547197"/>
            <a:ext cx="561061" cy="562552"/>
            <a:chOff x="-2060175" y="2768875"/>
            <a:chExt cx="291450" cy="292225"/>
          </a:xfrm>
        </p:grpSpPr>
        <p:sp>
          <p:nvSpPr>
            <p:cNvPr id="8095" name="Google Shape;8095;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7" name="Google Shape;8097;p77"/>
          <p:cNvGrpSpPr/>
          <p:nvPr/>
        </p:nvGrpSpPr>
        <p:grpSpPr>
          <a:xfrm>
            <a:off x="2553547" y="4309428"/>
            <a:ext cx="562552" cy="561061"/>
            <a:chOff x="-937025" y="2064750"/>
            <a:chExt cx="292225" cy="291450"/>
          </a:xfrm>
        </p:grpSpPr>
        <p:sp>
          <p:nvSpPr>
            <p:cNvPr id="8098" name="Google Shape;8098;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01" name="Google Shape;8101;p77"/>
          <p:cNvGrpSpPr/>
          <p:nvPr/>
        </p:nvGrpSpPr>
        <p:grpSpPr>
          <a:xfrm>
            <a:off x="4024432" y="2174263"/>
            <a:ext cx="562601" cy="562552"/>
            <a:chOff x="-5276050" y="2037975"/>
            <a:chExt cx="292250" cy="292225"/>
          </a:xfrm>
        </p:grpSpPr>
        <p:sp>
          <p:nvSpPr>
            <p:cNvPr id="8102" name="Google Shape;8102;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05" name="Google Shape;8105;p77"/>
          <p:cNvSpPr/>
          <p:nvPr/>
        </p:nvSpPr>
        <p:spPr>
          <a:xfrm>
            <a:off x="4019587" y="2870557"/>
            <a:ext cx="573188" cy="527324"/>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77"/>
          <p:cNvSpPr/>
          <p:nvPr/>
        </p:nvSpPr>
        <p:spPr>
          <a:xfrm>
            <a:off x="4040812" y="3547742"/>
            <a:ext cx="562552" cy="561012"/>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07" name="Google Shape;8107;p77"/>
          <p:cNvGrpSpPr/>
          <p:nvPr/>
        </p:nvGrpSpPr>
        <p:grpSpPr>
          <a:xfrm>
            <a:off x="7702849" y="2175008"/>
            <a:ext cx="432177" cy="561061"/>
            <a:chOff x="-3462150" y="2046625"/>
            <a:chExt cx="224500" cy="291450"/>
          </a:xfrm>
        </p:grpSpPr>
        <p:sp>
          <p:nvSpPr>
            <p:cNvPr id="8108" name="Google Shape;8108;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5" name="Google Shape;8115;p77"/>
          <p:cNvGrpSpPr/>
          <p:nvPr/>
        </p:nvGrpSpPr>
        <p:grpSpPr>
          <a:xfrm>
            <a:off x="7670267" y="2852369"/>
            <a:ext cx="497341" cy="564092"/>
            <a:chOff x="-3478675" y="2405775"/>
            <a:chExt cx="258350" cy="293025"/>
          </a:xfrm>
        </p:grpSpPr>
        <p:sp>
          <p:nvSpPr>
            <p:cNvPr id="8116" name="Google Shape;8116;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0" name="Google Shape;8120;p77"/>
          <p:cNvGrpSpPr/>
          <p:nvPr/>
        </p:nvGrpSpPr>
        <p:grpSpPr>
          <a:xfrm>
            <a:off x="7753625" y="3547197"/>
            <a:ext cx="362441" cy="562552"/>
            <a:chOff x="-3443250" y="2765725"/>
            <a:chExt cx="188275" cy="292225"/>
          </a:xfrm>
        </p:grpSpPr>
        <p:sp>
          <p:nvSpPr>
            <p:cNvPr id="8121" name="Google Shape;8121;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5" name="Google Shape;8125;p77"/>
          <p:cNvGrpSpPr/>
          <p:nvPr/>
        </p:nvGrpSpPr>
        <p:grpSpPr>
          <a:xfrm>
            <a:off x="1125486" y="4307913"/>
            <a:ext cx="495849" cy="564092"/>
            <a:chOff x="-1684475" y="2049000"/>
            <a:chExt cx="257575" cy="293025"/>
          </a:xfrm>
        </p:grpSpPr>
        <p:sp>
          <p:nvSpPr>
            <p:cNvPr id="8126" name="Google Shape;8126;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30" name="Google Shape;8130;p77"/>
          <p:cNvSpPr/>
          <p:nvPr/>
        </p:nvSpPr>
        <p:spPr>
          <a:xfrm>
            <a:off x="3296393" y="4309034"/>
            <a:ext cx="586808" cy="561831"/>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31" name="Google Shape;8131;p77"/>
          <p:cNvGrpSpPr/>
          <p:nvPr/>
        </p:nvGrpSpPr>
        <p:grpSpPr>
          <a:xfrm>
            <a:off x="5512010" y="4308685"/>
            <a:ext cx="561061" cy="562552"/>
            <a:chOff x="-1700225" y="2768875"/>
            <a:chExt cx="291450" cy="292225"/>
          </a:xfrm>
        </p:grpSpPr>
        <p:sp>
          <p:nvSpPr>
            <p:cNvPr id="8132" name="Google Shape;8132;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8" name="Google Shape;8138;p77"/>
          <p:cNvGrpSpPr/>
          <p:nvPr/>
        </p:nvGrpSpPr>
        <p:grpSpPr>
          <a:xfrm>
            <a:off x="4803141" y="4307914"/>
            <a:ext cx="495849" cy="564092"/>
            <a:chOff x="-919700" y="2420750"/>
            <a:chExt cx="257575" cy="293025"/>
          </a:xfrm>
        </p:grpSpPr>
        <p:sp>
          <p:nvSpPr>
            <p:cNvPr id="8139" name="Google Shape;8139;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2" name="Google Shape;8142;p77"/>
          <p:cNvGrpSpPr/>
          <p:nvPr/>
        </p:nvGrpSpPr>
        <p:grpSpPr>
          <a:xfrm>
            <a:off x="2583397" y="2194601"/>
            <a:ext cx="546041" cy="547489"/>
            <a:chOff x="6679825" y="2693700"/>
            <a:chExt cx="257875" cy="258575"/>
          </a:xfrm>
        </p:grpSpPr>
        <p:sp>
          <p:nvSpPr>
            <p:cNvPr id="8143" name="Google Shape;8143;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5" name="Google Shape;8145;p77"/>
          <p:cNvGrpSpPr/>
          <p:nvPr/>
        </p:nvGrpSpPr>
        <p:grpSpPr>
          <a:xfrm>
            <a:off x="2569495" y="2856147"/>
            <a:ext cx="560708" cy="556349"/>
            <a:chOff x="6790450" y="3119050"/>
            <a:chExt cx="262750" cy="260675"/>
          </a:xfrm>
        </p:grpSpPr>
        <p:sp>
          <p:nvSpPr>
            <p:cNvPr id="8146" name="Google Shape;8146;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8" name="Google Shape;8148;p77"/>
          <p:cNvGrpSpPr/>
          <p:nvPr/>
        </p:nvGrpSpPr>
        <p:grpSpPr>
          <a:xfrm>
            <a:off x="9137444" y="5007249"/>
            <a:ext cx="477457" cy="543188"/>
            <a:chOff x="7660859" y="2571753"/>
            <a:chExt cx="366561" cy="417024"/>
          </a:xfrm>
        </p:grpSpPr>
        <p:sp>
          <p:nvSpPr>
            <p:cNvPr id="8149" name="Google Shape;8149;p77"/>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77"/>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77"/>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2" name="Google Shape;8152;p77"/>
          <p:cNvGrpSpPr/>
          <p:nvPr/>
        </p:nvGrpSpPr>
        <p:grpSpPr>
          <a:xfrm>
            <a:off x="5850351" y="5007249"/>
            <a:ext cx="543188" cy="543188"/>
            <a:chOff x="5566722" y="2571753"/>
            <a:chExt cx="417024" cy="417024"/>
          </a:xfrm>
        </p:grpSpPr>
        <p:sp>
          <p:nvSpPr>
            <p:cNvPr id="8153" name="Google Shape;8153;p77"/>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77"/>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5" name="Google Shape;8155;p77"/>
          <p:cNvGrpSpPr/>
          <p:nvPr/>
        </p:nvGrpSpPr>
        <p:grpSpPr>
          <a:xfrm>
            <a:off x="6672129" y="5143589"/>
            <a:ext cx="543175" cy="270507"/>
            <a:chOff x="6090251" y="2676413"/>
            <a:chExt cx="417014" cy="207677"/>
          </a:xfrm>
        </p:grpSpPr>
        <p:sp>
          <p:nvSpPr>
            <p:cNvPr id="8156" name="Google Shape;8156;p77"/>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77"/>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77"/>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77"/>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0" name="Google Shape;8160;p77"/>
          <p:cNvGrpSpPr/>
          <p:nvPr/>
        </p:nvGrpSpPr>
        <p:grpSpPr>
          <a:xfrm>
            <a:off x="8315667" y="5007249"/>
            <a:ext cx="543188" cy="543188"/>
            <a:chOff x="7137330" y="2571753"/>
            <a:chExt cx="417024" cy="417024"/>
          </a:xfrm>
        </p:grpSpPr>
        <p:sp>
          <p:nvSpPr>
            <p:cNvPr id="8161" name="Google Shape;8161;p77"/>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77"/>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77"/>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64" name="Google Shape;8164;p77"/>
          <p:cNvGrpSpPr/>
          <p:nvPr/>
        </p:nvGrpSpPr>
        <p:grpSpPr>
          <a:xfrm>
            <a:off x="7493891" y="5007249"/>
            <a:ext cx="543188" cy="543188"/>
            <a:chOff x="6613801" y="2571753"/>
            <a:chExt cx="417024" cy="417024"/>
          </a:xfrm>
        </p:grpSpPr>
        <p:sp>
          <p:nvSpPr>
            <p:cNvPr id="8165" name="Google Shape;8165;p77"/>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77"/>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77"/>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77"/>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77"/>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0" name="Google Shape;8170;p77"/>
          <p:cNvGrpSpPr/>
          <p:nvPr/>
        </p:nvGrpSpPr>
        <p:grpSpPr>
          <a:xfrm>
            <a:off x="10544323" y="4318374"/>
            <a:ext cx="543215" cy="543215"/>
            <a:chOff x="2964567" y="2571753"/>
            <a:chExt cx="417045" cy="417045"/>
          </a:xfrm>
        </p:grpSpPr>
        <p:sp>
          <p:nvSpPr>
            <p:cNvPr id="8171" name="Google Shape;8171;p77"/>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77"/>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3" name="Google Shape;8173;p77"/>
          <p:cNvGrpSpPr/>
          <p:nvPr/>
        </p:nvGrpSpPr>
        <p:grpSpPr>
          <a:xfrm>
            <a:off x="2563219" y="5087863"/>
            <a:ext cx="543188" cy="381960"/>
            <a:chOff x="3476576" y="2633631"/>
            <a:chExt cx="417024" cy="293244"/>
          </a:xfrm>
        </p:grpSpPr>
        <p:sp>
          <p:nvSpPr>
            <p:cNvPr id="8174" name="Google Shape;8174;p7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7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6" name="Google Shape;8176;p77"/>
          <p:cNvGrpSpPr/>
          <p:nvPr/>
        </p:nvGrpSpPr>
        <p:grpSpPr>
          <a:xfrm>
            <a:off x="3384995" y="5007344"/>
            <a:ext cx="543215" cy="542997"/>
            <a:chOff x="3988564" y="2571836"/>
            <a:chExt cx="417045" cy="416878"/>
          </a:xfrm>
        </p:grpSpPr>
        <p:sp>
          <p:nvSpPr>
            <p:cNvPr id="8177" name="Google Shape;8177;p77"/>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77"/>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9" name="Google Shape;8179;p77"/>
          <p:cNvGrpSpPr/>
          <p:nvPr/>
        </p:nvGrpSpPr>
        <p:grpSpPr>
          <a:xfrm>
            <a:off x="4206799" y="5007249"/>
            <a:ext cx="543188" cy="543188"/>
            <a:chOff x="4500573" y="2571753"/>
            <a:chExt cx="417024" cy="417024"/>
          </a:xfrm>
        </p:grpSpPr>
        <p:sp>
          <p:nvSpPr>
            <p:cNvPr id="8180" name="Google Shape;8180;p7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7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2" name="Google Shape;8182;p77"/>
          <p:cNvGrpSpPr/>
          <p:nvPr/>
        </p:nvGrpSpPr>
        <p:grpSpPr>
          <a:xfrm>
            <a:off x="5028575" y="5007249"/>
            <a:ext cx="543188" cy="543188"/>
            <a:chOff x="5012603" y="2571753"/>
            <a:chExt cx="417024" cy="417024"/>
          </a:xfrm>
        </p:grpSpPr>
        <p:sp>
          <p:nvSpPr>
            <p:cNvPr id="8183" name="Google Shape;8183;p7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7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85" name="Google Shape;8185;p77"/>
          <p:cNvSpPr/>
          <p:nvPr/>
        </p:nvSpPr>
        <p:spPr>
          <a:xfrm>
            <a:off x="6950386" y="4318470"/>
            <a:ext cx="543177" cy="543177"/>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86" name="Google Shape;8186;p77"/>
          <p:cNvGrpSpPr/>
          <p:nvPr/>
        </p:nvGrpSpPr>
        <p:grpSpPr>
          <a:xfrm>
            <a:off x="7644439" y="4318387"/>
            <a:ext cx="543243" cy="543188"/>
            <a:chOff x="812101" y="2571761"/>
            <a:chExt cx="417066" cy="417024"/>
          </a:xfrm>
        </p:grpSpPr>
        <p:sp>
          <p:nvSpPr>
            <p:cNvPr id="8187" name="Google Shape;8187;p7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7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7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7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1" name="Google Shape;8191;p77"/>
          <p:cNvGrpSpPr/>
          <p:nvPr/>
        </p:nvGrpSpPr>
        <p:grpSpPr>
          <a:xfrm>
            <a:off x="8338565" y="4318387"/>
            <a:ext cx="543188" cy="543188"/>
            <a:chOff x="1323129" y="2571761"/>
            <a:chExt cx="417024" cy="417024"/>
          </a:xfrm>
        </p:grpSpPr>
        <p:sp>
          <p:nvSpPr>
            <p:cNvPr id="8192" name="Google Shape;8192;p7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7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7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7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96" name="Google Shape;8196;p77"/>
          <p:cNvSpPr/>
          <p:nvPr/>
        </p:nvSpPr>
        <p:spPr>
          <a:xfrm>
            <a:off x="9103237" y="4367471"/>
            <a:ext cx="545868" cy="445181"/>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97" name="Google Shape;8197;p77"/>
          <p:cNvGrpSpPr/>
          <p:nvPr/>
        </p:nvGrpSpPr>
        <p:grpSpPr>
          <a:xfrm>
            <a:off x="9853865" y="4318458"/>
            <a:ext cx="544031" cy="543215"/>
            <a:chOff x="2344476" y="2571761"/>
            <a:chExt cx="417671" cy="417045"/>
          </a:xfrm>
        </p:grpSpPr>
        <p:sp>
          <p:nvSpPr>
            <p:cNvPr id="8198" name="Google Shape;8198;p77"/>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77"/>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455" y="2206629"/>
            <a:ext cx="1812876" cy="444979"/>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29221" y="2937223"/>
            <a:ext cx="9241339" cy="1815882"/>
          </a:xfrm>
          <a:prstGeom prst="rect">
            <a:avLst/>
          </a:prstGeom>
          <a:noFill/>
        </p:spPr>
        <p:txBody>
          <a:bodyPr wrap="square" rtlCol="0">
            <a:spAutoFit/>
          </a:bodyPr>
          <a:lstStyle/>
          <a:p>
            <a:pPr algn="ctr" defTabSz="1219140">
              <a:buClr>
                <a:srgbClr val="000000"/>
              </a:buClr>
              <a:defRPr/>
            </a:pPr>
            <a:r>
              <a:rPr lang="en-US" altLang="zh-CN" sz="4800" kern="0" dirty="0">
                <a:solidFill>
                  <a:srgbClr val="FFFFFF"/>
                </a:solidFill>
                <a:latin typeface="Arial"/>
                <a:cs typeface="Arial"/>
                <a:sym typeface="Arial"/>
                <a:hlinkClick r:id="rId4"/>
              </a:rPr>
              <a:t>www.greatppt.com</a:t>
            </a:r>
            <a:endParaRPr lang="en-US" altLang="zh-CN" sz="4800" kern="0" dirty="0">
              <a:solidFill>
                <a:srgbClr val="FFFFFF"/>
              </a:solidFill>
              <a:latin typeface="Arial"/>
              <a:cs typeface="Arial"/>
              <a:sym typeface="Arial"/>
            </a:endParaRPr>
          </a:p>
          <a:p>
            <a:pPr algn="ctr" defTabSz="1219140">
              <a:buClr>
                <a:srgbClr val="000000"/>
              </a:buClr>
              <a:defRPr/>
            </a:pPr>
            <a:r>
              <a:rPr lang="en-US" altLang="zh-CN" sz="3200" kern="0" dirty="0">
                <a:solidFill>
                  <a:srgbClr val="78909C">
                    <a:lumMod val="20000"/>
                    <a:lumOff val="80000"/>
                  </a:srgbClr>
                </a:solidFill>
                <a:latin typeface="Arial"/>
                <a:cs typeface="Arial"/>
                <a:sym typeface="Arial"/>
              </a:rPr>
              <a:t>Free Templates and Themes</a:t>
            </a:r>
          </a:p>
          <a:p>
            <a:pPr algn="ctr" defTabSz="1219140">
              <a:buClr>
                <a:srgbClr val="000000"/>
              </a:buClr>
              <a:defRPr/>
            </a:pPr>
            <a:r>
              <a:rPr lang="en-US" altLang="zh-CN" sz="3200" kern="0" dirty="0">
                <a:solidFill>
                  <a:srgbClr val="78909C">
                    <a:lumMod val="20000"/>
                    <a:lumOff val="80000"/>
                  </a:srgbClr>
                </a:solidFill>
                <a:latin typeface="Arial"/>
                <a:cs typeface="Arial"/>
                <a:sym typeface="Arial"/>
              </a:rPr>
              <a:t>Create beautiful presentations in minutes</a:t>
            </a:r>
            <a:endParaRPr lang="zh-CN" altLang="en-US" sz="3200" kern="0" dirty="0">
              <a:solidFill>
                <a:srgbClr val="78909C">
                  <a:lumMod val="20000"/>
                  <a:lumOff val="80000"/>
                </a:srgbClr>
              </a:solidFill>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56" descr="A close up of a garden&#10;&#10;Description automatically generated">
            <a:extLst>
              <a:ext uri="{FF2B5EF4-FFF2-40B4-BE49-F238E27FC236}">
                <a16:creationId xmlns:a16="http://schemas.microsoft.com/office/drawing/2014/main" id="{0A38BF13-C069-4743-8037-90831AE8BDF7}"/>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r="20500"/>
          <a:stretch/>
        </p:blipFill>
        <p:spPr>
          <a:xfrm>
            <a:off x="0" y="0"/>
            <a:ext cx="9692594" cy="6858000"/>
          </a:xfrm>
          <a:custGeom>
            <a:avLst/>
            <a:gdLst>
              <a:gd name="connsiteX0" fmla="*/ 0 w 9692594"/>
              <a:gd name="connsiteY0" fmla="*/ 0 h 6858000"/>
              <a:gd name="connsiteX1" fmla="*/ 1200930 w 9692594"/>
              <a:gd name="connsiteY1" fmla="*/ 0 h 6858000"/>
              <a:gd name="connsiteX2" fmla="*/ 1417638 w 9692594"/>
              <a:gd name="connsiteY2" fmla="*/ 0 h 6858000"/>
              <a:gd name="connsiteX3" fmla="*/ 4126150 w 9692594"/>
              <a:gd name="connsiteY3" fmla="*/ 0 h 6858000"/>
              <a:gd name="connsiteX4" fmla="*/ 4205359 w 9692594"/>
              <a:gd name="connsiteY4" fmla="*/ 36123 h 6858000"/>
              <a:gd name="connsiteX5" fmla="*/ 5410073 w 9692594"/>
              <a:gd name="connsiteY5" fmla="*/ 943429 h 6858000"/>
              <a:gd name="connsiteX6" fmla="*/ 5119787 w 9692594"/>
              <a:gd name="connsiteY6" fmla="*/ 4151086 h 6858000"/>
              <a:gd name="connsiteX7" fmla="*/ 8719330 w 9692594"/>
              <a:gd name="connsiteY7" fmla="*/ 5341257 h 6858000"/>
              <a:gd name="connsiteX8" fmla="*/ 9638108 w 9692594"/>
              <a:gd name="connsiteY8" fmla="*/ 6714656 h 6858000"/>
              <a:gd name="connsiteX9" fmla="*/ 9692594 w 9692594"/>
              <a:gd name="connsiteY9" fmla="*/ 6858000 h 6858000"/>
              <a:gd name="connsiteX10" fmla="*/ 1417638 w 9692594"/>
              <a:gd name="connsiteY10" fmla="*/ 6858000 h 6858000"/>
              <a:gd name="connsiteX11" fmla="*/ 1200930 w 9692594"/>
              <a:gd name="connsiteY11" fmla="*/ 6858000 h 6858000"/>
              <a:gd name="connsiteX12" fmla="*/ 0 w 9692594"/>
              <a:gd name="connsiteY1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92594" h="6858000">
                <a:moveTo>
                  <a:pt x="0" y="0"/>
                </a:moveTo>
                <a:lnTo>
                  <a:pt x="1200930" y="0"/>
                </a:lnTo>
                <a:lnTo>
                  <a:pt x="1417638" y="0"/>
                </a:lnTo>
                <a:lnTo>
                  <a:pt x="4126150" y="0"/>
                </a:lnTo>
                <a:lnTo>
                  <a:pt x="4205359" y="36123"/>
                </a:lnTo>
                <a:cubicBezTo>
                  <a:pt x="4735187" y="288321"/>
                  <a:pt x="5201582" y="589946"/>
                  <a:pt x="5410073" y="943429"/>
                </a:cubicBezTo>
                <a:cubicBezTo>
                  <a:pt x="5886626" y="1751391"/>
                  <a:pt x="4568244" y="3418115"/>
                  <a:pt x="5119787" y="4151086"/>
                </a:cubicBezTo>
                <a:cubicBezTo>
                  <a:pt x="5671330" y="4884057"/>
                  <a:pt x="8058930" y="4644571"/>
                  <a:pt x="8719330" y="5341257"/>
                </a:cubicBezTo>
                <a:cubicBezTo>
                  <a:pt x="9008255" y="5646057"/>
                  <a:pt x="9408305" y="6178201"/>
                  <a:pt x="9638108" y="6714656"/>
                </a:cubicBezTo>
                <a:lnTo>
                  <a:pt x="9692594" y="6858000"/>
                </a:lnTo>
                <a:lnTo>
                  <a:pt x="1417638" y="6858000"/>
                </a:lnTo>
                <a:lnTo>
                  <a:pt x="1200930" y="6858000"/>
                </a:lnTo>
                <a:lnTo>
                  <a:pt x="0" y="6858000"/>
                </a:lnTo>
                <a:close/>
              </a:path>
            </a:pathLst>
          </a:custGeom>
        </p:spPr>
      </p:pic>
      <p:sp>
        <p:nvSpPr>
          <p:cNvPr id="55" name="Freeform: Shape 54">
            <a:extLst>
              <a:ext uri="{FF2B5EF4-FFF2-40B4-BE49-F238E27FC236}">
                <a16:creationId xmlns:a16="http://schemas.microsoft.com/office/drawing/2014/main" id="{16D0F628-F597-4DD2-A721-BD003D88A5BF}"/>
              </a:ext>
            </a:extLst>
          </p:cNvPr>
          <p:cNvSpPr/>
          <p:nvPr/>
        </p:nvSpPr>
        <p:spPr>
          <a:xfrm>
            <a:off x="0" y="0"/>
            <a:ext cx="9692594" cy="6858000"/>
          </a:xfrm>
          <a:custGeom>
            <a:avLst/>
            <a:gdLst>
              <a:gd name="connsiteX0" fmla="*/ 0 w 9692594"/>
              <a:gd name="connsiteY0" fmla="*/ 0 h 6858000"/>
              <a:gd name="connsiteX1" fmla="*/ 1200930 w 9692594"/>
              <a:gd name="connsiteY1" fmla="*/ 0 h 6858000"/>
              <a:gd name="connsiteX2" fmla="*/ 1417638 w 9692594"/>
              <a:gd name="connsiteY2" fmla="*/ 0 h 6858000"/>
              <a:gd name="connsiteX3" fmla="*/ 4126150 w 9692594"/>
              <a:gd name="connsiteY3" fmla="*/ 0 h 6858000"/>
              <a:gd name="connsiteX4" fmla="*/ 4205359 w 9692594"/>
              <a:gd name="connsiteY4" fmla="*/ 36123 h 6858000"/>
              <a:gd name="connsiteX5" fmla="*/ 5410073 w 9692594"/>
              <a:gd name="connsiteY5" fmla="*/ 943429 h 6858000"/>
              <a:gd name="connsiteX6" fmla="*/ 5119787 w 9692594"/>
              <a:gd name="connsiteY6" fmla="*/ 4151086 h 6858000"/>
              <a:gd name="connsiteX7" fmla="*/ 8719330 w 9692594"/>
              <a:gd name="connsiteY7" fmla="*/ 5341257 h 6858000"/>
              <a:gd name="connsiteX8" fmla="*/ 9638108 w 9692594"/>
              <a:gd name="connsiteY8" fmla="*/ 6714656 h 6858000"/>
              <a:gd name="connsiteX9" fmla="*/ 9692594 w 9692594"/>
              <a:gd name="connsiteY9" fmla="*/ 6858000 h 6858000"/>
              <a:gd name="connsiteX10" fmla="*/ 1417638 w 9692594"/>
              <a:gd name="connsiteY10" fmla="*/ 6858000 h 6858000"/>
              <a:gd name="connsiteX11" fmla="*/ 1200930 w 9692594"/>
              <a:gd name="connsiteY11" fmla="*/ 6858000 h 6858000"/>
              <a:gd name="connsiteX12" fmla="*/ 0 w 9692594"/>
              <a:gd name="connsiteY12"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92594" h="6858000">
                <a:moveTo>
                  <a:pt x="0" y="0"/>
                </a:moveTo>
                <a:lnTo>
                  <a:pt x="1200930" y="0"/>
                </a:lnTo>
                <a:lnTo>
                  <a:pt x="1417638" y="0"/>
                </a:lnTo>
                <a:lnTo>
                  <a:pt x="4126150" y="0"/>
                </a:lnTo>
                <a:lnTo>
                  <a:pt x="4205359" y="36123"/>
                </a:lnTo>
                <a:cubicBezTo>
                  <a:pt x="4735187" y="288321"/>
                  <a:pt x="5201582" y="589946"/>
                  <a:pt x="5410073" y="943429"/>
                </a:cubicBezTo>
                <a:cubicBezTo>
                  <a:pt x="5886626" y="1751391"/>
                  <a:pt x="4568244" y="3418115"/>
                  <a:pt x="5119787" y="4151086"/>
                </a:cubicBezTo>
                <a:cubicBezTo>
                  <a:pt x="5671330" y="4884057"/>
                  <a:pt x="8058930" y="4644571"/>
                  <a:pt x="8719330" y="5341257"/>
                </a:cubicBezTo>
                <a:cubicBezTo>
                  <a:pt x="9008255" y="5646057"/>
                  <a:pt x="9408305" y="6178201"/>
                  <a:pt x="9638108" y="6714656"/>
                </a:cubicBezTo>
                <a:lnTo>
                  <a:pt x="9692594" y="6858000"/>
                </a:lnTo>
                <a:lnTo>
                  <a:pt x="1417638" y="6858000"/>
                </a:lnTo>
                <a:lnTo>
                  <a:pt x="1200930" y="6858000"/>
                </a:lnTo>
                <a:lnTo>
                  <a:pt x="0" y="6858000"/>
                </a:lnTo>
                <a:close/>
              </a:path>
            </a:pathLst>
          </a:custGeom>
          <a:gradFill>
            <a:gsLst>
              <a:gs pos="0">
                <a:srgbClr val="2F56D1">
                  <a:alpha val="87000"/>
                </a:srgbClr>
              </a:gs>
              <a:gs pos="100000">
                <a:srgbClr val="223F99">
                  <a:alpha val="98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 name="Group 5">
            <a:extLst>
              <a:ext uri="{FF2B5EF4-FFF2-40B4-BE49-F238E27FC236}">
                <a16:creationId xmlns:a16="http://schemas.microsoft.com/office/drawing/2014/main" id="{028B67F2-1230-4073-B045-DEAE8A56CCE2}"/>
              </a:ext>
            </a:extLst>
          </p:cNvPr>
          <p:cNvGrpSpPr/>
          <p:nvPr/>
        </p:nvGrpSpPr>
        <p:grpSpPr>
          <a:xfrm>
            <a:off x="6481709" y="2352487"/>
            <a:ext cx="5710291" cy="1156699"/>
            <a:chOff x="6687066" y="2352487"/>
            <a:chExt cx="5504934" cy="1156699"/>
          </a:xfrm>
        </p:grpSpPr>
        <p:cxnSp>
          <p:nvCxnSpPr>
            <p:cNvPr id="4" name="Straight Connector 3">
              <a:extLst>
                <a:ext uri="{FF2B5EF4-FFF2-40B4-BE49-F238E27FC236}">
                  <a16:creationId xmlns:a16="http://schemas.microsoft.com/office/drawing/2014/main" id="{5557221E-6F3A-4765-8FB1-D3302B15E719}"/>
                </a:ext>
              </a:extLst>
            </p:cNvPr>
            <p:cNvCxnSpPr/>
            <p:nvPr/>
          </p:nvCxnSpPr>
          <p:spPr>
            <a:xfrm>
              <a:off x="6687066" y="2352487"/>
              <a:ext cx="550493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D735AB03-C885-4103-9862-335831309404}"/>
                </a:ext>
              </a:extLst>
            </p:cNvPr>
            <p:cNvCxnSpPr/>
            <p:nvPr/>
          </p:nvCxnSpPr>
          <p:spPr>
            <a:xfrm>
              <a:off x="6687066" y="3509186"/>
              <a:ext cx="5504934"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2" name="Title 1">
            <a:extLst>
              <a:ext uri="{FF2B5EF4-FFF2-40B4-BE49-F238E27FC236}">
                <a16:creationId xmlns:a16="http://schemas.microsoft.com/office/drawing/2014/main" id="{1FAF2F1B-1DAE-473C-A282-0D1EB95AE622}"/>
              </a:ext>
            </a:extLst>
          </p:cNvPr>
          <p:cNvSpPr txBox="1">
            <a:spLocks/>
          </p:cNvSpPr>
          <p:nvPr/>
        </p:nvSpPr>
        <p:spPr>
          <a:xfrm>
            <a:off x="463551" y="1774116"/>
            <a:ext cx="3612662" cy="1107996"/>
          </a:xfrm>
          <a:prstGeom prst="rect">
            <a:avLst/>
          </a:prstGeom>
        </p:spPr>
        <p:txBody>
          <a:bodyPr vert="horz" wrap="square" lIns="0" tIns="0" rIns="0" bIns="0" rtlCol="0" anchor="ctr">
            <a:spAutoFit/>
          </a:bodyPr>
          <a:lstStyle>
            <a:lvl1pPr algn="ctr" defTabSz="914400" rtl="0" eaLnBrk="1" latinLnBrk="0" hangingPunct="1">
              <a:lnSpc>
                <a:spcPct val="90000"/>
              </a:lnSpc>
              <a:spcBef>
                <a:spcPct val="0"/>
              </a:spcBef>
              <a:buNone/>
              <a:defRPr sz="4000" b="1" kern="1200">
                <a:solidFill>
                  <a:srgbClr val="223F99"/>
                </a:solidFill>
                <a:latin typeface="Century Gothic" panose="020B0502020202020204" pitchFamily="34" charset="0"/>
                <a:ea typeface="+mj-ea"/>
                <a:cs typeface="+mj-cs"/>
              </a:defRPr>
            </a:lvl1pPr>
          </a:lstStyle>
          <a:p>
            <a:pPr algn="l"/>
            <a:r>
              <a:rPr lang="en-US" dirty="0">
                <a:solidFill>
                  <a:schemeClr val="bg1"/>
                </a:solidFill>
              </a:rPr>
              <a:t>SMART CITY PRESENTATION</a:t>
            </a:r>
          </a:p>
        </p:txBody>
      </p:sp>
      <p:sp>
        <p:nvSpPr>
          <p:cNvPr id="10" name="TextBox 9">
            <a:extLst>
              <a:ext uri="{FF2B5EF4-FFF2-40B4-BE49-F238E27FC236}">
                <a16:creationId xmlns:a16="http://schemas.microsoft.com/office/drawing/2014/main" id="{547B0B41-2947-4E60-AE40-F2CE507F2DCB}"/>
              </a:ext>
            </a:extLst>
          </p:cNvPr>
          <p:cNvSpPr txBox="1"/>
          <p:nvPr/>
        </p:nvSpPr>
        <p:spPr>
          <a:xfrm>
            <a:off x="463551" y="3108375"/>
            <a:ext cx="3607311" cy="1723549"/>
          </a:xfrm>
          <a:prstGeom prst="rect">
            <a:avLst/>
          </a:prstGeom>
          <a:noFill/>
        </p:spPr>
        <p:txBody>
          <a:bodyPr wrap="square" lIns="0" tIns="0" rIns="0" bIns="0" rtlCol="0" anchor="ctr">
            <a:spAutoFit/>
          </a:bodyPr>
          <a:lstStyle/>
          <a:p>
            <a:r>
              <a:rPr lang="en-US" sz="1400" dirty="0">
                <a:solidFill>
                  <a:schemeClr val="bg1"/>
                </a:solidFill>
                <a:latin typeface="+mj-lt"/>
                <a:cs typeface="Calibri" panose="020F0502020204030204" pitchFamily="34" charset="0"/>
              </a:rPr>
              <a:t>Lorem ipsum dolor sit </a:t>
            </a:r>
            <a:r>
              <a:rPr lang="en-US" sz="1400" dirty="0" err="1">
                <a:solidFill>
                  <a:schemeClr val="bg1"/>
                </a:solidFill>
                <a:latin typeface="+mj-lt"/>
                <a:cs typeface="Calibri" panose="020F0502020204030204" pitchFamily="34" charset="0"/>
              </a:rPr>
              <a:t>amet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consectetur</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adipiscing</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elit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Quisque</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lobortis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auctor</a:t>
            </a:r>
            <a:r>
              <a:rPr lang="en-US" sz="1400" dirty="0">
                <a:solidFill>
                  <a:schemeClr val="bg1"/>
                </a:solidFill>
                <a:latin typeface="+mj-lt"/>
                <a:cs typeface="Calibri" panose="020F0502020204030204" pitchFamily="34" charset="0"/>
              </a:rPr>
              <a:t> convallis. Nunc </a:t>
            </a:r>
            <a:r>
              <a:rPr lang="en-US" sz="1400" dirty="0" err="1">
                <a:solidFill>
                  <a:schemeClr val="bg1"/>
                </a:solidFill>
                <a:latin typeface="+mj-lt"/>
                <a:cs typeface="Calibri" panose="020F0502020204030204" pitchFamily="34" charset="0"/>
              </a:rPr>
              <a:t>justo</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metus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hendrerit</a:t>
            </a:r>
            <a:r>
              <a:rPr lang="en-US" sz="1400" dirty="0">
                <a:solidFill>
                  <a:schemeClr val="bg1"/>
                </a:solidFill>
                <a:latin typeface="+mj-lt"/>
                <a:cs typeface="Calibri" panose="020F0502020204030204" pitchFamily="34" charset="0"/>
              </a:rPr>
              <a:t> sit </a:t>
            </a:r>
            <a:r>
              <a:rPr lang="en-US" sz="1400" dirty="0" err="1">
                <a:solidFill>
                  <a:schemeClr val="bg1"/>
                </a:solidFill>
                <a:latin typeface="+mj-lt"/>
                <a:cs typeface="Calibri" panose="020F0502020204030204" pitchFamily="34" charset="0"/>
              </a:rPr>
              <a:t>amet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blandit</a:t>
            </a:r>
            <a:r>
              <a:rPr lang="en-US" sz="1400" dirty="0">
                <a:solidFill>
                  <a:schemeClr val="bg1"/>
                </a:solidFill>
                <a:latin typeface="+mj-lt"/>
                <a:cs typeface="Calibri" panose="020F0502020204030204" pitchFamily="34" charset="0"/>
              </a:rPr>
              <a:t> et, </a:t>
            </a:r>
            <a:r>
              <a:rPr lang="en-US" sz="1400" dirty="0" err="1">
                <a:solidFill>
                  <a:schemeClr val="bg1"/>
                </a:solidFill>
                <a:latin typeface="+mj-lt"/>
                <a:cs typeface="Calibri" panose="020F0502020204030204" pitchFamily="34" charset="0"/>
              </a:rPr>
              <a:t>laoreet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eget</a:t>
            </a:r>
            <a:r>
              <a:rPr lang="en-US" sz="1400" dirty="0">
                <a:solidFill>
                  <a:schemeClr val="bg1"/>
                </a:solidFill>
                <a:latin typeface="+mj-lt"/>
                <a:cs typeface="Calibri" panose="020F0502020204030204" pitchFamily="34" charset="0"/>
              </a:rPr>
              <a:t> ante. </a:t>
            </a:r>
            <a:r>
              <a:rPr lang="en-US" sz="1400" dirty="0" err="1">
                <a:solidFill>
                  <a:schemeClr val="bg1"/>
                </a:solidFill>
                <a:latin typeface="+mj-lt"/>
                <a:cs typeface="Calibri" panose="020F0502020204030204" pitchFamily="34" charset="0"/>
              </a:rPr>
              <a:t>Nulla</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eget</a:t>
            </a:r>
            <a:r>
              <a:rPr lang="en-US" sz="1400" dirty="0">
                <a:solidFill>
                  <a:schemeClr val="bg1"/>
                </a:solidFill>
                <a:latin typeface="+mj-lt"/>
                <a:cs typeface="Calibri" panose="020F0502020204030204" pitchFamily="34" charset="0"/>
              </a:rPr>
              <a:t> ligula </a:t>
            </a:r>
            <a:r>
              <a:rPr lang="en-US" sz="1400" dirty="0" err="1">
                <a:solidFill>
                  <a:schemeClr val="bg1"/>
                </a:solidFill>
                <a:latin typeface="+mj-lt"/>
                <a:cs typeface="Calibri" panose="020F0502020204030204" pitchFamily="34" charset="0"/>
              </a:rPr>
              <a:t>nec</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nisl</a:t>
            </a:r>
            <a:r>
              <a:rPr lang="en-US" sz="1400" dirty="0">
                <a:solidFill>
                  <a:schemeClr val="bg1"/>
                </a:solidFill>
                <a:latin typeface="+mj-lt"/>
                <a:cs typeface="Calibri" panose="020F0502020204030204" pitchFamily="34" charset="0"/>
              </a:rPr>
              <a:t> fermentum </a:t>
            </a:r>
            <a:r>
              <a:rPr lang="en-US" sz="1400" dirty="0" err="1">
                <a:solidFill>
                  <a:schemeClr val="bg1"/>
                </a:solidFill>
                <a:latin typeface="+mj-lt"/>
                <a:cs typeface="Calibri" panose="020F0502020204030204" pitchFamily="34" charset="0"/>
              </a:rPr>
              <a:t>mattis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Etiam</a:t>
            </a:r>
            <a:r>
              <a:rPr lang="en-US" sz="1400" dirty="0">
                <a:solidFill>
                  <a:schemeClr val="bg1"/>
                </a:solidFill>
                <a:latin typeface="+mj-lt"/>
                <a:cs typeface="Calibri" panose="020F0502020204030204" pitchFamily="34" charset="0"/>
              </a:rPr>
              <a:t> at ipsum </a:t>
            </a:r>
            <a:r>
              <a:rPr lang="en-US" sz="1400" dirty="0" err="1">
                <a:solidFill>
                  <a:schemeClr val="bg1"/>
                </a:solidFill>
                <a:latin typeface="+mj-lt"/>
                <a:cs typeface="Calibri" panose="020F0502020204030204" pitchFamily="34" charset="0"/>
              </a:rPr>
              <a:t>nec</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nibh</a:t>
            </a:r>
            <a:r>
              <a:rPr lang="en-US" sz="1400" dirty="0">
                <a:solidFill>
                  <a:schemeClr val="bg1"/>
                </a:solidFill>
                <a:latin typeface="+mj-lt"/>
                <a:cs typeface="Calibri" panose="020F0502020204030204" pitchFamily="34" charset="0"/>
              </a:rPr>
              <a:t> fermentum maximus non vel </a:t>
            </a:r>
            <a:r>
              <a:rPr lang="en-US" sz="1400" dirty="0" err="1">
                <a:solidFill>
                  <a:schemeClr val="bg1"/>
                </a:solidFill>
                <a:latin typeface="+mj-lt"/>
                <a:cs typeface="Calibri" panose="020F0502020204030204" pitchFamily="34" charset="0"/>
              </a:rPr>
              <a:t>turpis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Phasellus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mattis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risus</a:t>
            </a:r>
            <a:r>
              <a:rPr lang="en-US" sz="1400" dirty="0">
                <a:solidFill>
                  <a:schemeClr val="bg1"/>
                </a:solidFill>
                <a:latin typeface="+mj-lt"/>
                <a:cs typeface="Calibri" panose="020F0502020204030204" pitchFamily="34" charset="0"/>
              </a:rPr>
              <a:t> at </a:t>
            </a:r>
            <a:r>
              <a:rPr lang="en-US" sz="1400" dirty="0" err="1">
                <a:solidFill>
                  <a:schemeClr val="bg1"/>
                </a:solidFill>
                <a:latin typeface="+mj-lt"/>
                <a:cs typeface="Calibri" panose="020F0502020204030204" pitchFamily="34" charset="0"/>
              </a:rPr>
              <a:t>faucibus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venenatis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leo</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est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dignissim</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felis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eu</a:t>
            </a:r>
            <a:r>
              <a:rPr lang="en-US" sz="1400" dirty="0">
                <a:solidFill>
                  <a:schemeClr val="bg1"/>
                </a:solidFill>
                <a:latin typeface="+mj-lt"/>
                <a:cs typeface="Calibri" panose="020F0502020204030204" pitchFamily="34" charset="0"/>
              </a:rPr>
              <a:t> cursus nisi </a:t>
            </a:r>
            <a:r>
              <a:rPr lang="en-US" sz="1400" dirty="0" err="1">
                <a:solidFill>
                  <a:schemeClr val="bg1"/>
                </a:solidFill>
                <a:latin typeface="+mj-lt"/>
                <a:cs typeface="Calibri" panose="020F0502020204030204" pitchFamily="34" charset="0"/>
              </a:rPr>
              <a:t>erat</a:t>
            </a:r>
            <a:r>
              <a:rPr lang="en-US" sz="1400" dirty="0">
                <a:solidFill>
                  <a:schemeClr val="bg1"/>
                </a:solidFill>
                <a:latin typeface="+mj-lt"/>
                <a:cs typeface="Calibri" panose="020F0502020204030204" pitchFamily="34" charset="0"/>
              </a:rPr>
              <a:t> sit </a:t>
            </a:r>
            <a:r>
              <a:rPr lang="en-US" sz="1400" dirty="0" err="1">
                <a:solidFill>
                  <a:schemeClr val="bg1"/>
                </a:solidFill>
                <a:latin typeface="+mj-lt"/>
                <a:cs typeface="Calibri" panose="020F0502020204030204" pitchFamily="34" charset="0"/>
              </a:rPr>
              <a:t>amet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justo</a:t>
            </a:r>
            <a:r>
              <a:rPr lang="en-US" sz="1400" dirty="0">
                <a:solidFill>
                  <a:schemeClr val="bg1"/>
                </a:solidFill>
                <a:latin typeface="+mj-lt"/>
                <a:cs typeface="Calibri" panose="020F0502020204030204" pitchFamily="34" charset="0"/>
              </a:rPr>
              <a:t>. </a:t>
            </a:r>
          </a:p>
        </p:txBody>
      </p:sp>
      <p:grpSp>
        <p:nvGrpSpPr>
          <p:cNvPr id="12" name="Group 11">
            <a:extLst>
              <a:ext uri="{FF2B5EF4-FFF2-40B4-BE49-F238E27FC236}">
                <a16:creationId xmlns:a16="http://schemas.microsoft.com/office/drawing/2014/main" id="{9B6D56F2-18CE-495B-A133-A29D3FA5EE13}"/>
              </a:ext>
            </a:extLst>
          </p:cNvPr>
          <p:cNvGrpSpPr/>
          <p:nvPr/>
        </p:nvGrpSpPr>
        <p:grpSpPr>
          <a:xfrm>
            <a:off x="3753163" y="1300229"/>
            <a:ext cx="3236208" cy="5583624"/>
            <a:chOff x="1912938" y="1908175"/>
            <a:chExt cx="2867025" cy="4946650"/>
          </a:xfrm>
        </p:grpSpPr>
        <p:sp>
          <p:nvSpPr>
            <p:cNvPr id="13" name="Freeform 8">
              <a:extLst>
                <a:ext uri="{FF2B5EF4-FFF2-40B4-BE49-F238E27FC236}">
                  <a16:creationId xmlns:a16="http://schemas.microsoft.com/office/drawing/2014/main" id="{7E782E4F-F5A1-40B2-B10B-BD62D7998260}"/>
                </a:ext>
              </a:extLst>
            </p:cNvPr>
            <p:cNvSpPr>
              <a:spLocks/>
            </p:cNvSpPr>
            <p:nvPr/>
          </p:nvSpPr>
          <p:spPr bwMode="auto">
            <a:xfrm>
              <a:off x="2332039" y="4738688"/>
              <a:ext cx="1560023" cy="1925637"/>
            </a:xfrm>
            <a:custGeom>
              <a:avLst/>
              <a:gdLst>
                <a:gd name="T0" fmla="*/ 158 w 262"/>
                <a:gd name="T1" fmla="*/ 435 h 435"/>
                <a:gd name="T2" fmla="*/ 155 w 262"/>
                <a:gd name="T3" fmla="*/ 393 h 435"/>
                <a:gd name="T4" fmla="*/ 0 w 262"/>
                <a:gd name="T5" fmla="*/ 0 h 435"/>
                <a:gd name="T6" fmla="*/ 0 w 262"/>
                <a:gd name="T7" fmla="*/ 0 h 435"/>
                <a:gd name="T8" fmla="*/ 28 w 262"/>
                <a:gd name="T9" fmla="*/ 13 h 435"/>
                <a:gd name="T10" fmla="*/ 27 w 262"/>
                <a:gd name="T11" fmla="*/ 14 h 435"/>
                <a:gd name="T12" fmla="*/ 70 w 262"/>
                <a:gd name="T13" fmla="*/ 14 h 435"/>
                <a:gd name="T14" fmla="*/ 261 w 262"/>
                <a:gd name="T15" fmla="*/ 14 h 435"/>
                <a:gd name="T16" fmla="*/ 230 w 262"/>
                <a:gd name="T17" fmla="*/ 41 h 435"/>
                <a:gd name="T18" fmla="*/ 182 w 262"/>
                <a:gd name="T19" fmla="*/ 242 h 435"/>
                <a:gd name="T20" fmla="*/ 158 w 262"/>
                <a:gd name="T21" fmla="*/ 43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 h="435">
                  <a:moveTo>
                    <a:pt x="158" y="435"/>
                  </a:moveTo>
                  <a:cubicBezTo>
                    <a:pt x="156" y="435"/>
                    <a:pt x="154" y="423"/>
                    <a:pt x="155" y="393"/>
                  </a:cubicBezTo>
                  <a:cubicBezTo>
                    <a:pt x="158" y="263"/>
                    <a:pt x="2" y="2"/>
                    <a:pt x="0" y="0"/>
                  </a:cubicBezTo>
                  <a:cubicBezTo>
                    <a:pt x="0" y="0"/>
                    <a:pt x="0" y="0"/>
                    <a:pt x="0" y="0"/>
                  </a:cubicBezTo>
                  <a:cubicBezTo>
                    <a:pt x="8" y="6"/>
                    <a:pt x="17" y="11"/>
                    <a:pt x="28" y="13"/>
                  </a:cubicBezTo>
                  <a:cubicBezTo>
                    <a:pt x="27" y="14"/>
                    <a:pt x="27" y="14"/>
                    <a:pt x="27" y="14"/>
                  </a:cubicBezTo>
                  <a:cubicBezTo>
                    <a:pt x="70" y="14"/>
                    <a:pt x="70" y="14"/>
                    <a:pt x="70" y="14"/>
                  </a:cubicBezTo>
                  <a:cubicBezTo>
                    <a:pt x="261" y="14"/>
                    <a:pt x="261" y="14"/>
                    <a:pt x="261" y="14"/>
                  </a:cubicBezTo>
                  <a:cubicBezTo>
                    <a:pt x="262" y="24"/>
                    <a:pt x="254" y="34"/>
                    <a:pt x="230" y="41"/>
                  </a:cubicBezTo>
                  <a:cubicBezTo>
                    <a:pt x="166" y="59"/>
                    <a:pt x="178" y="173"/>
                    <a:pt x="182" y="242"/>
                  </a:cubicBezTo>
                  <a:cubicBezTo>
                    <a:pt x="184" y="295"/>
                    <a:pt x="165" y="435"/>
                    <a:pt x="158" y="435"/>
                  </a:cubicBezTo>
                </a:path>
              </a:pathLst>
            </a:custGeom>
            <a:gradFill>
              <a:gsLst>
                <a:gs pos="85000">
                  <a:srgbClr val="F3B295"/>
                </a:gs>
                <a:gs pos="38000">
                  <a:srgbClr val="DE9C7D"/>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pic>
          <p:nvPicPr>
            <p:cNvPr id="14" name="Picture 5">
              <a:extLst>
                <a:ext uri="{FF2B5EF4-FFF2-40B4-BE49-F238E27FC236}">
                  <a16:creationId xmlns:a16="http://schemas.microsoft.com/office/drawing/2014/main" id="{20AA0FBA-1C9C-4133-B723-70328B97400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94138" y="3198813"/>
              <a:ext cx="428625" cy="138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Freeform 6">
              <a:extLst>
                <a:ext uri="{FF2B5EF4-FFF2-40B4-BE49-F238E27FC236}">
                  <a16:creationId xmlns:a16="http://schemas.microsoft.com/office/drawing/2014/main" id="{2A452390-86FE-421A-97FD-F3770179D938}"/>
                </a:ext>
              </a:extLst>
            </p:cNvPr>
            <p:cNvSpPr>
              <a:spLocks/>
            </p:cNvSpPr>
            <p:nvPr/>
          </p:nvSpPr>
          <p:spPr bwMode="auto">
            <a:xfrm>
              <a:off x="1912938" y="3587750"/>
              <a:ext cx="2867025" cy="3267075"/>
            </a:xfrm>
            <a:custGeom>
              <a:avLst/>
              <a:gdLst>
                <a:gd name="T0" fmla="*/ 0 w 883"/>
                <a:gd name="T1" fmla="*/ 1008 h 1008"/>
                <a:gd name="T2" fmla="*/ 62 w 883"/>
                <a:gd name="T3" fmla="*/ 892 h 1008"/>
                <a:gd name="T4" fmla="*/ 114 w 883"/>
                <a:gd name="T5" fmla="*/ 749 h 1008"/>
                <a:gd name="T6" fmla="*/ 118 w 883"/>
                <a:gd name="T7" fmla="*/ 385 h 1008"/>
                <a:gd name="T8" fmla="*/ 119 w 883"/>
                <a:gd name="T9" fmla="*/ 242 h 1008"/>
                <a:gd name="T10" fmla="*/ 142 w 883"/>
                <a:gd name="T11" fmla="*/ 76 h 1008"/>
                <a:gd name="T12" fmla="*/ 154 w 883"/>
                <a:gd name="T13" fmla="*/ 14 h 1008"/>
                <a:gd name="T14" fmla="*/ 178 w 883"/>
                <a:gd name="T15" fmla="*/ 0 h 1008"/>
                <a:gd name="T16" fmla="*/ 210 w 883"/>
                <a:gd name="T17" fmla="*/ 14 h 1008"/>
                <a:gd name="T18" fmla="*/ 234 w 883"/>
                <a:gd name="T19" fmla="*/ 49 h 1008"/>
                <a:gd name="T20" fmla="*/ 243 w 883"/>
                <a:gd name="T21" fmla="*/ 80 h 1008"/>
                <a:gd name="T22" fmla="*/ 243 w 883"/>
                <a:gd name="T23" fmla="*/ 369 h 1008"/>
                <a:gd name="T24" fmla="*/ 259 w 883"/>
                <a:gd name="T25" fmla="*/ 411 h 1008"/>
                <a:gd name="T26" fmla="*/ 265 w 883"/>
                <a:gd name="T27" fmla="*/ 417 h 1008"/>
                <a:gd name="T28" fmla="*/ 420 w 883"/>
                <a:gd name="T29" fmla="*/ 810 h 1008"/>
                <a:gd name="T30" fmla="*/ 447 w 883"/>
                <a:gd name="T31" fmla="*/ 659 h 1008"/>
                <a:gd name="T32" fmla="*/ 526 w 883"/>
                <a:gd name="T33" fmla="*/ 431 h 1008"/>
                <a:gd name="T34" fmla="*/ 762 w 883"/>
                <a:gd name="T35" fmla="*/ 369 h 1008"/>
                <a:gd name="T36" fmla="*/ 789 w 883"/>
                <a:gd name="T37" fmla="*/ 212 h 1008"/>
                <a:gd name="T38" fmla="*/ 826 w 883"/>
                <a:gd name="T39" fmla="*/ 233 h 1008"/>
                <a:gd name="T40" fmla="*/ 832 w 883"/>
                <a:gd name="T41" fmla="*/ 242 h 1008"/>
                <a:gd name="T42" fmla="*/ 853 w 883"/>
                <a:gd name="T43" fmla="*/ 283 h 1008"/>
                <a:gd name="T44" fmla="*/ 803 w 883"/>
                <a:gd name="T45" fmla="*/ 355 h 1008"/>
                <a:gd name="T46" fmla="*/ 842 w 883"/>
                <a:gd name="T47" fmla="*/ 357 h 1008"/>
                <a:gd name="T48" fmla="*/ 853 w 883"/>
                <a:gd name="T49" fmla="*/ 457 h 1008"/>
                <a:gd name="T50" fmla="*/ 772 w 883"/>
                <a:gd name="T51" fmla="*/ 543 h 1008"/>
                <a:gd name="T52" fmla="*/ 842 w 883"/>
                <a:gd name="T53" fmla="*/ 534 h 1008"/>
                <a:gd name="T54" fmla="*/ 877 w 883"/>
                <a:gd name="T55" fmla="*/ 612 h 1008"/>
                <a:gd name="T56" fmla="*/ 828 w 883"/>
                <a:gd name="T57" fmla="*/ 663 h 1008"/>
                <a:gd name="T58" fmla="*/ 666 w 883"/>
                <a:gd name="T59" fmla="*/ 819 h 1008"/>
                <a:gd name="T60" fmla="*/ 475 w 883"/>
                <a:gd name="T61" fmla="*/ 960 h 1008"/>
                <a:gd name="T62" fmla="*/ 419 w 883"/>
                <a:gd name="T63"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3" h="1008">
                  <a:moveTo>
                    <a:pt x="419" y="1008"/>
                  </a:moveTo>
                  <a:cubicBezTo>
                    <a:pt x="0" y="1008"/>
                    <a:pt x="0" y="1008"/>
                    <a:pt x="0" y="1008"/>
                  </a:cubicBezTo>
                  <a:cubicBezTo>
                    <a:pt x="0" y="1008"/>
                    <a:pt x="0" y="1008"/>
                    <a:pt x="0" y="1008"/>
                  </a:cubicBezTo>
                  <a:cubicBezTo>
                    <a:pt x="23" y="969"/>
                    <a:pt x="44" y="929"/>
                    <a:pt x="62" y="892"/>
                  </a:cubicBezTo>
                  <a:cubicBezTo>
                    <a:pt x="84" y="849"/>
                    <a:pt x="100" y="811"/>
                    <a:pt x="107" y="786"/>
                  </a:cubicBezTo>
                  <a:cubicBezTo>
                    <a:pt x="111" y="775"/>
                    <a:pt x="113" y="762"/>
                    <a:pt x="114" y="749"/>
                  </a:cubicBezTo>
                  <a:cubicBezTo>
                    <a:pt x="121" y="684"/>
                    <a:pt x="108" y="601"/>
                    <a:pt x="100" y="566"/>
                  </a:cubicBezTo>
                  <a:cubicBezTo>
                    <a:pt x="91" y="524"/>
                    <a:pt x="117" y="416"/>
                    <a:pt x="118" y="385"/>
                  </a:cubicBezTo>
                  <a:cubicBezTo>
                    <a:pt x="120" y="355"/>
                    <a:pt x="117" y="284"/>
                    <a:pt x="119" y="242"/>
                  </a:cubicBezTo>
                  <a:cubicBezTo>
                    <a:pt x="119" y="242"/>
                    <a:pt x="119" y="242"/>
                    <a:pt x="119" y="242"/>
                  </a:cubicBezTo>
                  <a:cubicBezTo>
                    <a:pt x="119" y="240"/>
                    <a:pt x="119" y="239"/>
                    <a:pt x="119" y="238"/>
                  </a:cubicBezTo>
                  <a:cubicBezTo>
                    <a:pt x="120" y="207"/>
                    <a:pt x="140" y="130"/>
                    <a:pt x="142" y="76"/>
                  </a:cubicBezTo>
                  <a:cubicBezTo>
                    <a:pt x="142" y="69"/>
                    <a:pt x="143" y="62"/>
                    <a:pt x="143" y="56"/>
                  </a:cubicBezTo>
                  <a:cubicBezTo>
                    <a:pt x="146" y="33"/>
                    <a:pt x="151" y="20"/>
                    <a:pt x="154" y="14"/>
                  </a:cubicBezTo>
                  <a:cubicBezTo>
                    <a:pt x="156" y="10"/>
                    <a:pt x="157" y="8"/>
                    <a:pt x="157" y="8"/>
                  </a:cubicBezTo>
                  <a:cubicBezTo>
                    <a:pt x="159" y="5"/>
                    <a:pt x="167" y="0"/>
                    <a:pt x="178" y="0"/>
                  </a:cubicBezTo>
                  <a:cubicBezTo>
                    <a:pt x="178" y="0"/>
                    <a:pt x="178" y="0"/>
                    <a:pt x="178" y="0"/>
                  </a:cubicBezTo>
                  <a:cubicBezTo>
                    <a:pt x="188" y="0"/>
                    <a:pt x="199" y="3"/>
                    <a:pt x="210" y="14"/>
                  </a:cubicBezTo>
                  <a:cubicBezTo>
                    <a:pt x="215" y="18"/>
                    <a:pt x="219" y="23"/>
                    <a:pt x="224" y="30"/>
                  </a:cubicBezTo>
                  <a:cubicBezTo>
                    <a:pt x="227" y="35"/>
                    <a:pt x="231" y="42"/>
                    <a:pt x="234" y="49"/>
                  </a:cubicBezTo>
                  <a:cubicBezTo>
                    <a:pt x="237" y="57"/>
                    <a:pt x="240" y="66"/>
                    <a:pt x="242" y="75"/>
                  </a:cubicBezTo>
                  <a:cubicBezTo>
                    <a:pt x="242" y="76"/>
                    <a:pt x="242" y="78"/>
                    <a:pt x="243" y="80"/>
                  </a:cubicBezTo>
                  <a:cubicBezTo>
                    <a:pt x="243" y="369"/>
                    <a:pt x="243" y="369"/>
                    <a:pt x="243" y="369"/>
                  </a:cubicBezTo>
                  <a:cubicBezTo>
                    <a:pt x="243" y="369"/>
                    <a:pt x="243" y="369"/>
                    <a:pt x="243" y="369"/>
                  </a:cubicBezTo>
                  <a:cubicBezTo>
                    <a:pt x="243" y="385"/>
                    <a:pt x="249" y="400"/>
                    <a:pt x="259" y="411"/>
                  </a:cubicBezTo>
                  <a:cubicBezTo>
                    <a:pt x="259" y="411"/>
                    <a:pt x="259" y="411"/>
                    <a:pt x="259" y="411"/>
                  </a:cubicBezTo>
                  <a:cubicBezTo>
                    <a:pt x="261" y="413"/>
                    <a:pt x="263" y="415"/>
                    <a:pt x="265" y="417"/>
                  </a:cubicBezTo>
                  <a:cubicBezTo>
                    <a:pt x="265" y="417"/>
                    <a:pt x="265" y="417"/>
                    <a:pt x="265" y="417"/>
                  </a:cubicBezTo>
                  <a:cubicBezTo>
                    <a:pt x="265" y="417"/>
                    <a:pt x="265" y="417"/>
                    <a:pt x="265" y="417"/>
                  </a:cubicBezTo>
                  <a:cubicBezTo>
                    <a:pt x="267" y="419"/>
                    <a:pt x="423" y="680"/>
                    <a:pt x="420" y="810"/>
                  </a:cubicBezTo>
                  <a:cubicBezTo>
                    <a:pt x="419" y="840"/>
                    <a:pt x="421" y="852"/>
                    <a:pt x="423" y="852"/>
                  </a:cubicBezTo>
                  <a:cubicBezTo>
                    <a:pt x="430" y="852"/>
                    <a:pt x="449" y="712"/>
                    <a:pt x="447" y="659"/>
                  </a:cubicBezTo>
                  <a:cubicBezTo>
                    <a:pt x="443" y="590"/>
                    <a:pt x="431" y="476"/>
                    <a:pt x="495" y="458"/>
                  </a:cubicBezTo>
                  <a:cubicBezTo>
                    <a:pt x="519" y="451"/>
                    <a:pt x="527" y="441"/>
                    <a:pt x="526" y="431"/>
                  </a:cubicBezTo>
                  <a:cubicBezTo>
                    <a:pt x="700" y="431"/>
                    <a:pt x="700" y="431"/>
                    <a:pt x="700" y="431"/>
                  </a:cubicBezTo>
                  <a:cubicBezTo>
                    <a:pt x="734" y="431"/>
                    <a:pt x="762" y="403"/>
                    <a:pt x="762" y="369"/>
                  </a:cubicBezTo>
                  <a:cubicBezTo>
                    <a:pt x="762" y="216"/>
                    <a:pt x="762" y="216"/>
                    <a:pt x="762" y="216"/>
                  </a:cubicBezTo>
                  <a:cubicBezTo>
                    <a:pt x="769" y="214"/>
                    <a:pt x="778" y="212"/>
                    <a:pt x="789" y="212"/>
                  </a:cubicBezTo>
                  <a:cubicBezTo>
                    <a:pt x="791" y="212"/>
                    <a:pt x="792" y="212"/>
                    <a:pt x="794" y="213"/>
                  </a:cubicBezTo>
                  <a:cubicBezTo>
                    <a:pt x="806" y="214"/>
                    <a:pt x="817" y="223"/>
                    <a:pt x="826" y="233"/>
                  </a:cubicBezTo>
                  <a:cubicBezTo>
                    <a:pt x="826" y="233"/>
                    <a:pt x="826" y="233"/>
                    <a:pt x="826" y="233"/>
                  </a:cubicBezTo>
                  <a:cubicBezTo>
                    <a:pt x="828" y="236"/>
                    <a:pt x="830" y="239"/>
                    <a:pt x="832" y="242"/>
                  </a:cubicBezTo>
                  <a:cubicBezTo>
                    <a:pt x="832" y="242"/>
                    <a:pt x="832" y="242"/>
                    <a:pt x="832" y="242"/>
                  </a:cubicBezTo>
                  <a:cubicBezTo>
                    <a:pt x="843" y="257"/>
                    <a:pt x="851" y="275"/>
                    <a:pt x="853" y="283"/>
                  </a:cubicBezTo>
                  <a:cubicBezTo>
                    <a:pt x="855" y="291"/>
                    <a:pt x="844" y="307"/>
                    <a:pt x="832" y="322"/>
                  </a:cubicBezTo>
                  <a:cubicBezTo>
                    <a:pt x="819" y="340"/>
                    <a:pt x="803" y="355"/>
                    <a:pt x="803" y="355"/>
                  </a:cubicBezTo>
                  <a:cubicBezTo>
                    <a:pt x="803" y="355"/>
                    <a:pt x="816" y="355"/>
                    <a:pt x="831" y="356"/>
                  </a:cubicBezTo>
                  <a:cubicBezTo>
                    <a:pt x="834" y="356"/>
                    <a:pt x="838" y="356"/>
                    <a:pt x="842" y="357"/>
                  </a:cubicBezTo>
                  <a:cubicBezTo>
                    <a:pt x="860" y="358"/>
                    <a:pt x="874" y="386"/>
                    <a:pt x="878" y="412"/>
                  </a:cubicBezTo>
                  <a:cubicBezTo>
                    <a:pt x="880" y="420"/>
                    <a:pt x="868" y="438"/>
                    <a:pt x="853" y="457"/>
                  </a:cubicBezTo>
                  <a:cubicBezTo>
                    <a:pt x="850" y="460"/>
                    <a:pt x="847" y="464"/>
                    <a:pt x="844" y="467"/>
                  </a:cubicBezTo>
                  <a:cubicBezTo>
                    <a:pt x="814" y="503"/>
                    <a:pt x="773" y="541"/>
                    <a:pt x="772" y="543"/>
                  </a:cubicBezTo>
                  <a:cubicBezTo>
                    <a:pt x="774" y="542"/>
                    <a:pt x="820" y="534"/>
                    <a:pt x="842" y="534"/>
                  </a:cubicBezTo>
                  <a:cubicBezTo>
                    <a:pt x="842" y="534"/>
                    <a:pt x="842" y="534"/>
                    <a:pt x="842" y="534"/>
                  </a:cubicBezTo>
                  <a:cubicBezTo>
                    <a:pt x="843" y="534"/>
                    <a:pt x="844" y="534"/>
                    <a:pt x="845" y="534"/>
                  </a:cubicBezTo>
                  <a:cubicBezTo>
                    <a:pt x="865" y="535"/>
                    <a:pt x="883" y="589"/>
                    <a:pt x="877" y="612"/>
                  </a:cubicBezTo>
                  <a:cubicBezTo>
                    <a:pt x="875" y="620"/>
                    <a:pt x="859" y="636"/>
                    <a:pt x="838" y="655"/>
                  </a:cubicBezTo>
                  <a:cubicBezTo>
                    <a:pt x="835" y="658"/>
                    <a:pt x="831" y="661"/>
                    <a:pt x="828" y="663"/>
                  </a:cubicBezTo>
                  <a:cubicBezTo>
                    <a:pt x="792" y="696"/>
                    <a:pt x="753" y="737"/>
                    <a:pt x="736" y="754"/>
                  </a:cubicBezTo>
                  <a:cubicBezTo>
                    <a:pt x="723" y="766"/>
                    <a:pt x="700" y="790"/>
                    <a:pt x="666" y="819"/>
                  </a:cubicBezTo>
                  <a:cubicBezTo>
                    <a:pt x="658" y="825"/>
                    <a:pt x="650" y="832"/>
                    <a:pt x="641" y="838"/>
                  </a:cubicBezTo>
                  <a:cubicBezTo>
                    <a:pt x="585" y="883"/>
                    <a:pt x="516" y="932"/>
                    <a:pt x="475" y="960"/>
                  </a:cubicBezTo>
                  <a:cubicBezTo>
                    <a:pt x="463" y="969"/>
                    <a:pt x="453" y="975"/>
                    <a:pt x="447" y="979"/>
                  </a:cubicBezTo>
                  <a:cubicBezTo>
                    <a:pt x="440" y="983"/>
                    <a:pt x="430" y="993"/>
                    <a:pt x="419" y="1008"/>
                  </a:cubicBezTo>
                  <a:cubicBezTo>
                    <a:pt x="419" y="1008"/>
                    <a:pt x="419" y="1008"/>
                    <a:pt x="419" y="1008"/>
                  </a:cubicBezTo>
                </a:path>
              </a:pathLst>
            </a:custGeom>
            <a:gradFill>
              <a:gsLst>
                <a:gs pos="30000">
                  <a:srgbClr val="F3B295"/>
                </a:gs>
                <a:gs pos="90000">
                  <a:srgbClr val="DE9C7D"/>
                </a:gs>
              </a:gsLst>
              <a:lin ang="0" scaled="0"/>
            </a:gra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
              <a:extLst>
                <a:ext uri="{FF2B5EF4-FFF2-40B4-BE49-F238E27FC236}">
                  <a16:creationId xmlns:a16="http://schemas.microsoft.com/office/drawing/2014/main" id="{7C640066-9788-4E8E-828C-E528C7EA4703}"/>
                </a:ext>
              </a:extLst>
            </p:cNvPr>
            <p:cNvSpPr>
              <a:spLocks/>
            </p:cNvSpPr>
            <p:nvPr/>
          </p:nvSpPr>
          <p:spPr bwMode="auto">
            <a:xfrm>
              <a:off x="4332288" y="3043238"/>
              <a:ext cx="425450" cy="762000"/>
            </a:xfrm>
            <a:custGeom>
              <a:avLst/>
              <a:gdLst>
                <a:gd name="T0" fmla="*/ 0 w 131"/>
                <a:gd name="T1" fmla="*/ 68 h 235"/>
                <a:gd name="T2" fmla="*/ 90 w 131"/>
                <a:gd name="T3" fmla="*/ 0 h 235"/>
                <a:gd name="T4" fmla="*/ 119 w 131"/>
                <a:gd name="T5" fmla="*/ 55 h 235"/>
                <a:gd name="T6" fmla="*/ 0 w 131"/>
                <a:gd name="T7" fmla="*/ 235 h 235"/>
                <a:gd name="T8" fmla="*/ 0 w 131"/>
                <a:gd name="T9" fmla="*/ 68 h 235"/>
              </a:gdLst>
              <a:ahLst/>
              <a:cxnLst>
                <a:cxn ang="0">
                  <a:pos x="T0" y="T1"/>
                </a:cxn>
                <a:cxn ang="0">
                  <a:pos x="T2" y="T3"/>
                </a:cxn>
                <a:cxn ang="0">
                  <a:pos x="T4" y="T5"/>
                </a:cxn>
                <a:cxn ang="0">
                  <a:pos x="T6" y="T7"/>
                </a:cxn>
                <a:cxn ang="0">
                  <a:pos x="T8" y="T9"/>
                </a:cxn>
              </a:cxnLst>
              <a:rect l="0" t="0" r="r" b="b"/>
              <a:pathLst>
                <a:path w="131" h="235">
                  <a:moveTo>
                    <a:pt x="0" y="68"/>
                  </a:moveTo>
                  <a:cubicBezTo>
                    <a:pt x="0" y="68"/>
                    <a:pt x="58" y="0"/>
                    <a:pt x="90" y="0"/>
                  </a:cubicBezTo>
                  <a:cubicBezTo>
                    <a:pt x="123" y="0"/>
                    <a:pt x="131" y="28"/>
                    <a:pt x="119" y="55"/>
                  </a:cubicBezTo>
                  <a:cubicBezTo>
                    <a:pt x="106" y="83"/>
                    <a:pt x="0" y="235"/>
                    <a:pt x="0" y="235"/>
                  </a:cubicBezTo>
                  <a:cubicBezTo>
                    <a:pt x="0" y="68"/>
                    <a:pt x="0" y="68"/>
                    <a:pt x="0" y="68"/>
                  </a:cubicBezTo>
                  <a:close/>
                </a:path>
              </a:pathLst>
            </a:custGeom>
            <a:solidFill>
              <a:srgbClr val="EBA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9">
              <a:extLst>
                <a:ext uri="{FF2B5EF4-FFF2-40B4-BE49-F238E27FC236}">
                  <a16:creationId xmlns:a16="http://schemas.microsoft.com/office/drawing/2014/main" id="{A7C6F00D-0B6E-45B4-80E4-FD6EFB32AEF2}"/>
                </a:ext>
              </a:extLst>
            </p:cNvPr>
            <p:cNvSpPr>
              <a:spLocks/>
            </p:cNvSpPr>
            <p:nvPr/>
          </p:nvSpPr>
          <p:spPr bwMode="auto">
            <a:xfrm>
              <a:off x="1912938" y="4835525"/>
              <a:ext cx="603250" cy="2019300"/>
            </a:xfrm>
            <a:custGeom>
              <a:avLst/>
              <a:gdLst>
                <a:gd name="T0" fmla="*/ 149 w 186"/>
                <a:gd name="T1" fmla="*/ 479 h 623"/>
                <a:gd name="T2" fmla="*/ 51 w 186"/>
                <a:gd name="T3" fmla="*/ 623 h 623"/>
                <a:gd name="T4" fmla="*/ 0 w 186"/>
                <a:gd name="T5" fmla="*/ 623 h 623"/>
                <a:gd name="T6" fmla="*/ 107 w 186"/>
                <a:gd name="T7" fmla="*/ 401 h 623"/>
                <a:gd name="T8" fmla="*/ 100 w 186"/>
                <a:gd name="T9" fmla="*/ 181 h 623"/>
                <a:gd name="T10" fmla="*/ 118 w 186"/>
                <a:gd name="T11" fmla="*/ 0 h 623"/>
                <a:gd name="T12" fmla="*/ 129 w 186"/>
                <a:gd name="T13" fmla="*/ 90 h 623"/>
                <a:gd name="T14" fmla="*/ 118 w 186"/>
                <a:gd name="T15" fmla="*/ 240 h 623"/>
                <a:gd name="T16" fmla="*/ 149 w 186"/>
                <a:gd name="T17"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623">
                  <a:moveTo>
                    <a:pt x="149" y="479"/>
                  </a:moveTo>
                  <a:cubicBezTo>
                    <a:pt x="129" y="513"/>
                    <a:pt x="86" y="572"/>
                    <a:pt x="51" y="623"/>
                  </a:cubicBezTo>
                  <a:cubicBezTo>
                    <a:pt x="0" y="623"/>
                    <a:pt x="0" y="623"/>
                    <a:pt x="0" y="623"/>
                  </a:cubicBezTo>
                  <a:cubicBezTo>
                    <a:pt x="49" y="538"/>
                    <a:pt x="94" y="448"/>
                    <a:pt x="107" y="401"/>
                  </a:cubicBezTo>
                  <a:cubicBezTo>
                    <a:pt x="126" y="335"/>
                    <a:pt x="110" y="223"/>
                    <a:pt x="100" y="181"/>
                  </a:cubicBezTo>
                  <a:cubicBezTo>
                    <a:pt x="91" y="139"/>
                    <a:pt x="117" y="31"/>
                    <a:pt x="118" y="0"/>
                  </a:cubicBezTo>
                  <a:cubicBezTo>
                    <a:pt x="118" y="0"/>
                    <a:pt x="141" y="50"/>
                    <a:pt x="129" y="90"/>
                  </a:cubicBezTo>
                  <a:cubicBezTo>
                    <a:pt x="117" y="130"/>
                    <a:pt x="98" y="174"/>
                    <a:pt x="118" y="240"/>
                  </a:cubicBezTo>
                  <a:cubicBezTo>
                    <a:pt x="139" y="306"/>
                    <a:pt x="186" y="418"/>
                    <a:pt x="149" y="479"/>
                  </a:cubicBezTo>
                  <a:close/>
                </a:path>
              </a:pathLst>
            </a:custGeom>
            <a:solidFill>
              <a:srgbClr val="D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0">
              <a:extLst>
                <a:ext uri="{FF2B5EF4-FFF2-40B4-BE49-F238E27FC236}">
                  <a16:creationId xmlns:a16="http://schemas.microsoft.com/office/drawing/2014/main" id="{7537ACD5-AF8A-4D24-B035-A8EA1F408ADD}"/>
                </a:ext>
              </a:extLst>
            </p:cNvPr>
            <p:cNvSpPr>
              <a:spLocks/>
            </p:cNvSpPr>
            <p:nvPr/>
          </p:nvSpPr>
          <p:spPr bwMode="auto">
            <a:xfrm>
              <a:off x="3344863" y="4913313"/>
              <a:ext cx="611188" cy="342900"/>
            </a:xfrm>
            <a:custGeom>
              <a:avLst/>
              <a:gdLst>
                <a:gd name="T0" fmla="*/ 33 w 188"/>
                <a:gd name="T1" fmla="*/ 22 h 106"/>
                <a:gd name="T2" fmla="*/ 57 w 188"/>
                <a:gd name="T3" fmla="*/ 89 h 106"/>
                <a:gd name="T4" fmla="*/ 188 w 188"/>
                <a:gd name="T5" fmla="*/ 25 h 106"/>
                <a:gd name="T6" fmla="*/ 33 w 188"/>
                <a:gd name="T7" fmla="*/ 22 h 106"/>
              </a:gdLst>
              <a:ahLst/>
              <a:cxnLst>
                <a:cxn ang="0">
                  <a:pos x="T0" y="T1"/>
                </a:cxn>
                <a:cxn ang="0">
                  <a:pos x="T2" y="T3"/>
                </a:cxn>
                <a:cxn ang="0">
                  <a:pos x="T4" y="T5"/>
                </a:cxn>
                <a:cxn ang="0">
                  <a:pos x="T6" y="T7"/>
                </a:cxn>
              </a:cxnLst>
              <a:rect l="0" t="0" r="r" b="b"/>
              <a:pathLst>
                <a:path w="188" h="106">
                  <a:moveTo>
                    <a:pt x="33" y="22"/>
                  </a:moveTo>
                  <a:cubicBezTo>
                    <a:pt x="33" y="22"/>
                    <a:pt x="0" y="73"/>
                    <a:pt x="57" y="89"/>
                  </a:cubicBezTo>
                  <a:cubicBezTo>
                    <a:pt x="115" y="106"/>
                    <a:pt x="188" y="25"/>
                    <a:pt x="188" y="25"/>
                  </a:cubicBezTo>
                  <a:cubicBezTo>
                    <a:pt x="188" y="25"/>
                    <a:pt x="50" y="0"/>
                    <a:pt x="33" y="22"/>
                  </a:cubicBezTo>
                  <a:close/>
                </a:path>
              </a:pathLst>
            </a:custGeom>
            <a:solidFill>
              <a:srgbClr val="D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1">
              <a:extLst>
                <a:ext uri="{FF2B5EF4-FFF2-40B4-BE49-F238E27FC236}">
                  <a16:creationId xmlns:a16="http://schemas.microsoft.com/office/drawing/2014/main" id="{C4C2B9A5-73CE-4969-92EF-FCFFCBD5F3BD}"/>
                </a:ext>
              </a:extLst>
            </p:cNvPr>
            <p:cNvSpPr>
              <a:spLocks/>
            </p:cNvSpPr>
            <p:nvPr/>
          </p:nvSpPr>
          <p:spPr bwMode="auto">
            <a:xfrm>
              <a:off x="3363913" y="5360988"/>
              <a:ext cx="977900" cy="615950"/>
            </a:xfrm>
            <a:custGeom>
              <a:avLst/>
              <a:gdLst>
                <a:gd name="T0" fmla="*/ 44 w 301"/>
                <a:gd name="T1" fmla="*/ 0 h 190"/>
                <a:gd name="T2" fmla="*/ 20 w 301"/>
                <a:gd name="T3" fmla="*/ 67 h 190"/>
                <a:gd name="T4" fmla="*/ 55 w 301"/>
                <a:gd name="T5" fmla="*/ 114 h 190"/>
                <a:gd name="T6" fmla="*/ 104 w 301"/>
                <a:gd name="T7" fmla="*/ 188 h 190"/>
                <a:gd name="T8" fmla="*/ 301 w 301"/>
                <a:gd name="T9" fmla="*/ 112 h 190"/>
                <a:gd name="T10" fmla="*/ 44 w 301"/>
                <a:gd name="T11" fmla="*/ 0 h 190"/>
              </a:gdLst>
              <a:ahLst/>
              <a:cxnLst>
                <a:cxn ang="0">
                  <a:pos x="T0" y="T1"/>
                </a:cxn>
                <a:cxn ang="0">
                  <a:pos x="T2" y="T3"/>
                </a:cxn>
                <a:cxn ang="0">
                  <a:pos x="T4" y="T5"/>
                </a:cxn>
                <a:cxn ang="0">
                  <a:pos x="T6" y="T7"/>
                </a:cxn>
                <a:cxn ang="0">
                  <a:pos x="T8" y="T9"/>
                </a:cxn>
                <a:cxn ang="0">
                  <a:pos x="T10" y="T11"/>
                </a:cxn>
              </a:cxnLst>
              <a:rect l="0" t="0" r="r" b="b"/>
              <a:pathLst>
                <a:path w="301" h="190">
                  <a:moveTo>
                    <a:pt x="44" y="0"/>
                  </a:moveTo>
                  <a:cubicBezTo>
                    <a:pt x="44" y="0"/>
                    <a:pt x="0" y="45"/>
                    <a:pt x="20" y="67"/>
                  </a:cubicBezTo>
                  <a:cubicBezTo>
                    <a:pt x="46" y="95"/>
                    <a:pt x="64" y="96"/>
                    <a:pt x="55" y="114"/>
                  </a:cubicBezTo>
                  <a:cubicBezTo>
                    <a:pt x="46" y="133"/>
                    <a:pt x="36" y="185"/>
                    <a:pt x="104" y="188"/>
                  </a:cubicBezTo>
                  <a:cubicBezTo>
                    <a:pt x="172" y="190"/>
                    <a:pt x="301" y="112"/>
                    <a:pt x="301" y="112"/>
                  </a:cubicBezTo>
                  <a:cubicBezTo>
                    <a:pt x="44" y="0"/>
                    <a:pt x="44" y="0"/>
                    <a:pt x="44" y="0"/>
                  </a:cubicBezTo>
                  <a:close/>
                </a:path>
              </a:pathLst>
            </a:custGeom>
            <a:solidFill>
              <a:srgbClr val="D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2">
              <a:extLst>
                <a:ext uri="{FF2B5EF4-FFF2-40B4-BE49-F238E27FC236}">
                  <a16:creationId xmlns:a16="http://schemas.microsoft.com/office/drawing/2014/main" id="{CA6C64FF-D527-4632-989A-A6A2DD12614A}"/>
                </a:ext>
              </a:extLst>
            </p:cNvPr>
            <p:cNvSpPr>
              <a:spLocks/>
            </p:cNvSpPr>
            <p:nvPr/>
          </p:nvSpPr>
          <p:spPr bwMode="auto">
            <a:xfrm>
              <a:off x="2701926" y="1908175"/>
              <a:ext cx="1685925" cy="3076575"/>
            </a:xfrm>
            <a:custGeom>
              <a:avLst/>
              <a:gdLst>
                <a:gd name="T0" fmla="*/ 519 w 519"/>
                <a:gd name="T1" fmla="*/ 61 h 949"/>
                <a:gd name="T2" fmla="*/ 519 w 519"/>
                <a:gd name="T3" fmla="*/ 887 h 949"/>
                <a:gd name="T4" fmla="*/ 457 w 519"/>
                <a:gd name="T5" fmla="*/ 949 h 949"/>
                <a:gd name="T6" fmla="*/ 61 w 519"/>
                <a:gd name="T7" fmla="*/ 949 h 949"/>
                <a:gd name="T8" fmla="*/ 16 w 519"/>
                <a:gd name="T9" fmla="*/ 929 h 949"/>
                <a:gd name="T10" fmla="*/ 0 w 519"/>
                <a:gd name="T11" fmla="*/ 887 h 949"/>
                <a:gd name="T12" fmla="*/ 0 w 519"/>
                <a:gd name="T13" fmla="*/ 61 h 949"/>
                <a:gd name="T14" fmla="*/ 61 w 519"/>
                <a:gd name="T15" fmla="*/ 0 h 949"/>
                <a:gd name="T16" fmla="*/ 457 w 519"/>
                <a:gd name="T17" fmla="*/ 0 h 949"/>
                <a:gd name="T18" fmla="*/ 519 w 519"/>
                <a:gd name="T19" fmla="*/ 61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9" h="949">
                  <a:moveTo>
                    <a:pt x="519" y="61"/>
                  </a:moveTo>
                  <a:cubicBezTo>
                    <a:pt x="519" y="887"/>
                    <a:pt x="519" y="887"/>
                    <a:pt x="519" y="887"/>
                  </a:cubicBezTo>
                  <a:cubicBezTo>
                    <a:pt x="519" y="921"/>
                    <a:pt x="491" y="949"/>
                    <a:pt x="457" y="949"/>
                  </a:cubicBezTo>
                  <a:cubicBezTo>
                    <a:pt x="61" y="949"/>
                    <a:pt x="61" y="949"/>
                    <a:pt x="61" y="949"/>
                  </a:cubicBezTo>
                  <a:cubicBezTo>
                    <a:pt x="43" y="949"/>
                    <a:pt x="27" y="941"/>
                    <a:pt x="16" y="929"/>
                  </a:cubicBezTo>
                  <a:cubicBezTo>
                    <a:pt x="6" y="918"/>
                    <a:pt x="0" y="903"/>
                    <a:pt x="0" y="887"/>
                  </a:cubicBezTo>
                  <a:cubicBezTo>
                    <a:pt x="0" y="61"/>
                    <a:pt x="0" y="61"/>
                    <a:pt x="0" y="61"/>
                  </a:cubicBezTo>
                  <a:cubicBezTo>
                    <a:pt x="0" y="27"/>
                    <a:pt x="27" y="0"/>
                    <a:pt x="61" y="0"/>
                  </a:cubicBezTo>
                  <a:cubicBezTo>
                    <a:pt x="457" y="0"/>
                    <a:pt x="457" y="0"/>
                    <a:pt x="457" y="0"/>
                  </a:cubicBezTo>
                  <a:cubicBezTo>
                    <a:pt x="491" y="0"/>
                    <a:pt x="519" y="27"/>
                    <a:pt x="519" y="61"/>
                  </a:cubicBezTo>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a:extLst>
                <a:ext uri="{FF2B5EF4-FFF2-40B4-BE49-F238E27FC236}">
                  <a16:creationId xmlns:a16="http://schemas.microsoft.com/office/drawing/2014/main" id="{44259E8A-9795-44DE-B3AF-21E30635637D}"/>
                </a:ext>
              </a:extLst>
            </p:cNvPr>
            <p:cNvSpPr>
              <a:spLocks noChangeArrowheads="1"/>
            </p:cNvSpPr>
            <p:nvPr/>
          </p:nvSpPr>
          <p:spPr bwMode="auto">
            <a:xfrm>
              <a:off x="3409951" y="4608513"/>
              <a:ext cx="269875" cy="255588"/>
            </a:xfrm>
            <a:prstGeom prst="ellipse">
              <a:avLst/>
            </a:pr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5">
              <a:extLst>
                <a:ext uri="{FF2B5EF4-FFF2-40B4-BE49-F238E27FC236}">
                  <a16:creationId xmlns:a16="http://schemas.microsoft.com/office/drawing/2014/main" id="{D0629B0C-E65D-48BA-BF3C-CCACCD507794}"/>
                </a:ext>
              </a:extLst>
            </p:cNvPr>
            <p:cNvSpPr>
              <a:spLocks/>
            </p:cNvSpPr>
            <p:nvPr/>
          </p:nvSpPr>
          <p:spPr bwMode="auto">
            <a:xfrm>
              <a:off x="2490788" y="3587750"/>
              <a:ext cx="273050" cy="1397000"/>
            </a:xfrm>
            <a:custGeom>
              <a:avLst/>
              <a:gdLst>
                <a:gd name="T0" fmla="*/ 65 w 84"/>
                <a:gd name="T1" fmla="*/ 431 h 431"/>
                <a:gd name="T2" fmla="*/ 48 w 84"/>
                <a:gd name="T3" fmla="*/ 241 h 431"/>
                <a:gd name="T4" fmla="*/ 48 w 84"/>
                <a:gd name="T5" fmla="*/ 96 h 431"/>
                <a:gd name="T6" fmla="*/ 0 w 84"/>
                <a:gd name="T7" fmla="*/ 0 h 431"/>
                <a:gd name="T8" fmla="*/ 56 w 84"/>
                <a:gd name="T9" fmla="*/ 49 h 431"/>
                <a:gd name="T10" fmla="*/ 67 w 84"/>
                <a:gd name="T11" fmla="*/ 267 h 431"/>
                <a:gd name="T12" fmla="*/ 65 w 84"/>
                <a:gd name="T13" fmla="*/ 431 h 431"/>
              </a:gdLst>
              <a:ahLst/>
              <a:cxnLst>
                <a:cxn ang="0">
                  <a:pos x="T0" y="T1"/>
                </a:cxn>
                <a:cxn ang="0">
                  <a:pos x="T2" y="T3"/>
                </a:cxn>
                <a:cxn ang="0">
                  <a:pos x="T4" y="T5"/>
                </a:cxn>
                <a:cxn ang="0">
                  <a:pos x="T6" y="T7"/>
                </a:cxn>
                <a:cxn ang="0">
                  <a:pos x="T8" y="T9"/>
                </a:cxn>
                <a:cxn ang="0">
                  <a:pos x="T10" y="T11"/>
                </a:cxn>
                <a:cxn ang="0">
                  <a:pos x="T12" y="T13"/>
                </a:cxn>
              </a:cxnLst>
              <a:rect l="0" t="0" r="r" b="b"/>
              <a:pathLst>
                <a:path w="84" h="431">
                  <a:moveTo>
                    <a:pt x="65" y="431"/>
                  </a:moveTo>
                  <a:cubicBezTo>
                    <a:pt x="65" y="431"/>
                    <a:pt x="53" y="256"/>
                    <a:pt x="48" y="241"/>
                  </a:cubicBezTo>
                  <a:cubicBezTo>
                    <a:pt x="43" y="225"/>
                    <a:pt x="47" y="174"/>
                    <a:pt x="48" y="96"/>
                  </a:cubicBezTo>
                  <a:cubicBezTo>
                    <a:pt x="49" y="18"/>
                    <a:pt x="0" y="0"/>
                    <a:pt x="0" y="0"/>
                  </a:cubicBezTo>
                  <a:cubicBezTo>
                    <a:pt x="16" y="0"/>
                    <a:pt x="39" y="10"/>
                    <a:pt x="56" y="49"/>
                  </a:cubicBezTo>
                  <a:cubicBezTo>
                    <a:pt x="84" y="114"/>
                    <a:pt x="58" y="231"/>
                    <a:pt x="67" y="267"/>
                  </a:cubicBezTo>
                  <a:cubicBezTo>
                    <a:pt x="76" y="303"/>
                    <a:pt x="65" y="431"/>
                    <a:pt x="65" y="431"/>
                  </a:cubicBezTo>
                  <a:close/>
                </a:path>
              </a:pathLst>
            </a:custGeom>
            <a:solidFill>
              <a:srgbClr val="D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6">
              <a:extLst>
                <a:ext uri="{FF2B5EF4-FFF2-40B4-BE49-F238E27FC236}">
                  <a16:creationId xmlns:a16="http://schemas.microsoft.com/office/drawing/2014/main" id="{2ECFA782-7ACE-44B3-88C0-68CA67E0968F}"/>
                </a:ext>
              </a:extLst>
            </p:cNvPr>
            <p:cNvSpPr>
              <a:spLocks/>
            </p:cNvSpPr>
            <p:nvPr/>
          </p:nvSpPr>
          <p:spPr bwMode="auto">
            <a:xfrm>
              <a:off x="3432176" y="4738688"/>
              <a:ext cx="1344613" cy="884238"/>
            </a:xfrm>
            <a:custGeom>
              <a:avLst/>
              <a:gdLst>
                <a:gd name="T0" fmla="*/ 304 w 414"/>
                <a:gd name="T1" fmla="*/ 188 h 273"/>
                <a:gd name="T2" fmla="*/ 304 w 414"/>
                <a:gd name="T3" fmla="*/ 188 h 273"/>
                <a:gd name="T4" fmla="*/ 74 w 414"/>
                <a:gd name="T5" fmla="*/ 270 h 273"/>
                <a:gd name="T6" fmla="*/ 19 w 414"/>
                <a:gd name="T7" fmla="*/ 232 h 273"/>
                <a:gd name="T8" fmla="*/ 69 w 414"/>
                <a:gd name="T9" fmla="*/ 145 h 273"/>
                <a:gd name="T10" fmla="*/ 153 w 414"/>
                <a:gd name="T11" fmla="*/ 82 h 273"/>
                <a:gd name="T12" fmla="*/ 335 w 414"/>
                <a:gd name="T13" fmla="*/ 0 h 273"/>
                <a:gd name="T14" fmla="*/ 374 w 414"/>
                <a:gd name="T15" fmla="*/ 1 h 273"/>
                <a:gd name="T16" fmla="*/ 410 w 414"/>
                <a:gd name="T17" fmla="*/ 57 h 273"/>
                <a:gd name="T18" fmla="*/ 304 w 414"/>
                <a:gd name="T19" fmla="*/ 18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4" h="273">
                  <a:moveTo>
                    <a:pt x="304" y="188"/>
                  </a:moveTo>
                  <a:cubicBezTo>
                    <a:pt x="304" y="188"/>
                    <a:pt x="304" y="188"/>
                    <a:pt x="304" y="188"/>
                  </a:cubicBezTo>
                  <a:cubicBezTo>
                    <a:pt x="304" y="188"/>
                    <a:pt x="100" y="267"/>
                    <a:pt x="74" y="270"/>
                  </a:cubicBezTo>
                  <a:cubicBezTo>
                    <a:pt x="49" y="273"/>
                    <a:pt x="38" y="260"/>
                    <a:pt x="19" y="232"/>
                  </a:cubicBezTo>
                  <a:cubicBezTo>
                    <a:pt x="0" y="204"/>
                    <a:pt x="50" y="157"/>
                    <a:pt x="69" y="145"/>
                  </a:cubicBezTo>
                  <a:cubicBezTo>
                    <a:pt x="87" y="132"/>
                    <a:pt x="153" y="82"/>
                    <a:pt x="153" y="82"/>
                  </a:cubicBezTo>
                  <a:cubicBezTo>
                    <a:pt x="153" y="82"/>
                    <a:pt x="287" y="23"/>
                    <a:pt x="335" y="0"/>
                  </a:cubicBezTo>
                  <a:cubicBezTo>
                    <a:pt x="335" y="0"/>
                    <a:pt x="355" y="0"/>
                    <a:pt x="374" y="1"/>
                  </a:cubicBezTo>
                  <a:cubicBezTo>
                    <a:pt x="392" y="3"/>
                    <a:pt x="406" y="31"/>
                    <a:pt x="410" y="57"/>
                  </a:cubicBezTo>
                  <a:cubicBezTo>
                    <a:pt x="414" y="82"/>
                    <a:pt x="306" y="185"/>
                    <a:pt x="304" y="188"/>
                  </a:cubicBezTo>
                  <a:close/>
                </a:path>
              </a:pathLst>
            </a:custGeom>
            <a:solidFill>
              <a:srgbClr val="EBA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7">
              <a:extLst>
                <a:ext uri="{FF2B5EF4-FFF2-40B4-BE49-F238E27FC236}">
                  <a16:creationId xmlns:a16="http://schemas.microsoft.com/office/drawing/2014/main" id="{99D3C59E-C246-4377-A1F1-638D06BD819A}"/>
                </a:ext>
              </a:extLst>
            </p:cNvPr>
            <p:cNvSpPr>
              <a:spLocks/>
            </p:cNvSpPr>
            <p:nvPr/>
          </p:nvSpPr>
          <p:spPr bwMode="auto">
            <a:xfrm>
              <a:off x="3605213" y="5314950"/>
              <a:ext cx="1174750" cy="574675"/>
            </a:xfrm>
            <a:custGeom>
              <a:avLst/>
              <a:gdLst>
                <a:gd name="T0" fmla="*/ 356 w 362"/>
                <a:gd name="T1" fmla="*/ 79 h 177"/>
                <a:gd name="T2" fmla="*/ 307 w 362"/>
                <a:gd name="T3" fmla="*/ 130 h 177"/>
                <a:gd name="T4" fmla="*/ 114 w 362"/>
                <a:gd name="T5" fmla="*/ 165 h 177"/>
                <a:gd name="T6" fmla="*/ 14 w 362"/>
                <a:gd name="T7" fmla="*/ 130 h 177"/>
                <a:gd name="T8" fmla="*/ 21 w 362"/>
                <a:gd name="T9" fmla="*/ 92 h 177"/>
                <a:gd name="T10" fmla="*/ 251 w 362"/>
                <a:gd name="T11" fmla="*/ 10 h 177"/>
                <a:gd name="T12" fmla="*/ 324 w 362"/>
                <a:gd name="T13" fmla="*/ 1 h 177"/>
                <a:gd name="T14" fmla="*/ 356 w 362"/>
                <a:gd name="T15" fmla="*/ 79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77">
                  <a:moveTo>
                    <a:pt x="356" y="79"/>
                  </a:moveTo>
                  <a:cubicBezTo>
                    <a:pt x="354" y="88"/>
                    <a:pt x="333" y="108"/>
                    <a:pt x="307" y="130"/>
                  </a:cubicBezTo>
                  <a:cubicBezTo>
                    <a:pt x="280" y="89"/>
                    <a:pt x="168" y="153"/>
                    <a:pt x="114" y="165"/>
                  </a:cubicBezTo>
                  <a:cubicBezTo>
                    <a:pt x="61" y="177"/>
                    <a:pt x="29" y="160"/>
                    <a:pt x="14" y="130"/>
                  </a:cubicBezTo>
                  <a:cubicBezTo>
                    <a:pt x="0" y="100"/>
                    <a:pt x="21" y="92"/>
                    <a:pt x="21" y="92"/>
                  </a:cubicBezTo>
                  <a:cubicBezTo>
                    <a:pt x="58" y="83"/>
                    <a:pt x="251" y="10"/>
                    <a:pt x="251" y="10"/>
                  </a:cubicBezTo>
                  <a:cubicBezTo>
                    <a:pt x="252" y="10"/>
                    <a:pt x="304" y="0"/>
                    <a:pt x="324" y="1"/>
                  </a:cubicBezTo>
                  <a:cubicBezTo>
                    <a:pt x="344" y="2"/>
                    <a:pt x="362" y="56"/>
                    <a:pt x="356" y="79"/>
                  </a:cubicBezTo>
                  <a:close/>
                </a:path>
              </a:pathLst>
            </a:custGeom>
            <a:solidFill>
              <a:srgbClr val="EBA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8">
              <a:extLst>
                <a:ext uri="{FF2B5EF4-FFF2-40B4-BE49-F238E27FC236}">
                  <a16:creationId xmlns:a16="http://schemas.microsoft.com/office/drawing/2014/main" id="{E0D74DA2-0D28-4924-BC79-3DAE29315240}"/>
                </a:ext>
              </a:extLst>
            </p:cNvPr>
            <p:cNvSpPr>
              <a:spLocks/>
            </p:cNvSpPr>
            <p:nvPr/>
          </p:nvSpPr>
          <p:spPr bwMode="auto">
            <a:xfrm>
              <a:off x="3465513" y="5221288"/>
              <a:ext cx="398463" cy="392113"/>
            </a:xfrm>
            <a:custGeom>
              <a:avLst/>
              <a:gdLst>
                <a:gd name="T0" fmla="*/ 78 w 123"/>
                <a:gd name="T1" fmla="*/ 11 h 121"/>
                <a:gd name="T2" fmla="*/ 0 w 123"/>
                <a:gd name="T3" fmla="*/ 68 h 121"/>
                <a:gd name="T4" fmla="*/ 39 w 123"/>
                <a:gd name="T5" fmla="*/ 117 h 121"/>
                <a:gd name="T6" fmla="*/ 118 w 123"/>
                <a:gd name="T7" fmla="*/ 58 h 121"/>
                <a:gd name="T8" fmla="*/ 78 w 123"/>
                <a:gd name="T9" fmla="*/ 11 h 121"/>
              </a:gdLst>
              <a:ahLst/>
              <a:cxnLst>
                <a:cxn ang="0">
                  <a:pos x="T0" y="T1"/>
                </a:cxn>
                <a:cxn ang="0">
                  <a:pos x="T2" y="T3"/>
                </a:cxn>
                <a:cxn ang="0">
                  <a:pos x="T4" y="T5"/>
                </a:cxn>
                <a:cxn ang="0">
                  <a:pos x="T6" y="T7"/>
                </a:cxn>
                <a:cxn ang="0">
                  <a:pos x="T8" y="T9"/>
                </a:cxn>
              </a:cxnLst>
              <a:rect l="0" t="0" r="r" b="b"/>
              <a:pathLst>
                <a:path w="123" h="121">
                  <a:moveTo>
                    <a:pt x="78" y="11"/>
                  </a:moveTo>
                  <a:cubicBezTo>
                    <a:pt x="78" y="11"/>
                    <a:pt x="0" y="49"/>
                    <a:pt x="0" y="68"/>
                  </a:cubicBezTo>
                  <a:cubicBezTo>
                    <a:pt x="0" y="88"/>
                    <a:pt x="20" y="121"/>
                    <a:pt x="39" y="117"/>
                  </a:cubicBezTo>
                  <a:cubicBezTo>
                    <a:pt x="59" y="113"/>
                    <a:pt x="113" y="72"/>
                    <a:pt x="118" y="58"/>
                  </a:cubicBezTo>
                  <a:cubicBezTo>
                    <a:pt x="123" y="44"/>
                    <a:pt x="99" y="0"/>
                    <a:pt x="78" y="11"/>
                  </a:cubicBezTo>
                  <a:close/>
                </a:path>
              </a:pathLst>
            </a:custGeom>
            <a:solidFill>
              <a:srgbClr val="F4C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
              <a:extLst>
                <a:ext uri="{FF2B5EF4-FFF2-40B4-BE49-F238E27FC236}">
                  <a16:creationId xmlns:a16="http://schemas.microsoft.com/office/drawing/2014/main" id="{DFE8FF66-CEF7-4F6C-A61C-796A52D84AAA}"/>
                </a:ext>
              </a:extLst>
            </p:cNvPr>
            <p:cNvSpPr>
              <a:spLocks/>
            </p:cNvSpPr>
            <p:nvPr/>
          </p:nvSpPr>
          <p:spPr bwMode="auto">
            <a:xfrm>
              <a:off x="3562351" y="5532438"/>
              <a:ext cx="444500" cy="285750"/>
            </a:xfrm>
            <a:custGeom>
              <a:avLst/>
              <a:gdLst>
                <a:gd name="T0" fmla="*/ 108 w 137"/>
                <a:gd name="T1" fmla="*/ 0 h 88"/>
                <a:gd name="T2" fmla="*/ 133 w 137"/>
                <a:gd name="T3" fmla="*/ 40 h 88"/>
                <a:gd name="T4" fmla="*/ 51 w 137"/>
                <a:gd name="T5" fmla="*/ 85 h 88"/>
                <a:gd name="T6" fmla="*/ 34 w 137"/>
                <a:gd name="T7" fmla="*/ 25 h 88"/>
                <a:gd name="T8" fmla="*/ 108 w 137"/>
                <a:gd name="T9" fmla="*/ 0 h 88"/>
              </a:gdLst>
              <a:ahLst/>
              <a:cxnLst>
                <a:cxn ang="0">
                  <a:pos x="T0" y="T1"/>
                </a:cxn>
                <a:cxn ang="0">
                  <a:pos x="T2" y="T3"/>
                </a:cxn>
                <a:cxn ang="0">
                  <a:pos x="T4" y="T5"/>
                </a:cxn>
                <a:cxn ang="0">
                  <a:pos x="T6" y="T7"/>
                </a:cxn>
                <a:cxn ang="0">
                  <a:pos x="T8" y="T9"/>
                </a:cxn>
              </a:cxnLst>
              <a:rect l="0" t="0" r="r" b="b"/>
              <a:pathLst>
                <a:path w="137" h="88">
                  <a:moveTo>
                    <a:pt x="108" y="0"/>
                  </a:moveTo>
                  <a:cubicBezTo>
                    <a:pt x="108" y="0"/>
                    <a:pt x="137" y="23"/>
                    <a:pt x="133" y="40"/>
                  </a:cubicBezTo>
                  <a:cubicBezTo>
                    <a:pt x="129" y="57"/>
                    <a:pt x="73" y="83"/>
                    <a:pt x="51" y="85"/>
                  </a:cubicBezTo>
                  <a:cubicBezTo>
                    <a:pt x="28" y="88"/>
                    <a:pt x="0" y="41"/>
                    <a:pt x="34" y="25"/>
                  </a:cubicBezTo>
                  <a:cubicBezTo>
                    <a:pt x="108" y="0"/>
                    <a:pt x="108" y="0"/>
                    <a:pt x="108" y="0"/>
                  </a:cubicBezTo>
                  <a:close/>
                </a:path>
              </a:pathLst>
            </a:custGeom>
            <a:solidFill>
              <a:srgbClr val="F4C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0">
              <a:extLst>
                <a:ext uri="{FF2B5EF4-FFF2-40B4-BE49-F238E27FC236}">
                  <a16:creationId xmlns:a16="http://schemas.microsoft.com/office/drawing/2014/main" id="{1FAFFCC4-F3A6-4642-8D7C-56A3D6E4167C}"/>
                </a:ext>
              </a:extLst>
            </p:cNvPr>
            <p:cNvSpPr>
              <a:spLocks/>
            </p:cNvSpPr>
            <p:nvPr/>
          </p:nvSpPr>
          <p:spPr bwMode="auto">
            <a:xfrm>
              <a:off x="2847976" y="2075771"/>
              <a:ext cx="1393825" cy="2467655"/>
            </a:xfrm>
            <a:custGeom>
              <a:avLst/>
              <a:gdLst>
                <a:gd name="T0" fmla="*/ 382 w 429"/>
                <a:gd name="T1" fmla="*/ 744 h 744"/>
                <a:gd name="T2" fmla="*/ 47 w 429"/>
                <a:gd name="T3" fmla="*/ 744 h 744"/>
                <a:gd name="T4" fmla="*/ 0 w 429"/>
                <a:gd name="T5" fmla="*/ 697 h 744"/>
                <a:gd name="T6" fmla="*/ 0 w 429"/>
                <a:gd name="T7" fmla="*/ 47 h 744"/>
                <a:gd name="T8" fmla="*/ 47 w 429"/>
                <a:gd name="T9" fmla="*/ 0 h 744"/>
                <a:gd name="T10" fmla="*/ 382 w 429"/>
                <a:gd name="T11" fmla="*/ 0 h 744"/>
                <a:gd name="T12" fmla="*/ 429 w 429"/>
                <a:gd name="T13" fmla="*/ 47 h 744"/>
                <a:gd name="T14" fmla="*/ 429 w 429"/>
                <a:gd name="T15" fmla="*/ 697 h 744"/>
                <a:gd name="T16" fmla="*/ 382 w 429"/>
                <a:gd name="T17" fmla="*/ 74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744">
                  <a:moveTo>
                    <a:pt x="382" y="744"/>
                  </a:moveTo>
                  <a:cubicBezTo>
                    <a:pt x="47" y="744"/>
                    <a:pt x="47" y="744"/>
                    <a:pt x="47" y="744"/>
                  </a:cubicBezTo>
                  <a:cubicBezTo>
                    <a:pt x="21" y="744"/>
                    <a:pt x="0" y="723"/>
                    <a:pt x="0" y="697"/>
                  </a:cubicBezTo>
                  <a:cubicBezTo>
                    <a:pt x="0" y="47"/>
                    <a:pt x="0" y="47"/>
                    <a:pt x="0" y="47"/>
                  </a:cubicBezTo>
                  <a:cubicBezTo>
                    <a:pt x="0" y="21"/>
                    <a:pt x="21" y="0"/>
                    <a:pt x="47" y="0"/>
                  </a:cubicBezTo>
                  <a:cubicBezTo>
                    <a:pt x="382" y="0"/>
                    <a:pt x="382" y="0"/>
                    <a:pt x="382" y="0"/>
                  </a:cubicBezTo>
                  <a:cubicBezTo>
                    <a:pt x="408" y="0"/>
                    <a:pt x="429" y="21"/>
                    <a:pt x="429" y="47"/>
                  </a:cubicBezTo>
                  <a:cubicBezTo>
                    <a:pt x="429" y="697"/>
                    <a:pt x="429" y="697"/>
                    <a:pt x="429" y="697"/>
                  </a:cubicBezTo>
                  <a:cubicBezTo>
                    <a:pt x="429" y="723"/>
                    <a:pt x="408" y="744"/>
                    <a:pt x="382" y="7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21">
              <a:extLst>
                <a:ext uri="{FF2B5EF4-FFF2-40B4-BE49-F238E27FC236}">
                  <a16:creationId xmlns:a16="http://schemas.microsoft.com/office/drawing/2014/main" id="{13CFC42B-4E81-4D67-BE97-51C6146E10FE}"/>
                </a:ext>
              </a:extLst>
            </p:cNvPr>
            <p:cNvSpPr>
              <a:spLocks/>
            </p:cNvSpPr>
            <p:nvPr/>
          </p:nvSpPr>
          <p:spPr bwMode="auto">
            <a:xfrm>
              <a:off x="3409951" y="1987609"/>
              <a:ext cx="266700" cy="45920"/>
            </a:xfrm>
            <a:custGeom>
              <a:avLst/>
              <a:gdLst>
                <a:gd name="T0" fmla="*/ 74 w 82"/>
                <a:gd name="T1" fmla="*/ 17 h 17"/>
                <a:gd name="T2" fmla="*/ 9 w 82"/>
                <a:gd name="T3" fmla="*/ 17 h 17"/>
                <a:gd name="T4" fmla="*/ 0 w 82"/>
                <a:gd name="T5" fmla="*/ 9 h 17"/>
                <a:gd name="T6" fmla="*/ 0 w 82"/>
                <a:gd name="T7" fmla="*/ 9 h 17"/>
                <a:gd name="T8" fmla="*/ 9 w 82"/>
                <a:gd name="T9" fmla="*/ 0 h 17"/>
                <a:gd name="T10" fmla="*/ 74 w 82"/>
                <a:gd name="T11" fmla="*/ 0 h 17"/>
                <a:gd name="T12" fmla="*/ 82 w 82"/>
                <a:gd name="T13" fmla="*/ 9 h 17"/>
                <a:gd name="T14" fmla="*/ 82 w 82"/>
                <a:gd name="T15" fmla="*/ 9 h 17"/>
                <a:gd name="T16" fmla="*/ 74 w 82"/>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7">
                  <a:moveTo>
                    <a:pt x="74" y="17"/>
                  </a:moveTo>
                  <a:cubicBezTo>
                    <a:pt x="9" y="17"/>
                    <a:pt x="9" y="17"/>
                    <a:pt x="9" y="17"/>
                  </a:cubicBezTo>
                  <a:cubicBezTo>
                    <a:pt x="4" y="17"/>
                    <a:pt x="0" y="13"/>
                    <a:pt x="0" y="9"/>
                  </a:cubicBezTo>
                  <a:cubicBezTo>
                    <a:pt x="0" y="9"/>
                    <a:pt x="0" y="9"/>
                    <a:pt x="0" y="9"/>
                  </a:cubicBezTo>
                  <a:cubicBezTo>
                    <a:pt x="0" y="4"/>
                    <a:pt x="4" y="0"/>
                    <a:pt x="9" y="0"/>
                  </a:cubicBezTo>
                  <a:cubicBezTo>
                    <a:pt x="74" y="0"/>
                    <a:pt x="74" y="0"/>
                    <a:pt x="74" y="0"/>
                  </a:cubicBezTo>
                  <a:cubicBezTo>
                    <a:pt x="79" y="0"/>
                    <a:pt x="82" y="4"/>
                    <a:pt x="82" y="9"/>
                  </a:cubicBezTo>
                  <a:cubicBezTo>
                    <a:pt x="82" y="9"/>
                    <a:pt x="82" y="9"/>
                    <a:pt x="82" y="9"/>
                  </a:cubicBezTo>
                  <a:cubicBezTo>
                    <a:pt x="82" y="13"/>
                    <a:pt x="79" y="17"/>
                    <a:pt x="74" y="17"/>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22">
              <a:extLst>
                <a:ext uri="{FF2B5EF4-FFF2-40B4-BE49-F238E27FC236}">
                  <a16:creationId xmlns:a16="http://schemas.microsoft.com/office/drawing/2014/main" id="{FF7C96C3-4870-43D9-8FBA-07F7DDC63E5F}"/>
                </a:ext>
              </a:extLst>
            </p:cNvPr>
            <p:cNvSpPr>
              <a:spLocks/>
            </p:cNvSpPr>
            <p:nvPr/>
          </p:nvSpPr>
          <p:spPr bwMode="auto">
            <a:xfrm>
              <a:off x="3465513" y="4275138"/>
              <a:ext cx="1230313" cy="846138"/>
            </a:xfrm>
            <a:custGeom>
              <a:avLst/>
              <a:gdLst>
                <a:gd name="T0" fmla="*/ 325 w 379"/>
                <a:gd name="T1" fmla="*/ 143 h 261"/>
                <a:gd name="T2" fmla="*/ 267 w 379"/>
                <a:gd name="T3" fmla="*/ 171 h 261"/>
                <a:gd name="T4" fmla="*/ 158 w 379"/>
                <a:gd name="T5" fmla="*/ 219 h 261"/>
                <a:gd name="T6" fmla="*/ 143 w 379"/>
                <a:gd name="T7" fmla="*/ 225 h 261"/>
                <a:gd name="T8" fmla="*/ 69 w 379"/>
                <a:gd name="T9" fmla="*/ 254 h 261"/>
                <a:gd name="T10" fmla="*/ 10 w 379"/>
                <a:gd name="T11" fmla="*/ 219 h 261"/>
                <a:gd name="T12" fmla="*/ 102 w 379"/>
                <a:gd name="T13" fmla="*/ 126 h 261"/>
                <a:gd name="T14" fmla="*/ 267 w 379"/>
                <a:gd name="T15" fmla="*/ 13 h 261"/>
                <a:gd name="T16" fmla="*/ 277 w 379"/>
                <a:gd name="T17" fmla="*/ 6 h 261"/>
                <a:gd name="T18" fmla="*/ 277 w 379"/>
                <a:gd name="T19" fmla="*/ 6 h 261"/>
                <a:gd name="T20" fmla="*/ 277 w 379"/>
                <a:gd name="T21" fmla="*/ 6 h 261"/>
                <a:gd name="T22" fmla="*/ 311 w 379"/>
                <a:gd name="T23" fmla="*/ 0 h 261"/>
                <a:gd name="T24" fmla="*/ 375 w 379"/>
                <a:gd name="T25" fmla="*/ 71 h 261"/>
                <a:gd name="T26" fmla="*/ 325 w 379"/>
                <a:gd name="T27" fmla="*/ 14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9" h="261">
                  <a:moveTo>
                    <a:pt x="325" y="143"/>
                  </a:moveTo>
                  <a:cubicBezTo>
                    <a:pt x="311" y="150"/>
                    <a:pt x="290" y="160"/>
                    <a:pt x="267" y="171"/>
                  </a:cubicBezTo>
                  <a:cubicBezTo>
                    <a:pt x="227" y="189"/>
                    <a:pt x="181" y="209"/>
                    <a:pt x="158" y="219"/>
                  </a:cubicBezTo>
                  <a:cubicBezTo>
                    <a:pt x="149" y="223"/>
                    <a:pt x="143" y="225"/>
                    <a:pt x="143" y="225"/>
                  </a:cubicBezTo>
                  <a:cubicBezTo>
                    <a:pt x="143" y="225"/>
                    <a:pt x="104" y="248"/>
                    <a:pt x="69" y="254"/>
                  </a:cubicBezTo>
                  <a:cubicBezTo>
                    <a:pt x="33" y="261"/>
                    <a:pt x="20" y="248"/>
                    <a:pt x="10" y="219"/>
                  </a:cubicBezTo>
                  <a:cubicBezTo>
                    <a:pt x="0" y="190"/>
                    <a:pt x="84" y="136"/>
                    <a:pt x="102" y="126"/>
                  </a:cubicBezTo>
                  <a:cubicBezTo>
                    <a:pt x="117" y="117"/>
                    <a:pt x="232" y="37"/>
                    <a:pt x="267" y="13"/>
                  </a:cubicBezTo>
                  <a:cubicBezTo>
                    <a:pt x="273" y="8"/>
                    <a:pt x="277" y="6"/>
                    <a:pt x="277" y="6"/>
                  </a:cubicBezTo>
                  <a:cubicBezTo>
                    <a:pt x="277" y="6"/>
                    <a:pt x="277" y="6"/>
                    <a:pt x="277" y="6"/>
                  </a:cubicBezTo>
                  <a:cubicBezTo>
                    <a:pt x="277" y="6"/>
                    <a:pt x="277" y="6"/>
                    <a:pt x="277" y="6"/>
                  </a:cubicBezTo>
                  <a:cubicBezTo>
                    <a:pt x="285" y="3"/>
                    <a:pt x="296" y="0"/>
                    <a:pt x="311" y="0"/>
                  </a:cubicBezTo>
                  <a:cubicBezTo>
                    <a:pt x="345" y="0"/>
                    <a:pt x="370" y="54"/>
                    <a:pt x="375" y="71"/>
                  </a:cubicBezTo>
                  <a:cubicBezTo>
                    <a:pt x="379" y="89"/>
                    <a:pt x="325" y="143"/>
                    <a:pt x="325" y="143"/>
                  </a:cubicBezTo>
                  <a:close/>
                </a:path>
              </a:pathLst>
            </a:custGeom>
            <a:solidFill>
              <a:srgbClr val="EBA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3">
              <a:extLst>
                <a:ext uri="{FF2B5EF4-FFF2-40B4-BE49-F238E27FC236}">
                  <a16:creationId xmlns:a16="http://schemas.microsoft.com/office/drawing/2014/main" id="{543D207D-4109-4085-8152-002A5F311B7C}"/>
                </a:ext>
              </a:extLst>
            </p:cNvPr>
            <p:cNvSpPr>
              <a:spLocks/>
            </p:cNvSpPr>
            <p:nvPr/>
          </p:nvSpPr>
          <p:spPr bwMode="auto">
            <a:xfrm>
              <a:off x="3471863" y="4789488"/>
              <a:ext cx="369888" cy="304800"/>
            </a:xfrm>
            <a:custGeom>
              <a:avLst/>
              <a:gdLst>
                <a:gd name="T0" fmla="*/ 112 w 114"/>
                <a:gd name="T1" fmla="*/ 41 h 94"/>
                <a:gd name="T2" fmla="*/ 78 w 114"/>
                <a:gd name="T3" fmla="*/ 0 h 94"/>
                <a:gd name="T4" fmla="*/ 3 w 114"/>
                <a:gd name="T5" fmla="*/ 54 h 94"/>
                <a:gd name="T6" fmla="*/ 26 w 114"/>
                <a:gd name="T7" fmla="*/ 94 h 94"/>
                <a:gd name="T8" fmla="*/ 112 w 114"/>
                <a:gd name="T9" fmla="*/ 41 h 94"/>
              </a:gdLst>
              <a:ahLst/>
              <a:cxnLst>
                <a:cxn ang="0">
                  <a:pos x="T0" y="T1"/>
                </a:cxn>
                <a:cxn ang="0">
                  <a:pos x="T2" y="T3"/>
                </a:cxn>
                <a:cxn ang="0">
                  <a:pos x="T4" y="T5"/>
                </a:cxn>
                <a:cxn ang="0">
                  <a:pos x="T6" y="T7"/>
                </a:cxn>
                <a:cxn ang="0">
                  <a:pos x="T8" y="T9"/>
                </a:cxn>
              </a:cxnLst>
              <a:rect l="0" t="0" r="r" b="b"/>
              <a:pathLst>
                <a:path w="114" h="94">
                  <a:moveTo>
                    <a:pt x="112" y="41"/>
                  </a:moveTo>
                  <a:cubicBezTo>
                    <a:pt x="112" y="41"/>
                    <a:pt x="112" y="12"/>
                    <a:pt x="78" y="0"/>
                  </a:cubicBezTo>
                  <a:cubicBezTo>
                    <a:pt x="78" y="0"/>
                    <a:pt x="6" y="36"/>
                    <a:pt x="3" y="54"/>
                  </a:cubicBezTo>
                  <a:cubicBezTo>
                    <a:pt x="0" y="72"/>
                    <a:pt x="19" y="93"/>
                    <a:pt x="26" y="94"/>
                  </a:cubicBezTo>
                  <a:cubicBezTo>
                    <a:pt x="34" y="94"/>
                    <a:pt x="114" y="54"/>
                    <a:pt x="112" y="41"/>
                  </a:cubicBezTo>
                  <a:close/>
                </a:path>
              </a:pathLst>
            </a:custGeom>
            <a:solidFill>
              <a:srgbClr val="F4C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Shape 33">
              <a:extLst>
                <a:ext uri="{FF2B5EF4-FFF2-40B4-BE49-F238E27FC236}">
                  <a16:creationId xmlns:a16="http://schemas.microsoft.com/office/drawing/2014/main" id="{E5CAA097-7EBB-4E83-977B-D7C399BFD263}"/>
                </a:ext>
              </a:extLst>
            </p:cNvPr>
            <p:cNvSpPr/>
            <p:nvPr/>
          </p:nvSpPr>
          <p:spPr>
            <a:xfrm rot="8100000">
              <a:off x="3038912" y="2228232"/>
              <a:ext cx="438873" cy="438873"/>
            </a:xfrm>
            <a:custGeom>
              <a:avLst/>
              <a:gdLst>
                <a:gd name="connsiteX0" fmla="*/ 239638 w 944754"/>
                <a:gd name="connsiteY0" fmla="*/ 705115 h 944754"/>
                <a:gd name="connsiteX1" fmla="*/ 705117 w 944754"/>
                <a:gd name="connsiteY1" fmla="*/ 705115 h 944754"/>
                <a:gd name="connsiteX2" fmla="*/ 705117 w 944754"/>
                <a:gd name="connsiteY2" fmla="*/ 239637 h 944754"/>
                <a:gd name="connsiteX3" fmla="*/ 239638 w 944754"/>
                <a:gd name="connsiteY3" fmla="*/ 239637 h 944754"/>
                <a:gd name="connsiteX4" fmla="*/ 239638 w 944754"/>
                <a:gd name="connsiteY4" fmla="*/ 705115 h 944754"/>
                <a:gd name="connsiteX5" fmla="*/ 138356 w 944754"/>
                <a:gd name="connsiteY5" fmla="*/ 806398 h 944754"/>
                <a:gd name="connsiteX6" fmla="*/ 0 w 944754"/>
                <a:gd name="connsiteY6" fmla="*/ 472377 h 944754"/>
                <a:gd name="connsiteX7" fmla="*/ 1 w 944754"/>
                <a:gd name="connsiteY7" fmla="*/ 472377 h 944754"/>
                <a:gd name="connsiteX8" fmla="*/ 472378 w 944754"/>
                <a:gd name="connsiteY8" fmla="*/ 0 h 944754"/>
                <a:gd name="connsiteX9" fmla="*/ 944754 w 944754"/>
                <a:gd name="connsiteY9" fmla="*/ 0 h 944754"/>
                <a:gd name="connsiteX10" fmla="*/ 944754 w 944754"/>
                <a:gd name="connsiteY10" fmla="*/ 472377 h 944754"/>
                <a:gd name="connsiteX11" fmla="*/ 472377 w 944754"/>
                <a:gd name="connsiteY11" fmla="*/ 944754 h 944754"/>
                <a:gd name="connsiteX12" fmla="*/ 138356 w 944754"/>
                <a:gd name="connsiteY12" fmla="*/ 806398 h 94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754" h="944754">
                  <a:moveTo>
                    <a:pt x="239638" y="705115"/>
                  </a:moveTo>
                  <a:cubicBezTo>
                    <a:pt x="368177" y="833654"/>
                    <a:pt x="576578" y="833654"/>
                    <a:pt x="705117" y="705115"/>
                  </a:cubicBezTo>
                  <a:cubicBezTo>
                    <a:pt x="833655" y="576576"/>
                    <a:pt x="833655" y="368175"/>
                    <a:pt x="705117" y="239637"/>
                  </a:cubicBezTo>
                  <a:cubicBezTo>
                    <a:pt x="576578" y="111098"/>
                    <a:pt x="368177" y="111098"/>
                    <a:pt x="239638" y="239637"/>
                  </a:cubicBezTo>
                  <a:cubicBezTo>
                    <a:pt x="111100" y="368175"/>
                    <a:pt x="111100" y="576576"/>
                    <a:pt x="239638" y="705115"/>
                  </a:cubicBezTo>
                  <a:close/>
                  <a:moveTo>
                    <a:pt x="138356" y="806398"/>
                  </a:moveTo>
                  <a:cubicBezTo>
                    <a:pt x="52872" y="720915"/>
                    <a:pt x="0" y="602820"/>
                    <a:pt x="0" y="472377"/>
                  </a:cubicBezTo>
                  <a:lnTo>
                    <a:pt x="1" y="472377"/>
                  </a:lnTo>
                  <a:cubicBezTo>
                    <a:pt x="1" y="211490"/>
                    <a:pt x="211491" y="0"/>
                    <a:pt x="472378" y="0"/>
                  </a:cubicBezTo>
                  <a:lnTo>
                    <a:pt x="944754" y="0"/>
                  </a:lnTo>
                  <a:lnTo>
                    <a:pt x="944754" y="472377"/>
                  </a:lnTo>
                  <a:cubicBezTo>
                    <a:pt x="944754" y="733264"/>
                    <a:pt x="733264" y="944754"/>
                    <a:pt x="472377" y="944754"/>
                  </a:cubicBezTo>
                  <a:cubicBezTo>
                    <a:pt x="341934" y="944754"/>
                    <a:pt x="223839" y="891881"/>
                    <a:pt x="138356" y="806398"/>
                  </a:cubicBezTo>
                  <a:close/>
                </a:path>
              </a:pathLst>
            </a:cu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a:extLst>
                <a:ext uri="{FF2B5EF4-FFF2-40B4-BE49-F238E27FC236}">
                  <a16:creationId xmlns:a16="http://schemas.microsoft.com/office/drawing/2014/main" id="{1B07F306-A456-429F-8477-F2D1424DB511}"/>
                </a:ext>
              </a:extLst>
            </p:cNvPr>
            <p:cNvGrpSpPr/>
            <p:nvPr/>
          </p:nvGrpSpPr>
          <p:grpSpPr>
            <a:xfrm>
              <a:off x="2965282" y="2905717"/>
              <a:ext cx="1143000" cy="308791"/>
              <a:chOff x="2987040" y="3164273"/>
              <a:chExt cx="1143000" cy="308791"/>
            </a:xfrm>
          </p:grpSpPr>
          <p:sp>
            <p:nvSpPr>
              <p:cNvPr id="41" name="Rectangle: Rounded Corners 40">
                <a:extLst>
                  <a:ext uri="{FF2B5EF4-FFF2-40B4-BE49-F238E27FC236}">
                    <a16:creationId xmlns:a16="http://schemas.microsoft.com/office/drawing/2014/main" id="{06D6BBF0-D5C1-4DAD-A0FC-DCE82B50AC79}"/>
                  </a:ext>
                </a:extLst>
              </p:cNvPr>
              <p:cNvSpPr/>
              <p:nvPr/>
            </p:nvSpPr>
            <p:spPr>
              <a:xfrm>
                <a:off x="2987040" y="3164273"/>
                <a:ext cx="1143000" cy="6508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4BD8566B-A4E4-4089-B1AE-8301A3F3EF23}"/>
                  </a:ext>
                </a:extLst>
              </p:cNvPr>
              <p:cNvSpPr/>
              <p:nvPr/>
            </p:nvSpPr>
            <p:spPr>
              <a:xfrm>
                <a:off x="2987040" y="3286125"/>
                <a:ext cx="1143000" cy="6508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BFB9F0C9-15BE-4761-935B-EBF499B4EC0B}"/>
                  </a:ext>
                </a:extLst>
              </p:cNvPr>
              <p:cNvSpPr/>
              <p:nvPr/>
            </p:nvSpPr>
            <p:spPr>
              <a:xfrm>
                <a:off x="2987040" y="3407977"/>
                <a:ext cx="651510" cy="6508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Freeform: Shape 35">
              <a:extLst>
                <a:ext uri="{FF2B5EF4-FFF2-40B4-BE49-F238E27FC236}">
                  <a16:creationId xmlns:a16="http://schemas.microsoft.com/office/drawing/2014/main" id="{40640305-021E-45B0-A1B3-DEE3D8416FB2}"/>
                </a:ext>
              </a:extLst>
            </p:cNvPr>
            <p:cNvSpPr/>
            <p:nvPr/>
          </p:nvSpPr>
          <p:spPr>
            <a:xfrm rot="8100000">
              <a:off x="3581833" y="3446774"/>
              <a:ext cx="438873" cy="438873"/>
            </a:xfrm>
            <a:custGeom>
              <a:avLst/>
              <a:gdLst>
                <a:gd name="connsiteX0" fmla="*/ 239638 w 944754"/>
                <a:gd name="connsiteY0" fmla="*/ 705115 h 944754"/>
                <a:gd name="connsiteX1" fmla="*/ 705117 w 944754"/>
                <a:gd name="connsiteY1" fmla="*/ 705115 h 944754"/>
                <a:gd name="connsiteX2" fmla="*/ 705117 w 944754"/>
                <a:gd name="connsiteY2" fmla="*/ 239637 h 944754"/>
                <a:gd name="connsiteX3" fmla="*/ 239638 w 944754"/>
                <a:gd name="connsiteY3" fmla="*/ 239637 h 944754"/>
                <a:gd name="connsiteX4" fmla="*/ 239638 w 944754"/>
                <a:gd name="connsiteY4" fmla="*/ 705115 h 944754"/>
                <a:gd name="connsiteX5" fmla="*/ 138356 w 944754"/>
                <a:gd name="connsiteY5" fmla="*/ 806398 h 944754"/>
                <a:gd name="connsiteX6" fmla="*/ 0 w 944754"/>
                <a:gd name="connsiteY6" fmla="*/ 472377 h 944754"/>
                <a:gd name="connsiteX7" fmla="*/ 1 w 944754"/>
                <a:gd name="connsiteY7" fmla="*/ 472377 h 944754"/>
                <a:gd name="connsiteX8" fmla="*/ 472378 w 944754"/>
                <a:gd name="connsiteY8" fmla="*/ 0 h 944754"/>
                <a:gd name="connsiteX9" fmla="*/ 944754 w 944754"/>
                <a:gd name="connsiteY9" fmla="*/ 0 h 944754"/>
                <a:gd name="connsiteX10" fmla="*/ 944754 w 944754"/>
                <a:gd name="connsiteY10" fmla="*/ 472377 h 944754"/>
                <a:gd name="connsiteX11" fmla="*/ 472377 w 944754"/>
                <a:gd name="connsiteY11" fmla="*/ 944754 h 944754"/>
                <a:gd name="connsiteX12" fmla="*/ 138356 w 944754"/>
                <a:gd name="connsiteY12" fmla="*/ 806398 h 94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4754" h="944754">
                  <a:moveTo>
                    <a:pt x="239638" y="705115"/>
                  </a:moveTo>
                  <a:cubicBezTo>
                    <a:pt x="368177" y="833654"/>
                    <a:pt x="576578" y="833654"/>
                    <a:pt x="705117" y="705115"/>
                  </a:cubicBezTo>
                  <a:cubicBezTo>
                    <a:pt x="833655" y="576576"/>
                    <a:pt x="833655" y="368175"/>
                    <a:pt x="705117" y="239637"/>
                  </a:cubicBezTo>
                  <a:cubicBezTo>
                    <a:pt x="576578" y="111098"/>
                    <a:pt x="368177" y="111098"/>
                    <a:pt x="239638" y="239637"/>
                  </a:cubicBezTo>
                  <a:cubicBezTo>
                    <a:pt x="111100" y="368175"/>
                    <a:pt x="111100" y="576576"/>
                    <a:pt x="239638" y="705115"/>
                  </a:cubicBezTo>
                  <a:close/>
                  <a:moveTo>
                    <a:pt x="138356" y="806398"/>
                  </a:moveTo>
                  <a:cubicBezTo>
                    <a:pt x="52872" y="720915"/>
                    <a:pt x="0" y="602820"/>
                    <a:pt x="0" y="472377"/>
                  </a:cubicBezTo>
                  <a:lnTo>
                    <a:pt x="1" y="472377"/>
                  </a:lnTo>
                  <a:cubicBezTo>
                    <a:pt x="1" y="211490"/>
                    <a:pt x="211491" y="0"/>
                    <a:pt x="472378" y="0"/>
                  </a:cubicBezTo>
                  <a:lnTo>
                    <a:pt x="944754" y="0"/>
                  </a:lnTo>
                  <a:lnTo>
                    <a:pt x="944754" y="472377"/>
                  </a:lnTo>
                  <a:cubicBezTo>
                    <a:pt x="944754" y="733264"/>
                    <a:pt x="733264" y="944754"/>
                    <a:pt x="472377" y="944754"/>
                  </a:cubicBezTo>
                  <a:cubicBezTo>
                    <a:pt x="341934" y="944754"/>
                    <a:pt x="223839" y="891881"/>
                    <a:pt x="138356" y="806398"/>
                  </a:cubicBezTo>
                  <a:close/>
                </a:path>
              </a:pathLst>
            </a:cu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50259D3A-DF9A-49BE-B8F3-DB7DFD168E3F}"/>
                </a:ext>
              </a:extLst>
            </p:cNvPr>
            <p:cNvGrpSpPr/>
            <p:nvPr/>
          </p:nvGrpSpPr>
          <p:grpSpPr>
            <a:xfrm flipH="1">
              <a:off x="2965282" y="4101262"/>
              <a:ext cx="1143000" cy="308791"/>
              <a:chOff x="2987040" y="3164273"/>
              <a:chExt cx="1143000" cy="308791"/>
            </a:xfrm>
          </p:grpSpPr>
          <p:sp>
            <p:nvSpPr>
              <p:cNvPr id="38" name="Rectangle: Rounded Corners 37">
                <a:extLst>
                  <a:ext uri="{FF2B5EF4-FFF2-40B4-BE49-F238E27FC236}">
                    <a16:creationId xmlns:a16="http://schemas.microsoft.com/office/drawing/2014/main" id="{A8C5B9BD-5C1B-4F76-845E-9C5023AC5FD1}"/>
                  </a:ext>
                </a:extLst>
              </p:cNvPr>
              <p:cNvSpPr/>
              <p:nvPr/>
            </p:nvSpPr>
            <p:spPr>
              <a:xfrm>
                <a:off x="2987040" y="3164273"/>
                <a:ext cx="1143000" cy="6508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D0BF9C95-5E76-4BE0-B251-DCD5F127D058}"/>
                  </a:ext>
                </a:extLst>
              </p:cNvPr>
              <p:cNvSpPr/>
              <p:nvPr/>
            </p:nvSpPr>
            <p:spPr>
              <a:xfrm>
                <a:off x="2987040" y="3286125"/>
                <a:ext cx="1143000" cy="6508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Rounded Corners 39">
                <a:extLst>
                  <a:ext uri="{FF2B5EF4-FFF2-40B4-BE49-F238E27FC236}">
                    <a16:creationId xmlns:a16="http://schemas.microsoft.com/office/drawing/2014/main" id="{DF130182-47E9-4423-AA24-A78E642FD2AA}"/>
                  </a:ext>
                </a:extLst>
              </p:cNvPr>
              <p:cNvSpPr/>
              <p:nvPr/>
            </p:nvSpPr>
            <p:spPr>
              <a:xfrm>
                <a:off x="2987040" y="3407977"/>
                <a:ext cx="651510" cy="6508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 name="TextBox 44">
            <a:extLst>
              <a:ext uri="{FF2B5EF4-FFF2-40B4-BE49-F238E27FC236}">
                <a16:creationId xmlns:a16="http://schemas.microsoft.com/office/drawing/2014/main" id="{68D81A1F-5B96-4D50-AF1E-C456BA275F93}"/>
              </a:ext>
            </a:extLst>
          </p:cNvPr>
          <p:cNvSpPr txBox="1"/>
          <p:nvPr/>
        </p:nvSpPr>
        <p:spPr>
          <a:xfrm>
            <a:off x="7846436" y="1450972"/>
            <a:ext cx="3888364"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Nunc </a:t>
            </a:r>
            <a:r>
              <a:rPr lang="en-US" sz="1400" dirty="0" err="1">
                <a:latin typeface="+mj-lt"/>
                <a:cs typeface="Calibri" panose="020F0502020204030204" pitchFamily="34" charset="0"/>
              </a:rPr>
              <a:t>justo</a:t>
            </a:r>
            <a:r>
              <a:rPr lang="en-US" sz="1400" dirty="0">
                <a:latin typeface="+mj-lt"/>
                <a:cs typeface="Calibri" panose="020F0502020204030204" pitchFamily="34" charset="0"/>
              </a:rPr>
              <a:t> </a:t>
            </a:r>
            <a:r>
              <a:rPr lang="en-US" sz="1400" dirty="0" err="1">
                <a:latin typeface="+mj-lt"/>
                <a:cs typeface="Calibri" panose="020F0502020204030204" pitchFamily="34" charset="0"/>
              </a:rPr>
              <a:t>metus</a:t>
            </a:r>
            <a:r>
              <a:rPr lang="en-US" sz="1400" dirty="0">
                <a:latin typeface="+mj-lt"/>
                <a:cs typeface="Calibri" panose="020F0502020204030204" pitchFamily="34" charset="0"/>
              </a:rPr>
              <a:t>, </a:t>
            </a:r>
            <a:r>
              <a:rPr lang="en-US" sz="1400" dirty="0" err="1">
                <a:latin typeface="+mj-lt"/>
                <a:cs typeface="Calibri" panose="020F0502020204030204" pitchFamily="34" charset="0"/>
              </a:rPr>
              <a:t>hendrerit</a:t>
            </a:r>
            <a:r>
              <a:rPr lang="en-US" sz="1400" dirty="0">
                <a:latin typeface="+mj-lt"/>
                <a:cs typeface="Calibri" panose="020F0502020204030204" pitchFamily="34" charset="0"/>
              </a:rPr>
              <a:t>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blandit</a:t>
            </a:r>
            <a:r>
              <a:rPr lang="en-US" sz="1400" dirty="0">
                <a:latin typeface="+mj-lt"/>
                <a:cs typeface="Calibri" panose="020F0502020204030204" pitchFamily="34" charset="0"/>
              </a:rPr>
              <a:t> et, </a:t>
            </a:r>
            <a:r>
              <a:rPr lang="en-US" sz="1400" dirty="0" err="1">
                <a:latin typeface="+mj-lt"/>
                <a:cs typeface="Calibri" panose="020F0502020204030204" pitchFamily="34" charset="0"/>
              </a:rPr>
              <a:t>laoreet</a:t>
            </a:r>
            <a:r>
              <a:rPr lang="en-US" sz="1400" dirty="0">
                <a:latin typeface="+mj-lt"/>
                <a:cs typeface="Calibri" panose="020F0502020204030204" pitchFamily="34" charset="0"/>
              </a:rPr>
              <a:t> </a:t>
            </a:r>
            <a:r>
              <a:rPr lang="en-US" sz="1400" dirty="0" err="1">
                <a:latin typeface="+mj-lt"/>
                <a:cs typeface="Calibri" panose="020F0502020204030204" pitchFamily="34" charset="0"/>
              </a:rPr>
              <a:t>eget</a:t>
            </a:r>
            <a:r>
              <a:rPr lang="en-US" sz="1400" dirty="0">
                <a:latin typeface="+mj-lt"/>
                <a:cs typeface="Calibri" panose="020F0502020204030204" pitchFamily="34" charset="0"/>
              </a:rPr>
              <a:t> ante. </a:t>
            </a:r>
          </a:p>
        </p:txBody>
      </p:sp>
      <p:sp>
        <p:nvSpPr>
          <p:cNvPr id="46" name="TextBox 45">
            <a:extLst>
              <a:ext uri="{FF2B5EF4-FFF2-40B4-BE49-F238E27FC236}">
                <a16:creationId xmlns:a16="http://schemas.microsoft.com/office/drawing/2014/main" id="{95DB3A7E-8C65-47E8-96A4-037E90FCA9F1}"/>
              </a:ext>
            </a:extLst>
          </p:cNvPr>
          <p:cNvSpPr txBox="1"/>
          <p:nvPr/>
        </p:nvSpPr>
        <p:spPr>
          <a:xfrm>
            <a:off x="7846436" y="2607671"/>
            <a:ext cx="3888364"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Nunc </a:t>
            </a:r>
            <a:r>
              <a:rPr lang="en-US" sz="1400" dirty="0" err="1">
                <a:latin typeface="+mj-lt"/>
                <a:cs typeface="Calibri" panose="020F0502020204030204" pitchFamily="34" charset="0"/>
              </a:rPr>
              <a:t>justo</a:t>
            </a:r>
            <a:r>
              <a:rPr lang="en-US" sz="1400" dirty="0">
                <a:latin typeface="+mj-lt"/>
                <a:cs typeface="Calibri" panose="020F0502020204030204" pitchFamily="34" charset="0"/>
              </a:rPr>
              <a:t> </a:t>
            </a:r>
            <a:r>
              <a:rPr lang="en-US" sz="1400" dirty="0" err="1">
                <a:latin typeface="+mj-lt"/>
                <a:cs typeface="Calibri" panose="020F0502020204030204" pitchFamily="34" charset="0"/>
              </a:rPr>
              <a:t>metus</a:t>
            </a:r>
            <a:r>
              <a:rPr lang="en-US" sz="1400" dirty="0">
                <a:latin typeface="+mj-lt"/>
                <a:cs typeface="Calibri" panose="020F0502020204030204" pitchFamily="34" charset="0"/>
              </a:rPr>
              <a:t>, </a:t>
            </a:r>
            <a:r>
              <a:rPr lang="en-US" sz="1400" dirty="0" err="1">
                <a:latin typeface="+mj-lt"/>
                <a:cs typeface="Calibri" panose="020F0502020204030204" pitchFamily="34" charset="0"/>
              </a:rPr>
              <a:t>hendrerit</a:t>
            </a:r>
            <a:r>
              <a:rPr lang="en-US" sz="1400" dirty="0">
                <a:latin typeface="+mj-lt"/>
                <a:cs typeface="Calibri" panose="020F0502020204030204" pitchFamily="34" charset="0"/>
              </a:rPr>
              <a:t>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blandit</a:t>
            </a:r>
            <a:r>
              <a:rPr lang="en-US" sz="1400" dirty="0">
                <a:latin typeface="+mj-lt"/>
                <a:cs typeface="Calibri" panose="020F0502020204030204" pitchFamily="34" charset="0"/>
              </a:rPr>
              <a:t> et, </a:t>
            </a:r>
            <a:r>
              <a:rPr lang="en-US" sz="1400" dirty="0" err="1">
                <a:latin typeface="+mj-lt"/>
                <a:cs typeface="Calibri" panose="020F0502020204030204" pitchFamily="34" charset="0"/>
              </a:rPr>
              <a:t>laoreet</a:t>
            </a:r>
            <a:r>
              <a:rPr lang="en-US" sz="1400" dirty="0">
                <a:latin typeface="+mj-lt"/>
                <a:cs typeface="Calibri" panose="020F0502020204030204" pitchFamily="34" charset="0"/>
              </a:rPr>
              <a:t> </a:t>
            </a:r>
            <a:r>
              <a:rPr lang="en-US" sz="1400" dirty="0" err="1">
                <a:latin typeface="+mj-lt"/>
                <a:cs typeface="Calibri" panose="020F0502020204030204" pitchFamily="34" charset="0"/>
              </a:rPr>
              <a:t>eget</a:t>
            </a:r>
            <a:r>
              <a:rPr lang="en-US" sz="1400" dirty="0">
                <a:latin typeface="+mj-lt"/>
                <a:cs typeface="Calibri" panose="020F0502020204030204" pitchFamily="34" charset="0"/>
              </a:rPr>
              <a:t> ante. </a:t>
            </a:r>
          </a:p>
        </p:txBody>
      </p:sp>
      <p:sp>
        <p:nvSpPr>
          <p:cNvPr id="47" name="TextBox 46">
            <a:extLst>
              <a:ext uri="{FF2B5EF4-FFF2-40B4-BE49-F238E27FC236}">
                <a16:creationId xmlns:a16="http://schemas.microsoft.com/office/drawing/2014/main" id="{CD4E9FCC-ABC0-441F-9C59-E771BD82F785}"/>
              </a:ext>
            </a:extLst>
          </p:cNvPr>
          <p:cNvSpPr txBox="1"/>
          <p:nvPr/>
        </p:nvSpPr>
        <p:spPr>
          <a:xfrm>
            <a:off x="7846436" y="3764371"/>
            <a:ext cx="3888364"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Nunc </a:t>
            </a:r>
            <a:r>
              <a:rPr lang="en-US" sz="1400" dirty="0" err="1">
                <a:latin typeface="+mj-lt"/>
                <a:cs typeface="Calibri" panose="020F0502020204030204" pitchFamily="34" charset="0"/>
              </a:rPr>
              <a:t>justo</a:t>
            </a:r>
            <a:r>
              <a:rPr lang="en-US" sz="1400" dirty="0">
                <a:latin typeface="+mj-lt"/>
                <a:cs typeface="Calibri" panose="020F0502020204030204" pitchFamily="34" charset="0"/>
              </a:rPr>
              <a:t> </a:t>
            </a:r>
            <a:r>
              <a:rPr lang="en-US" sz="1400" dirty="0" err="1">
                <a:latin typeface="+mj-lt"/>
                <a:cs typeface="Calibri" panose="020F0502020204030204" pitchFamily="34" charset="0"/>
              </a:rPr>
              <a:t>metus</a:t>
            </a:r>
            <a:r>
              <a:rPr lang="en-US" sz="1400" dirty="0">
                <a:latin typeface="+mj-lt"/>
                <a:cs typeface="Calibri" panose="020F0502020204030204" pitchFamily="34" charset="0"/>
              </a:rPr>
              <a:t>, </a:t>
            </a:r>
            <a:r>
              <a:rPr lang="en-US" sz="1400" dirty="0" err="1">
                <a:latin typeface="+mj-lt"/>
                <a:cs typeface="Calibri" panose="020F0502020204030204" pitchFamily="34" charset="0"/>
              </a:rPr>
              <a:t>hendrerit</a:t>
            </a:r>
            <a:r>
              <a:rPr lang="en-US" sz="1400" dirty="0">
                <a:latin typeface="+mj-lt"/>
                <a:cs typeface="Calibri" panose="020F0502020204030204" pitchFamily="34" charset="0"/>
              </a:rPr>
              <a:t>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blandit</a:t>
            </a:r>
            <a:r>
              <a:rPr lang="en-US" sz="1400" dirty="0">
                <a:latin typeface="+mj-lt"/>
                <a:cs typeface="Calibri" panose="020F0502020204030204" pitchFamily="34" charset="0"/>
              </a:rPr>
              <a:t> et, </a:t>
            </a:r>
            <a:r>
              <a:rPr lang="en-US" sz="1400" dirty="0" err="1">
                <a:latin typeface="+mj-lt"/>
                <a:cs typeface="Calibri" panose="020F0502020204030204" pitchFamily="34" charset="0"/>
              </a:rPr>
              <a:t>laoreet</a:t>
            </a:r>
            <a:r>
              <a:rPr lang="en-US" sz="1400" dirty="0">
                <a:latin typeface="+mj-lt"/>
                <a:cs typeface="Calibri" panose="020F0502020204030204" pitchFamily="34" charset="0"/>
              </a:rPr>
              <a:t> </a:t>
            </a:r>
            <a:r>
              <a:rPr lang="en-US" sz="1400" dirty="0" err="1">
                <a:latin typeface="+mj-lt"/>
                <a:cs typeface="Calibri" panose="020F0502020204030204" pitchFamily="34" charset="0"/>
              </a:rPr>
              <a:t>eget</a:t>
            </a:r>
            <a:r>
              <a:rPr lang="en-US" sz="1400" dirty="0">
                <a:latin typeface="+mj-lt"/>
                <a:cs typeface="Calibri" panose="020F0502020204030204" pitchFamily="34" charset="0"/>
              </a:rPr>
              <a:t> ante. </a:t>
            </a:r>
          </a:p>
        </p:txBody>
      </p:sp>
      <p:sp>
        <p:nvSpPr>
          <p:cNvPr id="7" name="Oval 6">
            <a:extLst>
              <a:ext uri="{FF2B5EF4-FFF2-40B4-BE49-F238E27FC236}">
                <a16:creationId xmlns:a16="http://schemas.microsoft.com/office/drawing/2014/main" id="{61B1CCF2-F4AB-44A4-9F15-3016429C5227}"/>
              </a:ext>
            </a:extLst>
          </p:cNvPr>
          <p:cNvSpPr/>
          <p:nvPr/>
        </p:nvSpPr>
        <p:spPr>
          <a:xfrm>
            <a:off x="7059061" y="1473900"/>
            <a:ext cx="600474" cy="600474"/>
          </a:xfrm>
          <a:prstGeom prst="ellipse">
            <a:avLst/>
          </a:prstGeom>
          <a:gradFill>
            <a:gsLst>
              <a:gs pos="0">
                <a:srgbClr val="2F56D1"/>
              </a:gs>
              <a:gs pos="100000">
                <a:srgbClr val="223F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Oval 49">
            <a:extLst>
              <a:ext uri="{FF2B5EF4-FFF2-40B4-BE49-F238E27FC236}">
                <a16:creationId xmlns:a16="http://schemas.microsoft.com/office/drawing/2014/main" id="{5EA89E12-F1EA-4531-B9BA-77A0D9AFAA2F}"/>
              </a:ext>
            </a:extLst>
          </p:cNvPr>
          <p:cNvSpPr/>
          <p:nvPr/>
        </p:nvSpPr>
        <p:spPr>
          <a:xfrm>
            <a:off x="7059061" y="2630599"/>
            <a:ext cx="600474" cy="600474"/>
          </a:xfrm>
          <a:prstGeom prst="ellipse">
            <a:avLst/>
          </a:prstGeom>
          <a:gradFill>
            <a:gsLst>
              <a:gs pos="0">
                <a:srgbClr val="2F56D1"/>
              </a:gs>
              <a:gs pos="100000">
                <a:srgbClr val="223F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1" name="Oval 50">
            <a:extLst>
              <a:ext uri="{FF2B5EF4-FFF2-40B4-BE49-F238E27FC236}">
                <a16:creationId xmlns:a16="http://schemas.microsoft.com/office/drawing/2014/main" id="{2E63F4C0-87EA-422F-B145-6080874D80C0}"/>
              </a:ext>
            </a:extLst>
          </p:cNvPr>
          <p:cNvSpPr/>
          <p:nvPr/>
        </p:nvSpPr>
        <p:spPr>
          <a:xfrm>
            <a:off x="7059061" y="3787299"/>
            <a:ext cx="600474" cy="600474"/>
          </a:xfrm>
          <a:prstGeom prst="ellipse">
            <a:avLst/>
          </a:prstGeom>
          <a:gradFill>
            <a:gsLst>
              <a:gs pos="0">
                <a:srgbClr val="2F56D1"/>
              </a:gs>
              <a:gs pos="100000">
                <a:srgbClr val="223F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8" name="Group 47">
            <a:extLst>
              <a:ext uri="{FF2B5EF4-FFF2-40B4-BE49-F238E27FC236}">
                <a16:creationId xmlns:a16="http://schemas.microsoft.com/office/drawing/2014/main" id="{3E898559-A553-4E9B-874D-186F3C826C2D}"/>
              </a:ext>
            </a:extLst>
          </p:cNvPr>
          <p:cNvGrpSpPr/>
          <p:nvPr/>
        </p:nvGrpSpPr>
        <p:grpSpPr>
          <a:xfrm>
            <a:off x="7195497" y="2766314"/>
            <a:ext cx="327603" cy="329045"/>
            <a:chOff x="6997700" y="2525713"/>
            <a:chExt cx="360363" cy="361950"/>
          </a:xfrm>
          <a:solidFill>
            <a:schemeClr val="bg1"/>
          </a:solidFill>
        </p:grpSpPr>
        <p:sp>
          <p:nvSpPr>
            <p:cNvPr id="49" name="Freeform 32">
              <a:extLst>
                <a:ext uri="{FF2B5EF4-FFF2-40B4-BE49-F238E27FC236}">
                  <a16:creationId xmlns:a16="http://schemas.microsoft.com/office/drawing/2014/main" id="{A025693B-50FD-48C1-84AC-8C506E29D1D0}"/>
                </a:ext>
              </a:extLst>
            </p:cNvPr>
            <p:cNvSpPr>
              <a:spLocks/>
            </p:cNvSpPr>
            <p:nvPr/>
          </p:nvSpPr>
          <p:spPr bwMode="auto">
            <a:xfrm>
              <a:off x="7042150" y="2525713"/>
              <a:ext cx="271463" cy="68263"/>
            </a:xfrm>
            <a:custGeom>
              <a:avLst/>
              <a:gdLst>
                <a:gd name="T0" fmla="*/ 2 w 72"/>
                <a:gd name="T1" fmla="*/ 18 h 18"/>
                <a:gd name="T2" fmla="*/ 70 w 72"/>
                <a:gd name="T3" fmla="*/ 18 h 18"/>
                <a:gd name="T4" fmla="*/ 72 w 72"/>
                <a:gd name="T5" fmla="*/ 16 h 18"/>
                <a:gd name="T6" fmla="*/ 72 w 72"/>
                <a:gd name="T7" fmla="*/ 12 h 18"/>
                <a:gd name="T8" fmla="*/ 71 w 72"/>
                <a:gd name="T9" fmla="*/ 10 h 18"/>
                <a:gd name="T10" fmla="*/ 37 w 72"/>
                <a:gd name="T11" fmla="*/ 0 h 18"/>
                <a:gd name="T12" fmla="*/ 35 w 72"/>
                <a:gd name="T13" fmla="*/ 0 h 18"/>
                <a:gd name="T14" fmla="*/ 1 w 72"/>
                <a:gd name="T15" fmla="*/ 10 h 18"/>
                <a:gd name="T16" fmla="*/ 0 w 72"/>
                <a:gd name="T17" fmla="*/ 12 h 18"/>
                <a:gd name="T18" fmla="*/ 0 w 72"/>
                <a:gd name="T19" fmla="*/ 16 h 18"/>
                <a:gd name="T20" fmla="*/ 2 w 72"/>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8">
                  <a:moveTo>
                    <a:pt x="2" y="18"/>
                  </a:moveTo>
                  <a:cubicBezTo>
                    <a:pt x="70" y="18"/>
                    <a:pt x="70" y="18"/>
                    <a:pt x="70" y="18"/>
                  </a:cubicBezTo>
                  <a:cubicBezTo>
                    <a:pt x="71" y="18"/>
                    <a:pt x="72" y="17"/>
                    <a:pt x="72" y="16"/>
                  </a:cubicBezTo>
                  <a:cubicBezTo>
                    <a:pt x="72" y="12"/>
                    <a:pt x="72" y="12"/>
                    <a:pt x="72" y="12"/>
                  </a:cubicBezTo>
                  <a:cubicBezTo>
                    <a:pt x="72" y="11"/>
                    <a:pt x="71" y="10"/>
                    <a:pt x="71" y="10"/>
                  </a:cubicBezTo>
                  <a:cubicBezTo>
                    <a:pt x="37" y="0"/>
                    <a:pt x="37" y="0"/>
                    <a:pt x="37" y="0"/>
                  </a:cubicBezTo>
                  <a:cubicBezTo>
                    <a:pt x="36" y="0"/>
                    <a:pt x="36" y="0"/>
                    <a:pt x="35" y="0"/>
                  </a:cubicBezTo>
                  <a:cubicBezTo>
                    <a:pt x="1" y="10"/>
                    <a:pt x="1" y="10"/>
                    <a:pt x="1" y="10"/>
                  </a:cubicBezTo>
                  <a:cubicBezTo>
                    <a:pt x="1" y="10"/>
                    <a:pt x="0" y="11"/>
                    <a:pt x="0" y="12"/>
                  </a:cubicBezTo>
                  <a:cubicBezTo>
                    <a:pt x="0" y="16"/>
                    <a:pt x="0" y="16"/>
                    <a:pt x="0" y="16"/>
                  </a:cubicBezTo>
                  <a:cubicBezTo>
                    <a:pt x="0" y="17"/>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33">
              <a:extLst>
                <a:ext uri="{FF2B5EF4-FFF2-40B4-BE49-F238E27FC236}">
                  <a16:creationId xmlns:a16="http://schemas.microsoft.com/office/drawing/2014/main" id="{E1E63EFD-6FE1-4B12-8E39-9E4A7A94DA31}"/>
                </a:ext>
              </a:extLst>
            </p:cNvPr>
            <p:cNvSpPr>
              <a:spLocks noEditPoints="1"/>
            </p:cNvSpPr>
            <p:nvPr/>
          </p:nvSpPr>
          <p:spPr bwMode="auto">
            <a:xfrm>
              <a:off x="6997700" y="2601913"/>
              <a:ext cx="360363" cy="285750"/>
            </a:xfrm>
            <a:custGeom>
              <a:avLst/>
              <a:gdLst>
                <a:gd name="T0" fmla="*/ 80 w 96"/>
                <a:gd name="T1" fmla="*/ 72 h 76"/>
                <a:gd name="T2" fmla="*/ 78 w 96"/>
                <a:gd name="T3" fmla="*/ 0 h 76"/>
                <a:gd name="T4" fmla="*/ 16 w 96"/>
                <a:gd name="T5" fmla="*/ 2 h 76"/>
                <a:gd name="T6" fmla="*/ 2 w 96"/>
                <a:gd name="T7" fmla="*/ 72 h 76"/>
                <a:gd name="T8" fmla="*/ 2 w 96"/>
                <a:gd name="T9" fmla="*/ 76 h 76"/>
                <a:gd name="T10" fmla="*/ 96 w 96"/>
                <a:gd name="T11" fmla="*/ 74 h 76"/>
                <a:gd name="T12" fmla="*/ 34 w 96"/>
                <a:gd name="T13" fmla="*/ 62 h 76"/>
                <a:gd name="T14" fmla="*/ 26 w 96"/>
                <a:gd name="T15" fmla="*/ 54 h 76"/>
                <a:gd name="T16" fmla="*/ 34 w 96"/>
                <a:gd name="T17" fmla="*/ 62 h 76"/>
                <a:gd name="T18" fmla="*/ 26 w 96"/>
                <a:gd name="T19" fmla="*/ 46 h 76"/>
                <a:gd name="T20" fmla="*/ 34 w 96"/>
                <a:gd name="T21" fmla="*/ 38 h 76"/>
                <a:gd name="T22" fmla="*/ 34 w 96"/>
                <a:gd name="T23" fmla="*/ 30 h 76"/>
                <a:gd name="T24" fmla="*/ 26 w 96"/>
                <a:gd name="T25" fmla="*/ 22 h 76"/>
                <a:gd name="T26" fmla="*/ 34 w 96"/>
                <a:gd name="T27" fmla="*/ 30 h 76"/>
                <a:gd name="T28" fmla="*/ 26 w 96"/>
                <a:gd name="T29" fmla="*/ 14 h 76"/>
                <a:gd name="T30" fmla="*/ 34 w 96"/>
                <a:gd name="T31" fmla="*/ 6 h 76"/>
                <a:gd name="T32" fmla="*/ 42 w 96"/>
                <a:gd name="T33" fmla="*/ 6 h 76"/>
                <a:gd name="T34" fmla="*/ 54 w 96"/>
                <a:gd name="T35" fmla="*/ 14 h 76"/>
                <a:gd name="T36" fmla="*/ 42 w 96"/>
                <a:gd name="T37" fmla="*/ 6 h 76"/>
                <a:gd name="T38" fmla="*/ 54 w 96"/>
                <a:gd name="T39" fmla="*/ 22 h 76"/>
                <a:gd name="T40" fmla="*/ 42 w 96"/>
                <a:gd name="T41" fmla="*/ 30 h 76"/>
                <a:gd name="T42" fmla="*/ 42 w 96"/>
                <a:gd name="T43" fmla="*/ 38 h 76"/>
                <a:gd name="T44" fmla="*/ 54 w 96"/>
                <a:gd name="T45" fmla="*/ 46 h 76"/>
                <a:gd name="T46" fmla="*/ 42 w 96"/>
                <a:gd name="T47" fmla="*/ 38 h 76"/>
                <a:gd name="T48" fmla="*/ 40 w 96"/>
                <a:gd name="T49" fmla="*/ 72 h 76"/>
                <a:gd name="T50" fmla="*/ 42 w 96"/>
                <a:gd name="T51" fmla="*/ 52 h 76"/>
                <a:gd name="T52" fmla="*/ 56 w 96"/>
                <a:gd name="T53" fmla="*/ 54 h 76"/>
                <a:gd name="T54" fmla="*/ 70 w 96"/>
                <a:gd name="T55" fmla="*/ 62 h 76"/>
                <a:gd name="T56" fmla="*/ 62 w 96"/>
                <a:gd name="T57" fmla="*/ 54 h 76"/>
                <a:gd name="T58" fmla="*/ 70 w 96"/>
                <a:gd name="T59" fmla="*/ 62 h 76"/>
                <a:gd name="T60" fmla="*/ 62 w 96"/>
                <a:gd name="T61" fmla="*/ 46 h 76"/>
                <a:gd name="T62" fmla="*/ 70 w 96"/>
                <a:gd name="T63" fmla="*/ 38 h 76"/>
                <a:gd name="T64" fmla="*/ 70 w 96"/>
                <a:gd name="T65" fmla="*/ 30 h 76"/>
                <a:gd name="T66" fmla="*/ 62 w 96"/>
                <a:gd name="T67" fmla="*/ 22 h 76"/>
                <a:gd name="T68" fmla="*/ 70 w 96"/>
                <a:gd name="T69" fmla="*/ 30 h 76"/>
                <a:gd name="T70" fmla="*/ 62 w 96"/>
                <a:gd name="T71" fmla="*/ 14 h 76"/>
                <a:gd name="T72" fmla="*/ 70 w 96"/>
                <a:gd name="T73"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76">
                  <a:moveTo>
                    <a:pt x="94" y="72"/>
                  </a:moveTo>
                  <a:cubicBezTo>
                    <a:pt x="80" y="72"/>
                    <a:pt x="80" y="72"/>
                    <a:pt x="80" y="72"/>
                  </a:cubicBezTo>
                  <a:cubicBezTo>
                    <a:pt x="80" y="2"/>
                    <a:pt x="80" y="2"/>
                    <a:pt x="80" y="2"/>
                  </a:cubicBezTo>
                  <a:cubicBezTo>
                    <a:pt x="80" y="1"/>
                    <a:pt x="79" y="0"/>
                    <a:pt x="78" y="0"/>
                  </a:cubicBezTo>
                  <a:cubicBezTo>
                    <a:pt x="18" y="0"/>
                    <a:pt x="18" y="0"/>
                    <a:pt x="18" y="0"/>
                  </a:cubicBezTo>
                  <a:cubicBezTo>
                    <a:pt x="17" y="0"/>
                    <a:pt x="16" y="1"/>
                    <a:pt x="16" y="2"/>
                  </a:cubicBezTo>
                  <a:cubicBezTo>
                    <a:pt x="16" y="72"/>
                    <a:pt x="16" y="72"/>
                    <a:pt x="16" y="72"/>
                  </a:cubicBezTo>
                  <a:cubicBezTo>
                    <a:pt x="2" y="72"/>
                    <a:pt x="2" y="72"/>
                    <a:pt x="2" y="72"/>
                  </a:cubicBezTo>
                  <a:cubicBezTo>
                    <a:pt x="1" y="72"/>
                    <a:pt x="0" y="73"/>
                    <a:pt x="0" y="74"/>
                  </a:cubicBezTo>
                  <a:cubicBezTo>
                    <a:pt x="0" y="75"/>
                    <a:pt x="1" y="76"/>
                    <a:pt x="2" y="76"/>
                  </a:cubicBezTo>
                  <a:cubicBezTo>
                    <a:pt x="94" y="76"/>
                    <a:pt x="94" y="76"/>
                    <a:pt x="94" y="76"/>
                  </a:cubicBezTo>
                  <a:cubicBezTo>
                    <a:pt x="95" y="76"/>
                    <a:pt x="96" y="75"/>
                    <a:pt x="96" y="74"/>
                  </a:cubicBezTo>
                  <a:cubicBezTo>
                    <a:pt x="96" y="73"/>
                    <a:pt x="95" y="72"/>
                    <a:pt x="94" y="72"/>
                  </a:cubicBezTo>
                  <a:close/>
                  <a:moveTo>
                    <a:pt x="34" y="62"/>
                  </a:moveTo>
                  <a:cubicBezTo>
                    <a:pt x="26" y="62"/>
                    <a:pt x="26" y="62"/>
                    <a:pt x="26" y="62"/>
                  </a:cubicBezTo>
                  <a:cubicBezTo>
                    <a:pt x="26" y="54"/>
                    <a:pt x="26" y="54"/>
                    <a:pt x="26" y="54"/>
                  </a:cubicBezTo>
                  <a:cubicBezTo>
                    <a:pt x="34" y="54"/>
                    <a:pt x="34" y="54"/>
                    <a:pt x="34" y="54"/>
                  </a:cubicBezTo>
                  <a:lnTo>
                    <a:pt x="34" y="62"/>
                  </a:lnTo>
                  <a:close/>
                  <a:moveTo>
                    <a:pt x="34" y="46"/>
                  </a:moveTo>
                  <a:cubicBezTo>
                    <a:pt x="26" y="46"/>
                    <a:pt x="26" y="46"/>
                    <a:pt x="26" y="46"/>
                  </a:cubicBezTo>
                  <a:cubicBezTo>
                    <a:pt x="26" y="38"/>
                    <a:pt x="26" y="38"/>
                    <a:pt x="26" y="38"/>
                  </a:cubicBezTo>
                  <a:cubicBezTo>
                    <a:pt x="34" y="38"/>
                    <a:pt x="34" y="38"/>
                    <a:pt x="34" y="38"/>
                  </a:cubicBezTo>
                  <a:lnTo>
                    <a:pt x="34" y="46"/>
                  </a:lnTo>
                  <a:close/>
                  <a:moveTo>
                    <a:pt x="34" y="30"/>
                  </a:moveTo>
                  <a:cubicBezTo>
                    <a:pt x="26" y="30"/>
                    <a:pt x="26" y="30"/>
                    <a:pt x="26" y="30"/>
                  </a:cubicBezTo>
                  <a:cubicBezTo>
                    <a:pt x="26" y="22"/>
                    <a:pt x="26" y="22"/>
                    <a:pt x="26" y="22"/>
                  </a:cubicBezTo>
                  <a:cubicBezTo>
                    <a:pt x="34" y="22"/>
                    <a:pt x="34" y="22"/>
                    <a:pt x="34" y="22"/>
                  </a:cubicBezTo>
                  <a:lnTo>
                    <a:pt x="34" y="30"/>
                  </a:lnTo>
                  <a:close/>
                  <a:moveTo>
                    <a:pt x="34" y="14"/>
                  </a:moveTo>
                  <a:cubicBezTo>
                    <a:pt x="26" y="14"/>
                    <a:pt x="26" y="14"/>
                    <a:pt x="26" y="14"/>
                  </a:cubicBezTo>
                  <a:cubicBezTo>
                    <a:pt x="26" y="6"/>
                    <a:pt x="26" y="6"/>
                    <a:pt x="26" y="6"/>
                  </a:cubicBezTo>
                  <a:cubicBezTo>
                    <a:pt x="34" y="6"/>
                    <a:pt x="34" y="6"/>
                    <a:pt x="34" y="6"/>
                  </a:cubicBezTo>
                  <a:lnTo>
                    <a:pt x="34" y="14"/>
                  </a:lnTo>
                  <a:close/>
                  <a:moveTo>
                    <a:pt x="42" y="6"/>
                  </a:moveTo>
                  <a:cubicBezTo>
                    <a:pt x="54" y="6"/>
                    <a:pt x="54" y="6"/>
                    <a:pt x="54" y="6"/>
                  </a:cubicBezTo>
                  <a:cubicBezTo>
                    <a:pt x="54" y="14"/>
                    <a:pt x="54" y="14"/>
                    <a:pt x="54" y="14"/>
                  </a:cubicBezTo>
                  <a:cubicBezTo>
                    <a:pt x="42" y="14"/>
                    <a:pt x="42" y="14"/>
                    <a:pt x="42" y="14"/>
                  </a:cubicBezTo>
                  <a:lnTo>
                    <a:pt x="42" y="6"/>
                  </a:lnTo>
                  <a:close/>
                  <a:moveTo>
                    <a:pt x="42" y="22"/>
                  </a:moveTo>
                  <a:cubicBezTo>
                    <a:pt x="54" y="22"/>
                    <a:pt x="54" y="22"/>
                    <a:pt x="54" y="22"/>
                  </a:cubicBezTo>
                  <a:cubicBezTo>
                    <a:pt x="54" y="30"/>
                    <a:pt x="54" y="30"/>
                    <a:pt x="54" y="30"/>
                  </a:cubicBezTo>
                  <a:cubicBezTo>
                    <a:pt x="42" y="30"/>
                    <a:pt x="42" y="30"/>
                    <a:pt x="42" y="30"/>
                  </a:cubicBezTo>
                  <a:lnTo>
                    <a:pt x="42" y="22"/>
                  </a:lnTo>
                  <a:close/>
                  <a:moveTo>
                    <a:pt x="42" y="38"/>
                  </a:moveTo>
                  <a:cubicBezTo>
                    <a:pt x="54" y="38"/>
                    <a:pt x="54" y="38"/>
                    <a:pt x="54" y="38"/>
                  </a:cubicBezTo>
                  <a:cubicBezTo>
                    <a:pt x="54" y="46"/>
                    <a:pt x="54" y="46"/>
                    <a:pt x="54" y="46"/>
                  </a:cubicBezTo>
                  <a:cubicBezTo>
                    <a:pt x="42" y="46"/>
                    <a:pt x="42" y="46"/>
                    <a:pt x="42" y="46"/>
                  </a:cubicBezTo>
                  <a:lnTo>
                    <a:pt x="42" y="38"/>
                  </a:lnTo>
                  <a:close/>
                  <a:moveTo>
                    <a:pt x="56" y="72"/>
                  </a:moveTo>
                  <a:cubicBezTo>
                    <a:pt x="40" y="72"/>
                    <a:pt x="40" y="72"/>
                    <a:pt x="40" y="72"/>
                  </a:cubicBezTo>
                  <a:cubicBezTo>
                    <a:pt x="40" y="54"/>
                    <a:pt x="40" y="54"/>
                    <a:pt x="40" y="54"/>
                  </a:cubicBezTo>
                  <a:cubicBezTo>
                    <a:pt x="40" y="53"/>
                    <a:pt x="41" y="52"/>
                    <a:pt x="42" y="52"/>
                  </a:cubicBezTo>
                  <a:cubicBezTo>
                    <a:pt x="54" y="52"/>
                    <a:pt x="54" y="52"/>
                    <a:pt x="54" y="52"/>
                  </a:cubicBezTo>
                  <a:cubicBezTo>
                    <a:pt x="55" y="52"/>
                    <a:pt x="56" y="53"/>
                    <a:pt x="56" y="54"/>
                  </a:cubicBezTo>
                  <a:lnTo>
                    <a:pt x="56" y="72"/>
                  </a:lnTo>
                  <a:close/>
                  <a:moveTo>
                    <a:pt x="70" y="62"/>
                  </a:moveTo>
                  <a:cubicBezTo>
                    <a:pt x="62" y="62"/>
                    <a:pt x="62" y="62"/>
                    <a:pt x="62" y="62"/>
                  </a:cubicBezTo>
                  <a:cubicBezTo>
                    <a:pt x="62" y="54"/>
                    <a:pt x="62" y="54"/>
                    <a:pt x="62" y="54"/>
                  </a:cubicBezTo>
                  <a:cubicBezTo>
                    <a:pt x="70" y="54"/>
                    <a:pt x="70" y="54"/>
                    <a:pt x="70" y="54"/>
                  </a:cubicBezTo>
                  <a:lnTo>
                    <a:pt x="70" y="62"/>
                  </a:lnTo>
                  <a:close/>
                  <a:moveTo>
                    <a:pt x="70" y="46"/>
                  </a:moveTo>
                  <a:cubicBezTo>
                    <a:pt x="62" y="46"/>
                    <a:pt x="62" y="46"/>
                    <a:pt x="62" y="46"/>
                  </a:cubicBezTo>
                  <a:cubicBezTo>
                    <a:pt x="62" y="38"/>
                    <a:pt x="62" y="38"/>
                    <a:pt x="62" y="38"/>
                  </a:cubicBezTo>
                  <a:cubicBezTo>
                    <a:pt x="70" y="38"/>
                    <a:pt x="70" y="38"/>
                    <a:pt x="70" y="38"/>
                  </a:cubicBezTo>
                  <a:lnTo>
                    <a:pt x="70" y="46"/>
                  </a:lnTo>
                  <a:close/>
                  <a:moveTo>
                    <a:pt x="70" y="30"/>
                  </a:moveTo>
                  <a:cubicBezTo>
                    <a:pt x="62" y="30"/>
                    <a:pt x="62" y="30"/>
                    <a:pt x="62" y="30"/>
                  </a:cubicBezTo>
                  <a:cubicBezTo>
                    <a:pt x="62" y="22"/>
                    <a:pt x="62" y="22"/>
                    <a:pt x="62" y="22"/>
                  </a:cubicBezTo>
                  <a:cubicBezTo>
                    <a:pt x="70" y="22"/>
                    <a:pt x="70" y="22"/>
                    <a:pt x="70" y="22"/>
                  </a:cubicBezTo>
                  <a:lnTo>
                    <a:pt x="70" y="30"/>
                  </a:lnTo>
                  <a:close/>
                  <a:moveTo>
                    <a:pt x="70" y="14"/>
                  </a:moveTo>
                  <a:cubicBezTo>
                    <a:pt x="62" y="14"/>
                    <a:pt x="62" y="14"/>
                    <a:pt x="62" y="14"/>
                  </a:cubicBezTo>
                  <a:cubicBezTo>
                    <a:pt x="62" y="6"/>
                    <a:pt x="62" y="6"/>
                    <a:pt x="62" y="6"/>
                  </a:cubicBezTo>
                  <a:cubicBezTo>
                    <a:pt x="70" y="6"/>
                    <a:pt x="70" y="6"/>
                    <a:pt x="70" y="6"/>
                  </a:cubicBezTo>
                  <a:lnTo>
                    <a:pt x="7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a:extLst>
              <a:ext uri="{FF2B5EF4-FFF2-40B4-BE49-F238E27FC236}">
                <a16:creationId xmlns:a16="http://schemas.microsoft.com/office/drawing/2014/main" id="{79E680E0-0AE7-45A3-B6F8-929DB9BA23FE}"/>
              </a:ext>
            </a:extLst>
          </p:cNvPr>
          <p:cNvGrpSpPr/>
          <p:nvPr/>
        </p:nvGrpSpPr>
        <p:grpSpPr>
          <a:xfrm>
            <a:off x="7195497" y="1609614"/>
            <a:ext cx="327603" cy="329046"/>
            <a:chOff x="6276975" y="1803400"/>
            <a:chExt cx="360363" cy="361951"/>
          </a:xfrm>
          <a:solidFill>
            <a:schemeClr val="bg1"/>
          </a:solidFill>
        </p:grpSpPr>
        <p:sp>
          <p:nvSpPr>
            <p:cNvPr id="54" name="Freeform 68">
              <a:extLst>
                <a:ext uri="{FF2B5EF4-FFF2-40B4-BE49-F238E27FC236}">
                  <a16:creationId xmlns:a16="http://schemas.microsoft.com/office/drawing/2014/main" id="{22E081AE-E1CA-45C2-AD87-F374952A2951}"/>
                </a:ext>
              </a:extLst>
            </p:cNvPr>
            <p:cNvSpPr>
              <a:spLocks/>
            </p:cNvSpPr>
            <p:nvPr/>
          </p:nvSpPr>
          <p:spPr bwMode="auto">
            <a:xfrm>
              <a:off x="6321425" y="1878013"/>
              <a:ext cx="269875" cy="287338"/>
            </a:xfrm>
            <a:custGeom>
              <a:avLst/>
              <a:gdLst>
                <a:gd name="T0" fmla="*/ 0 w 170"/>
                <a:gd name="T1" fmla="*/ 83 h 181"/>
                <a:gd name="T2" fmla="*/ 0 w 170"/>
                <a:gd name="T3" fmla="*/ 181 h 181"/>
                <a:gd name="T4" fmla="*/ 66 w 170"/>
                <a:gd name="T5" fmla="*/ 181 h 181"/>
                <a:gd name="T6" fmla="*/ 66 w 170"/>
                <a:gd name="T7" fmla="*/ 114 h 181"/>
                <a:gd name="T8" fmla="*/ 104 w 170"/>
                <a:gd name="T9" fmla="*/ 114 h 181"/>
                <a:gd name="T10" fmla="*/ 104 w 170"/>
                <a:gd name="T11" fmla="*/ 181 h 181"/>
                <a:gd name="T12" fmla="*/ 170 w 170"/>
                <a:gd name="T13" fmla="*/ 181 h 181"/>
                <a:gd name="T14" fmla="*/ 170 w 170"/>
                <a:gd name="T15" fmla="*/ 83 h 181"/>
                <a:gd name="T16" fmla="*/ 85 w 170"/>
                <a:gd name="T17" fmla="*/ 0 h 181"/>
                <a:gd name="T18" fmla="*/ 0 w 170"/>
                <a:gd name="T19" fmla="*/ 8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81">
                  <a:moveTo>
                    <a:pt x="0" y="83"/>
                  </a:moveTo>
                  <a:lnTo>
                    <a:pt x="0" y="181"/>
                  </a:lnTo>
                  <a:lnTo>
                    <a:pt x="66" y="181"/>
                  </a:lnTo>
                  <a:lnTo>
                    <a:pt x="66" y="114"/>
                  </a:lnTo>
                  <a:lnTo>
                    <a:pt x="104" y="114"/>
                  </a:lnTo>
                  <a:lnTo>
                    <a:pt x="104" y="181"/>
                  </a:lnTo>
                  <a:lnTo>
                    <a:pt x="170" y="181"/>
                  </a:lnTo>
                  <a:lnTo>
                    <a:pt x="170" y="83"/>
                  </a:lnTo>
                  <a:lnTo>
                    <a:pt x="85" y="0"/>
                  </a:lnTo>
                  <a:lnTo>
                    <a:pt x="0"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69">
              <a:extLst>
                <a:ext uri="{FF2B5EF4-FFF2-40B4-BE49-F238E27FC236}">
                  <a16:creationId xmlns:a16="http://schemas.microsoft.com/office/drawing/2014/main" id="{47A5F577-1A1D-47A4-9BD7-250E9C37D931}"/>
                </a:ext>
              </a:extLst>
            </p:cNvPr>
            <p:cNvSpPr>
              <a:spLocks/>
            </p:cNvSpPr>
            <p:nvPr/>
          </p:nvSpPr>
          <p:spPr bwMode="auto">
            <a:xfrm>
              <a:off x="6276975" y="1836738"/>
              <a:ext cx="360363" cy="185738"/>
            </a:xfrm>
            <a:custGeom>
              <a:avLst/>
              <a:gdLst>
                <a:gd name="T0" fmla="*/ 95 w 96"/>
                <a:gd name="T1" fmla="*/ 46 h 49"/>
                <a:gd name="T2" fmla="*/ 48 w 96"/>
                <a:gd name="T3" fmla="*/ 0 h 49"/>
                <a:gd name="T4" fmla="*/ 1 w 96"/>
                <a:gd name="T5" fmla="*/ 46 h 49"/>
                <a:gd name="T6" fmla="*/ 1 w 96"/>
                <a:gd name="T7" fmla="*/ 48 h 49"/>
                <a:gd name="T8" fmla="*/ 3 w 96"/>
                <a:gd name="T9" fmla="*/ 48 h 49"/>
                <a:gd name="T10" fmla="*/ 3 w 96"/>
                <a:gd name="T11" fmla="*/ 48 h 49"/>
                <a:gd name="T12" fmla="*/ 48 w 96"/>
                <a:gd name="T13" fmla="*/ 6 h 49"/>
                <a:gd name="T14" fmla="*/ 93 w 96"/>
                <a:gd name="T15" fmla="*/ 48 h 49"/>
                <a:gd name="T16" fmla="*/ 93 w 96"/>
                <a:gd name="T17" fmla="*/ 48 h 49"/>
                <a:gd name="T18" fmla="*/ 95 w 96"/>
                <a:gd name="T19" fmla="*/ 48 h 49"/>
                <a:gd name="T20" fmla="*/ 95 w 96"/>
                <a:gd name="T21" fmla="*/ 48 h 49"/>
                <a:gd name="T22" fmla="*/ 95 w 96"/>
                <a:gd name="T2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49">
                  <a:moveTo>
                    <a:pt x="95" y="46"/>
                  </a:moveTo>
                  <a:cubicBezTo>
                    <a:pt x="48" y="0"/>
                    <a:pt x="48" y="0"/>
                    <a:pt x="48" y="0"/>
                  </a:cubicBezTo>
                  <a:cubicBezTo>
                    <a:pt x="1" y="46"/>
                    <a:pt x="1" y="46"/>
                    <a:pt x="1" y="46"/>
                  </a:cubicBezTo>
                  <a:cubicBezTo>
                    <a:pt x="0" y="46"/>
                    <a:pt x="0" y="48"/>
                    <a:pt x="1" y="48"/>
                  </a:cubicBezTo>
                  <a:cubicBezTo>
                    <a:pt x="1" y="49"/>
                    <a:pt x="3" y="49"/>
                    <a:pt x="3" y="48"/>
                  </a:cubicBezTo>
                  <a:cubicBezTo>
                    <a:pt x="3" y="48"/>
                    <a:pt x="3" y="48"/>
                    <a:pt x="3" y="48"/>
                  </a:cubicBezTo>
                  <a:cubicBezTo>
                    <a:pt x="48" y="6"/>
                    <a:pt x="48" y="6"/>
                    <a:pt x="48" y="6"/>
                  </a:cubicBezTo>
                  <a:cubicBezTo>
                    <a:pt x="93" y="48"/>
                    <a:pt x="93" y="48"/>
                    <a:pt x="93" y="48"/>
                  </a:cubicBezTo>
                  <a:cubicBezTo>
                    <a:pt x="93" y="48"/>
                    <a:pt x="93" y="48"/>
                    <a:pt x="93" y="48"/>
                  </a:cubicBezTo>
                  <a:cubicBezTo>
                    <a:pt x="93" y="49"/>
                    <a:pt x="95" y="49"/>
                    <a:pt x="95" y="48"/>
                  </a:cubicBezTo>
                  <a:cubicBezTo>
                    <a:pt x="95" y="48"/>
                    <a:pt x="95" y="48"/>
                    <a:pt x="95" y="48"/>
                  </a:cubicBezTo>
                  <a:cubicBezTo>
                    <a:pt x="96" y="48"/>
                    <a:pt x="96" y="46"/>
                    <a:pt x="9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0">
              <a:extLst>
                <a:ext uri="{FF2B5EF4-FFF2-40B4-BE49-F238E27FC236}">
                  <a16:creationId xmlns:a16="http://schemas.microsoft.com/office/drawing/2014/main" id="{D8204E40-1C1B-45F5-9560-D69AD0665A83}"/>
                </a:ext>
              </a:extLst>
            </p:cNvPr>
            <p:cNvSpPr>
              <a:spLocks/>
            </p:cNvSpPr>
            <p:nvPr/>
          </p:nvSpPr>
          <p:spPr bwMode="auto">
            <a:xfrm>
              <a:off x="6516688" y="1803400"/>
              <a:ext cx="101600" cy="134938"/>
            </a:xfrm>
            <a:custGeom>
              <a:avLst/>
              <a:gdLst>
                <a:gd name="T0" fmla="*/ 4 w 27"/>
                <a:gd name="T1" fmla="*/ 23 h 36"/>
                <a:gd name="T2" fmla="*/ 17 w 27"/>
                <a:gd name="T3" fmla="*/ 35 h 36"/>
                <a:gd name="T4" fmla="*/ 18 w 27"/>
                <a:gd name="T5" fmla="*/ 36 h 36"/>
                <a:gd name="T6" fmla="*/ 18 w 27"/>
                <a:gd name="T7" fmla="*/ 36 h 36"/>
                <a:gd name="T8" fmla="*/ 19 w 27"/>
                <a:gd name="T9" fmla="*/ 36 h 36"/>
                <a:gd name="T10" fmla="*/ 20 w 27"/>
                <a:gd name="T11" fmla="*/ 34 h 36"/>
                <a:gd name="T12" fmla="*/ 20 w 27"/>
                <a:gd name="T13" fmla="*/ 18 h 36"/>
                <a:gd name="T14" fmla="*/ 19 w 27"/>
                <a:gd name="T15" fmla="*/ 17 h 36"/>
                <a:gd name="T16" fmla="*/ 19 w 27"/>
                <a:gd name="T17" fmla="*/ 16 h 36"/>
                <a:gd name="T18" fmla="*/ 22 w 27"/>
                <a:gd name="T19" fmla="*/ 12 h 36"/>
                <a:gd name="T20" fmla="*/ 27 w 27"/>
                <a:gd name="T21" fmla="*/ 2 h 36"/>
                <a:gd name="T22" fmla="*/ 25 w 27"/>
                <a:gd name="T23" fmla="*/ 0 h 36"/>
                <a:gd name="T24" fmla="*/ 23 w 27"/>
                <a:gd name="T25" fmla="*/ 2 h 36"/>
                <a:gd name="T26" fmla="*/ 20 w 27"/>
                <a:gd name="T27" fmla="*/ 8 h 36"/>
                <a:gd name="T28" fmla="*/ 15 w 27"/>
                <a:gd name="T29" fmla="*/ 16 h 36"/>
                <a:gd name="T30" fmla="*/ 9 w 27"/>
                <a:gd name="T31" fmla="*/ 16 h 36"/>
                <a:gd name="T32" fmla="*/ 12 w 27"/>
                <a:gd name="T33" fmla="*/ 12 h 36"/>
                <a:gd name="T34" fmla="*/ 17 w 27"/>
                <a:gd name="T35" fmla="*/ 2 h 36"/>
                <a:gd name="T36" fmla="*/ 15 w 27"/>
                <a:gd name="T37" fmla="*/ 0 h 36"/>
                <a:gd name="T38" fmla="*/ 13 w 27"/>
                <a:gd name="T39" fmla="*/ 2 h 36"/>
                <a:gd name="T40" fmla="*/ 10 w 27"/>
                <a:gd name="T41" fmla="*/ 8 h 36"/>
                <a:gd name="T42" fmla="*/ 5 w 27"/>
                <a:gd name="T43" fmla="*/ 16 h 36"/>
                <a:gd name="T44" fmla="*/ 2 w 27"/>
                <a:gd name="T45" fmla="*/ 16 h 36"/>
                <a:gd name="T46" fmla="*/ 0 w 27"/>
                <a:gd name="T47" fmla="*/ 17 h 36"/>
                <a:gd name="T48" fmla="*/ 1 w 27"/>
                <a:gd name="T49" fmla="*/ 19 h 36"/>
                <a:gd name="T50" fmla="*/ 4 w 27"/>
                <a:gd name="T51"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36">
                  <a:moveTo>
                    <a:pt x="4" y="23"/>
                  </a:moveTo>
                  <a:cubicBezTo>
                    <a:pt x="17" y="35"/>
                    <a:pt x="17" y="35"/>
                    <a:pt x="17" y="35"/>
                  </a:cubicBezTo>
                  <a:cubicBezTo>
                    <a:pt x="17" y="36"/>
                    <a:pt x="17" y="36"/>
                    <a:pt x="18" y="36"/>
                  </a:cubicBezTo>
                  <a:cubicBezTo>
                    <a:pt x="18" y="36"/>
                    <a:pt x="18" y="36"/>
                    <a:pt x="18" y="36"/>
                  </a:cubicBezTo>
                  <a:cubicBezTo>
                    <a:pt x="18" y="36"/>
                    <a:pt x="19" y="36"/>
                    <a:pt x="19" y="36"/>
                  </a:cubicBezTo>
                  <a:cubicBezTo>
                    <a:pt x="20" y="36"/>
                    <a:pt x="20" y="35"/>
                    <a:pt x="20" y="34"/>
                  </a:cubicBezTo>
                  <a:cubicBezTo>
                    <a:pt x="20" y="18"/>
                    <a:pt x="20" y="18"/>
                    <a:pt x="20" y="18"/>
                  </a:cubicBezTo>
                  <a:cubicBezTo>
                    <a:pt x="20" y="17"/>
                    <a:pt x="20" y="17"/>
                    <a:pt x="19" y="17"/>
                  </a:cubicBezTo>
                  <a:cubicBezTo>
                    <a:pt x="19" y="16"/>
                    <a:pt x="19" y="16"/>
                    <a:pt x="19" y="16"/>
                  </a:cubicBezTo>
                  <a:cubicBezTo>
                    <a:pt x="19" y="13"/>
                    <a:pt x="20" y="13"/>
                    <a:pt x="22" y="12"/>
                  </a:cubicBezTo>
                  <a:cubicBezTo>
                    <a:pt x="24" y="10"/>
                    <a:pt x="27" y="8"/>
                    <a:pt x="27" y="2"/>
                  </a:cubicBezTo>
                  <a:cubicBezTo>
                    <a:pt x="27" y="1"/>
                    <a:pt x="26" y="0"/>
                    <a:pt x="25" y="0"/>
                  </a:cubicBezTo>
                  <a:cubicBezTo>
                    <a:pt x="24" y="0"/>
                    <a:pt x="23" y="1"/>
                    <a:pt x="23" y="2"/>
                  </a:cubicBezTo>
                  <a:cubicBezTo>
                    <a:pt x="23" y="6"/>
                    <a:pt x="22" y="7"/>
                    <a:pt x="20" y="8"/>
                  </a:cubicBezTo>
                  <a:cubicBezTo>
                    <a:pt x="18" y="9"/>
                    <a:pt x="15" y="11"/>
                    <a:pt x="15" y="16"/>
                  </a:cubicBezTo>
                  <a:cubicBezTo>
                    <a:pt x="9" y="16"/>
                    <a:pt x="9" y="16"/>
                    <a:pt x="9" y="16"/>
                  </a:cubicBezTo>
                  <a:cubicBezTo>
                    <a:pt x="9" y="13"/>
                    <a:pt x="10" y="13"/>
                    <a:pt x="12" y="12"/>
                  </a:cubicBezTo>
                  <a:cubicBezTo>
                    <a:pt x="14" y="10"/>
                    <a:pt x="17" y="8"/>
                    <a:pt x="17" y="2"/>
                  </a:cubicBezTo>
                  <a:cubicBezTo>
                    <a:pt x="17" y="1"/>
                    <a:pt x="16" y="0"/>
                    <a:pt x="15" y="0"/>
                  </a:cubicBezTo>
                  <a:cubicBezTo>
                    <a:pt x="14" y="0"/>
                    <a:pt x="13" y="1"/>
                    <a:pt x="13" y="2"/>
                  </a:cubicBezTo>
                  <a:cubicBezTo>
                    <a:pt x="13" y="6"/>
                    <a:pt x="12" y="7"/>
                    <a:pt x="10" y="8"/>
                  </a:cubicBezTo>
                  <a:cubicBezTo>
                    <a:pt x="8" y="9"/>
                    <a:pt x="5" y="11"/>
                    <a:pt x="5" y="16"/>
                  </a:cubicBezTo>
                  <a:cubicBezTo>
                    <a:pt x="2" y="16"/>
                    <a:pt x="2" y="16"/>
                    <a:pt x="2" y="16"/>
                  </a:cubicBezTo>
                  <a:cubicBezTo>
                    <a:pt x="1" y="16"/>
                    <a:pt x="0" y="17"/>
                    <a:pt x="0" y="17"/>
                  </a:cubicBezTo>
                  <a:cubicBezTo>
                    <a:pt x="0" y="18"/>
                    <a:pt x="0" y="19"/>
                    <a:pt x="1" y="19"/>
                  </a:cubicBezTo>
                  <a:lnTo>
                    <a:pt x="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a:extLst>
              <a:ext uri="{FF2B5EF4-FFF2-40B4-BE49-F238E27FC236}">
                <a16:creationId xmlns:a16="http://schemas.microsoft.com/office/drawing/2014/main" id="{CC85CD94-BF1E-443C-91ED-3E7F709FC52B}"/>
              </a:ext>
            </a:extLst>
          </p:cNvPr>
          <p:cNvGrpSpPr/>
          <p:nvPr/>
        </p:nvGrpSpPr>
        <p:grpSpPr>
          <a:xfrm>
            <a:off x="7195497" y="3943939"/>
            <a:ext cx="327603" cy="287194"/>
            <a:chOff x="7718425" y="4016375"/>
            <a:chExt cx="360363" cy="315913"/>
          </a:xfrm>
          <a:solidFill>
            <a:schemeClr val="bg1"/>
          </a:solidFill>
        </p:grpSpPr>
        <p:sp>
          <p:nvSpPr>
            <p:cNvPr id="60" name="Freeform 95">
              <a:extLst>
                <a:ext uri="{FF2B5EF4-FFF2-40B4-BE49-F238E27FC236}">
                  <a16:creationId xmlns:a16="http://schemas.microsoft.com/office/drawing/2014/main" id="{C5470757-B7DD-427C-BD91-2476E6481DCE}"/>
                </a:ext>
              </a:extLst>
            </p:cNvPr>
            <p:cNvSpPr>
              <a:spLocks/>
            </p:cNvSpPr>
            <p:nvPr/>
          </p:nvSpPr>
          <p:spPr bwMode="auto">
            <a:xfrm>
              <a:off x="7718425" y="4016375"/>
              <a:ext cx="203200" cy="315913"/>
            </a:xfrm>
            <a:custGeom>
              <a:avLst/>
              <a:gdLst>
                <a:gd name="T0" fmla="*/ 54 w 54"/>
                <a:gd name="T1" fmla="*/ 61 h 84"/>
                <a:gd name="T2" fmla="*/ 40 w 54"/>
                <a:gd name="T3" fmla="*/ 44 h 84"/>
                <a:gd name="T4" fmla="*/ 46 w 54"/>
                <a:gd name="T5" fmla="*/ 44 h 84"/>
                <a:gd name="T6" fmla="*/ 48 w 54"/>
                <a:gd name="T7" fmla="*/ 43 h 84"/>
                <a:gd name="T8" fmla="*/ 48 w 54"/>
                <a:gd name="T9" fmla="*/ 41 h 84"/>
                <a:gd name="T10" fmla="*/ 36 w 54"/>
                <a:gd name="T11" fmla="*/ 24 h 84"/>
                <a:gd name="T12" fmla="*/ 38 w 54"/>
                <a:gd name="T13" fmla="*/ 24 h 84"/>
                <a:gd name="T14" fmla="*/ 40 w 54"/>
                <a:gd name="T15" fmla="*/ 23 h 84"/>
                <a:gd name="T16" fmla="*/ 40 w 54"/>
                <a:gd name="T17" fmla="*/ 21 h 84"/>
                <a:gd name="T18" fmla="*/ 28 w 54"/>
                <a:gd name="T19" fmla="*/ 1 h 84"/>
                <a:gd name="T20" fmla="*/ 26 w 54"/>
                <a:gd name="T21" fmla="*/ 0 h 84"/>
                <a:gd name="T22" fmla="*/ 24 w 54"/>
                <a:gd name="T23" fmla="*/ 1 h 84"/>
                <a:gd name="T24" fmla="*/ 14 w 54"/>
                <a:gd name="T25" fmla="*/ 21 h 84"/>
                <a:gd name="T26" fmla="*/ 14 w 54"/>
                <a:gd name="T27" fmla="*/ 23 h 84"/>
                <a:gd name="T28" fmla="*/ 16 w 54"/>
                <a:gd name="T29" fmla="*/ 24 h 84"/>
                <a:gd name="T30" fmla="*/ 18 w 54"/>
                <a:gd name="T31" fmla="*/ 24 h 84"/>
                <a:gd name="T32" fmla="*/ 6 w 54"/>
                <a:gd name="T33" fmla="*/ 41 h 84"/>
                <a:gd name="T34" fmla="*/ 6 w 54"/>
                <a:gd name="T35" fmla="*/ 43 h 84"/>
                <a:gd name="T36" fmla="*/ 8 w 54"/>
                <a:gd name="T37" fmla="*/ 44 h 84"/>
                <a:gd name="T38" fmla="*/ 14 w 54"/>
                <a:gd name="T39" fmla="*/ 44 h 84"/>
                <a:gd name="T40" fmla="*/ 0 w 54"/>
                <a:gd name="T41" fmla="*/ 61 h 84"/>
                <a:gd name="T42" fmla="*/ 0 w 54"/>
                <a:gd name="T43" fmla="*/ 63 h 84"/>
                <a:gd name="T44" fmla="*/ 2 w 54"/>
                <a:gd name="T45" fmla="*/ 64 h 84"/>
                <a:gd name="T46" fmla="*/ 24 w 54"/>
                <a:gd name="T47" fmla="*/ 64 h 84"/>
                <a:gd name="T48" fmla="*/ 24 w 54"/>
                <a:gd name="T49" fmla="*/ 82 h 84"/>
                <a:gd name="T50" fmla="*/ 26 w 54"/>
                <a:gd name="T51" fmla="*/ 84 h 84"/>
                <a:gd name="T52" fmla="*/ 28 w 54"/>
                <a:gd name="T53" fmla="*/ 82 h 84"/>
                <a:gd name="T54" fmla="*/ 28 w 54"/>
                <a:gd name="T55" fmla="*/ 64 h 84"/>
                <a:gd name="T56" fmla="*/ 52 w 54"/>
                <a:gd name="T57" fmla="*/ 64 h 84"/>
                <a:gd name="T58" fmla="*/ 54 w 54"/>
                <a:gd name="T59" fmla="*/ 63 h 84"/>
                <a:gd name="T60" fmla="*/ 54 w 54"/>
                <a:gd name="T61" fmla="*/ 6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84">
                  <a:moveTo>
                    <a:pt x="54" y="61"/>
                  </a:moveTo>
                  <a:cubicBezTo>
                    <a:pt x="40" y="44"/>
                    <a:pt x="40" y="44"/>
                    <a:pt x="40" y="44"/>
                  </a:cubicBezTo>
                  <a:cubicBezTo>
                    <a:pt x="46" y="44"/>
                    <a:pt x="46" y="44"/>
                    <a:pt x="46" y="44"/>
                  </a:cubicBezTo>
                  <a:cubicBezTo>
                    <a:pt x="47" y="44"/>
                    <a:pt x="47" y="44"/>
                    <a:pt x="48" y="43"/>
                  </a:cubicBezTo>
                  <a:cubicBezTo>
                    <a:pt x="48" y="42"/>
                    <a:pt x="48" y="41"/>
                    <a:pt x="48" y="41"/>
                  </a:cubicBezTo>
                  <a:cubicBezTo>
                    <a:pt x="36" y="24"/>
                    <a:pt x="36" y="24"/>
                    <a:pt x="36" y="24"/>
                  </a:cubicBezTo>
                  <a:cubicBezTo>
                    <a:pt x="38" y="24"/>
                    <a:pt x="38" y="24"/>
                    <a:pt x="38" y="24"/>
                  </a:cubicBezTo>
                  <a:cubicBezTo>
                    <a:pt x="39" y="24"/>
                    <a:pt x="39" y="24"/>
                    <a:pt x="40" y="23"/>
                  </a:cubicBezTo>
                  <a:cubicBezTo>
                    <a:pt x="40" y="22"/>
                    <a:pt x="40" y="22"/>
                    <a:pt x="40" y="21"/>
                  </a:cubicBezTo>
                  <a:cubicBezTo>
                    <a:pt x="28" y="1"/>
                    <a:pt x="28" y="1"/>
                    <a:pt x="28" y="1"/>
                  </a:cubicBezTo>
                  <a:cubicBezTo>
                    <a:pt x="27" y="0"/>
                    <a:pt x="27" y="0"/>
                    <a:pt x="26" y="0"/>
                  </a:cubicBezTo>
                  <a:cubicBezTo>
                    <a:pt x="25" y="0"/>
                    <a:pt x="25" y="0"/>
                    <a:pt x="24" y="1"/>
                  </a:cubicBezTo>
                  <a:cubicBezTo>
                    <a:pt x="14" y="21"/>
                    <a:pt x="14" y="21"/>
                    <a:pt x="14" y="21"/>
                  </a:cubicBezTo>
                  <a:cubicBezTo>
                    <a:pt x="14" y="22"/>
                    <a:pt x="14" y="22"/>
                    <a:pt x="14" y="23"/>
                  </a:cubicBezTo>
                  <a:cubicBezTo>
                    <a:pt x="15" y="24"/>
                    <a:pt x="15" y="24"/>
                    <a:pt x="16" y="24"/>
                  </a:cubicBezTo>
                  <a:cubicBezTo>
                    <a:pt x="18" y="24"/>
                    <a:pt x="18" y="24"/>
                    <a:pt x="18" y="24"/>
                  </a:cubicBezTo>
                  <a:cubicBezTo>
                    <a:pt x="6" y="41"/>
                    <a:pt x="6" y="41"/>
                    <a:pt x="6" y="41"/>
                  </a:cubicBezTo>
                  <a:cubicBezTo>
                    <a:pt x="6" y="41"/>
                    <a:pt x="6" y="42"/>
                    <a:pt x="6" y="43"/>
                  </a:cubicBezTo>
                  <a:cubicBezTo>
                    <a:pt x="7" y="44"/>
                    <a:pt x="7" y="44"/>
                    <a:pt x="8" y="44"/>
                  </a:cubicBezTo>
                  <a:cubicBezTo>
                    <a:pt x="14" y="44"/>
                    <a:pt x="14" y="44"/>
                    <a:pt x="14" y="44"/>
                  </a:cubicBezTo>
                  <a:cubicBezTo>
                    <a:pt x="0" y="61"/>
                    <a:pt x="0" y="61"/>
                    <a:pt x="0" y="61"/>
                  </a:cubicBezTo>
                  <a:cubicBezTo>
                    <a:pt x="0" y="61"/>
                    <a:pt x="0" y="62"/>
                    <a:pt x="0" y="63"/>
                  </a:cubicBezTo>
                  <a:cubicBezTo>
                    <a:pt x="1" y="64"/>
                    <a:pt x="1" y="64"/>
                    <a:pt x="2" y="64"/>
                  </a:cubicBezTo>
                  <a:cubicBezTo>
                    <a:pt x="24" y="64"/>
                    <a:pt x="24" y="64"/>
                    <a:pt x="24" y="64"/>
                  </a:cubicBezTo>
                  <a:cubicBezTo>
                    <a:pt x="24" y="82"/>
                    <a:pt x="24" y="82"/>
                    <a:pt x="24" y="82"/>
                  </a:cubicBezTo>
                  <a:cubicBezTo>
                    <a:pt x="24" y="83"/>
                    <a:pt x="25" y="84"/>
                    <a:pt x="26" y="84"/>
                  </a:cubicBezTo>
                  <a:cubicBezTo>
                    <a:pt x="27" y="84"/>
                    <a:pt x="28" y="83"/>
                    <a:pt x="28" y="82"/>
                  </a:cubicBezTo>
                  <a:cubicBezTo>
                    <a:pt x="28" y="64"/>
                    <a:pt x="28" y="64"/>
                    <a:pt x="28" y="64"/>
                  </a:cubicBezTo>
                  <a:cubicBezTo>
                    <a:pt x="52" y="64"/>
                    <a:pt x="52" y="64"/>
                    <a:pt x="52" y="64"/>
                  </a:cubicBezTo>
                  <a:cubicBezTo>
                    <a:pt x="53" y="64"/>
                    <a:pt x="53" y="64"/>
                    <a:pt x="54" y="63"/>
                  </a:cubicBezTo>
                  <a:cubicBezTo>
                    <a:pt x="54" y="62"/>
                    <a:pt x="54" y="61"/>
                    <a:pt x="54"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201">
              <a:extLst>
                <a:ext uri="{FF2B5EF4-FFF2-40B4-BE49-F238E27FC236}">
                  <a16:creationId xmlns:a16="http://schemas.microsoft.com/office/drawing/2014/main" id="{355433CE-702B-403B-9265-7F0DAAD4C631}"/>
                </a:ext>
              </a:extLst>
            </p:cNvPr>
            <p:cNvSpPr>
              <a:spLocks noEditPoints="1"/>
            </p:cNvSpPr>
            <p:nvPr/>
          </p:nvSpPr>
          <p:spPr bwMode="auto">
            <a:xfrm>
              <a:off x="7943850" y="4197350"/>
              <a:ext cx="134938" cy="134938"/>
            </a:xfrm>
            <a:custGeom>
              <a:avLst/>
              <a:gdLst>
                <a:gd name="T0" fmla="*/ 34 w 36"/>
                <a:gd name="T1" fmla="*/ 0 h 36"/>
                <a:gd name="T2" fmla="*/ 2 w 36"/>
                <a:gd name="T3" fmla="*/ 0 h 36"/>
                <a:gd name="T4" fmla="*/ 0 w 36"/>
                <a:gd name="T5" fmla="*/ 2 h 36"/>
                <a:gd name="T6" fmla="*/ 0 w 36"/>
                <a:gd name="T7" fmla="*/ 26 h 36"/>
                <a:gd name="T8" fmla="*/ 2 w 36"/>
                <a:gd name="T9" fmla="*/ 28 h 36"/>
                <a:gd name="T10" fmla="*/ 4 w 36"/>
                <a:gd name="T11" fmla="*/ 28 h 36"/>
                <a:gd name="T12" fmla="*/ 4 w 36"/>
                <a:gd name="T13" fmla="*/ 36 h 36"/>
                <a:gd name="T14" fmla="*/ 8 w 36"/>
                <a:gd name="T15" fmla="*/ 36 h 36"/>
                <a:gd name="T16" fmla="*/ 8 w 36"/>
                <a:gd name="T17" fmla="*/ 28 h 36"/>
                <a:gd name="T18" fmla="*/ 28 w 36"/>
                <a:gd name="T19" fmla="*/ 28 h 36"/>
                <a:gd name="T20" fmla="*/ 28 w 36"/>
                <a:gd name="T21" fmla="*/ 36 h 36"/>
                <a:gd name="T22" fmla="*/ 32 w 36"/>
                <a:gd name="T23" fmla="*/ 36 h 36"/>
                <a:gd name="T24" fmla="*/ 32 w 36"/>
                <a:gd name="T25" fmla="*/ 28 h 36"/>
                <a:gd name="T26" fmla="*/ 34 w 36"/>
                <a:gd name="T27" fmla="*/ 28 h 36"/>
                <a:gd name="T28" fmla="*/ 36 w 36"/>
                <a:gd name="T29" fmla="*/ 26 h 36"/>
                <a:gd name="T30" fmla="*/ 36 w 36"/>
                <a:gd name="T31" fmla="*/ 2 h 36"/>
                <a:gd name="T32" fmla="*/ 34 w 36"/>
                <a:gd name="T33" fmla="*/ 0 h 36"/>
                <a:gd name="T34" fmla="*/ 32 w 36"/>
                <a:gd name="T35" fmla="*/ 16 h 36"/>
                <a:gd name="T36" fmla="*/ 28 w 36"/>
                <a:gd name="T37" fmla="*/ 16 h 36"/>
                <a:gd name="T38" fmla="*/ 28 w 36"/>
                <a:gd name="T39" fmla="*/ 4 h 36"/>
                <a:gd name="T40" fmla="*/ 32 w 36"/>
                <a:gd name="T41" fmla="*/ 4 h 36"/>
                <a:gd name="T42" fmla="*/ 32 w 36"/>
                <a:gd name="T43" fmla="*/ 16 h 36"/>
                <a:gd name="T44" fmla="*/ 20 w 36"/>
                <a:gd name="T45" fmla="*/ 16 h 36"/>
                <a:gd name="T46" fmla="*/ 20 w 36"/>
                <a:gd name="T47" fmla="*/ 4 h 36"/>
                <a:gd name="T48" fmla="*/ 24 w 36"/>
                <a:gd name="T49" fmla="*/ 4 h 36"/>
                <a:gd name="T50" fmla="*/ 24 w 36"/>
                <a:gd name="T51" fmla="*/ 16 h 36"/>
                <a:gd name="T52" fmla="*/ 20 w 36"/>
                <a:gd name="T53" fmla="*/ 16 h 36"/>
                <a:gd name="T54" fmla="*/ 16 w 36"/>
                <a:gd name="T55" fmla="*/ 16 h 36"/>
                <a:gd name="T56" fmla="*/ 12 w 36"/>
                <a:gd name="T57" fmla="*/ 16 h 36"/>
                <a:gd name="T58" fmla="*/ 12 w 36"/>
                <a:gd name="T59" fmla="*/ 4 h 36"/>
                <a:gd name="T60" fmla="*/ 16 w 36"/>
                <a:gd name="T61" fmla="*/ 4 h 36"/>
                <a:gd name="T62" fmla="*/ 16 w 36"/>
                <a:gd name="T63" fmla="*/ 16 h 36"/>
                <a:gd name="T64" fmla="*/ 8 w 36"/>
                <a:gd name="T65" fmla="*/ 4 h 36"/>
                <a:gd name="T66" fmla="*/ 8 w 36"/>
                <a:gd name="T67" fmla="*/ 16 h 36"/>
                <a:gd name="T68" fmla="*/ 4 w 36"/>
                <a:gd name="T69" fmla="*/ 16 h 36"/>
                <a:gd name="T70" fmla="*/ 4 w 36"/>
                <a:gd name="T71" fmla="*/ 4 h 36"/>
                <a:gd name="T72" fmla="*/ 8 w 36"/>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6">
                  <a:moveTo>
                    <a:pt x="34" y="0"/>
                  </a:moveTo>
                  <a:cubicBezTo>
                    <a:pt x="2" y="0"/>
                    <a:pt x="2" y="0"/>
                    <a:pt x="2" y="0"/>
                  </a:cubicBezTo>
                  <a:cubicBezTo>
                    <a:pt x="1" y="0"/>
                    <a:pt x="0" y="1"/>
                    <a:pt x="0" y="2"/>
                  </a:cubicBezTo>
                  <a:cubicBezTo>
                    <a:pt x="0" y="26"/>
                    <a:pt x="0" y="26"/>
                    <a:pt x="0" y="26"/>
                  </a:cubicBezTo>
                  <a:cubicBezTo>
                    <a:pt x="0" y="27"/>
                    <a:pt x="1" y="28"/>
                    <a:pt x="2" y="28"/>
                  </a:cubicBezTo>
                  <a:cubicBezTo>
                    <a:pt x="4" y="28"/>
                    <a:pt x="4" y="28"/>
                    <a:pt x="4" y="28"/>
                  </a:cubicBezTo>
                  <a:cubicBezTo>
                    <a:pt x="4" y="36"/>
                    <a:pt x="4" y="36"/>
                    <a:pt x="4" y="36"/>
                  </a:cubicBezTo>
                  <a:cubicBezTo>
                    <a:pt x="8" y="36"/>
                    <a:pt x="8" y="36"/>
                    <a:pt x="8" y="36"/>
                  </a:cubicBezTo>
                  <a:cubicBezTo>
                    <a:pt x="8" y="28"/>
                    <a:pt x="8" y="28"/>
                    <a:pt x="8" y="28"/>
                  </a:cubicBezTo>
                  <a:cubicBezTo>
                    <a:pt x="28" y="28"/>
                    <a:pt x="28" y="28"/>
                    <a:pt x="28" y="28"/>
                  </a:cubicBezTo>
                  <a:cubicBezTo>
                    <a:pt x="28" y="36"/>
                    <a:pt x="28" y="36"/>
                    <a:pt x="28" y="36"/>
                  </a:cubicBezTo>
                  <a:cubicBezTo>
                    <a:pt x="32" y="36"/>
                    <a:pt x="32" y="36"/>
                    <a:pt x="32" y="36"/>
                  </a:cubicBezTo>
                  <a:cubicBezTo>
                    <a:pt x="32" y="28"/>
                    <a:pt x="32" y="28"/>
                    <a:pt x="32" y="28"/>
                  </a:cubicBezTo>
                  <a:cubicBezTo>
                    <a:pt x="34" y="28"/>
                    <a:pt x="34" y="28"/>
                    <a:pt x="34" y="28"/>
                  </a:cubicBezTo>
                  <a:cubicBezTo>
                    <a:pt x="35" y="28"/>
                    <a:pt x="36" y="27"/>
                    <a:pt x="36" y="26"/>
                  </a:cubicBezTo>
                  <a:cubicBezTo>
                    <a:pt x="36" y="2"/>
                    <a:pt x="36" y="2"/>
                    <a:pt x="36" y="2"/>
                  </a:cubicBezTo>
                  <a:cubicBezTo>
                    <a:pt x="36" y="1"/>
                    <a:pt x="35" y="0"/>
                    <a:pt x="34" y="0"/>
                  </a:cubicBezTo>
                  <a:close/>
                  <a:moveTo>
                    <a:pt x="32" y="16"/>
                  </a:moveTo>
                  <a:cubicBezTo>
                    <a:pt x="28" y="16"/>
                    <a:pt x="28" y="16"/>
                    <a:pt x="28" y="16"/>
                  </a:cubicBezTo>
                  <a:cubicBezTo>
                    <a:pt x="28" y="4"/>
                    <a:pt x="28" y="4"/>
                    <a:pt x="28" y="4"/>
                  </a:cubicBezTo>
                  <a:cubicBezTo>
                    <a:pt x="32" y="4"/>
                    <a:pt x="32" y="4"/>
                    <a:pt x="32" y="4"/>
                  </a:cubicBezTo>
                  <a:lnTo>
                    <a:pt x="32" y="16"/>
                  </a:lnTo>
                  <a:close/>
                  <a:moveTo>
                    <a:pt x="20" y="16"/>
                  </a:moveTo>
                  <a:cubicBezTo>
                    <a:pt x="20" y="4"/>
                    <a:pt x="20" y="4"/>
                    <a:pt x="20" y="4"/>
                  </a:cubicBezTo>
                  <a:cubicBezTo>
                    <a:pt x="24" y="4"/>
                    <a:pt x="24" y="4"/>
                    <a:pt x="24" y="4"/>
                  </a:cubicBezTo>
                  <a:cubicBezTo>
                    <a:pt x="24" y="16"/>
                    <a:pt x="24" y="16"/>
                    <a:pt x="24" y="16"/>
                  </a:cubicBezTo>
                  <a:lnTo>
                    <a:pt x="20" y="16"/>
                  </a:lnTo>
                  <a:close/>
                  <a:moveTo>
                    <a:pt x="16" y="16"/>
                  </a:moveTo>
                  <a:cubicBezTo>
                    <a:pt x="12" y="16"/>
                    <a:pt x="12" y="16"/>
                    <a:pt x="12" y="16"/>
                  </a:cubicBezTo>
                  <a:cubicBezTo>
                    <a:pt x="12" y="4"/>
                    <a:pt x="12" y="4"/>
                    <a:pt x="12" y="4"/>
                  </a:cubicBezTo>
                  <a:cubicBezTo>
                    <a:pt x="16" y="4"/>
                    <a:pt x="16" y="4"/>
                    <a:pt x="16" y="4"/>
                  </a:cubicBezTo>
                  <a:lnTo>
                    <a:pt x="16" y="16"/>
                  </a:lnTo>
                  <a:close/>
                  <a:moveTo>
                    <a:pt x="8" y="4"/>
                  </a:moveTo>
                  <a:cubicBezTo>
                    <a:pt x="8" y="16"/>
                    <a:pt x="8" y="16"/>
                    <a:pt x="8" y="16"/>
                  </a:cubicBezTo>
                  <a:cubicBezTo>
                    <a:pt x="4" y="16"/>
                    <a:pt x="4" y="16"/>
                    <a:pt x="4" y="16"/>
                  </a:cubicBezTo>
                  <a:cubicBezTo>
                    <a:pt x="4" y="4"/>
                    <a:pt x="4" y="4"/>
                    <a:pt x="4" y="4"/>
                  </a:cubicBez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Slide Number Placeholder 1">
            <a:extLst>
              <a:ext uri="{FF2B5EF4-FFF2-40B4-BE49-F238E27FC236}">
                <a16:creationId xmlns:a16="http://schemas.microsoft.com/office/drawing/2014/main" id="{71FA6BE4-8408-48D1-A688-59032B241D87}"/>
              </a:ext>
            </a:extLst>
          </p:cNvPr>
          <p:cNvSpPr>
            <a:spLocks noGrp="1"/>
          </p:cNvSpPr>
          <p:nvPr>
            <p:ph type="sldNum" sz="quarter" idx="12"/>
          </p:nvPr>
        </p:nvSpPr>
        <p:spPr/>
        <p:txBody>
          <a:bodyPr/>
          <a:lstStyle/>
          <a:p>
            <a:fld id="{B31ECF42-ACCC-4DC0-AC91-117E3A0ACECD}" type="slidenum">
              <a:rPr lang="en-US" smtClean="0"/>
              <a:pPr/>
              <a:t>3</a:t>
            </a:fld>
            <a:endParaRPr lang="en-US" dirty="0"/>
          </a:p>
        </p:txBody>
      </p:sp>
    </p:spTree>
    <p:extLst>
      <p:ext uri="{BB962C8B-B14F-4D97-AF65-F5344CB8AC3E}">
        <p14:creationId xmlns:p14="http://schemas.microsoft.com/office/powerpoint/2010/main" val="23705002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 name="Rectangle: Top Corners Rounded 985">
            <a:extLst>
              <a:ext uri="{FF2B5EF4-FFF2-40B4-BE49-F238E27FC236}">
                <a16:creationId xmlns:a16="http://schemas.microsoft.com/office/drawing/2014/main" id="{B22C68EC-2A62-4428-9A10-C40F2D5D702D}"/>
              </a:ext>
            </a:extLst>
          </p:cNvPr>
          <p:cNvSpPr/>
          <p:nvPr/>
        </p:nvSpPr>
        <p:spPr>
          <a:xfrm flipV="1">
            <a:off x="760790" y="5123940"/>
            <a:ext cx="2225360" cy="447473"/>
          </a:xfrm>
          <a:prstGeom prst="round2SameRect">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7" name="TextBox 986">
            <a:extLst>
              <a:ext uri="{FF2B5EF4-FFF2-40B4-BE49-F238E27FC236}">
                <a16:creationId xmlns:a16="http://schemas.microsoft.com/office/drawing/2014/main" id="{169A2307-EB54-4554-98A3-FD22612ED748}"/>
              </a:ext>
            </a:extLst>
          </p:cNvPr>
          <p:cNvSpPr txBox="1"/>
          <p:nvPr/>
        </p:nvSpPr>
        <p:spPr>
          <a:xfrm>
            <a:off x="943350" y="5224567"/>
            <a:ext cx="1860240" cy="246221"/>
          </a:xfrm>
          <a:prstGeom prst="rect">
            <a:avLst/>
          </a:prstGeom>
          <a:noFill/>
        </p:spPr>
        <p:txBody>
          <a:bodyPr wrap="square" lIns="0" tIns="0" rIns="0" bIns="0" rtlCol="0" anchor="ctr">
            <a:spAutoFit/>
          </a:bodyPr>
          <a:lstStyle/>
          <a:p>
            <a:pPr algn="ctr"/>
            <a:r>
              <a:rPr lang="en-US" sz="1600" b="1" dirty="0">
                <a:solidFill>
                  <a:schemeClr val="bg1"/>
                </a:solidFill>
                <a:latin typeface="+mj-lt"/>
                <a:cs typeface="Calibri" panose="020F0502020204030204" pitchFamily="34" charset="0"/>
              </a:rPr>
              <a:t>Lorem ipsum</a:t>
            </a:r>
          </a:p>
        </p:txBody>
      </p:sp>
      <p:sp>
        <p:nvSpPr>
          <p:cNvPr id="990" name="Rectangle: Top Corners Rounded 989">
            <a:extLst>
              <a:ext uri="{FF2B5EF4-FFF2-40B4-BE49-F238E27FC236}">
                <a16:creationId xmlns:a16="http://schemas.microsoft.com/office/drawing/2014/main" id="{F7DDD764-4F53-4127-AD73-238A021D36EB}"/>
              </a:ext>
            </a:extLst>
          </p:cNvPr>
          <p:cNvSpPr/>
          <p:nvPr/>
        </p:nvSpPr>
        <p:spPr>
          <a:xfrm flipV="1">
            <a:off x="3575811" y="5123940"/>
            <a:ext cx="2225360" cy="447473"/>
          </a:xfrm>
          <a:prstGeom prst="round2SameRect">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1" name="TextBox 990">
            <a:extLst>
              <a:ext uri="{FF2B5EF4-FFF2-40B4-BE49-F238E27FC236}">
                <a16:creationId xmlns:a16="http://schemas.microsoft.com/office/drawing/2014/main" id="{2C760565-D410-4FE3-9CD3-6C75EBF84655}"/>
              </a:ext>
            </a:extLst>
          </p:cNvPr>
          <p:cNvSpPr txBox="1"/>
          <p:nvPr/>
        </p:nvSpPr>
        <p:spPr>
          <a:xfrm>
            <a:off x="3758371" y="5224567"/>
            <a:ext cx="1860240" cy="246221"/>
          </a:xfrm>
          <a:prstGeom prst="rect">
            <a:avLst/>
          </a:prstGeom>
          <a:noFill/>
        </p:spPr>
        <p:txBody>
          <a:bodyPr wrap="square" lIns="0" tIns="0" rIns="0" bIns="0" rtlCol="0" anchor="ctr">
            <a:spAutoFit/>
          </a:bodyPr>
          <a:lstStyle/>
          <a:p>
            <a:pPr algn="ctr"/>
            <a:r>
              <a:rPr lang="en-US" sz="1600" b="1" dirty="0">
                <a:solidFill>
                  <a:schemeClr val="bg1"/>
                </a:solidFill>
                <a:latin typeface="+mj-lt"/>
                <a:cs typeface="Calibri" panose="020F0502020204030204" pitchFamily="34" charset="0"/>
              </a:rPr>
              <a:t>Lorem ipsum</a:t>
            </a:r>
          </a:p>
        </p:txBody>
      </p:sp>
      <p:sp>
        <p:nvSpPr>
          <p:cNvPr id="994" name="Rectangle: Top Corners Rounded 993">
            <a:extLst>
              <a:ext uri="{FF2B5EF4-FFF2-40B4-BE49-F238E27FC236}">
                <a16:creationId xmlns:a16="http://schemas.microsoft.com/office/drawing/2014/main" id="{C6A7DAA3-8187-4D4B-87FB-AA404C1AB591}"/>
              </a:ext>
            </a:extLst>
          </p:cNvPr>
          <p:cNvSpPr/>
          <p:nvPr/>
        </p:nvSpPr>
        <p:spPr>
          <a:xfrm flipV="1">
            <a:off x="6390832" y="5123940"/>
            <a:ext cx="2225360" cy="447473"/>
          </a:xfrm>
          <a:prstGeom prst="round2SameRect">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5" name="TextBox 994">
            <a:extLst>
              <a:ext uri="{FF2B5EF4-FFF2-40B4-BE49-F238E27FC236}">
                <a16:creationId xmlns:a16="http://schemas.microsoft.com/office/drawing/2014/main" id="{388C750E-6A75-4235-A719-1CA3861F1743}"/>
              </a:ext>
            </a:extLst>
          </p:cNvPr>
          <p:cNvSpPr txBox="1"/>
          <p:nvPr/>
        </p:nvSpPr>
        <p:spPr>
          <a:xfrm>
            <a:off x="6573392" y="5224567"/>
            <a:ext cx="1860240" cy="246221"/>
          </a:xfrm>
          <a:prstGeom prst="rect">
            <a:avLst/>
          </a:prstGeom>
          <a:noFill/>
        </p:spPr>
        <p:txBody>
          <a:bodyPr wrap="square" lIns="0" tIns="0" rIns="0" bIns="0" rtlCol="0" anchor="ctr">
            <a:spAutoFit/>
          </a:bodyPr>
          <a:lstStyle/>
          <a:p>
            <a:pPr algn="ctr"/>
            <a:r>
              <a:rPr lang="en-US" sz="1600" b="1" dirty="0">
                <a:solidFill>
                  <a:schemeClr val="bg1"/>
                </a:solidFill>
                <a:latin typeface="+mj-lt"/>
                <a:cs typeface="Calibri" panose="020F0502020204030204" pitchFamily="34" charset="0"/>
              </a:rPr>
              <a:t>Lorem ipsum</a:t>
            </a:r>
          </a:p>
        </p:txBody>
      </p:sp>
      <p:sp>
        <p:nvSpPr>
          <p:cNvPr id="998" name="Rectangle: Top Corners Rounded 997">
            <a:extLst>
              <a:ext uri="{FF2B5EF4-FFF2-40B4-BE49-F238E27FC236}">
                <a16:creationId xmlns:a16="http://schemas.microsoft.com/office/drawing/2014/main" id="{2D2B3DA8-3F83-4C39-AA4C-26C512FBCBEF}"/>
              </a:ext>
            </a:extLst>
          </p:cNvPr>
          <p:cNvSpPr/>
          <p:nvPr/>
        </p:nvSpPr>
        <p:spPr>
          <a:xfrm flipV="1">
            <a:off x="9205852" y="5123940"/>
            <a:ext cx="2225360" cy="447473"/>
          </a:xfrm>
          <a:prstGeom prst="round2SameRect">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9" name="TextBox 998">
            <a:extLst>
              <a:ext uri="{FF2B5EF4-FFF2-40B4-BE49-F238E27FC236}">
                <a16:creationId xmlns:a16="http://schemas.microsoft.com/office/drawing/2014/main" id="{81E431A6-A63A-4763-BC82-CD3B7FF5C1B2}"/>
              </a:ext>
            </a:extLst>
          </p:cNvPr>
          <p:cNvSpPr txBox="1"/>
          <p:nvPr/>
        </p:nvSpPr>
        <p:spPr>
          <a:xfrm>
            <a:off x="9388412" y="5224567"/>
            <a:ext cx="1860240" cy="246221"/>
          </a:xfrm>
          <a:prstGeom prst="rect">
            <a:avLst/>
          </a:prstGeom>
          <a:noFill/>
        </p:spPr>
        <p:txBody>
          <a:bodyPr wrap="square" lIns="0" tIns="0" rIns="0" bIns="0" rtlCol="0" anchor="ctr">
            <a:spAutoFit/>
          </a:bodyPr>
          <a:lstStyle/>
          <a:p>
            <a:pPr algn="ctr"/>
            <a:r>
              <a:rPr lang="en-US" sz="1600" b="1" dirty="0">
                <a:solidFill>
                  <a:schemeClr val="bg1"/>
                </a:solidFill>
                <a:latin typeface="+mj-lt"/>
                <a:cs typeface="Calibri" panose="020F0502020204030204" pitchFamily="34" charset="0"/>
              </a:rPr>
              <a:t>Lorem ipsum</a:t>
            </a:r>
          </a:p>
        </p:txBody>
      </p:sp>
      <p:sp>
        <p:nvSpPr>
          <p:cNvPr id="2" name="Title 1">
            <a:extLst>
              <a:ext uri="{FF2B5EF4-FFF2-40B4-BE49-F238E27FC236}">
                <a16:creationId xmlns:a16="http://schemas.microsoft.com/office/drawing/2014/main" id="{BC192E26-9087-48C3-AF2D-B27A41ABA216}"/>
              </a:ext>
            </a:extLst>
          </p:cNvPr>
          <p:cNvSpPr>
            <a:spLocks noGrp="1"/>
          </p:cNvSpPr>
          <p:nvPr>
            <p:ph type="title"/>
          </p:nvPr>
        </p:nvSpPr>
        <p:spPr>
          <a:xfrm>
            <a:off x="463550" y="455403"/>
            <a:ext cx="4358977" cy="1107996"/>
          </a:xfrm>
        </p:spPr>
        <p:txBody>
          <a:bodyPr lIns="0" tIns="0" rIns="0" bIns="0">
            <a:spAutoFit/>
          </a:bodyPr>
          <a:lstStyle/>
          <a:p>
            <a:pPr algn="l"/>
            <a:r>
              <a:rPr lang="en-US" dirty="0"/>
              <a:t>SMART CITY PRESENTATION</a:t>
            </a:r>
          </a:p>
        </p:txBody>
      </p:sp>
      <p:sp>
        <p:nvSpPr>
          <p:cNvPr id="5" name="Rectangle: Rounded Corners 4">
            <a:extLst>
              <a:ext uri="{FF2B5EF4-FFF2-40B4-BE49-F238E27FC236}">
                <a16:creationId xmlns:a16="http://schemas.microsoft.com/office/drawing/2014/main" id="{C591A31C-61C9-46A4-9E18-4A2B3D56F38E}"/>
              </a:ext>
            </a:extLst>
          </p:cNvPr>
          <p:cNvSpPr/>
          <p:nvPr/>
        </p:nvSpPr>
        <p:spPr>
          <a:xfrm>
            <a:off x="480060" y="4098314"/>
            <a:ext cx="11231880" cy="282949"/>
          </a:xfrm>
          <a:prstGeom prst="roundRect">
            <a:avLst>
              <a:gd name="adj" fmla="val 50000"/>
            </a:avLst>
          </a:prstGeom>
          <a:gradFill>
            <a:gsLst>
              <a:gs pos="0">
                <a:srgbClr val="2F56D1"/>
              </a:gs>
              <a:gs pos="100000">
                <a:srgbClr val="223F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7" name="Group 6">
            <a:extLst>
              <a:ext uri="{FF2B5EF4-FFF2-40B4-BE49-F238E27FC236}">
                <a16:creationId xmlns:a16="http://schemas.microsoft.com/office/drawing/2014/main" id="{F1478D2D-ACBF-46C4-9BED-078881DD9867}"/>
              </a:ext>
            </a:extLst>
          </p:cNvPr>
          <p:cNvGrpSpPr/>
          <p:nvPr/>
        </p:nvGrpSpPr>
        <p:grpSpPr>
          <a:xfrm>
            <a:off x="2552700" y="992867"/>
            <a:ext cx="7086600" cy="3112278"/>
            <a:chOff x="2552700" y="1229091"/>
            <a:chExt cx="7086600" cy="3112278"/>
          </a:xfrm>
        </p:grpSpPr>
        <p:grpSp>
          <p:nvGrpSpPr>
            <p:cNvPr id="960" name="Group 959">
              <a:extLst>
                <a:ext uri="{FF2B5EF4-FFF2-40B4-BE49-F238E27FC236}">
                  <a16:creationId xmlns:a16="http://schemas.microsoft.com/office/drawing/2014/main" id="{2118667B-D97F-425F-BEB7-48F0D5AA4845}"/>
                </a:ext>
              </a:extLst>
            </p:cNvPr>
            <p:cNvGrpSpPr/>
            <p:nvPr/>
          </p:nvGrpSpPr>
          <p:grpSpPr>
            <a:xfrm>
              <a:off x="8609306" y="3534317"/>
              <a:ext cx="1029994" cy="807052"/>
              <a:chOff x="9585326" y="3497263"/>
              <a:chExt cx="1100137" cy="862013"/>
            </a:xfrm>
          </p:grpSpPr>
          <p:sp>
            <p:nvSpPr>
              <p:cNvPr id="756" name="Freeform 5">
                <a:extLst>
                  <a:ext uri="{FF2B5EF4-FFF2-40B4-BE49-F238E27FC236}">
                    <a16:creationId xmlns:a16="http://schemas.microsoft.com/office/drawing/2014/main" id="{A42468D1-FB4C-4C56-9FDF-EA62082A629B}"/>
                  </a:ext>
                </a:extLst>
              </p:cNvPr>
              <p:cNvSpPr>
                <a:spLocks/>
              </p:cNvSpPr>
              <p:nvPr/>
            </p:nvSpPr>
            <p:spPr bwMode="auto">
              <a:xfrm>
                <a:off x="9658351" y="3903663"/>
                <a:ext cx="566738" cy="455613"/>
              </a:xfrm>
              <a:custGeom>
                <a:avLst/>
                <a:gdLst>
                  <a:gd name="T0" fmla="*/ 62 w 70"/>
                  <a:gd name="T1" fmla="*/ 56 h 56"/>
                  <a:gd name="T2" fmla="*/ 0 w 70"/>
                  <a:gd name="T3" fmla="*/ 56 h 56"/>
                  <a:gd name="T4" fmla="*/ 0 w 70"/>
                  <a:gd name="T5" fmla="*/ 3 h 56"/>
                  <a:gd name="T6" fmla="*/ 1 w 70"/>
                  <a:gd name="T7" fmla="*/ 3 h 56"/>
                  <a:gd name="T8" fmla="*/ 14 w 70"/>
                  <a:gd name="T9" fmla="*/ 0 h 56"/>
                  <a:gd name="T10" fmla="*/ 29 w 70"/>
                  <a:gd name="T11" fmla="*/ 3 h 56"/>
                  <a:gd name="T12" fmla="*/ 65 w 70"/>
                  <a:gd name="T13" fmla="*/ 28 h 56"/>
                  <a:gd name="T14" fmla="*/ 62 w 70"/>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56">
                    <a:moveTo>
                      <a:pt x="62" y="56"/>
                    </a:moveTo>
                    <a:cubicBezTo>
                      <a:pt x="0" y="56"/>
                      <a:pt x="0" y="56"/>
                      <a:pt x="0" y="56"/>
                    </a:cubicBezTo>
                    <a:cubicBezTo>
                      <a:pt x="0" y="3"/>
                      <a:pt x="0" y="3"/>
                      <a:pt x="0" y="3"/>
                    </a:cubicBezTo>
                    <a:cubicBezTo>
                      <a:pt x="1" y="3"/>
                      <a:pt x="1" y="3"/>
                      <a:pt x="1" y="3"/>
                    </a:cubicBezTo>
                    <a:cubicBezTo>
                      <a:pt x="5" y="1"/>
                      <a:pt x="9" y="0"/>
                      <a:pt x="14" y="0"/>
                    </a:cubicBezTo>
                    <a:cubicBezTo>
                      <a:pt x="19" y="0"/>
                      <a:pt x="24" y="1"/>
                      <a:pt x="29" y="3"/>
                    </a:cubicBezTo>
                    <a:cubicBezTo>
                      <a:pt x="43" y="7"/>
                      <a:pt x="57" y="15"/>
                      <a:pt x="65" y="28"/>
                    </a:cubicBezTo>
                    <a:cubicBezTo>
                      <a:pt x="70" y="37"/>
                      <a:pt x="68" y="48"/>
                      <a:pt x="62" y="56"/>
                    </a:cubicBezTo>
                  </a:path>
                </a:pathLst>
              </a:custGeom>
              <a:solidFill>
                <a:srgbClr val="445392"/>
              </a:solidFill>
              <a:ln>
                <a:noFill/>
              </a:ln>
            </p:spPr>
            <p:txBody>
              <a:bodyPr vert="horz" wrap="square" lIns="91440" tIns="45720" rIns="91440" bIns="45720" numCol="1" anchor="t" anchorCtr="0" compatLnSpc="1">
                <a:prstTxWarp prst="textNoShape">
                  <a:avLst/>
                </a:prstTxWarp>
              </a:bodyPr>
              <a:lstStyle/>
              <a:p>
                <a:endParaRPr lang="en-US"/>
              </a:p>
            </p:txBody>
          </p:sp>
          <p:sp>
            <p:nvSpPr>
              <p:cNvPr id="582" name="Freeform 232">
                <a:extLst>
                  <a:ext uri="{FF2B5EF4-FFF2-40B4-BE49-F238E27FC236}">
                    <a16:creationId xmlns:a16="http://schemas.microsoft.com/office/drawing/2014/main" id="{C6825256-0BF6-4BFA-94C6-16A595118C12}"/>
                  </a:ext>
                </a:extLst>
              </p:cNvPr>
              <p:cNvSpPr>
                <a:spLocks/>
              </p:cNvSpPr>
              <p:nvPr/>
            </p:nvSpPr>
            <p:spPr bwMode="auto">
              <a:xfrm>
                <a:off x="9585326" y="3497263"/>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close/>
                  </a:path>
                </a:pathLst>
              </a:custGeom>
              <a:solidFill>
                <a:srgbClr val="DFF1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233">
                <a:extLst>
                  <a:ext uri="{FF2B5EF4-FFF2-40B4-BE49-F238E27FC236}">
                    <a16:creationId xmlns:a16="http://schemas.microsoft.com/office/drawing/2014/main" id="{4644CBB8-0318-4CF3-AF97-E6578D1CDB7E}"/>
                  </a:ext>
                </a:extLst>
              </p:cNvPr>
              <p:cNvSpPr>
                <a:spLocks/>
              </p:cNvSpPr>
              <p:nvPr/>
            </p:nvSpPr>
            <p:spPr bwMode="auto">
              <a:xfrm>
                <a:off x="9585326" y="3497263"/>
                <a:ext cx="7938" cy="0"/>
              </a:xfrm>
              <a:custGeom>
                <a:avLst/>
                <a:gdLst>
                  <a:gd name="T0" fmla="*/ 5 w 5"/>
                  <a:gd name="T1" fmla="*/ 0 w 5"/>
                  <a:gd name="T2" fmla="*/ 5 w 5"/>
                  <a:gd name="T3" fmla="*/ 5 w 5"/>
                </a:gdLst>
                <a:ahLst/>
                <a:cxnLst>
                  <a:cxn ang="0">
                    <a:pos x="T0" y="0"/>
                  </a:cxn>
                  <a:cxn ang="0">
                    <a:pos x="T1" y="0"/>
                  </a:cxn>
                  <a:cxn ang="0">
                    <a:pos x="T2" y="0"/>
                  </a:cxn>
                  <a:cxn ang="0">
                    <a:pos x="T3" y="0"/>
                  </a:cxn>
                </a:cxnLst>
                <a:rect l="0" t="0" r="r" b="b"/>
                <a:pathLst>
                  <a:path w="5">
                    <a:moveTo>
                      <a:pt x="5" y="0"/>
                    </a:moveTo>
                    <a:lnTo>
                      <a:pt x="0" y="0"/>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566">
                <a:extLst>
                  <a:ext uri="{FF2B5EF4-FFF2-40B4-BE49-F238E27FC236}">
                    <a16:creationId xmlns:a16="http://schemas.microsoft.com/office/drawing/2014/main" id="{0FEEA48E-551E-4F98-A718-30A2D303753E}"/>
                  </a:ext>
                </a:extLst>
              </p:cNvPr>
              <p:cNvSpPr>
                <a:spLocks/>
              </p:cNvSpPr>
              <p:nvPr/>
            </p:nvSpPr>
            <p:spPr bwMode="auto">
              <a:xfrm>
                <a:off x="9917113" y="3571875"/>
                <a:ext cx="768350" cy="665163"/>
              </a:xfrm>
              <a:custGeom>
                <a:avLst/>
                <a:gdLst>
                  <a:gd name="T0" fmla="*/ 39 w 95"/>
                  <a:gd name="T1" fmla="*/ 81 h 82"/>
                  <a:gd name="T2" fmla="*/ 26 w 95"/>
                  <a:gd name="T3" fmla="*/ 75 h 82"/>
                  <a:gd name="T4" fmla="*/ 19 w 95"/>
                  <a:gd name="T5" fmla="*/ 59 h 82"/>
                  <a:gd name="T6" fmla="*/ 0 w 95"/>
                  <a:gd name="T7" fmla="*/ 44 h 82"/>
                  <a:gd name="T8" fmla="*/ 6 w 95"/>
                  <a:gd name="T9" fmla="*/ 33 h 82"/>
                  <a:gd name="T10" fmla="*/ 17 w 95"/>
                  <a:gd name="T11" fmla="*/ 26 h 82"/>
                  <a:gd name="T12" fmla="*/ 32 w 95"/>
                  <a:gd name="T13" fmla="*/ 6 h 82"/>
                  <a:gd name="T14" fmla="*/ 64 w 95"/>
                  <a:gd name="T15" fmla="*/ 7 h 82"/>
                  <a:gd name="T16" fmla="*/ 84 w 95"/>
                  <a:gd name="T17" fmla="*/ 17 h 82"/>
                  <a:gd name="T18" fmla="*/ 91 w 95"/>
                  <a:gd name="T19" fmla="*/ 37 h 82"/>
                  <a:gd name="T20" fmla="*/ 88 w 95"/>
                  <a:gd name="T21" fmla="*/ 46 h 82"/>
                  <a:gd name="T22" fmla="*/ 92 w 95"/>
                  <a:gd name="T23" fmla="*/ 55 h 82"/>
                  <a:gd name="T24" fmla="*/ 81 w 95"/>
                  <a:gd name="T25" fmla="*/ 76 h 82"/>
                  <a:gd name="T26" fmla="*/ 58 w 95"/>
                  <a:gd name="T27" fmla="*/ 78 h 82"/>
                  <a:gd name="T28" fmla="*/ 39 w 95"/>
                  <a:gd name="T29"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82">
                    <a:moveTo>
                      <a:pt x="39" y="81"/>
                    </a:moveTo>
                    <a:cubicBezTo>
                      <a:pt x="34" y="81"/>
                      <a:pt x="29" y="79"/>
                      <a:pt x="26" y="75"/>
                    </a:cubicBezTo>
                    <a:cubicBezTo>
                      <a:pt x="23" y="70"/>
                      <a:pt x="23" y="64"/>
                      <a:pt x="19" y="59"/>
                    </a:cubicBezTo>
                    <a:cubicBezTo>
                      <a:pt x="14" y="53"/>
                      <a:pt x="2" y="52"/>
                      <a:pt x="0" y="44"/>
                    </a:cubicBezTo>
                    <a:cubicBezTo>
                      <a:pt x="0" y="40"/>
                      <a:pt x="3" y="36"/>
                      <a:pt x="6" y="33"/>
                    </a:cubicBezTo>
                    <a:cubicBezTo>
                      <a:pt x="9" y="31"/>
                      <a:pt x="14" y="29"/>
                      <a:pt x="17" y="26"/>
                    </a:cubicBezTo>
                    <a:cubicBezTo>
                      <a:pt x="23" y="20"/>
                      <a:pt x="25" y="11"/>
                      <a:pt x="32" y="6"/>
                    </a:cubicBezTo>
                    <a:cubicBezTo>
                      <a:pt x="41" y="0"/>
                      <a:pt x="54" y="3"/>
                      <a:pt x="64" y="7"/>
                    </a:cubicBezTo>
                    <a:cubicBezTo>
                      <a:pt x="71" y="10"/>
                      <a:pt x="78" y="12"/>
                      <a:pt x="84" y="17"/>
                    </a:cubicBezTo>
                    <a:cubicBezTo>
                      <a:pt x="89" y="22"/>
                      <a:pt x="93" y="30"/>
                      <a:pt x="91" y="37"/>
                    </a:cubicBezTo>
                    <a:cubicBezTo>
                      <a:pt x="90" y="40"/>
                      <a:pt x="88" y="43"/>
                      <a:pt x="88" y="46"/>
                    </a:cubicBezTo>
                    <a:cubicBezTo>
                      <a:pt x="88" y="49"/>
                      <a:pt x="91" y="52"/>
                      <a:pt x="92" y="55"/>
                    </a:cubicBezTo>
                    <a:cubicBezTo>
                      <a:pt x="95" y="63"/>
                      <a:pt x="89" y="73"/>
                      <a:pt x="81" y="76"/>
                    </a:cubicBezTo>
                    <a:cubicBezTo>
                      <a:pt x="73" y="80"/>
                      <a:pt x="66" y="78"/>
                      <a:pt x="58" y="78"/>
                    </a:cubicBezTo>
                    <a:cubicBezTo>
                      <a:pt x="51" y="79"/>
                      <a:pt x="46" y="82"/>
                      <a:pt x="39" y="81"/>
                    </a:cubicBezTo>
                    <a:close/>
                  </a:path>
                </a:pathLst>
              </a:custGeom>
              <a:solidFill>
                <a:srgbClr val="1BBFA4"/>
              </a:solidFill>
              <a:ln>
                <a:noFill/>
              </a:ln>
            </p:spPr>
            <p:txBody>
              <a:bodyPr vert="horz" wrap="square" lIns="91440" tIns="45720" rIns="91440" bIns="45720" numCol="1" anchor="t" anchorCtr="0" compatLnSpc="1">
                <a:prstTxWarp prst="textNoShape">
                  <a:avLst/>
                </a:prstTxWarp>
              </a:bodyPr>
              <a:lstStyle/>
              <a:p>
                <a:endParaRPr lang="en-US"/>
              </a:p>
            </p:txBody>
          </p:sp>
          <p:sp>
            <p:nvSpPr>
              <p:cNvPr id="555" name="Freeform 567">
                <a:extLst>
                  <a:ext uri="{FF2B5EF4-FFF2-40B4-BE49-F238E27FC236}">
                    <a16:creationId xmlns:a16="http://schemas.microsoft.com/office/drawing/2014/main" id="{E76D9C8B-0032-4EBB-A3AC-320E74DD06D1}"/>
                  </a:ext>
                </a:extLst>
              </p:cNvPr>
              <p:cNvSpPr>
                <a:spLocks/>
              </p:cNvSpPr>
              <p:nvPr/>
            </p:nvSpPr>
            <p:spPr bwMode="auto">
              <a:xfrm>
                <a:off x="10233025" y="3709988"/>
                <a:ext cx="209550" cy="649288"/>
              </a:xfrm>
              <a:custGeom>
                <a:avLst/>
                <a:gdLst>
                  <a:gd name="T0" fmla="*/ 132 w 132"/>
                  <a:gd name="T1" fmla="*/ 189 h 409"/>
                  <a:gd name="T2" fmla="*/ 127 w 132"/>
                  <a:gd name="T3" fmla="*/ 184 h 409"/>
                  <a:gd name="T4" fmla="*/ 71 w 132"/>
                  <a:gd name="T5" fmla="*/ 250 h 409"/>
                  <a:gd name="T6" fmla="*/ 71 w 132"/>
                  <a:gd name="T7" fmla="*/ 0 h 409"/>
                  <a:gd name="T8" fmla="*/ 61 w 132"/>
                  <a:gd name="T9" fmla="*/ 0 h 409"/>
                  <a:gd name="T10" fmla="*/ 61 w 132"/>
                  <a:gd name="T11" fmla="*/ 153 h 409"/>
                  <a:gd name="T12" fmla="*/ 10 w 132"/>
                  <a:gd name="T13" fmla="*/ 81 h 409"/>
                  <a:gd name="T14" fmla="*/ 0 w 132"/>
                  <a:gd name="T15" fmla="*/ 92 h 409"/>
                  <a:gd name="T16" fmla="*/ 61 w 132"/>
                  <a:gd name="T17" fmla="*/ 169 h 409"/>
                  <a:gd name="T18" fmla="*/ 61 w 132"/>
                  <a:gd name="T19" fmla="*/ 409 h 409"/>
                  <a:gd name="T20" fmla="*/ 71 w 132"/>
                  <a:gd name="T21" fmla="*/ 409 h 409"/>
                  <a:gd name="T22" fmla="*/ 71 w 132"/>
                  <a:gd name="T23" fmla="*/ 266 h 409"/>
                  <a:gd name="T24" fmla="*/ 132 w 132"/>
                  <a:gd name="T25" fmla="*/ 189 h 409"/>
                  <a:gd name="T26" fmla="*/ 132 w 132"/>
                  <a:gd name="T27" fmla="*/ 18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409">
                    <a:moveTo>
                      <a:pt x="132" y="189"/>
                    </a:moveTo>
                    <a:lnTo>
                      <a:pt x="127" y="184"/>
                    </a:lnTo>
                    <a:lnTo>
                      <a:pt x="71" y="250"/>
                    </a:lnTo>
                    <a:lnTo>
                      <a:pt x="71" y="0"/>
                    </a:lnTo>
                    <a:lnTo>
                      <a:pt x="61" y="0"/>
                    </a:lnTo>
                    <a:lnTo>
                      <a:pt x="61" y="153"/>
                    </a:lnTo>
                    <a:lnTo>
                      <a:pt x="10" y="81"/>
                    </a:lnTo>
                    <a:lnTo>
                      <a:pt x="0" y="92"/>
                    </a:lnTo>
                    <a:lnTo>
                      <a:pt x="61" y="169"/>
                    </a:lnTo>
                    <a:lnTo>
                      <a:pt x="61" y="409"/>
                    </a:lnTo>
                    <a:lnTo>
                      <a:pt x="71" y="409"/>
                    </a:lnTo>
                    <a:lnTo>
                      <a:pt x="71" y="266"/>
                    </a:lnTo>
                    <a:lnTo>
                      <a:pt x="132" y="189"/>
                    </a:lnTo>
                    <a:lnTo>
                      <a:pt x="132" y="189"/>
                    </a:lnTo>
                    <a:close/>
                  </a:path>
                </a:pathLst>
              </a:custGeom>
              <a:solidFill>
                <a:srgbClr val="195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7" name="Freeform 6">
              <a:extLst>
                <a:ext uri="{FF2B5EF4-FFF2-40B4-BE49-F238E27FC236}">
                  <a16:creationId xmlns:a16="http://schemas.microsoft.com/office/drawing/2014/main" id="{44B11CE3-9299-4914-B73B-3EE08611938A}"/>
                </a:ext>
              </a:extLst>
            </p:cNvPr>
            <p:cNvSpPr>
              <a:spLocks/>
            </p:cNvSpPr>
            <p:nvPr/>
          </p:nvSpPr>
          <p:spPr bwMode="auto">
            <a:xfrm>
              <a:off x="3098166" y="3344072"/>
              <a:ext cx="697067" cy="821915"/>
            </a:xfrm>
            <a:custGeom>
              <a:avLst/>
              <a:gdLst>
                <a:gd name="T0" fmla="*/ 30 w 92"/>
                <a:gd name="T1" fmla="*/ 104 h 108"/>
                <a:gd name="T2" fmla="*/ 17 w 92"/>
                <a:gd name="T3" fmla="*/ 91 h 108"/>
                <a:gd name="T4" fmla="*/ 16 w 92"/>
                <a:gd name="T5" fmla="*/ 77 h 108"/>
                <a:gd name="T6" fmla="*/ 8 w 92"/>
                <a:gd name="T7" fmla="*/ 68 h 108"/>
                <a:gd name="T8" fmla="*/ 13 w 92"/>
                <a:gd name="T9" fmla="*/ 37 h 108"/>
                <a:gd name="T10" fmla="*/ 29 w 92"/>
                <a:gd name="T11" fmla="*/ 29 h 108"/>
                <a:gd name="T12" fmla="*/ 36 w 92"/>
                <a:gd name="T13" fmla="*/ 13 h 108"/>
                <a:gd name="T14" fmla="*/ 54 w 92"/>
                <a:gd name="T15" fmla="*/ 0 h 108"/>
                <a:gd name="T16" fmla="*/ 71 w 92"/>
                <a:gd name="T17" fmla="*/ 13 h 108"/>
                <a:gd name="T18" fmla="*/ 71 w 92"/>
                <a:gd name="T19" fmla="*/ 24 h 108"/>
                <a:gd name="T20" fmla="*/ 83 w 92"/>
                <a:gd name="T21" fmla="*/ 41 h 108"/>
                <a:gd name="T22" fmla="*/ 90 w 92"/>
                <a:gd name="T23" fmla="*/ 60 h 108"/>
                <a:gd name="T24" fmla="*/ 84 w 92"/>
                <a:gd name="T25" fmla="*/ 74 h 108"/>
                <a:gd name="T26" fmla="*/ 88 w 92"/>
                <a:gd name="T27" fmla="*/ 86 h 108"/>
                <a:gd name="T28" fmla="*/ 74 w 92"/>
                <a:gd name="T29" fmla="*/ 106 h 108"/>
                <a:gd name="T30" fmla="*/ 50 w 92"/>
                <a:gd name="T31" fmla="*/ 106 h 108"/>
                <a:gd name="T32" fmla="*/ 30 w 92"/>
                <a:gd name="T33" fmla="*/ 10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08">
                  <a:moveTo>
                    <a:pt x="30" y="104"/>
                  </a:moveTo>
                  <a:cubicBezTo>
                    <a:pt x="24" y="102"/>
                    <a:pt x="18" y="97"/>
                    <a:pt x="17" y="91"/>
                  </a:cubicBezTo>
                  <a:cubicBezTo>
                    <a:pt x="17" y="87"/>
                    <a:pt x="18" y="82"/>
                    <a:pt x="16" y="77"/>
                  </a:cubicBezTo>
                  <a:cubicBezTo>
                    <a:pt x="15" y="73"/>
                    <a:pt x="11" y="71"/>
                    <a:pt x="8" y="68"/>
                  </a:cubicBezTo>
                  <a:cubicBezTo>
                    <a:pt x="0" y="59"/>
                    <a:pt x="3" y="43"/>
                    <a:pt x="13" y="37"/>
                  </a:cubicBezTo>
                  <a:cubicBezTo>
                    <a:pt x="18" y="34"/>
                    <a:pt x="25" y="33"/>
                    <a:pt x="29" y="29"/>
                  </a:cubicBezTo>
                  <a:cubicBezTo>
                    <a:pt x="33" y="25"/>
                    <a:pt x="34" y="18"/>
                    <a:pt x="36" y="13"/>
                  </a:cubicBezTo>
                  <a:cubicBezTo>
                    <a:pt x="39" y="6"/>
                    <a:pt x="46" y="1"/>
                    <a:pt x="54" y="0"/>
                  </a:cubicBezTo>
                  <a:cubicBezTo>
                    <a:pt x="61" y="0"/>
                    <a:pt x="69" y="5"/>
                    <a:pt x="71" y="13"/>
                  </a:cubicBezTo>
                  <a:cubicBezTo>
                    <a:pt x="71" y="16"/>
                    <a:pt x="70" y="20"/>
                    <a:pt x="71" y="24"/>
                  </a:cubicBezTo>
                  <a:cubicBezTo>
                    <a:pt x="72" y="31"/>
                    <a:pt x="78" y="36"/>
                    <a:pt x="83" y="41"/>
                  </a:cubicBezTo>
                  <a:cubicBezTo>
                    <a:pt x="88" y="46"/>
                    <a:pt x="92" y="53"/>
                    <a:pt x="90" y="60"/>
                  </a:cubicBezTo>
                  <a:cubicBezTo>
                    <a:pt x="89" y="65"/>
                    <a:pt x="84" y="69"/>
                    <a:pt x="84" y="74"/>
                  </a:cubicBezTo>
                  <a:cubicBezTo>
                    <a:pt x="84" y="78"/>
                    <a:pt x="87" y="82"/>
                    <a:pt x="88" y="86"/>
                  </a:cubicBezTo>
                  <a:cubicBezTo>
                    <a:pt x="89" y="94"/>
                    <a:pt x="82" y="103"/>
                    <a:pt x="74" y="106"/>
                  </a:cubicBezTo>
                  <a:cubicBezTo>
                    <a:pt x="66" y="108"/>
                    <a:pt x="58" y="107"/>
                    <a:pt x="50" y="106"/>
                  </a:cubicBezTo>
                  <a:cubicBezTo>
                    <a:pt x="44" y="105"/>
                    <a:pt x="37" y="106"/>
                    <a:pt x="30" y="104"/>
                  </a:cubicBezTo>
                  <a:close/>
                </a:path>
              </a:pathLst>
            </a:custGeom>
            <a:solidFill>
              <a:srgbClr val="1BBFA4"/>
            </a:solidFill>
            <a:ln>
              <a:noFill/>
            </a:ln>
          </p:spPr>
          <p:txBody>
            <a:bodyPr vert="horz" wrap="square" lIns="91440" tIns="45720" rIns="91440" bIns="45720" numCol="1" anchor="t" anchorCtr="0" compatLnSpc="1">
              <a:prstTxWarp prst="textNoShape">
                <a:avLst/>
              </a:prstTxWarp>
            </a:bodyPr>
            <a:lstStyle/>
            <a:p>
              <a:endParaRPr lang="en-US"/>
            </a:p>
          </p:txBody>
        </p:sp>
        <p:sp>
          <p:nvSpPr>
            <p:cNvPr id="758" name="Freeform 7">
              <a:extLst>
                <a:ext uri="{FF2B5EF4-FFF2-40B4-BE49-F238E27FC236}">
                  <a16:creationId xmlns:a16="http://schemas.microsoft.com/office/drawing/2014/main" id="{BA7EB03C-7E03-4A11-91B8-885A850A5E70}"/>
                </a:ext>
              </a:extLst>
            </p:cNvPr>
            <p:cNvSpPr>
              <a:spLocks/>
            </p:cNvSpPr>
            <p:nvPr/>
          </p:nvSpPr>
          <p:spPr bwMode="auto">
            <a:xfrm>
              <a:off x="3332999" y="3641329"/>
              <a:ext cx="251182" cy="700040"/>
            </a:xfrm>
            <a:custGeom>
              <a:avLst/>
              <a:gdLst>
                <a:gd name="T0" fmla="*/ 169 w 169"/>
                <a:gd name="T1" fmla="*/ 77 h 471"/>
                <a:gd name="T2" fmla="*/ 158 w 169"/>
                <a:gd name="T3" fmla="*/ 67 h 471"/>
                <a:gd name="T4" fmla="*/ 97 w 169"/>
                <a:gd name="T5" fmla="*/ 128 h 471"/>
                <a:gd name="T6" fmla="*/ 97 w 169"/>
                <a:gd name="T7" fmla="*/ 0 h 471"/>
                <a:gd name="T8" fmla="*/ 82 w 169"/>
                <a:gd name="T9" fmla="*/ 0 h 471"/>
                <a:gd name="T10" fmla="*/ 82 w 169"/>
                <a:gd name="T11" fmla="*/ 261 h 471"/>
                <a:gd name="T12" fmla="*/ 11 w 169"/>
                <a:gd name="T13" fmla="*/ 159 h 471"/>
                <a:gd name="T14" fmla="*/ 0 w 169"/>
                <a:gd name="T15" fmla="*/ 164 h 471"/>
                <a:gd name="T16" fmla="*/ 82 w 169"/>
                <a:gd name="T17" fmla="*/ 287 h 471"/>
                <a:gd name="T18" fmla="*/ 82 w 169"/>
                <a:gd name="T19" fmla="*/ 471 h 471"/>
                <a:gd name="T20" fmla="*/ 97 w 169"/>
                <a:gd name="T21" fmla="*/ 471 h 471"/>
                <a:gd name="T22" fmla="*/ 97 w 169"/>
                <a:gd name="T23" fmla="*/ 149 h 471"/>
                <a:gd name="T24" fmla="*/ 169 w 169"/>
                <a:gd name="T25" fmla="*/ 77 h 471"/>
                <a:gd name="T26" fmla="*/ 169 w 169"/>
                <a:gd name="T27" fmla="*/ 7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 h="471">
                  <a:moveTo>
                    <a:pt x="169" y="77"/>
                  </a:moveTo>
                  <a:lnTo>
                    <a:pt x="158" y="67"/>
                  </a:lnTo>
                  <a:lnTo>
                    <a:pt x="97" y="128"/>
                  </a:lnTo>
                  <a:lnTo>
                    <a:pt x="97" y="0"/>
                  </a:lnTo>
                  <a:lnTo>
                    <a:pt x="82" y="0"/>
                  </a:lnTo>
                  <a:lnTo>
                    <a:pt x="82" y="261"/>
                  </a:lnTo>
                  <a:lnTo>
                    <a:pt x="11" y="159"/>
                  </a:lnTo>
                  <a:lnTo>
                    <a:pt x="0" y="164"/>
                  </a:lnTo>
                  <a:lnTo>
                    <a:pt x="82" y="287"/>
                  </a:lnTo>
                  <a:lnTo>
                    <a:pt x="82" y="471"/>
                  </a:lnTo>
                  <a:lnTo>
                    <a:pt x="97" y="471"/>
                  </a:lnTo>
                  <a:lnTo>
                    <a:pt x="97" y="149"/>
                  </a:lnTo>
                  <a:lnTo>
                    <a:pt x="169" y="77"/>
                  </a:lnTo>
                  <a:lnTo>
                    <a:pt x="169" y="77"/>
                  </a:lnTo>
                  <a:close/>
                </a:path>
              </a:pathLst>
            </a:custGeom>
            <a:solidFill>
              <a:srgbClr val="195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Rectangle 8">
              <a:extLst>
                <a:ext uri="{FF2B5EF4-FFF2-40B4-BE49-F238E27FC236}">
                  <a16:creationId xmlns:a16="http://schemas.microsoft.com/office/drawing/2014/main" id="{0FEB1F03-3561-44DB-96F7-A2354159826F}"/>
                </a:ext>
              </a:extLst>
            </p:cNvPr>
            <p:cNvSpPr>
              <a:spLocks noChangeArrowheads="1"/>
            </p:cNvSpPr>
            <p:nvPr/>
          </p:nvSpPr>
          <p:spPr bwMode="auto">
            <a:xfrm>
              <a:off x="3667413" y="3017090"/>
              <a:ext cx="1272258" cy="1324279"/>
            </a:xfrm>
            <a:prstGeom prst="rect">
              <a:avLst/>
            </a:prstGeom>
            <a:solidFill>
              <a:srgbClr val="5F85C4"/>
            </a:solidFill>
            <a:ln>
              <a:noFill/>
            </a:ln>
          </p:spPr>
          <p:txBody>
            <a:bodyPr vert="horz" wrap="square" lIns="91440" tIns="45720" rIns="91440" bIns="45720" numCol="1" anchor="t" anchorCtr="0" compatLnSpc="1">
              <a:prstTxWarp prst="textNoShape">
                <a:avLst/>
              </a:prstTxWarp>
            </a:bodyPr>
            <a:lstStyle/>
            <a:p>
              <a:endParaRPr lang="en-US"/>
            </a:p>
          </p:txBody>
        </p:sp>
        <p:sp>
          <p:nvSpPr>
            <p:cNvPr id="760" name="Rectangle 9">
              <a:extLst>
                <a:ext uri="{FF2B5EF4-FFF2-40B4-BE49-F238E27FC236}">
                  <a16:creationId xmlns:a16="http://schemas.microsoft.com/office/drawing/2014/main" id="{330A79A4-617A-4A82-96A2-1FE28AF973CD}"/>
                </a:ext>
              </a:extLst>
            </p:cNvPr>
            <p:cNvSpPr>
              <a:spLocks noChangeArrowheads="1"/>
            </p:cNvSpPr>
            <p:nvPr/>
          </p:nvSpPr>
          <p:spPr bwMode="auto">
            <a:xfrm>
              <a:off x="3667413" y="3017090"/>
              <a:ext cx="1272258" cy="1324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Rectangle 10">
              <a:extLst>
                <a:ext uri="{FF2B5EF4-FFF2-40B4-BE49-F238E27FC236}">
                  <a16:creationId xmlns:a16="http://schemas.microsoft.com/office/drawing/2014/main" id="{C0C045AE-14A0-4D04-9125-5C4340A0BB44}"/>
                </a:ext>
              </a:extLst>
            </p:cNvPr>
            <p:cNvSpPr>
              <a:spLocks noChangeArrowheads="1"/>
            </p:cNvSpPr>
            <p:nvPr/>
          </p:nvSpPr>
          <p:spPr bwMode="auto">
            <a:xfrm>
              <a:off x="4939672" y="3017090"/>
              <a:ext cx="514254" cy="1324279"/>
            </a:xfrm>
            <a:prstGeom prst="rect">
              <a:avLst/>
            </a:pr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762" name="Rectangle 11">
              <a:extLst>
                <a:ext uri="{FF2B5EF4-FFF2-40B4-BE49-F238E27FC236}">
                  <a16:creationId xmlns:a16="http://schemas.microsoft.com/office/drawing/2014/main" id="{C5D86EEB-5BBE-47E6-9442-727F40CCE287}"/>
                </a:ext>
              </a:extLst>
            </p:cNvPr>
            <p:cNvSpPr>
              <a:spLocks noChangeArrowheads="1"/>
            </p:cNvSpPr>
            <p:nvPr/>
          </p:nvSpPr>
          <p:spPr bwMode="auto">
            <a:xfrm>
              <a:off x="4939672" y="3017090"/>
              <a:ext cx="514254" cy="1324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Rectangle 23">
              <a:extLst>
                <a:ext uri="{FF2B5EF4-FFF2-40B4-BE49-F238E27FC236}">
                  <a16:creationId xmlns:a16="http://schemas.microsoft.com/office/drawing/2014/main" id="{4BB77446-BDC0-409B-9C3A-0460D8E8DE7B}"/>
                </a:ext>
              </a:extLst>
            </p:cNvPr>
            <p:cNvSpPr>
              <a:spLocks noChangeArrowheads="1"/>
            </p:cNvSpPr>
            <p:nvPr/>
          </p:nvSpPr>
          <p:spPr bwMode="auto">
            <a:xfrm>
              <a:off x="4939672" y="3733479"/>
              <a:ext cx="416159" cy="120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Rectangle 24">
              <a:extLst>
                <a:ext uri="{FF2B5EF4-FFF2-40B4-BE49-F238E27FC236}">
                  <a16:creationId xmlns:a16="http://schemas.microsoft.com/office/drawing/2014/main" id="{4ADA3DE4-98B6-4E3E-89D9-9D73CF218BE0}"/>
                </a:ext>
              </a:extLst>
            </p:cNvPr>
            <p:cNvSpPr>
              <a:spLocks noChangeArrowheads="1"/>
            </p:cNvSpPr>
            <p:nvPr/>
          </p:nvSpPr>
          <p:spPr bwMode="auto">
            <a:xfrm>
              <a:off x="3765508" y="3138965"/>
              <a:ext cx="1174163" cy="121875"/>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777" name="Rectangle 26">
              <a:extLst>
                <a:ext uri="{FF2B5EF4-FFF2-40B4-BE49-F238E27FC236}">
                  <a16:creationId xmlns:a16="http://schemas.microsoft.com/office/drawing/2014/main" id="{3E4FA050-03DB-4A64-AA9A-2F375D3121A0}"/>
                </a:ext>
              </a:extLst>
            </p:cNvPr>
            <p:cNvSpPr>
              <a:spLocks noChangeArrowheads="1"/>
            </p:cNvSpPr>
            <p:nvPr/>
          </p:nvSpPr>
          <p:spPr bwMode="auto">
            <a:xfrm>
              <a:off x="4939671" y="3138965"/>
              <a:ext cx="416160" cy="121875"/>
            </a:xfrm>
            <a:prstGeom prst="rect">
              <a:avLst/>
            </a:prstGeom>
            <a:solidFill>
              <a:srgbClr val="6070B5"/>
            </a:solidFill>
            <a:ln>
              <a:noFill/>
            </a:ln>
          </p:spPr>
          <p:txBody>
            <a:bodyPr vert="horz" wrap="square" lIns="91440" tIns="45720" rIns="91440" bIns="45720" numCol="1" anchor="t" anchorCtr="0" compatLnSpc="1">
              <a:prstTxWarp prst="textNoShape">
                <a:avLst/>
              </a:prstTxWarp>
            </a:bodyPr>
            <a:lstStyle/>
            <a:p>
              <a:endParaRPr lang="en-US"/>
            </a:p>
          </p:txBody>
        </p:sp>
        <p:sp>
          <p:nvSpPr>
            <p:cNvPr id="778" name="Rectangle 27">
              <a:extLst>
                <a:ext uri="{FF2B5EF4-FFF2-40B4-BE49-F238E27FC236}">
                  <a16:creationId xmlns:a16="http://schemas.microsoft.com/office/drawing/2014/main" id="{726BA77C-0932-4057-A190-26CF41556FBB}"/>
                </a:ext>
              </a:extLst>
            </p:cNvPr>
            <p:cNvSpPr>
              <a:spLocks noChangeArrowheads="1"/>
            </p:cNvSpPr>
            <p:nvPr/>
          </p:nvSpPr>
          <p:spPr bwMode="auto">
            <a:xfrm>
              <a:off x="4939672" y="3138965"/>
              <a:ext cx="416159" cy="12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Rectangle 28">
              <a:extLst>
                <a:ext uri="{FF2B5EF4-FFF2-40B4-BE49-F238E27FC236}">
                  <a16:creationId xmlns:a16="http://schemas.microsoft.com/office/drawing/2014/main" id="{BEAF2CC5-70AF-4FD4-9DFA-69D9142A300A}"/>
                </a:ext>
              </a:extLst>
            </p:cNvPr>
            <p:cNvSpPr>
              <a:spLocks noChangeArrowheads="1"/>
            </p:cNvSpPr>
            <p:nvPr/>
          </p:nvSpPr>
          <p:spPr bwMode="auto">
            <a:xfrm>
              <a:off x="3765508" y="3421359"/>
              <a:ext cx="1174164" cy="129307"/>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780" name="Rectangle 29">
              <a:extLst>
                <a:ext uri="{FF2B5EF4-FFF2-40B4-BE49-F238E27FC236}">
                  <a16:creationId xmlns:a16="http://schemas.microsoft.com/office/drawing/2014/main" id="{FAC7E08A-EBAA-408C-86F9-83BCF73CF2CA}"/>
                </a:ext>
              </a:extLst>
            </p:cNvPr>
            <p:cNvSpPr>
              <a:spLocks noChangeArrowheads="1"/>
            </p:cNvSpPr>
            <p:nvPr/>
          </p:nvSpPr>
          <p:spPr bwMode="auto">
            <a:xfrm>
              <a:off x="3765508" y="3421359"/>
              <a:ext cx="1174164" cy="129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Rectangle 30">
              <a:extLst>
                <a:ext uri="{FF2B5EF4-FFF2-40B4-BE49-F238E27FC236}">
                  <a16:creationId xmlns:a16="http://schemas.microsoft.com/office/drawing/2014/main" id="{61E1DE4C-4677-4DF9-9953-93B88053B37E}"/>
                </a:ext>
              </a:extLst>
            </p:cNvPr>
            <p:cNvSpPr>
              <a:spLocks noChangeArrowheads="1"/>
            </p:cNvSpPr>
            <p:nvPr/>
          </p:nvSpPr>
          <p:spPr bwMode="auto">
            <a:xfrm>
              <a:off x="4939672" y="3421359"/>
              <a:ext cx="416159" cy="129307"/>
            </a:xfrm>
            <a:prstGeom prst="rect">
              <a:avLst/>
            </a:prstGeom>
            <a:solidFill>
              <a:srgbClr val="6070B5"/>
            </a:solidFill>
            <a:ln>
              <a:noFill/>
            </a:ln>
          </p:spPr>
          <p:txBody>
            <a:bodyPr vert="horz" wrap="square" lIns="91440" tIns="45720" rIns="91440" bIns="45720" numCol="1" anchor="t" anchorCtr="0" compatLnSpc="1">
              <a:prstTxWarp prst="textNoShape">
                <a:avLst/>
              </a:prstTxWarp>
            </a:bodyPr>
            <a:lstStyle/>
            <a:p>
              <a:endParaRPr lang="en-US"/>
            </a:p>
          </p:txBody>
        </p:sp>
        <p:sp>
          <p:nvSpPr>
            <p:cNvPr id="782" name="Rectangle 31">
              <a:extLst>
                <a:ext uri="{FF2B5EF4-FFF2-40B4-BE49-F238E27FC236}">
                  <a16:creationId xmlns:a16="http://schemas.microsoft.com/office/drawing/2014/main" id="{CEA72C2F-9839-48CC-889F-14EA022008EC}"/>
                </a:ext>
              </a:extLst>
            </p:cNvPr>
            <p:cNvSpPr>
              <a:spLocks noChangeArrowheads="1"/>
            </p:cNvSpPr>
            <p:nvPr/>
          </p:nvSpPr>
          <p:spPr bwMode="auto">
            <a:xfrm>
              <a:off x="4939672" y="3421359"/>
              <a:ext cx="416159" cy="129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Rectangle 32">
              <a:extLst>
                <a:ext uri="{FF2B5EF4-FFF2-40B4-BE49-F238E27FC236}">
                  <a16:creationId xmlns:a16="http://schemas.microsoft.com/office/drawing/2014/main" id="{06121E9F-19B4-42B8-AE18-E40FD56DEABD}"/>
                </a:ext>
              </a:extLst>
            </p:cNvPr>
            <p:cNvSpPr>
              <a:spLocks noChangeArrowheads="1"/>
            </p:cNvSpPr>
            <p:nvPr/>
          </p:nvSpPr>
          <p:spPr bwMode="auto">
            <a:xfrm>
              <a:off x="3765508" y="3709698"/>
              <a:ext cx="1174164" cy="121875"/>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784" name="Rectangle 33">
              <a:extLst>
                <a:ext uri="{FF2B5EF4-FFF2-40B4-BE49-F238E27FC236}">
                  <a16:creationId xmlns:a16="http://schemas.microsoft.com/office/drawing/2014/main" id="{9128E098-C2BA-49B8-8C45-2EF50D9BA4E1}"/>
                </a:ext>
              </a:extLst>
            </p:cNvPr>
            <p:cNvSpPr>
              <a:spLocks noChangeArrowheads="1"/>
            </p:cNvSpPr>
            <p:nvPr/>
          </p:nvSpPr>
          <p:spPr bwMode="auto">
            <a:xfrm>
              <a:off x="3765508" y="3709698"/>
              <a:ext cx="1174164" cy="12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Rectangle 34">
              <a:extLst>
                <a:ext uri="{FF2B5EF4-FFF2-40B4-BE49-F238E27FC236}">
                  <a16:creationId xmlns:a16="http://schemas.microsoft.com/office/drawing/2014/main" id="{8EA28DCE-A23B-4423-843E-645032D7102D}"/>
                </a:ext>
              </a:extLst>
            </p:cNvPr>
            <p:cNvSpPr>
              <a:spLocks noChangeArrowheads="1"/>
            </p:cNvSpPr>
            <p:nvPr/>
          </p:nvSpPr>
          <p:spPr bwMode="auto">
            <a:xfrm>
              <a:off x="4939672" y="3709698"/>
              <a:ext cx="416159" cy="121875"/>
            </a:xfrm>
            <a:prstGeom prst="rect">
              <a:avLst/>
            </a:prstGeom>
            <a:solidFill>
              <a:srgbClr val="6070B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6" name="Rectangle 35">
              <a:extLst>
                <a:ext uri="{FF2B5EF4-FFF2-40B4-BE49-F238E27FC236}">
                  <a16:creationId xmlns:a16="http://schemas.microsoft.com/office/drawing/2014/main" id="{1B49E7C8-94AE-43D2-887A-210C69BC815A}"/>
                </a:ext>
              </a:extLst>
            </p:cNvPr>
            <p:cNvSpPr>
              <a:spLocks noChangeArrowheads="1"/>
            </p:cNvSpPr>
            <p:nvPr/>
          </p:nvSpPr>
          <p:spPr bwMode="auto">
            <a:xfrm>
              <a:off x="4939672" y="3709698"/>
              <a:ext cx="416159" cy="12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36">
              <a:extLst>
                <a:ext uri="{FF2B5EF4-FFF2-40B4-BE49-F238E27FC236}">
                  <a16:creationId xmlns:a16="http://schemas.microsoft.com/office/drawing/2014/main" id="{1F65966B-ECD4-41DA-AFC5-A1448B60AD02}"/>
                </a:ext>
              </a:extLst>
            </p:cNvPr>
            <p:cNvSpPr>
              <a:spLocks/>
            </p:cNvSpPr>
            <p:nvPr/>
          </p:nvSpPr>
          <p:spPr bwMode="auto">
            <a:xfrm>
              <a:off x="5091273" y="3992092"/>
              <a:ext cx="112958" cy="349277"/>
            </a:xfrm>
            <a:custGeom>
              <a:avLst/>
              <a:gdLst>
                <a:gd name="T0" fmla="*/ 7 w 15"/>
                <a:gd name="T1" fmla="*/ 0 h 46"/>
                <a:gd name="T2" fmla="*/ 7 w 15"/>
                <a:gd name="T3" fmla="*/ 0 h 46"/>
                <a:gd name="T4" fmla="*/ 0 w 15"/>
                <a:gd name="T5" fmla="*/ 7 h 46"/>
                <a:gd name="T6" fmla="*/ 0 w 15"/>
                <a:gd name="T7" fmla="*/ 46 h 46"/>
                <a:gd name="T8" fmla="*/ 15 w 15"/>
                <a:gd name="T9" fmla="*/ 46 h 46"/>
                <a:gd name="T10" fmla="*/ 15 w 15"/>
                <a:gd name="T11" fmla="*/ 7 h 46"/>
                <a:gd name="T12" fmla="*/ 7 w 15"/>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5" h="46">
                  <a:moveTo>
                    <a:pt x="7" y="0"/>
                  </a:moveTo>
                  <a:cubicBezTo>
                    <a:pt x="7" y="0"/>
                    <a:pt x="7" y="0"/>
                    <a:pt x="7" y="0"/>
                  </a:cubicBezTo>
                  <a:cubicBezTo>
                    <a:pt x="3" y="0"/>
                    <a:pt x="0" y="3"/>
                    <a:pt x="0" y="7"/>
                  </a:cubicBezTo>
                  <a:cubicBezTo>
                    <a:pt x="0" y="46"/>
                    <a:pt x="0" y="46"/>
                    <a:pt x="0" y="46"/>
                  </a:cubicBezTo>
                  <a:cubicBezTo>
                    <a:pt x="15" y="46"/>
                    <a:pt x="15" y="46"/>
                    <a:pt x="15" y="46"/>
                  </a:cubicBezTo>
                  <a:cubicBezTo>
                    <a:pt x="15" y="7"/>
                    <a:pt x="15" y="7"/>
                    <a:pt x="15" y="7"/>
                  </a:cubicBezTo>
                  <a:cubicBezTo>
                    <a:pt x="15" y="3"/>
                    <a:pt x="11" y="0"/>
                    <a:pt x="7" y="0"/>
                  </a:cubicBezTo>
                  <a:close/>
                </a:path>
              </a:pathLst>
            </a:custGeom>
            <a:solidFill>
              <a:srgbClr val="6070B5"/>
            </a:solidFill>
            <a:ln>
              <a:noFill/>
            </a:ln>
          </p:spPr>
          <p:txBody>
            <a:bodyPr vert="horz" wrap="square" lIns="91440" tIns="45720" rIns="91440" bIns="45720" numCol="1" anchor="t" anchorCtr="0" compatLnSpc="1">
              <a:prstTxWarp prst="textNoShape">
                <a:avLst/>
              </a:prstTxWarp>
            </a:bodyPr>
            <a:lstStyle/>
            <a:p>
              <a:endParaRPr lang="en-US"/>
            </a:p>
          </p:txBody>
        </p:sp>
        <p:sp>
          <p:nvSpPr>
            <p:cNvPr id="788" name="Freeform 37">
              <a:extLst>
                <a:ext uri="{FF2B5EF4-FFF2-40B4-BE49-F238E27FC236}">
                  <a16:creationId xmlns:a16="http://schemas.microsoft.com/office/drawing/2014/main" id="{5A6BB8A8-B0C5-4A85-A67D-BA29E1A1CDFD}"/>
                </a:ext>
              </a:extLst>
            </p:cNvPr>
            <p:cNvSpPr>
              <a:spLocks/>
            </p:cNvSpPr>
            <p:nvPr/>
          </p:nvSpPr>
          <p:spPr bwMode="auto">
            <a:xfrm>
              <a:off x="5265167" y="3992092"/>
              <a:ext cx="105527" cy="349277"/>
            </a:xfrm>
            <a:custGeom>
              <a:avLst/>
              <a:gdLst>
                <a:gd name="T0" fmla="*/ 7 w 14"/>
                <a:gd name="T1" fmla="*/ 0 h 46"/>
                <a:gd name="T2" fmla="*/ 7 w 14"/>
                <a:gd name="T3" fmla="*/ 0 h 46"/>
                <a:gd name="T4" fmla="*/ 0 w 14"/>
                <a:gd name="T5" fmla="*/ 7 h 46"/>
                <a:gd name="T6" fmla="*/ 0 w 14"/>
                <a:gd name="T7" fmla="*/ 46 h 46"/>
                <a:gd name="T8" fmla="*/ 14 w 14"/>
                <a:gd name="T9" fmla="*/ 46 h 46"/>
                <a:gd name="T10" fmla="*/ 14 w 14"/>
                <a:gd name="T11" fmla="*/ 7 h 46"/>
                <a:gd name="T12" fmla="*/ 7 w 14"/>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4" h="46">
                  <a:moveTo>
                    <a:pt x="7" y="0"/>
                  </a:moveTo>
                  <a:cubicBezTo>
                    <a:pt x="7" y="0"/>
                    <a:pt x="7" y="0"/>
                    <a:pt x="7" y="0"/>
                  </a:cubicBezTo>
                  <a:cubicBezTo>
                    <a:pt x="3" y="0"/>
                    <a:pt x="0" y="3"/>
                    <a:pt x="0" y="7"/>
                  </a:cubicBezTo>
                  <a:cubicBezTo>
                    <a:pt x="0" y="46"/>
                    <a:pt x="0" y="46"/>
                    <a:pt x="0" y="46"/>
                  </a:cubicBezTo>
                  <a:cubicBezTo>
                    <a:pt x="14" y="46"/>
                    <a:pt x="14" y="46"/>
                    <a:pt x="14" y="46"/>
                  </a:cubicBezTo>
                  <a:cubicBezTo>
                    <a:pt x="14" y="7"/>
                    <a:pt x="14" y="7"/>
                    <a:pt x="14" y="7"/>
                  </a:cubicBezTo>
                  <a:cubicBezTo>
                    <a:pt x="14" y="3"/>
                    <a:pt x="11" y="0"/>
                    <a:pt x="7" y="0"/>
                  </a:cubicBezTo>
                  <a:close/>
                </a:path>
              </a:pathLst>
            </a:custGeom>
            <a:solidFill>
              <a:srgbClr val="2A5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38">
              <a:extLst>
                <a:ext uri="{FF2B5EF4-FFF2-40B4-BE49-F238E27FC236}">
                  <a16:creationId xmlns:a16="http://schemas.microsoft.com/office/drawing/2014/main" id="{920909B3-1A30-414E-A4BE-3F869E79D1C3}"/>
                </a:ext>
              </a:extLst>
            </p:cNvPr>
            <p:cNvSpPr>
              <a:spLocks/>
            </p:cNvSpPr>
            <p:nvPr/>
          </p:nvSpPr>
          <p:spPr bwMode="auto">
            <a:xfrm>
              <a:off x="5076410" y="3992092"/>
              <a:ext cx="105527" cy="349277"/>
            </a:xfrm>
            <a:custGeom>
              <a:avLst/>
              <a:gdLst>
                <a:gd name="T0" fmla="*/ 7 w 14"/>
                <a:gd name="T1" fmla="*/ 0 h 46"/>
                <a:gd name="T2" fmla="*/ 7 w 14"/>
                <a:gd name="T3" fmla="*/ 0 h 46"/>
                <a:gd name="T4" fmla="*/ 0 w 14"/>
                <a:gd name="T5" fmla="*/ 7 h 46"/>
                <a:gd name="T6" fmla="*/ 0 w 14"/>
                <a:gd name="T7" fmla="*/ 46 h 46"/>
                <a:gd name="T8" fmla="*/ 14 w 14"/>
                <a:gd name="T9" fmla="*/ 46 h 46"/>
                <a:gd name="T10" fmla="*/ 14 w 14"/>
                <a:gd name="T11" fmla="*/ 7 h 46"/>
                <a:gd name="T12" fmla="*/ 7 w 14"/>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4" h="46">
                  <a:moveTo>
                    <a:pt x="7" y="0"/>
                  </a:moveTo>
                  <a:cubicBezTo>
                    <a:pt x="7" y="0"/>
                    <a:pt x="7" y="0"/>
                    <a:pt x="7" y="0"/>
                  </a:cubicBezTo>
                  <a:cubicBezTo>
                    <a:pt x="3" y="0"/>
                    <a:pt x="0" y="3"/>
                    <a:pt x="0" y="7"/>
                  </a:cubicBezTo>
                  <a:cubicBezTo>
                    <a:pt x="0" y="46"/>
                    <a:pt x="0" y="46"/>
                    <a:pt x="0" y="46"/>
                  </a:cubicBezTo>
                  <a:cubicBezTo>
                    <a:pt x="14" y="46"/>
                    <a:pt x="14" y="46"/>
                    <a:pt x="14" y="46"/>
                  </a:cubicBezTo>
                  <a:cubicBezTo>
                    <a:pt x="14" y="7"/>
                    <a:pt x="14" y="7"/>
                    <a:pt x="14" y="7"/>
                  </a:cubicBezTo>
                  <a:cubicBezTo>
                    <a:pt x="14" y="3"/>
                    <a:pt x="11" y="0"/>
                    <a:pt x="7" y="0"/>
                  </a:cubicBezTo>
                  <a:close/>
                </a:path>
              </a:pathLst>
            </a:cu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790" name="Freeform 39">
              <a:extLst>
                <a:ext uri="{FF2B5EF4-FFF2-40B4-BE49-F238E27FC236}">
                  <a16:creationId xmlns:a16="http://schemas.microsoft.com/office/drawing/2014/main" id="{A0B8B79D-BDE4-48E4-B93E-41479FBCAE46}"/>
                </a:ext>
              </a:extLst>
            </p:cNvPr>
            <p:cNvSpPr>
              <a:spLocks/>
            </p:cNvSpPr>
            <p:nvPr/>
          </p:nvSpPr>
          <p:spPr bwMode="auto">
            <a:xfrm>
              <a:off x="5242873" y="3992092"/>
              <a:ext cx="112958" cy="349277"/>
            </a:xfrm>
            <a:custGeom>
              <a:avLst/>
              <a:gdLst>
                <a:gd name="T0" fmla="*/ 7 w 15"/>
                <a:gd name="T1" fmla="*/ 0 h 46"/>
                <a:gd name="T2" fmla="*/ 7 w 15"/>
                <a:gd name="T3" fmla="*/ 0 h 46"/>
                <a:gd name="T4" fmla="*/ 0 w 15"/>
                <a:gd name="T5" fmla="*/ 7 h 46"/>
                <a:gd name="T6" fmla="*/ 0 w 15"/>
                <a:gd name="T7" fmla="*/ 46 h 46"/>
                <a:gd name="T8" fmla="*/ 15 w 15"/>
                <a:gd name="T9" fmla="*/ 46 h 46"/>
                <a:gd name="T10" fmla="*/ 15 w 15"/>
                <a:gd name="T11" fmla="*/ 7 h 46"/>
                <a:gd name="T12" fmla="*/ 7 w 15"/>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5" h="46">
                  <a:moveTo>
                    <a:pt x="7" y="0"/>
                  </a:moveTo>
                  <a:cubicBezTo>
                    <a:pt x="7" y="0"/>
                    <a:pt x="7" y="0"/>
                    <a:pt x="7" y="0"/>
                  </a:cubicBezTo>
                  <a:cubicBezTo>
                    <a:pt x="3" y="0"/>
                    <a:pt x="0" y="3"/>
                    <a:pt x="0" y="7"/>
                  </a:cubicBezTo>
                  <a:cubicBezTo>
                    <a:pt x="0" y="46"/>
                    <a:pt x="0" y="46"/>
                    <a:pt x="0" y="46"/>
                  </a:cubicBezTo>
                  <a:cubicBezTo>
                    <a:pt x="15" y="46"/>
                    <a:pt x="15" y="46"/>
                    <a:pt x="15" y="46"/>
                  </a:cubicBezTo>
                  <a:cubicBezTo>
                    <a:pt x="15" y="7"/>
                    <a:pt x="15" y="7"/>
                    <a:pt x="15" y="7"/>
                  </a:cubicBezTo>
                  <a:cubicBezTo>
                    <a:pt x="15" y="3"/>
                    <a:pt x="11" y="0"/>
                    <a:pt x="7" y="0"/>
                  </a:cubicBezTo>
                  <a:close/>
                </a:path>
              </a:pathLst>
            </a:cu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791" name="Freeform 40">
              <a:extLst>
                <a:ext uri="{FF2B5EF4-FFF2-40B4-BE49-F238E27FC236}">
                  <a16:creationId xmlns:a16="http://schemas.microsoft.com/office/drawing/2014/main" id="{F68CBBD1-51B8-4888-9541-A94C366920A2}"/>
                </a:ext>
              </a:extLst>
            </p:cNvPr>
            <p:cNvSpPr>
              <a:spLocks/>
            </p:cNvSpPr>
            <p:nvPr/>
          </p:nvSpPr>
          <p:spPr bwMode="auto">
            <a:xfrm>
              <a:off x="3826445" y="2797120"/>
              <a:ext cx="416159" cy="219970"/>
            </a:xfrm>
            <a:custGeom>
              <a:avLst/>
              <a:gdLst>
                <a:gd name="T0" fmla="*/ 280 w 280"/>
                <a:gd name="T1" fmla="*/ 0 h 148"/>
                <a:gd name="T2" fmla="*/ 0 w 280"/>
                <a:gd name="T3" fmla="*/ 0 h 148"/>
                <a:gd name="T4" fmla="*/ 0 w 280"/>
                <a:gd name="T5" fmla="*/ 148 h 148"/>
                <a:gd name="T6" fmla="*/ 280 w 280"/>
                <a:gd name="T7" fmla="*/ 148 h 148"/>
                <a:gd name="T8" fmla="*/ 280 w 280"/>
                <a:gd name="T9" fmla="*/ 0 h 148"/>
                <a:gd name="T10" fmla="*/ 280 w 280"/>
                <a:gd name="T11" fmla="*/ 0 h 148"/>
              </a:gdLst>
              <a:ahLst/>
              <a:cxnLst>
                <a:cxn ang="0">
                  <a:pos x="T0" y="T1"/>
                </a:cxn>
                <a:cxn ang="0">
                  <a:pos x="T2" y="T3"/>
                </a:cxn>
                <a:cxn ang="0">
                  <a:pos x="T4" y="T5"/>
                </a:cxn>
                <a:cxn ang="0">
                  <a:pos x="T6" y="T7"/>
                </a:cxn>
                <a:cxn ang="0">
                  <a:pos x="T8" y="T9"/>
                </a:cxn>
                <a:cxn ang="0">
                  <a:pos x="T10" y="T11"/>
                </a:cxn>
              </a:cxnLst>
              <a:rect l="0" t="0" r="r" b="b"/>
              <a:pathLst>
                <a:path w="280" h="148">
                  <a:moveTo>
                    <a:pt x="280" y="0"/>
                  </a:moveTo>
                  <a:lnTo>
                    <a:pt x="0" y="0"/>
                  </a:lnTo>
                  <a:lnTo>
                    <a:pt x="0" y="148"/>
                  </a:lnTo>
                  <a:lnTo>
                    <a:pt x="280" y="148"/>
                  </a:lnTo>
                  <a:lnTo>
                    <a:pt x="280" y="0"/>
                  </a:lnTo>
                  <a:lnTo>
                    <a:pt x="280" y="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41">
              <a:extLst>
                <a:ext uri="{FF2B5EF4-FFF2-40B4-BE49-F238E27FC236}">
                  <a16:creationId xmlns:a16="http://schemas.microsoft.com/office/drawing/2014/main" id="{B6225977-D5D3-48C7-9151-EA12AAE34460}"/>
                </a:ext>
              </a:extLst>
            </p:cNvPr>
            <p:cNvSpPr>
              <a:spLocks/>
            </p:cNvSpPr>
            <p:nvPr/>
          </p:nvSpPr>
          <p:spPr bwMode="auto">
            <a:xfrm>
              <a:off x="4242604" y="2797120"/>
              <a:ext cx="144170" cy="219970"/>
            </a:xfrm>
            <a:custGeom>
              <a:avLst/>
              <a:gdLst>
                <a:gd name="T0" fmla="*/ 97 w 97"/>
                <a:gd name="T1" fmla="*/ 148 h 148"/>
                <a:gd name="T2" fmla="*/ 0 w 97"/>
                <a:gd name="T3" fmla="*/ 148 h 148"/>
                <a:gd name="T4" fmla="*/ 0 w 97"/>
                <a:gd name="T5" fmla="*/ 0 h 148"/>
                <a:gd name="T6" fmla="*/ 97 w 97"/>
                <a:gd name="T7" fmla="*/ 0 h 148"/>
                <a:gd name="T8" fmla="*/ 97 w 97"/>
                <a:gd name="T9" fmla="*/ 148 h 148"/>
                <a:gd name="T10" fmla="*/ 97 w 97"/>
                <a:gd name="T11" fmla="*/ 148 h 148"/>
              </a:gdLst>
              <a:ahLst/>
              <a:cxnLst>
                <a:cxn ang="0">
                  <a:pos x="T0" y="T1"/>
                </a:cxn>
                <a:cxn ang="0">
                  <a:pos x="T2" y="T3"/>
                </a:cxn>
                <a:cxn ang="0">
                  <a:pos x="T4" y="T5"/>
                </a:cxn>
                <a:cxn ang="0">
                  <a:pos x="T6" y="T7"/>
                </a:cxn>
                <a:cxn ang="0">
                  <a:pos x="T8" y="T9"/>
                </a:cxn>
                <a:cxn ang="0">
                  <a:pos x="T10" y="T11"/>
                </a:cxn>
              </a:cxnLst>
              <a:rect l="0" t="0" r="r" b="b"/>
              <a:pathLst>
                <a:path w="97" h="148">
                  <a:moveTo>
                    <a:pt x="97" y="148"/>
                  </a:moveTo>
                  <a:lnTo>
                    <a:pt x="0" y="148"/>
                  </a:lnTo>
                  <a:lnTo>
                    <a:pt x="0" y="0"/>
                  </a:lnTo>
                  <a:lnTo>
                    <a:pt x="97" y="0"/>
                  </a:lnTo>
                  <a:lnTo>
                    <a:pt x="97" y="148"/>
                  </a:lnTo>
                  <a:lnTo>
                    <a:pt x="97" y="148"/>
                  </a:lnTo>
                  <a:close/>
                </a:path>
              </a:pathLst>
            </a:cu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793" name="Freeform 42">
              <a:extLst>
                <a:ext uri="{FF2B5EF4-FFF2-40B4-BE49-F238E27FC236}">
                  <a16:creationId xmlns:a16="http://schemas.microsoft.com/office/drawing/2014/main" id="{CB0B7264-7C68-4CCC-9D14-7FA5A9A68797}"/>
                </a:ext>
              </a:extLst>
            </p:cNvPr>
            <p:cNvSpPr>
              <a:spLocks/>
            </p:cNvSpPr>
            <p:nvPr/>
          </p:nvSpPr>
          <p:spPr bwMode="auto">
            <a:xfrm>
              <a:off x="4614175" y="2797120"/>
              <a:ext cx="408728" cy="219970"/>
            </a:xfrm>
            <a:custGeom>
              <a:avLst/>
              <a:gdLst>
                <a:gd name="T0" fmla="*/ 275 w 275"/>
                <a:gd name="T1" fmla="*/ 0 h 148"/>
                <a:gd name="T2" fmla="*/ 0 w 275"/>
                <a:gd name="T3" fmla="*/ 0 h 148"/>
                <a:gd name="T4" fmla="*/ 0 w 275"/>
                <a:gd name="T5" fmla="*/ 148 h 148"/>
                <a:gd name="T6" fmla="*/ 275 w 275"/>
                <a:gd name="T7" fmla="*/ 148 h 148"/>
                <a:gd name="T8" fmla="*/ 275 w 275"/>
                <a:gd name="T9" fmla="*/ 0 h 148"/>
                <a:gd name="T10" fmla="*/ 275 w 275"/>
                <a:gd name="T11" fmla="*/ 0 h 148"/>
              </a:gdLst>
              <a:ahLst/>
              <a:cxnLst>
                <a:cxn ang="0">
                  <a:pos x="T0" y="T1"/>
                </a:cxn>
                <a:cxn ang="0">
                  <a:pos x="T2" y="T3"/>
                </a:cxn>
                <a:cxn ang="0">
                  <a:pos x="T4" y="T5"/>
                </a:cxn>
                <a:cxn ang="0">
                  <a:pos x="T6" y="T7"/>
                </a:cxn>
                <a:cxn ang="0">
                  <a:pos x="T8" y="T9"/>
                </a:cxn>
                <a:cxn ang="0">
                  <a:pos x="T10" y="T11"/>
                </a:cxn>
              </a:cxnLst>
              <a:rect l="0" t="0" r="r" b="b"/>
              <a:pathLst>
                <a:path w="275" h="148">
                  <a:moveTo>
                    <a:pt x="275" y="0"/>
                  </a:moveTo>
                  <a:lnTo>
                    <a:pt x="0" y="0"/>
                  </a:lnTo>
                  <a:lnTo>
                    <a:pt x="0" y="148"/>
                  </a:lnTo>
                  <a:lnTo>
                    <a:pt x="275" y="148"/>
                  </a:lnTo>
                  <a:lnTo>
                    <a:pt x="275" y="0"/>
                  </a:lnTo>
                  <a:lnTo>
                    <a:pt x="275" y="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43">
              <a:extLst>
                <a:ext uri="{FF2B5EF4-FFF2-40B4-BE49-F238E27FC236}">
                  <a16:creationId xmlns:a16="http://schemas.microsoft.com/office/drawing/2014/main" id="{AF4CA92B-834F-4B2F-8F2E-3894D3AA984A}"/>
                </a:ext>
              </a:extLst>
            </p:cNvPr>
            <p:cNvSpPr>
              <a:spLocks/>
            </p:cNvSpPr>
            <p:nvPr/>
          </p:nvSpPr>
          <p:spPr bwMode="auto">
            <a:xfrm>
              <a:off x="5022904" y="2797120"/>
              <a:ext cx="144170" cy="219970"/>
            </a:xfrm>
            <a:custGeom>
              <a:avLst/>
              <a:gdLst>
                <a:gd name="T0" fmla="*/ 97 w 97"/>
                <a:gd name="T1" fmla="*/ 148 h 148"/>
                <a:gd name="T2" fmla="*/ 0 w 97"/>
                <a:gd name="T3" fmla="*/ 148 h 148"/>
                <a:gd name="T4" fmla="*/ 0 w 97"/>
                <a:gd name="T5" fmla="*/ 0 h 148"/>
                <a:gd name="T6" fmla="*/ 97 w 97"/>
                <a:gd name="T7" fmla="*/ 0 h 148"/>
                <a:gd name="T8" fmla="*/ 97 w 97"/>
                <a:gd name="T9" fmla="*/ 148 h 148"/>
                <a:gd name="T10" fmla="*/ 97 w 97"/>
                <a:gd name="T11" fmla="*/ 148 h 148"/>
              </a:gdLst>
              <a:ahLst/>
              <a:cxnLst>
                <a:cxn ang="0">
                  <a:pos x="T0" y="T1"/>
                </a:cxn>
                <a:cxn ang="0">
                  <a:pos x="T2" y="T3"/>
                </a:cxn>
                <a:cxn ang="0">
                  <a:pos x="T4" y="T5"/>
                </a:cxn>
                <a:cxn ang="0">
                  <a:pos x="T6" y="T7"/>
                </a:cxn>
                <a:cxn ang="0">
                  <a:pos x="T8" y="T9"/>
                </a:cxn>
                <a:cxn ang="0">
                  <a:pos x="T10" y="T11"/>
                </a:cxn>
              </a:cxnLst>
              <a:rect l="0" t="0" r="r" b="b"/>
              <a:pathLst>
                <a:path w="97" h="148">
                  <a:moveTo>
                    <a:pt x="97" y="148"/>
                  </a:moveTo>
                  <a:lnTo>
                    <a:pt x="0" y="148"/>
                  </a:lnTo>
                  <a:lnTo>
                    <a:pt x="0" y="0"/>
                  </a:lnTo>
                  <a:lnTo>
                    <a:pt x="97" y="0"/>
                  </a:lnTo>
                  <a:lnTo>
                    <a:pt x="97" y="148"/>
                  </a:lnTo>
                  <a:lnTo>
                    <a:pt x="97" y="148"/>
                  </a:lnTo>
                  <a:close/>
                </a:path>
              </a:pathLst>
            </a:cu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956" name="Freeform: Shape 955">
              <a:extLst>
                <a:ext uri="{FF2B5EF4-FFF2-40B4-BE49-F238E27FC236}">
                  <a16:creationId xmlns:a16="http://schemas.microsoft.com/office/drawing/2014/main" id="{F5A4580E-3D60-44C0-8FE9-38215407985B}"/>
                </a:ext>
              </a:extLst>
            </p:cNvPr>
            <p:cNvSpPr>
              <a:spLocks/>
            </p:cNvSpPr>
            <p:nvPr/>
          </p:nvSpPr>
          <p:spPr bwMode="auto">
            <a:xfrm>
              <a:off x="3787801" y="4029250"/>
              <a:ext cx="576678" cy="312119"/>
            </a:xfrm>
            <a:custGeom>
              <a:avLst/>
              <a:gdLst>
                <a:gd name="connsiteX0" fmla="*/ 0 w 615950"/>
                <a:gd name="connsiteY0" fmla="*/ 0 h 333375"/>
                <a:gd name="connsiteX1" fmla="*/ 307975 w 615950"/>
                <a:gd name="connsiteY1" fmla="*/ 0 h 333375"/>
                <a:gd name="connsiteX2" fmla="*/ 615950 w 615950"/>
                <a:gd name="connsiteY2" fmla="*/ 0 h 333375"/>
                <a:gd name="connsiteX3" fmla="*/ 615950 w 615950"/>
                <a:gd name="connsiteY3" fmla="*/ 80963 h 333375"/>
                <a:gd name="connsiteX4" fmla="*/ 412750 w 615950"/>
                <a:gd name="connsiteY4" fmla="*/ 80963 h 333375"/>
                <a:gd name="connsiteX5" fmla="*/ 412750 w 615950"/>
                <a:gd name="connsiteY5" fmla="*/ 333375 h 333375"/>
                <a:gd name="connsiteX6" fmla="*/ 307975 w 615950"/>
                <a:gd name="connsiteY6" fmla="*/ 333375 h 333375"/>
                <a:gd name="connsiteX7" fmla="*/ 307975 w 615950"/>
                <a:gd name="connsiteY7" fmla="*/ 80963 h 333375"/>
                <a:gd name="connsiteX8" fmla="*/ 104775 w 615950"/>
                <a:gd name="connsiteY8" fmla="*/ 80963 h 333375"/>
                <a:gd name="connsiteX9" fmla="*/ 104775 w 615950"/>
                <a:gd name="connsiteY9" fmla="*/ 333375 h 333375"/>
                <a:gd name="connsiteX10" fmla="*/ 0 w 615950"/>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5950" h="333375">
                  <a:moveTo>
                    <a:pt x="0" y="0"/>
                  </a:moveTo>
                  <a:lnTo>
                    <a:pt x="307975" y="0"/>
                  </a:lnTo>
                  <a:lnTo>
                    <a:pt x="615950" y="0"/>
                  </a:lnTo>
                  <a:lnTo>
                    <a:pt x="615950" y="80963"/>
                  </a:lnTo>
                  <a:lnTo>
                    <a:pt x="412750" y="80963"/>
                  </a:lnTo>
                  <a:lnTo>
                    <a:pt x="412750" y="333375"/>
                  </a:lnTo>
                  <a:lnTo>
                    <a:pt x="307975" y="333375"/>
                  </a:lnTo>
                  <a:lnTo>
                    <a:pt x="307975" y="80963"/>
                  </a:lnTo>
                  <a:lnTo>
                    <a:pt x="104775" y="80963"/>
                  </a:lnTo>
                  <a:lnTo>
                    <a:pt x="104775" y="333375"/>
                  </a:lnTo>
                  <a:lnTo>
                    <a:pt x="0" y="333375"/>
                  </a:lnTo>
                  <a:close/>
                </a:path>
              </a:pathLst>
            </a:custGeom>
            <a:solidFill>
              <a:srgbClr val="6070B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957" name="Freeform: Shape 956">
              <a:extLst>
                <a:ext uri="{FF2B5EF4-FFF2-40B4-BE49-F238E27FC236}">
                  <a16:creationId xmlns:a16="http://schemas.microsoft.com/office/drawing/2014/main" id="{D530AAA5-4915-4715-AB60-FA21D2499073}"/>
                </a:ext>
              </a:extLst>
            </p:cNvPr>
            <p:cNvSpPr>
              <a:spLocks/>
            </p:cNvSpPr>
            <p:nvPr/>
          </p:nvSpPr>
          <p:spPr bwMode="auto">
            <a:xfrm>
              <a:off x="3885896" y="4105049"/>
              <a:ext cx="478584" cy="236320"/>
            </a:xfrm>
            <a:custGeom>
              <a:avLst/>
              <a:gdLst>
                <a:gd name="connsiteX0" fmla="*/ 0 w 511176"/>
                <a:gd name="connsiteY0" fmla="*/ 0 h 252413"/>
                <a:gd name="connsiteX1" fmla="*/ 122238 w 511176"/>
                <a:gd name="connsiteY1" fmla="*/ 0 h 252413"/>
                <a:gd name="connsiteX2" fmla="*/ 203200 w 511176"/>
                <a:gd name="connsiteY2" fmla="*/ 0 h 252413"/>
                <a:gd name="connsiteX3" fmla="*/ 511176 w 511176"/>
                <a:gd name="connsiteY3" fmla="*/ 0 h 252413"/>
                <a:gd name="connsiteX4" fmla="*/ 511176 w 511176"/>
                <a:gd name="connsiteY4" fmla="*/ 252413 h 252413"/>
                <a:gd name="connsiteX5" fmla="*/ 203200 w 511176"/>
                <a:gd name="connsiteY5" fmla="*/ 252413 h 252413"/>
                <a:gd name="connsiteX6" fmla="*/ 122238 w 511176"/>
                <a:gd name="connsiteY6" fmla="*/ 252413 h 252413"/>
                <a:gd name="connsiteX7" fmla="*/ 0 w 511176"/>
                <a:gd name="connsiteY7" fmla="*/ 252413 h 25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176" h="252413">
                  <a:moveTo>
                    <a:pt x="0" y="0"/>
                  </a:moveTo>
                  <a:lnTo>
                    <a:pt x="122238" y="0"/>
                  </a:lnTo>
                  <a:lnTo>
                    <a:pt x="203200" y="0"/>
                  </a:lnTo>
                  <a:lnTo>
                    <a:pt x="511176" y="0"/>
                  </a:lnTo>
                  <a:lnTo>
                    <a:pt x="511176" y="252413"/>
                  </a:lnTo>
                  <a:lnTo>
                    <a:pt x="203200" y="252413"/>
                  </a:lnTo>
                  <a:lnTo>
                    <a:pt x="122238" y="252413"/>
                  </a:lnTo>
                  <a:lnTo>
                    <a:pt x="0" y="252413"/>
                  </a:lnTo>
                  <a:close/>
                </a:path>
              </a:pathLst>
            </a:custGeom>
            <a:solidFill>
              <a:srgbClr val="B3C5E6"/>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809" name="Freeform 58">
              <a:extLst>
                <a:ext uri="{FF2B5EF4-FFF2-40B4-BE49-F238E27FC236}">
                  <a16:creationId xmlns:a16="http://schemas.microsoft.com/office/drawing/2014/main" id="{45A9DF41-DA50-47AA-8E46-EDE640AEC26E}"/>
                </a:ext>
              </a:extLst>
            </p:cNvPr>
            <p:cNvSpPr>
              <a:spLocks/>
            </p:cNvSpPr>
            <p:nvPr/>
          </p:nvSpPr>
          <p:spPr bwMode="auto">
            <a:xfrm>
              <a:off x="4507163" y="4029250"/>
              <a:ext cx="334414" cy="136738"/>
            </a:xfrm>
            <a:custGeom>
              <a:avLst/>
              <a:gdLst>
                <a:gd name="T0" fmla="*/ 204 w 225"/>
                <a:gd name="T1" fmla="*/ 0 h 92"/>
                <a:gd name="T2" fmla="*/ 174 w 225"/>
                <a:gd name="T3" fmla="*/ 0 h 92"/>
                <a:gd name="T4" fmla="*/ 148 w 225"/>
                <a:gd name="T5" fmla="*/ 0 h 92"/>
                <a:gd name="T6" fmla="*/ 87 w 225"/>
                <a:gd name="T7" fmla="*/ 0 h 92"/>
                <a:gd name="T8" fmla="*/ 0 w 225"/>
                <a:gd name="T9" fmla="*/ 0 h 92"/>
                <a:gd name="T10" fmla="*/ 0 w 225"/>
                <a:gd name="T11" fmla="*/ 92 h 92"/>
                <a:gd name="T12" fmla="*/ 21 w 225"/>
                <a:gd name="T13" fmla="*/ 92 h 92"/>
                <a:gd name="T14" fmla="*/ 87 w 225"/>
                <a:gd name="T15" fmla="*/ 92 h 92"/>
                <a:gd name="T16" fmla="*/ 113 w 225"/>
                <a:gd name="T17" fmla="*/ 92 h 92"/>
                <a:gd name="T18" fmla="*/ 143 w 225"/>
                <a:gd name="T19" fmla="*/ 92 h 92"/>
                <a:gd name="T20" fmla="*/ 163 w 225"/>
                <a:gd name="T21" fmla="*/ 92 h 92"/>
                <a:gd name="T22" fmla="*/ 225 w 225"/>
                <a:gd name="T23" fmla="*/ 92 h 92"/>
                <a:gd name="T24" fmla="*/ 225 w 225"/>
                <a:gd name="T25" fmla="*/ 5 h 92"/>
                <a:gd name="T26" fmla="*/ 225 w 225"/>
                <a:gd name="T27" fmla="*/ 0 h 92"/>
                <a:gd name="T28" fmla="*/ 204 w 225"/>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92">
                  <a:moveTo>
                    <a:pt x="204" y="0"/>
                  </a:moveTo>
                  <a:lnTo>
                    <a:pt x="174" y="0"/>
                  </a:lnTo>
                  <a:lnTo>
                    <a:pt x="148" y="0"/>
                  </a:lnTo>
                  <a:lnTo>
                    <a:pt x="87" y="0"/>
                  </a:lnTo>
                  <a:lnTo>
                    <a:pt x="0" y="0"/>
                  </a:lnTo>
                  <a:lnTo>
                    <a:pt x="0" y="92"/>
                  </a:lnTo>
                  <a:lnTo>
                    <a:pt x="21" y="92"/>
                  </a:lnTo>
                  <a:lnTo>
                    <a:pt x="87" y="92"/>
                  </a:lnTo>
                  <a:lnTo>
                    <a:pt x="113" y="92"/>
                  </a:lnTo>
                  <a:lnTo>
                    <a:pt x="143" y="92"/>
                  </a:lnTo>
                  <a:lnTo>
                    <a:pt x="163" y="92"/>
                  </a:lnTo>
                  <a:lnTo>
                    <a:pt x="225" y="92"/>
                  </a:lnTo>
                  <a:lnTo>
                    <a:pt x="225" y="5"/>
                  </a:lnTo>
                  <a:lnTo>
                    <a:pt x="225" y="0"/>
                  </a:lnTo>
                  <a:lnTo>
                    <a:pt x="204" y="0"/>
                  </a:lnTo>
                  <a:close/>
                </a:path>
              </a:pathLst>
            </a:cu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810" name="Freeform 59">
              <a:extLst>
                <a:ext uri="{FF2B5EF4-FFF2-40B4-BE49-F238E27FC236}">
                  <a16:creationId xmlns:a16="http://schemas.microsoft.com/office/drawing/2014/main" id="{469DDA1E-E169-4D2C-B816-E80A7E7FF0EE}"/>
                </a:ext>
              </a:extLst>
            </p:cNvPr>
            <p:cNvSpPr>
              <a:spLocks/>
            </p:cNvSpPr>
            <p:nvPr/>
          </p:nvSpPr>
          <p:spPr bwMode="auto">
            <a:xfrm>
              <a:off x="8022223" y="1533780"/>
              <a:ext cx="682204" cy="2807589"/>
            </a:xfrm>
            <a:custGeom>
              <a:avLst/>
              <a:gdLst>
                <a:gd name="T0" fmla="*/ 41 w 459"/>
                <a:gd name="T1" fmla="*/ 0 h 1889"/>
                <a:gd name="T2" fmla="*/ 0 w 459"/>
                <a:gd name="T3" fmla="*/ 0 h 1889"/>
                <a:gd name="T4" fmla="*/ 0 w 459"/>
                <a:gd name="T5" fmla="*/ 1889 h 1889"/>
                <a:gd name="T6" fmla="*/ 459 w 459"/>
                <a:gd name="T7" fmla="*/ 1889 h 1889"/>
                <a:gd name="T8" fmla="*/ 459 w 459"/>
                <a:gd name="T9" fmla="*/ 0 h 1889"/>
                <a:gd name="T10" fmla="*/ 41 w 459"/>
                <a:gd name="T11" fmla="*/ 0 h 1889"/>
              </a:gdLst>
              <a:ahLst/>
              <a:cxnLst>
                <a:cxn ang="0">
                  <a:pos x="T0" y="T1"/>
                </a:cxn>
                <a:cxn ang="0">
                  <a:pos x="T2" y="T3"/>
                </a:cxn>
                <a:cxn ang="0">
                  <a:pos x="T4" y="T5"/>
                </a:cxn>
                <a:cxn ang="0">
                  <a:pos x="T6" y="T7"/>
                </a:cxn>
                <a:cxn ang="0">
                  <a:pos x="T8" y="T9"/>
                </a:cxn>
                <a:cxn ang="0">
                  <a:pos x="T10" y="T11"/>
                </a:cxn>
              </a:cxnLst>
              <a:rect l="0" t="0" r="r" b="b"/>
              <a:pathLst>
                <a:path w="459" h="1889">
                  <a:moveTo>
                    <a:pt x="41" y="0"/>
                  </a:moveTo>
                  <a:lnTo>
                    <a:pt x="0" y="0"/>
                  </a:lnTo>
                  <a:lnTo>
                    <a:pt x="0" y="1889"/>
                  </a:lnTo>
                  <a:lnTo>
                    <a:pt x="459" y="1889"/>
                  </a:lnTo>
                  <a:lnTo>
                    <a:pt x="459" y="0"/>
                  </a:lnTo>
                  <a:lnTo>
                    <a:pt x="41" y="0"/>
                  </a:lnTo>
                  <a:close/>
                </a:path>
              </a:pathLst>
            </a:custGeom>
            <a:solidFill>
              <a:srgbClr val="879DD0"/>
            </a:solidFill>
            <a:ln>
              <a:noFill/>
            </a:ln>
          </p:spPr>
          <p:txBody>
            <a:bodyPr vert="horz" wrap="square" lIns="91440" tIns="45720" rIns="91440" bIns="45720" numCol="1" anchor="t" anchorCtr="0" compatLnSpc="1">
              <a:prstTxWarp prst="textNoShape">
                <a:avLst/>
              </a:prstTxWarp>
            </a:bodyPr>
            <a:lstStyle/>
            <a:p>
              <a:endParaRPr lang="en-US"/>
            </a:p>
          </p:txBody>
        </p:sp>
        <p:sp>
          <p:nvSpPr>
            <p:cNvPr id="811" name="Freeform 60">
              <a:extLst>
                <a:ext uri="{FF2B5EF4-FFF2-40B4-BE49-F238E27FC236}">
                  <a16:creationId xmlns:a16="http://schemas.microsoft.com/office/drawing/2014/main" id="{25580646-D073-41F8-9099-8D3634D1572B}"/>
                </a:ext>
              </a:extLst>
            </p:cNvPr>
            <p:cNvSpPr>
              <a:spLocks/>
            </p:cNvSpPr>
            <p:nvPr/>
          </p:nvSpPr>
          <p:spPr bwMode="auto">
            <a:xfrm>
              <a:off x="8022223" y="1533780"/>
              <a:ext cx="682204" cy="2807589"/>
            </a:xfrm>
            <a:custGeom>
              <a:avLst/>
              <a:gdLst>
                <a:gd name="T0" fmla="*/ 41 w 459"/>
                <a:gd name="T1" fmla="*/ 0 h 1889"/>
                <a:gd name="T2" fmla="*/ 0 w 459"/>
                <a:gd name="T3" fmla="*/ 0 h 1889"/>
                <a:gd name="T4" fmla="*/ 0 w 459"/>
                <a:gd name="T5" fmla="*/ 1889 h 1889"/>
                <a:gd name="T6" fmla="*/ 459 w 459"/>
                <a:gd name="T7" fmla="*/ 1889 h 1889"/>
                <a:gd name="T8" fmla="*/ 459 w 459"/>
                <a:gd name="T9" fmla="*/ 0 h 1889"/>
                <a:gd name="T10" fmla="*/ 41 w 459"/>
                <a:gd name="T11" fmla="*/ 0 h 1889"/>
              </a:gdLst>
              <a:ahLst/>
              <a:cxnLst>
                <a:cxn ang="0">
                  <a:pos x="T0" y="T1"/>
                </a:cxn>
                <a:cxn ang="0">
                  <a:pos x="T2" y="T3"/>
                </a:cxn>
                <a:cxn ang="0">
                  <a:pos x="T4" y="T5"/>
                </a:cxn>
                <a:cxn ang="0">
                  <a:pos x="T6" y="T7"/>
                </a:cxn>
                <a:cxn ang="0">
                  <a:pos x="T8" y="T9"/>
                </a:cxn>
                <a:cxn ang="0">
                  <a:pos x="T10" y="T11"/>
                </a:cxn>
              </a:cxnLst>
              <a:rect l="0" t="0" r="r" b="b"/>
              <a:pathLst>
                <a:path w="459" h="1889">
                  <a:moveTo>
                    <a:pt x="41" y="0"/>
                  </a:moveTo>
                  <a:lnTo>
                    <a:pt x="0" y="0"/>
                  </a:lnTo>
                  <a:lnTo>
                    <a:pt x="0" y="1889"/>
                  </a:lnTo>
                  <a:lnTo>
                    <a:pt x="459" y="1889"/>
                  </a:lnTo>
                  <a:lnTo>
                    <a:pt x="459" y="0"/>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64">
              <a:extLst>
                <a:ext uri="{FF2B5EF4-FFF2-40B4-BE49-F238E27FC236}">
                  <a16:creationId xmlns:a16="http://schemas.microsoft.com/office/drawing/2014/main" id="{1CBD4DE9-CF68-412E-9B33-D12C0B58F2E4}"/>
                </a:ext>
              </a:extLst>
            </p:cNvPr>
            <p:cNvSpPr>
              <a:spLocks/>
            </p:cNvSpPr>
            <p:nvPr/>
          </p:nvSpPr>
          <p:spPr bwMode="auto">
            <a:xfrm>
              <a:off x="8083160" y="1229091"/>
              <a:ext cx="621266" cy="304689"/>
            </a:xfrm>
            <a:custGeom>
              <a:avLst/>
              <a:gdLst>
                <a:gd name="T0" fmla="*/ 418 w 418"/>
                <a:gd name="T1" fmla="*/ 0 h 205"/>
                <a:gd name="T2" fmla="*/ 0 w 418"/>
                <a:gd name="T3" fmla="*/ 0 h 205"/>
                <a:gd name="T4" fmla="*/ 0 w 418"/>
                <a:gd name="T5" fmla="*/ 205 h 205"/>
                <a:gd name="T6" fmla="*/ 418 w 418"/>
                <a:gd name="T7" fmla="*/ 205 h 205"/>
                <a:gd name="T8" fmla="*/ 418 w 418"/>
                <a:gd name="T9" fmla="*/ 0 h 205"/>
                <a:gd name="T10" fmla="*/ 418 w 418"/>
                <a:gd name="T11" fmla="*/ 0 h 205"/>
              </a:gdLst>
              <a:ahLst/>
              <a:cxnLst>
                <a:cxn ang="0">
                  <a:pos x="T0" y="T1"/>
                </a:cxn>
                <a:cxn ang="0">
                  <a:pos x="T2" y="T3"/>
                </a:cxn>
                <a:cxn ang="0">
                  <a:pos x="T4" y="T5"/>
                </a:cxn>
                <a:cxn ang="0">
                  <a:pos x="T6" y="T7"/>
                </a:cxn>
                <a:cxn ang="0">
                  <a:pos x="T8" y="T9"/>
                </a:cxn>
                <a:cxn ang="0">
                  <a:pos x="T10" y="T11"/>
                </a:cxn>
              </a:cxnLst>
              <a:rect l="0" t="0" r="r" b="b"/>
              <a:pathLst>
                <a:path w="418" h="205">
                  <a:moveTo>
                    <a:pt x="418" y="0"/>
                  </a:moveTo>
                  <a:lnTo>
                    <a:pt x="0" y="0"/>
                  </a:lnTo>
                  <a:lnTo>
                    <a:pt x="0" y="205"/>
                  </a:lnTo>
                  <a:lnTo>
                    <a:pt x="418" y="205"/>
                  </a:lnTo>
                  <a:lnTo>
                    <a:pt x="418" y="0"/>
                  </a:lnTo>
                  <a:lnTo>
                    <a:pt x="418" y="0"/>
                  </a:lnTo>
                  <a:close/>
                </a:path>
              </a:pathLst>
            </a:cu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818" name="Rectangle 67">
              <a:extLst>
                <a:ext uri="{FF2B5EF4-FFF2-40B4-BE49-F238E27FC236}">
                  <a16:creationId xmlns:a16="http://schemas.microsoft.com/office/drawing/2014/main" id="{043C03EF-2570-4AE2-B378-1F904994F1AA}"/>
                </a:ext>
              </a:extLst>
            </p:cNvPr>
            <p:cNvSpPr>
              <a:spLocks noChangeArrowheads="1"/>
            </p:cNvSpPr>
            <p:nvPr/>
          </p:nvSpPr>
          <p:spPr bwMode="auto">
            <a:xfrm>
              <a:off x="8090592" y="3394358"/>
              <a:ext cx="606404" cy="12930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0" name="Rectangle 69">
              <a:extLst>
                <a:ext uri="{FF2B5EF4-FFF2-40B4-BE49-F238E27FC236}">
                  <a16:creationId xmlns:a16="http://schemas.microsoft.com/office/drawing/2014/main" id="{667112E0-58D7-49D2-AB7F-3B3421C701EA}"/>
                </a:ext>
              </a:extLst>
            </p:cNvPr>
            <p:cNvSpPr>
              <a:spLocks noChangeArrowheads="1"/>
            </p:cNvSpPr>
            <p:nvPr/>
          </p:nvSpPr>
          <p:spPr bwMode="auto">
            <a:xfrm>
              <a:off x="8090592" y="3056517"/>
              <a:ext cx="606404" cy="12930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2" name="Rectangle 71">
              <a:extLst>
                <a:ext uri="{FF2B5EF4-FFF2-40B4-BE49-F238E27FC236}">
                  <a16:creationId xmlns:a16="http://schemas.microsoft.com/office/drawing/2014/main" id="{491F9255-EA47-4F54-9E14-15AE30FF4C77}"/>
                </a:ext>
              </a:extLst>
            </p:cNvPr>
            <p:cNvSpPr>
              <a:spLocks noChangeArrowheads="1"/>
            </p:cNvSpPr>
            <p:nvPr/>
          </p:nvSpPr>
          <p:spPr bwMode="auto">
            <a:xfrm>
              <a:off x="8090592" y="3225438"/>
              <a:ext cx="606404" cy="12930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8" name="Rectangle 77">
              <a:extLst>
                <a:ext uri="{FF2B5EF4-FFF2-40B4-BE49-F238E27FC236}">
                  <a16:creationId xmlns:a16="http://schemas.microsoft.com/office/drawing/2014/main" id="{9936C154-96B4-41FF-9B17-A1A8707F33C2}"/>
                </a:ext>
              </a:extLst>
            </p:cNvPr>
            <p:cNvSpPr>
              <a:spLocks noChangeArrowheads="1"/>
            </p:cNvSpPr>
            <p:nvPr/>
          </p:nvSpPr>
          <p:spPr bwMode="auto">
            <a:xfrm>
              <a:off x="8090592" y="3563278"/>
              <a:ext cx="606404" cy="12930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9" name="Rectangle 78">
              <a:extLst>
                <a:ext uri="{FF2B5EF4-FFF2-40B4-BE49-F238E27FC236}">
                  <a16:creationId xmlns:a16="http://schemas.microsoft.com/office/drawing/2014/main" id="{58B5CEE2-0CD1-445D-B730-53067776698E}"/>
                </a:ext>
              </a:extLst>
            </p:cNvPr>
            <p:cNvSpPr>
              <a:spLocks noChangeArrowheads="1"/>
            </p:cNvSpPr>
            <p:nvPr/>
          </p:nvSpPr>
          <p:spPr bwMode="auto">
            <a:xfrm>
              <a:off x="8090592" y="3732204"/>
              <a:ext cx="606404" cy="12930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2" name="Rectangle 81">
              <a:extLst>
                <a:ext uri="{FF2B5EF4-FFF2-40B4-BE49-F238E27FC236}">
                  <a16:creationId xmlns:a16="http://schemas.microsoft.com/office/drawing/2014/main" id="{B0D10BEA-531C-4E65-8B87-2A8F4F0CDE96}"/>
                </a:ext>
              </a:extLst>
            </p:cNvPr>
            <p:cNvSpPr>
              <a:spLocks noChangeArrowheads="1"/>
            </p:cNvSpPr>
            <p:nvPr/>
          </p:nvSpPr>
          <p:spPr bwMode="auto">
            <a:xfrm>
              <a:off x="8090592" y="1954852"/>
              <a:ext cx="606404" cy="130793"/>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4" name="Rectangle 83">
              <a:extLst>
                <a:ext uri="{FF2B5EF4-FFF2-40B4-BE49-F238E27FC236}">
                  <a16:creationId xmlns:a16="http://schemas.microsoft.com/office/drawing/2014/main" id="{DFBB61DB-3FB6-4044-BC11-B3A031F37999}"/>
                </a:ext>
              </a:extLst>
            </p:cNvPr>
            <p:cNvSpPr>
              <a:spLocks noChangeArrowheads="1"/>
            </p:cNvSpPr>
            <p:nvPr/>
          </p:nvSpPr>
          <p:spPr bwMode="auto">
            <a:xfrm>
              <a:off x="8090592" y="2895029"/>
              <a:ext cx="606404" cy="1218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6" name="Rectangle 85">
              <a:extLst>
                <a:ext uri="{FF2B5EF4-FFF2-40B4-BE49-F238E27FC236}">
                  <a16:creationId xmlns:a16="http://schemas.microsoft.com/office/drawing/2014/main" id="{2E3DB0E4-4108-4F2C-85F4-8E132F9852E3}"/>
                </a:ext>
              </a:extLst>
            </p:cNvPr>
            <p:cNvSpPr>
              <a:spLocks noChangeArrowheads="1"/>
            </p:cNvSpPr>
            <p:nvPr/>
          </p:nvSpPr>
          <p:spPr bwMode="auto">
            <a:xfrm>
              <a:off x="8090592" y="1785932"/>
              <a:ext cx="606404" cy="12930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0" name="Rectangle 89">
              <a:extLst>
                <a:ext uri="{FF2B5EF4-FFF2-40B4-BE49-F238E27FC236}">
                  <a16:creationId xmlns:a16="http://schemas.microsoft.com/office/drawing/2014/main" id="{3A448F5A-B531-4229-B0B4-1A5B214D72A9}"/>
                </a:ext>
              </a:extLst>
            </p:cNvPr>
            <p:cNvSpPr>
              <a:spLocks noChangeArrowheads="1"/>
            </p:cNvSpPr>
            <p:nvPr/>
          </p:nvSpPr>
          <p:spPr bwMode="auto">
            <a:xfrm>
              <a:off x="8090592" y="1617011"/>
              <a:ext cx="606404" cy="129307"/>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2" name="Rectangle 91">
              <a:extLst>
                <a:ext uri="{FF2B5EF4-FFF2-40B4-BE49-F238E27FC236}">
                  <a16:creationId xmlns:a16="http://schemas.microsoft.com/office/drawing/2014/main" id="{F2AE7656-D62A-4120-8302-C4D95BFB645A}"/>
                </a:ext>
              </a:extLst>
            </p:cNvPr>
            <p:cNvSpPr>
              <a:spLocks noChangeArrowheads="1"/>
            </p:cNvSpPr>
            <p:nvPr/>
          </p:nvSpPr>
          <p:spPr bwMode="auto">
            <a:xfrm>
              <a:off x="8090592" y="2125258"/>
              <a:ext cx="606404" cy="1218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4" name="Rectangle 93">
              <a:extLst>
                <a:ext uri="{FF2B5EF4-FFF2-40B4-BE49-F238E27FC236}">
                  <a16:creationId xmlns:a16="http://schemas.microsoft.com/office/drawing/2014/main" id="{2B8B1019-FB9E-408F-BFF9-38D64DC37E3A}"/>
                </a:ext>
              </a:extLst>
            </p:cNvPr>
            <p:cNvSpPr>
              <a:spLocks noChangeArrowheads="1"/>
            </p:cNvSpPr>
            <p:nvPr/>
          </p:nvSpPr>
          <p:spPr bwMode="auto">
            <a:xfrm>
              <a:off x="8090592" y="2733540"/>
              <a:ext cx="606404" cy="1218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6" name="Rectangle 95">
              <a:extLst>
                <a:ext uri="{FF2B5EF4-FFF2-40B4-BE49-F238E27FC236}">
                  <a16:creationId xmlns:a16="http://schemas.microsoft.com/office/drawing/2014/main" id="{8AD24B15-AE6B-4D45-AC5A-C8ACE30D0E9A}"/>
                </a:ext>
              </a:extLst>
            </p:cNvPr>
            <p:cNvSpPr>
              <a:spLocks noChangeArrowheads="1"/>
            </p:cNvSpPr>
            <p:nvPr/>
          </p:nvSpPr>
          <p:spPr bwMode="auto">
            <a:xfrm>
              <a:off x="8090592" y="2410563"/>
              <a:ext cx="606404" cy="1218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8" name="Rectangle 97">
              <a:extLst>
                <a:ext uri="{FF2B5EF4-FFF2-40B4-BE49-F238E27FC236}">
                  <a16:creationId xmlns:a16="http://schemas.microsoft.com/office/drawing/2014/main" id="{10509F74-7B7E-40FD-80BB-93692B0A8837}"/>
                </a:ext>
              </a:extLst>
            </p:cNvPr>
            <p:cNvSpPr>
              <a:spLocks noChangeArrowheads="1"/>
            </p:cNvSpPr>
            <p:nvPr/>
          </p:nvSpPr>
          <p:spPr bwMode="auto">
            <a:xfrm>
              <a:off x="8090592" y="2572052"/>
              <a:ext cx="606404" cy="121875"/>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4" name="Rectangle 234">
              <a:extLst>
                <a:ext uri="{FF2B5EF4-FFF2-40B4-BE49-F238E27FC236}">
                  <a16:creationId xmlns:a16="http://schemas.microsoft.com/office/drawing/2014/main" id="{99048A2E-046F-485B-A803-217EB6B72B5D}"/>
                </a:ext>
              </a:extLst>
            </p:cNvPr>
            <p:cNvSpPr>
              <a:spLocks noChangeArrowheads="1"/>
            </p:cNvSpPr>
            <p:nvPr/>
          </p:nvSpPr>
          <p:spPr bwMode="auto">
            <a:xfrm>
              <a:off x="5303811" y="2553370"/>
              <a:ext cx="726793" cy="1787999"/>
            </a:xfrm>
            <a:prstGeom prst="rect">
              <a:avLst/>
            </a:prstGeom>
            <a:solidFill>
              <a:srgbClr val="EE67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Rectangle 235">
              <a:extLst>
                <a:ext uri="{FF2B5EF4-FFF2-40B4-BE49-F238E27FC236}">
                  <a16:creationId xmlns:a16="http://schemas.microsoft.com/office/drawing/2014/main" id="{E4833F2C-0CDA-4ABD-A5AA-57C9FE964040}"/>
                </a:ext>
              </a:extLst>
            </p:cNvPr>
            <p:cNvSpPr>
              <a:spLocks noChangeArrowheads="1"/>
            </p:cNvSpPr>
            <p:nvPr/>
          </p:nvSpPr>
          <p:spPr bwMode="auto">
            <a:xfrm>
              <a:off x="5303811" y="2553370"/>
              <a:ext cx="726793" cy="1787999"/>
            </a:xfrm>
            <a:prstGeom prst="rect">
              <a:avLst/>
            </a:prstGeom>
            <a:solidFill>
              <a:srgbClr val="5F85C4"/>
            </a:solidFill>
            <a:ln>
              <a:noFill/>
            </a:ln>
          </p:spPr>
          <p:txBody>
            <a:bodyPr vert="horz" wrap="square" lIns="91440" tIns="45720" rIns="91440" bIns="45720" numCol="1" anchor="t" anchorCtr="0" compatLnSpc="1">
              <a:prstTxWarp prst="textNoShape">
                <a:avLst/>
              </a:prstTxWarp>
            </a:bodyPr>
            <a:lstStyle/>
            <a:p>
              <a:endParaRPr lang="en-US"/>
            </a:p>
          </p:txBody>
        </p:sp>
        <p:sp>
          <p:nvSpPr>
            <p:cNvPr id="586" name="Rectangle 236">
              <a:extLst>
                <a:ext uri="{FF2B5EF4-FFF2-40B4-BE49-F238E27FC236}">
                  <a16:creationId xmlns:a16="http://schemas.microsoft.com/office/drawing/2014/main" id="{6ECE01BA-0CB5-4411-A6E2-F9D8BCE2AB55}"/>
                </a:ext>
              </a:extLst>
            </p:cNvPr>
            <p:cNvSpPr>
              <a:spLocks noChangeArrowheads="1"/>
            </p:cNvSpPr>
            <p:nvPr/>
          </p:nvSpPr>
          <p:spPr bwMode="auto">
            <a:xfrm>
              <a:off x="6030604" y="2553370"/>
              <a:ext cx="325496" cy="1787999"/>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587" name="Rectangle 237">
              <a:extLst>
                <a:ext uri="{FF2B5EF4-FFF2-40B4-BE49-F238E27FC236}">
                  <a16:creationId xmlns:a16="http://schemas.microsoft.com/office/drawing/2014/main" id="{43114402-69B3-4A4C-95FB-26FD6B4F186E}"/>
                </a:ext>
              </a:extLst>
            </p:cNvPr>
            <p:cNvSpPr>
              <a:spLocks noChangeArrowheads="1"/>
            </p:cNvSpPr>
            <p:nvPr/>
          </p:nvSpPr>
          <p:spPr bwMode="auto">
            <a:xfrm>
              <a:off x="6030604" y="2553370"/>
              <a:ext cx="325496" cy="1787999"/>
            </a:xfrm>
            <a:prstGeom prst="rect">
              <a:avLst/>
            </a:pr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588" name="Rectangle 238">
              <a:extLst>
                <a:ext uri="{FF2B5EF4-FFF2-40B4-BE49-F238E27FC236}">
                  <a16:creationId xmlns:a16="http://schemas.microsoft.com/office/drawing/2014/main" id="{06154CF3-05EF-499D-AB46-C26AF7DB5665}"/>
                </a:ext>
              </a:extLst>
            </p:cNvPr>
            <p:cNvSpPr>
              <a:spLocks noChangeArrowheads="1"/>
            </p:cNvSpPr>
            <p:nvPr/>
          </p:nvSpPr>
          <p:spPr bwMode="auto">
            <a:xfrm>
              <a:off x="5370694" y="2119375"/>
              <a:ext cx="606404" cy="433995"/>
            </a:xfrm>
            <a:prstGeom prst="rect">
              <a:avLst/>
            </a:prstGeom>
            <a:solidFill>
              <a:srgbClr val="5F85C4"/>
            </a:solidFill>
            <a:ln>
              <a:noFill/>
            </a:ln>
          </p:spPr>
          <p:txBody>
            <a:bodyPr vert="horz" wrap="square" lIns="91440" tIns="45720" rIns="91440" bIns="45720" numCol="1" anchor="t" anchorCtr="0" compatLnSpc="1">
              <a:prstTxWarp prst="textNoShape">
                <a:avLst/>
              </a:prstTxWarp>
            </a:bodyPr>
            <a:lstStyle/>
            <a:p>
              <a:endParaRPr lang="en-US"/>
            </a:p>
          </p:txBody>
        </p:sp>
        <p:sp>
          <p:nvSpPr>
            <p:cNvPr id="589" name="Rectangle 239">
              <a:extLst>
                <a:ext uri="{FF2B5EF4-FFF2-40B4-BE49-F238E27FC236}">
                  <a16:creationId xmlns:a16="http://schemas.microsoft.com/office/drawing/2014/main" id="{F7F7149D-A5EB-43A7-AF7A-D01A2998888D}"/>
                </a:ext>
              </a:extLst>
            </p:cNvPr>
            <p:cNvSpPr>
              <a:spLocks noChangeArrowheads="1"/>
            </p:cNvSpPr>
            <p:nvPr/>
          </p:nvSpPr>
          <p:spPr bwMode="auto">
            <a:xfrm>
              <a:off x="5370694" y="2119375"/>
              <a:ext cx="606404" cy="433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Rectangle 240">
              <a:extLst>
                <a:ext uri="{FF2B5EF4-FFF2-40B4-BE49-F238E27FC236}">
                  <a16:creationId xmlns:a16="http://schemas.microsoft.com/office/drawing/2014/main" id="{CDD51B80-3630-4CE6-9B1F-3D2D1F4793E7}"/>
                </a:ext>
              </a:extLst>
            </p:cNvPr>
            <p:cNvSpPr>
              <a:spLocks noChangeArrowheads="1"/>
            </p:cNvSpPr>
            <p:nvPr/>
          </p:nvSpPr>
          <p:spPr bwMode="auto">
            <a:xfrm>
              <a:off x="5977097" y="2119375"/>
              <a:ext cx="303202" cy="4339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591" name="Rectangle 241">
              <a:extLst>
                <a:ext uri="{FF2B5EF4-FFF2-40B4-BE49-F238E27FC236}">
                  <a16:creationId xmlns:a16="http://schemas.microsoft.com/office/drawing/2014/main" id="{61A3AE34-125D-4D13-A6D5-776551070D7B}"/>
                </a:ext>
              </a:extLst>
            </p:cNvPr>
            <p:cNvSpPr>
              <a:spLocks noChangeArrowheads="1"/>
            </p:cNvSpPr>
            <p:nvPr/>
          </p:nvSpPr>
          <p:spPr bwMode="auto">
            <a:xfrm>
              <a:off x="5977097" y="2119375"/>
              <a:ext cx="303202" cy="433995"/>
            </a:xfrm>
            <a:prstGeom prst="rect">
              <a:avLst/>
            </a:pr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592" name="Freeform 242">
              <a:extLst>
                <a:ext uri="{FF2B5EF4-FFF2-40B4-BE49-F238E27FC236}">
                  <a16:creationId xmlns:a16="http://schemas.microsoft.com/office/drawing/2014/main" id="{6D966C81-0EDF-432E-B961-190C74D1C2DE}"/>
                </a:ext>
              </a:extLst>
            </p:cNvPr>
            <p:cNvSpPr>
              <a:spLocks/>
            </p:cNvSpPr>
            <p:nvPr/>
          </p:nvSpPr>
          <p:spPr bwMode="auto">
            <a:xfrm>
              <a:off x="5394474" y="4090187"/>
              <a:ext cx="218484" cy="251182"/>
            </a:xfrm>
            <a:custGeom>
              <a:avLst/>
              <a:gdLst>
                <a:gd name="T0" fmla="*/ 147 w 147"/>
                <a:gd name="T1" fmla="*/ 0 h 169"/>
                <a:gd name="T2" fmla="*/ 0 w 147"/>
                <a:gd name="T3" fmla="*/ 0 h 169"/>
                <a:gd name="T4" fmla="*/ 0 w 147"/>
                <a:gd name="T5" fmla="*/ 169 h 169"/>
                <a:gd name="T6" fmla="*/ 147 w 147"/>
                <a:gd name="T7" fmla="*/ 169 h 169"/>
                <a:gd name="T8" fmla="*/ 147 w 147"/>
                <a:gd name="T9" fmla="*/ 0 h 169"/>
                <a:gd name="T10" fmla="*/ 147 w 147"/>
                <a:gd name="T11" fmla="*/ 0 h 169"/>
              </a:gdLst>
              <a:ahLst/>
              <a:cxnLst>
                <a:cxn ang="0">
                  <a:pos x="T0" y="T1"/>
                </a:cxn>
                <a:cxn ang="0">
                  <a:pos x="T2" y="T3"/>
                </a:cxn>
                <a:cxn ang="0">
                  <a:pos x="T4" y="T5"/>
                </a:cxn>
                <a:cxn ang="0">
                  <a:pos x="T6" y="T7"/>
                </a:cxn>
                <a:cxn ang="0">
                  <a:pos x="T8" y="T9"/>
                </a:cxn>
                <a:cxn ang="0">
                  <a:pos x="T10" y="T11"/>
                </a:cxn>
              </a:cxnLst>
              <a:rect l="0" t="0" r="r" b="b"/>
              <a:pathLst>
                <a:path w="147" h="169">
                  <a:moveTo>
                    <a:pt x="147" y="0"/>
                  </a:moveTo>
                  <a:lnTo>
                    <a:pt x="0" y="0"/>
                  </a:lnTo>
                  <a:lnTo>
                    <a:pt x="0" y="169"/>
                  </a:lnTo>
                  <a:lnTo>
                    <a:pt x="147" y="169"/>
                  </a:lnTo>
                  <a:lnTo>
                    <a:pt x="147" y="0"/>
                  </a:lnTo>
                  <a:lnTo>
                    <a:pt x="147" y="0"/>
                  </a:lnTo>
                  <a:close/>
                </a:path>
              </a:pathLst>
            </a:custGeom>
            <a:solidFill>
              <a:srgbClr val="879DD0"/>
            </a:solidFill>
            <a:ln>
              <a:noFill/>
            </a:ln>
          </p:spPr>
          <p:txBody>
            <a:bodyPr vert="horz" wrap="square" lIns="91440" tIns="45720" rIns="91440" bIns="45720" numCol="1" anchor="t" anchorCtr="0" compatLnSpc="1">
              <a:prstTxWarp prst="textNoShape">
                <a:avLst/>
              </a:prstTxWarp>
            </a:bodyPr>
            <a:lstStyle/>
            <a:p>
              <a:endParaRPr lang="en-US"/>
            </a:p>
          </p:txBody>
        </p:sp>
        <p:sp>
          <p:nvSpPr>
            <p:cNvPr id="593" name="Freeform 243">
              <a:extLst>
                <a:ext uri="{FF2B5EF4-FFF2-40B4-BE49-F238E27FC236}">
                  <a16:creationId xmlns:a16="http://schemas.microsoft.com/office/drawing/2014/main" id="{95D8534F-151A-476F-8E3A-4CFB7AE3D117}"/>
                </a:ext>
              </a:extLst>
            </p:cNvPr>
            <p:cNvSpPr>
              <a:spLocks/>
            </p:cNvSpPr>
            <p:nvPr/>
          </p:nvSpPr>
          <p:spPr bwMode="auto">
            <a:xfrm>
              <a:off x="5666464" y="4090187"/>
              <a:ext cx="266045" cy="153088"/>
            </a:xfrm>
            <a:custGeom>
              <a:avLst/>
              <a:gdLst>
                <a:gd name="T0" fmla="*/ 92 w 179"/>
                <a:gd name="T1" fmla="*/ 0 h 103"/>
                <a:gd name="T2" fmla="*/ 0 w 179"/>
                <a:gd name="T3" fmla="*/ 0 h 103"/>
                <a:gd name="T4" fmla="*/ 0 w 179"/>
                <a:gd name="T5" fmla="*/ 103 h 103"/>
                <a:gd name="T6" fmla="*/ 92 w 179"/>
                <a:gd name="T7" fmla="*/ 103 h 103"/>
                <a:gd name="T8" fmla="*/ 179 w 179"/>
                <a:gd name="T9" fmla="*/ 103 h 103"/>
                <a:gd name="T10" fmla="*/ 179 w 179"/>
                <a:gd name="T11" fmla="*/ 0 h 103"/>
                <a:gd name="T12" fmla="*/ 92 w 179"/>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179" h="103">
                  <a:moveTo>
                    <a:pt x="92" y="0"/>
                  </a:moveTo>
                  <a:lnTo>
                    <a:pt x="0" y="0"/>
                  </a:lnTo>
                  <a:lnTo>
                    <a:pt x="0" y="103"/>
                  </a:lnTo>
                  <a:lnTo>
                    <a:pt x="92" y="103"/>
                  </a:lnTo>
                  <a:lnTo>
                    <a:pt x="179" y="103"/>
                  </a:lnTo>
                  <a:lnTo>
                    <a:pt x="179" y="0"/>
                  </a:lnTo>
                  <a:lnTo>
                    <a:pt x="92" y="0"/>
                  </a:lnTo>
                  <a:close/>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598" name="Freeform 248">
              <a:extLst>
                <a:ext uri="{FF2B5EF4-FFF2-40B4-BE49-F238E27FC236}">
                  <a16:creationId xmlns:a16="http://schemas.microsoft.com/office/drawing/2014/main" id="{646BAFDF-EE8C-4BB7-97C4-A2C58DD695C0}"/>
                </a:ext>
              </a:extLst>
            </p:cNvPr>
            <p:cNvSpPr>
              <a:spLocks/>
            </p:cNvSpPr>
            <p:nvPr/>
          </p:nvSpPr>
          <p:spPr bwMode="auto">
            <a:xfrm>
              <a:off x="5453926" y="1807256"/>
              <a:ext cx="591541" cy="312119"/>
            </a:xfrm>
            <a:custGeom>
              <a:avLst/>
              <a:gdLst>
                <a:gd name="T0" fmla="*/ 39 w 78"/>
                <a:gd name="T1" fmla="*/ 0 h 41"/>
                <a:gd name="T2" fmla="*/ 0 w 78"/>
                <a:gd name="T3" fmla="*/ 41 h 41"/>
                <a:gd name="T4" fmla="*/ 78 w 78"/>
                <a:gd name="T5" fmla="*/ 41 h 41"/>
                <a:gd name="T6" fmla="*/ 39 w 78"/>
                <a:gd name="T7" fmla="*/ 0 h 41"/>
              </a:gdLst>
              <a:ahLst/>
              <a:cxnLst>
                <a:cxn ang="0">
                  <a:pos x="T0" y="T1"/>
                </a:cxn>
                <a:cxn ang="0">
                  <a:pos x="T2" y="T3"/>
                </a:cxn>
                <a:cxn ang="0">
                  <a:pos x="T4" y="T5"/>
                </a:cxn>
                <a:cxn ang="0">
                  <a:pos x="T6" y="T7"/>
                </a:cxn>
              </a:cxnLst>
              <a:rect l="0" t="0" r="r" b="b"/>
              <a:pathLst>
                <a:path w="78" h="41">
                  <a:moveTo>
                    <a:pt x="39" y="0"/>
                  </a:moveTo>
                  <a:cubicBezTo>
                    <a:pt x="17" y="1"/>
                    <a:pt x="0" y="19"/>
                    <a:pt x="0" y="41"/>
                  </a:cubicBezTo>
                  <a:cubicBezTo>
                    <a:pt x="78" y="41"/>
                    <a:pt x="78" y="41"/>
                    <a:pt x="78" y="41"/>
                  </a:cubicBezTo>
                  <a:cubicBezTo>
                    <a:pt x="78" y="19"/>
                    <a:pt x="61" y="1"/>
                    <a:pt x="39" y="0"/>
                  </a:cubicBezTo>
                  <a:close/>
                </a:path>
              </a:pathLst>
            </a:custGeom>
            <a:solidFill>
              <a:srgbClr val="5F85C4"/>
            </a:solidFill>
            <a:ln>
              <a:noFill/>
            </a:ln>
          </p:spPr>
          <p:txBody>
            <a:bodyPr vert="horz" wrap="square" lIns="91440" tIns="45720" rIns="91440" bIns="45720" numCol="1" anchor="t" anchorCtr="0" compatLnSpc="1">
              <a:prstTxWarp prst="textNoShape">
                <a:avLst/>
              </a:prstTxWarp>
            </a:bodyPr>
            <a:lstStyle/>
            <a:p>
              <a:endParaRPr lang="en-US"/>
            </a:p>
          </p:txBody>
        </p:sp>
        <p:sp>
          <p:nvSpPr>
            <p:cNvPr id="599" name="Rectangle 249">
              <a:extLst>
                <a:ext uri="{FF2B5EF4-FFF2-40B4-BE49-F238E27FC236}">
                  <a16:creationId xmlns:a16="http://schemas.microsoft.com/office/drawing/2014/main" id="{7EA1BBFF-5A3D-477A-A2F3-FFC2A679CCAF}"/>
                </a:ext>
              </a:extLst>
            </p:cNvPr>
            <p:cNvSpPr>
              <a:spLocks noChangeArrowheads="1"/>
            </p:cNvSpPr>
            <p:nvPr/>
          </p:nvSpPr>
          <p:spPr bwMode="auto">
            <a:xfrm>
              <a:off x="5575801" y="2233819"/>
              <a:ext cx="90664"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0" name="Rectangle 250">
              <a:extLst>
                <a:ext uri="{FF2B5EF4-FFF2-40B4-BE49-F238E27FC236}">
                  <a16:creationId xmlns:a16="http://schemas.microsoft.com/office/drawing/2014/main" id="{F0FAE842-90F3-4700-83D8-AEAA1882E764}"/>
                </a:ext>
              </a:extLst>
            </p:cNvPr>
            <p:cNvSpPr>
              <a:spLocks noChangeArrowheads="1"/>
            </p:cNvSpPr>
            <p:nvPr/>
          </p:nvSpPr>
          <p:spPr bwMode="auto">
            <a:xfrm>
              <a:off x="5575801" y="2233819"/>
              <a:ext cx="90664"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1" name="Rectangle 251">
              <a:extLst>
                <a:ext uri="{FF2B5EF4-FFF2-40B4-BE49-F238E27FC236}">
                  <a16:creationId xmlns:a16="http://schemas.microsoft.com/office/drawing/2014/main" id="{8511A0E4-ACDD-498D-B3E8-20E33C2B9245}"/>
                </a:ext>
              </a:extLst>
            </p:cNvPr>
            <p:cNvSpPr>
              <a:spLocks noChangeArrowheads="1"/>
            </p:cNvSpPr>
            <p:nvPr/>
          </p:nvSpPr>
          <p:spPr bwMode="auto">
            <a:xfrm>
              <a:off x="5681327" y="2233819"/>
              <a:ext cx="92150"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2" name="Rectangle 252">
              <a:extLst>
                <a:ext uri="{FF2B5EF4-FFF2-40B4-BE49-F238E27FC236}">
                  <a16:creationId xmlns:a16="http://schemas.microsoft.com/office/drawing/2014/main" id="{ABCE1735-B62C-4DB2-B5DC-006293FB9C04}"/>
                </a:ext>
              </a:extLst>
            </p:cNvPr>
            <p:cNvSpPr>
              <a:spLocks noChangeArrowheads="1"/>
            </p:cNvSpPr>
            <p:nvPr/>
          </p:nvSpPr>
          <p:spPr bwMode="auto">
            <a:xfrm>
              <a:off x="5681327" y="2233819"/>
              <a:ext cx="92150"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3" name="Rectangle 253">
              <a:extLst>
                <a:ext uri="{FF2B5EF4-FFF2-40B4-BE49-F238E27FC236}">
                  <a16:creationId xmlns:a16="http://schemas.microsoft.com/office/drawing/2014/main" id="{EA404A8F-8D76-4212-901F-D80F2FC9FF10}"/>
                </a:ext>
              </a:extLst>
            </p:cNvPr>
            <p:cNvSpPr>
              <a:spLocks noChangeArrowheads="1"/>
            </p:cNvSpPr>
            <p:nvPr/>
          </p:nvSpPr>
          <p:spPr bwMode="auto">
            <a:xfrm>
              <a:off x="5470274" y="2340832"/>
              <a:ext cx="83232"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4" name="Rectangle 254">
              <a:extLst>
                <a:ext uri="{FF2B5EF4-FFF2-40B4-BE49-F238E27FC236}">
                  <a16:creationId xmlns:a16="http://schemas.microsoft.com/office/drawing/2014/main" id="{9A9ECE16-DE6B-49DB-881F-9C044367603E}"/>
                </a:ext>
              </a:extLst>
            </p:cNvPr>
            <p:cNvSpPr>
              <a:spLocks noChangeArrowheads="1"/>
            </p:cNvSpPr>
            <p:nvPr/>
          </p:nvSpPr>
          <p:spPr bwMode="auto">
            <a:xfrm>
              <a:off x="5470274" y="2340832"/>
              <a:ext cx="83232"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5" name="Rectangle 255">
              <a:extLst>
                <a:ext uri="{FF2B5EF4-FFF2-40B4-BE49-F238E27FC236}">
                  <a16:creationId xmlns:a16="http://schemas.microsoft.com/office/drawing/2014/main" id="{F2C45B8D-5592-4547-B5B7-ED4A10244D4A}"/>
                </a:ext>
              </a:extLst>
            </p:cNvPr>
            <p:cNvSpPr>
              <a:spLocks noChangeArrowheads="1"/>
            </p:cNvSpPr>
            <p:nvPr/>
          </p:nvSpPr>
          <p:spPr bwMode="auto">
            <a:xfrm>
              <a:off x="5795771" y="2233819"/>
              <a:ext cx="83232"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6" name="Rectangle 256">
              <a:extLst>
                <a:ext uri="{FF2B5EF4-FFF2-40B4-BE49-F238E27FC236}">
                  <a16:creationId xmlns:a16="http://schemas.microsoft.com/office/drawing/2014/main" id="{A179C2E9-E0AC-41B2-8A12-CD9417C5A19B}"/>
                </a:ext>
              </a:extLst>
            </p:cNvPr>
            <p:cNvSpPr>
              <a:spLocks noChangeArrowheads="1"/>
            </p:cNvSpPr>
            <p:nvPr/>
          </p:nvSpPr>
          <p:spPr bwMode="auto">
            <a:xfrm>
              <a:off x="5795771" y="2233819"/>
              <a:ext cx="83232"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7" name="Rectangle 257">
              <a:extLst>
                <a:ext uri="{FF2B5EF4-FFF2-40B4-BE49-F238E27FC236}">
                  <a16:creationId xmlns:a16="http://schemas.microsoft.com/office/drawing/2014/main" id="{F5F7DC9F-1D3A-47F7-A0C0-1CFEB349348D}"/>
                </a:ext>
              </a:extLst>
            </p:cNvPr>
            <p:cNvSpPr>
              <a:spLocks noChangeArrowheads="1"/>
            </p:cNvSpPr>
            <p:nvPr/>
          </p:nvSpPr>
          <p:spPr bwMode="auto">
            <a:xfrm>
              <a:off x="5470274" y="2233819"/>
              <a:ext cx="83232"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8" name="Rectangle 258">
              <a:extLst>
                <a:ext uri="{FF2B5EF4-FFF2-40B4-BE49-F238E27FC236}">
                  <a16:creationId xmlns:a16="http://schemas.microsoft.com/office/drawing/2014/main" id="{A6EECB9B-76A0-41D3-8EA7-B51997767147}"/>
                </a:ext>
              </a:extLst>
            </p:cNvPr>
            <p:cNvSpPr>
              <a:spLocks noChangeArrowheads="1"/>
            </p:cNvSpPr>
            <p:nvPr/>
          </p:nvSpPr>
          <p:spPr bwMode="auto">
            <a:xfrm>
              <a:off x="5470274" y="2233819"/>
              <a:ext cx="83232"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09" name="Rectangle 259">
              <a:extLst>
                <a:ext uri="{FF2B5EF4-FFF2-40B4-BE49-F238E27FC236}">
                  <a16:creationId xmlns:a16="http://schemas.microsoft.com/office/drawing/2014/main" id="{41F94254-CF42-4E2E-B9D2-C6D99D63FB99}"/>
                </a:ext>
              </a:extLst>
            </p:cNvPr>
            <p:cNvSpPr>
              <a:spLocks noChangeArrowheads="1"/>
            </p:cNvSpPr>
            <p:nvPr/>
          </p:nvSpPr>
          <p:spPr bwMode="auto">
            <a:xfrm>
              <a:off x="5470274" y="2453789"/>
              <a:ext cx="83232" cy="92150"/>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0" name="Rectangle 260">
              <a:extLst>
                <a:ext uri="{FF2B5EF4-FFF2-40B4-BE49-F238E27FC236}">
                  <a16:creationId xmlns:a16="http://schemas.microsoft.com/office/drawing/2014/main" id="{BF826104-10A2-4741-93CA-E6C200B2C3FE}"/>
                </a:ext>
              </a:extLst>
            </p:cNvPr>
            <p:cNvSpPr>
              <a:spLocks noChangeArrowheads="1"/>
            </p:cNvSpPr>
            <p:nvPr/>
          </p:nvSpPr>
          <p:spPr bwMode="auto">
            <a:xfrm>
              <a:off x="5470274" y="2453789"/>
              <a:ext cx="83232" cy="92150"/>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1" name="Rectangle 261">
              <a:extLst>
                <a:ext uri="{FF2B5EF4-FFF2-40B4-BE49-F238E27FC236}">
                  <a16:creationId xmlns:a16="http://schemas.microsoft.com/office/drawing/2014/main" id="{FD356424-10F8-4324-B151-DE5E7117C842}"/>
                </a:ext>
              </a:extLst>
            </p:cNvPr>
            <p:cNvSpPr>
              <a:spLocks noChangeArrowheads="1"/>
            </p:cNvSpPr>
            <p:nvPr/>
          </p:nvSpPr>
          <p:spPr bwMode="auto">
            <a:xfrm>
              <a:off x="5575801" y="2340832"/>
              <a:ext cx="90664"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2" name="Rectangle 262">
              <a:extLst>
                <a:ext uri="{FF2B5EF4-FFF2-40B4-BE49-F238E27FC236}">
                  <a16:creationId xmlns:a16="http://schemas.microsoft.com/office/drawing/2014/main" id="{BFC39E3C-296E-41B7-8F69-3289FE6ECC4F}"/>
                </a:ext>
              </a:extLst>
            </p:cNvPr>
            <p:cNvSpPr>
              <a:spLocks noChangeArrowheads="1"/>
            </p:cNvSpPr>
            <p:nvPr/>
          </p:nvSpPr>
          <p:spPr bwMode="auto">
            <a:xfrm>
              <a:off x="5575801" y="2340832"/>
              <a:ext cx="90664"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3" name="Rectangle 263">
              <a:extLst>
                <a:ext uri="{FF2B5EF4-FFF2-40B4-BE49-F238E27FC236}">
                  <a16:creationId xmlns:a16="http://schemas.microsoft.com/office/drawing/2014/main" id="{B3ECB02C-3C0D-4EC4-9C55-5F542C5ECF3B}"/>
                </a:ext>
              </a:extLst>
            </p:cNvPr>
            <p:cNvSpPr>
              <a:spLocks noChangeArrowheads="1"/>
            </p:cNvSpPr>
            <p:nvPr/>
          </p:nvSpPr>
          <p:spPr bwMode="auto">
            <a:xfrm>
              <a:off x="5681327" y="2340832"/>
              <a:ext cx="92150"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4" name="Rectangle 264">
              <a:extLst>
                <a:ext uri="{FF2B5EF4-FFF2-40B4-BE49-F238E27FC236}">
                  <a16:creationId xmlns:a16="http://schemas.microsoft.com/office/drawing/2014/main" id="{369019E4-AE9B-4DF7-82D5-74AF01A795A3}"/>
                </a:ext>
              </a:extLst>
            </p:cNvPr>
            <p:cNvSpPr>
              <a:spLocks noChangeArrowheads="1"/>
            </p:cNvSpPr>
            <p:nvPr/>
          </p:nvSpPr>
          <p:spPr bwMode="auto">
            <a:xfrm>
              <a:off x="5681327" y="2340832"/>
              <a:ext cx="92150"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5" name="Freeform 265">
              <a:extLst>
                <a:ext uri="{FF2B5EF4-FFF2-40B4-BE49-F238E27FC236}">
                  <a16:creationId xmlns:a16="http://schemas.microsoft.com/office/drawing/2014/main" id="{55D17802-4994-4FBA-9F7E-1AA9EFADDC95}"/>
                </a:ext>
              </a:extLst>
            </p:cNvPr>
            <p:cNvSpPr>
              <a:spLocks/>
            </p:cNvSpPr>
            <p:nvPr/>
          </p:nvSpPr>
          <p:spPr bwMode="auto">
            <a:xfrm>
              <a:off x="5795771" y="2453789"/>
              <a:ext cx="83232" cy="92150"/>
            </a:xfrm>
            <a:custGeom>
              <a:avLst/>
              <a:gdLst>
                <a:gd name="T0" fmla="*/ 0 w 56"/>
                <a:gd name="T1" fmla="*/ 62 h 62"/>
                <a:gd name="T2" fmla="*/ 56 w 56"/>
                <a:gd name="T3" fmla="*/ 62 h 62"/>
                <a:gd name="T4" fmla="*/ 56 w 56"/>
                <a:gd name="T5" fmla="*/ 0 h 62"/>
                <a:gd name="T6" fmla="*/ 0 w 56"/>
                <a:gd name="T7" fmla="*/ 0 h 62"/>
                <a:gd name="T8" fmla="*/ 0 w 56"/>
                <a:gd name="T9" fmla="*/ 62 h 62"/>
                <a:gd name="T10" fmla="*/ 0 w 56"/>
                <a:gd name="T11" fmla="*/ 62 h 62"/>
              </a:gdLst>
              <a:ahLst/>
              <a:cxnLst>
                <a:cxn ang="0">
                  <a:pos x="T0" y="T1"/>
                </a:cxn>
                <a:cxn ang="0">
                  <a:pos x="T2" y="T3"/>
                </a:cxn>
                <a:cxn ang="0">
                  <a:pos x="T4" y="T5"/>
                </a:cxn>
                <a:cxn ang="0">
                  <a:pos x="T6" y="T7"/>
                </a:cxn>
                <a:cxn ang="0">
                  <a:pos x="T8" y="T9"/>
                </a:cxn>
                <a:cxn ang="0">
                  <a:pos x="T10" y="T11"/>
                </a:cxn>
              </a:cxnLst>
              <a:rect l="0" t="0" r="r" b="b"/>
              <a:pathLst>
                <a:path w="56" h="62">
                  <a:moveTo>
                    <a:pt x="0" y="62"/>
                  </a:moveTo>
                  <a:lnTo>
                    <a:pt x="56" y="62"/>
                  </a:lnTo>
                  <a:lnTo>
                    <a:pt x="56" y="0"/>
                  </a:lnTo>
                  <a:lnTo>
                    <a:pt x="0" y="0"/>
                  </a:lnTo>
                  <a:lnTo>
                    <a:pt x="0" y="62"/>
                  </a:lnTo>
                  <a:lnTo>
                    <a:pt x="0" y="62"/>
                  </a:lnTo>
                  <a:close/>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6" name="Rectangle 266">
              <a:extLst>
                <a:ext uri="{FF2B5EF4-FFF2-40B4-BE49-F238E27FC236}">
                  <a16:creationId xmlns:a16="http://schemas.microsoft.com/office/drawing/2014/main" id="{B8D883FD-DF61-4A61-9FF0-12791ABBD2CA}"/>
                </a:ext>
              </a:extLst>
            </p:cNvPr>
            <p:cNvSpPr>
              <a:spLocks noChangeArrowheads="1"/>
            </p:cNvSpPr>
            <p:nvPr/>
          </p:nvSpPr>
          <p:spPr bwMode="auto">
            <a:xfrm>
              <a:off x="5681327" y="2453789"/>
              <a:ext cx="92150" cy="92150"/>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7" name="Rectangle 267">
              <a:extLst>
                <a:ext uri="{FF2B5EF4-FFF2-40B4-BE49-F238E27FC236}">
                  <a16:creationId xmlns:a16="http://schemas.microsoft.com/office/drawing/2014/main" id="{A5B243E9-E3B6-4894-8144-0F28F85A6AA7}"/>
                </a:ext>
              </a:extLst>
            </p:cNvPr>
            <p:cNvSpPr>
              <a:spLocks noChangeArrowheads="1"/>
            </p:cNvSpPr>
            <p:nvPr/>
          </p:nvSpPr>
          <p:spPr bwMode="auto">
            <a:xfrm>
              <a:off x="5681327" y="2453789"/>
              <a:ext cx="92150" cy="92150"/>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8" name="Rectangle 268">
              <a:extLst>
                <a:ext uri="{FF2B5EF4-FFF2-40B4-BE49-F238E27FC236}">
                  <a16:creationId xmlns:a16="http://schemas.microsoft.com/office/drawing/2014/main" id="{F5B75487-18A2-45ED-A333-473836C50B17}"/>
                </a:ext>
              </a:extLst>
            </p:cNvPr>
            <p:cNvSpPr>
              <a:spLocks noChangeArrowheads="1"/>
            </p:cNvSpPr>
            <p:nvPr/>
          </p:nvSpPr>
          <p:spPr bwMode="auto">
            <a:xfrm>
              <a:off x="5795771" y="2340832"/>
              <a:ext cx="83232"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19" name="Rectangle 269">
              <a:extLst>
                <a:ext uri="{FF2B5EF4-FFF2-40B4-BE49-F238E27FC236}">
                  <a16:creationId xmlns:a16="http://schemas.microsoft.com/office/drawing/2014/main" id="{F79379C1-6092-4D7A-9EA2-325387DAEA19}"/>
                </a:ext>
              </a:extLst>
            </p:cNvPr>
            <p:cNvSpPr>
              <a:spLocks noChangeArrowheads="1"/>
            </p:cNvSpPr>
            <p:nvPr/>
          </p:nvSpPr>
          <p:spPr bwMode="auto">
            <a:xfrm>
              <a:off x="5795771" y="2340832"/>
              <a:ext cx="83232" cy="90664"/>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0" name="Rectangle 270">
              <a:extLst>
                <a:ext uri="{FF2B5EF4-FFF2-40B4-BE49-F238E27FC236}">
                  <a16:creationId xmlns:a16="http://schemas.microsoft.com/office/drawing/2014/main" id="{B2EFD065-388C-4621-8FF2-9859B624EAB7}"/>
                </a:ext>
              </a:extLst>
            </p:cNvPr>
            <p:cNvSpPr>
              <a:spLocks noChangeArrowheads="1"/>
            </p:cNvSpPr>
            <p:nvPr/>
          </p:nvSpPr>
          <p:spPr bwMode="auto">
            <a:xfrm>
              <a:off x="5575801" y="2453789"/>
              <a:ext cx="90664" cy="92150"/>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1" name="Rectangle 271">
              <a:extLst>
                <a:ext uri="{FF2B5EF4-FFF2-40B4-BE49-F238E27FC236}">
                  <a16:creationId xmlns:a16="http://schemas.microsoft.com/office/drawing/2014/main" id="{8D27DA88-4D02-4ED3-9E6E-6C78A66BD277}"/>
                </a:ext>
              </a:extLst>
            </p:cNvPr>
            <p:cNvSpPr>
              <a:spLocks noChangeArrowheads="1"/>
            </p:cNvSpPr>
            <p:nvPr/>
          </p:nvSpPr>
          <p:spPr bwMode="auto">
            <a:xfrm>
              <a:off x="5575801" y="2453789"/>
              <a:ext cx="90664" cy="92150"/>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2" name="Rectangle 272">
              <a:extLst>
                <a:ext uri="{FF2B5EF4-FFF2-40B4-BE49-F238E27FC236}">
                  <a16:creationId xmlns:a16="http://schemas.microsoft.com/office/drawing/2014/main" id="{50DB1712-891F-44B9-AE45-22B4C60929A9}"/>
                </a:ext>
              </a:extLst>
            </p:cNvPr>
            <p:cNvSpPr>
              <a:spLocks noChangeArrowheads="1"/>
            </p:cNvSpPr>
            <p:nvPr/>
          </p:nvSpPr>
          <p:spPr bwMode="auto">
            <a:xfrm>
              <a:off x="5409337" y="3170178"/>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3" name="Rectangle 273">
              <a:extLst>
                <a:ext uri="{FF2B5EF4-FFF2-40B4-BE49-F238E27FC236}">
                  <a16:creationId xmlns:a16="http://schemas.microsoft.com/office/drawing/2014/main" id="{1F860539-7D26-439A-B286-A0134F777C74}"/>
                </a:ext>
              </a:extLst>
            </p:cNvPr>
            <p:cNvSpPr>
              <a:spLocks noChangeArrowheads="1"/>
            </p:cNvSpPr>
            <p:nvPr/>
          </p:nvSpPr>
          <p:spPr bwMode="auto">
            <a:xfrm>
              <a:off x="5409337" y="3170178"/>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4" name="Rectangle 274">
              <a:extLst>
                <a:ext uri="{FF2B5EF4-FFF2-40B4-BE49-F238E27FC236}">
                  <a16:creationId xmlns:a16="http://schemas.microsoft.com/office/drawing/2014/main" id="{8666615F-2526-4055-A3F6-5CCE70A59F62}"/>
                </a:ext>
              </a:extLst>
            </p:cNvPr>
            <p:cNvSpPr>
              <a:spLocks noChangeArrowheads="1"/>
            </p:cNvSpPr>
            <p:nvPr/>
          </p:nvSpPr>
          <p:spPr bwMode="auto">
            <a:xfrm>
              <a:off x="5409337" y="2804552"/>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5" name="Rectangle 275">
              <a:extLst>
                <a:ext uri="{FF2B5EF4-FFF2-40B4-BE49-F238E27FC236}">
                  <a16:creationId xmlns:a16="http://schemas.microsoft.com/office/drawing/2014/main" id="{E1AB7F9E-93C1-4F1B-84DB-77E20DBBA82B}"/>
                </a:ext>
              </a:extLst>
            </p:cNvPr>
            <p:cNvSpPr>
              <a:spLocks noChangeArrowheads="1"/>
            </p:cNvSpPr>
            <p:nvPr/>
          </p:nvSpPr>
          <p:spPr bwMode="auto">
            <a:xfrm>
              <a:off x="5409337" y="2804552"/>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6" name="Rectangle 276">
              <a:extLst>
                <a:ext uri="{FF2B5EF4-FFF2-40B4-BE49-F238E27FC236}">
                  <a16:creationId xmlns:a16="http://schemas.microsoft.com/office/drawing/2014/main" id="{0C603021-578C-4D34-8022-8071EF608567}"/>
                </a:ext>
              </a:extLst>
            </p:cNvPr>
            <p:cNvSpPr>
              <a:spLocks noChangeArrowheads="1"/>
            </p:cNvSpPr>
            <p:nvPr/>
          </p:nvSpPr>
          <p:spPr bwMode="auto">
            <a:xfrm>
              <a:off x="5673896" y="2682677"/>
              <a:ext cx="114444"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7" name="Rectangle 277">
              <a:extLst>
                <a:ext uri="{FF2B5EF4-FFF2-40B4-BE49-F238E27FC236}">
                  <a16:creationId xmlns:a16="http://schemas.microsoft.com/office/drawing/2014/main" id="{F8EF6285-BCBD-4A56-9665-0A9AEA4B5DA4}"/>
                </a:ext>
              </a:extLst>
            </p:cNvPr>
            <p:cNvSpPr>
              <a:spLocks noChangeArrowheads="1"/>
            </p:cNvSpPr>
            <p:nvPr/>
          </p:nvSpPr>
          <p:spPr bwMode="auto">
            <a:xfrm>
              <a:off x="5673896" y="2682677"/>
              <a:ext cx="114444"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8" name="Rectangle 278">
              <a:extLst>
                <a:ext uri="{FF2B5EF4-FFF2-40B4-BE49-F238E27FC236}">
                  <a16:creationId xmlns:a16="http://schemas.microsoft.com/office/drawing/2014/main" id="{FE34A14C-8EA9-485E-92AF-19F3D2A12599}"/>
                </a:ext>
              </a:extLst>
            </p:cNvPr>
            <p:cNvSpPr>
              <a:spLocks noChangeArrowheads="1"/>
            </p:cNvSpPr>
            <p:nvPr/>
          </p:nvSpPr>
          <p:spPr bwMode="auto">
            <a:xfrm>
              <a:off x="5409337" y="2926427"/>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29" name="Rectangle 279">
              <a:extLst>
                <a:ext uri="{FF2B5EF4-FFF2-40B4-BE49-F238E27FC236}">
                  <a16:creationId xmlns:a16="http://schemas.microsoft.com/office/drawing/2014/main" id="{CAD57787-0C75-463D-BF56-F62317AFBDA8}"/>
                </a:ext>
              </a:extLst>
            </p:cNvPr>
            <p:cNvSpPr>
              <a:spLocks noChangeArrowheads="1"/>
            </p:cNvSpPr>
            <p:nvPr/>
          </p:nvSpPr>
          <p:spPr bwMode="auto">
            <a:xfrm>
              <a:off x="5409337" y="2926427"/>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0" name="Rectangle 280">
              <a:extLst>
                <a:ext uri="{FF2B5EF4-FFF2-40B4-BE49-F238E27FC236}">
                  <a16:creationId xmlns:a16="http://schemas.microsoft.com/office/drawing/2014/main" id="{267DB094-0C04-4CD7-A041-46821AA1E396}"/>
                </a:ext>
              </a:extLst>
            </p:cNvPr>
            <p:cNvSpPr>
              <a:spLocks noChangeArrowheads="1"/>
            </p:cNvSpPr>
            <p:nvPr/>
          </p:nvSpPr>
          <p:spPr bwMode="auto">
            <a:xfrm>
              <a:off x="5409337" y="268267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1" name="Rectangle 281">
              <a:extLst>
                <a:ext uri="{FF2B5EF4-FFF2-40B4-BE49-F238E27FC236}">
                  <a16:creationId xmlns:a16="http://schemas.microsoft.com/office/drawing/2014/main" id="{64BBC6E6-A73E-418A-9C3C-CCA3F8A431B6}"/>
                </a:ext>
              </a:extLst>
            </p:cNvPr>
            <p:cNvSpPr>
              <a:spLocks noChangeArrowheads="1"/>
            </p:cNvSpPr>
            <p:nvPr/>
          </p:nvSpPr>
          <p:spPr bwMode="auto">
            <a:xfrm>
              <a:off x="5409337" y="268267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2" name="Rectangle 282">
              <a:extLst>
                <a:ext uri="{FF2B5EF4-FFF2-40B4-BE49-F238E27FC236}">
                  <a16:creationId xmlns:a16="http://schemas.microsoft.com/office/drawing/2014/main" id="{C3E7F442-3DAE-46A3-A117-C9636AE576CE}"/>
                </a:ext>
              </a:extLst>
            </p:cNvPr>
            <p:cNvSpPr>
              <a:spLocks noChangeArrowheads="1"/>
            </p:cNvSpPr>
            <p:nvPr/>
          </p:nvSpPr>
          <p:spPr bwMode="auto">
            <a:xfrm>
              <a:off x="5538643" y="2682677"/>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3" name="Rectangle 283">
              <a:extLst>
                <a:ext uri="{FF2B5EF4-FFF2-40B4-BE49-F238E27FC236}">
                  <a16:creationId xmlns:a16="http://schemas.microsoft.com/office/drawing/2014/main" id="{F963BE3E-83E7-430F-85EC-7E1F873C33F0}"/>
                </a:ext>
              </a:extLst>
            </p:cNvPr>
            <p:cNvSpPr>
              <a:spLocks noChangeArrowheads="1"/>
            </p:cNvSpPr>
            <p:nvPr/>
          </p:nvSpPr>
          <p:spPr bwMode="auto">
            <a:xfrm>
              <a:off x="5538643" y="2682677"/>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4" name="Rectangle 284">
              <a:extLst>
                <a:ext uri="{FF2B5EF4-FFF2-40B4-BE49-F238E27FC236}">
                  <a16:creationId xmlns:a16="http://schemas.microsoft.com/office/drawing/2014/main" id="{A93C1B5D-B921-44FF-9899-5AC050EFAB20}"/>
                </a:ext>
              </a:extLst>
            </p:cNvPr>
            <p:cNvSpPr>
              <a:spLocks noChangeArrowheads="1"/>
            </p:cNvSpPr>
            <p:nvPr/>
          </p:nvSpPr>
          <p:spPr bwMode="auto">
            <a:xfrm>
              <a:off x="5409337" y="3048303"/>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5" name="Rectangle 285">
              <a:extLst>
                <a:ext uri="{FF2B5EF4-FFF2-40B4-BE49-F238E27FC236}">
                  <a16:creationId xmlns:a16="http://schemas.microsoft.com/office/drawing/2014/main" id="{FDA57B91-3769-466F-9330-8105B8AE09EA}"/>
                </a:ext>
              </a:extLst>
            </p:cNvPr>
            <p:cNvSpPr>
              <a:spLocks noChangeArrowheads="1"/>
            </p:cNvSpPr>
            <p:nvPr/>
          </p:nvSpPr>
          <p:spPr bwMode="auto">
            <a:xfrm>
              <a:off x="5409337" y="3048303"/>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6" name="Rectangle 286">
              <a:extLst>
                <a:ext uri="{FF2B5EF4-FFF2-40B4-BE49-F238E27FC236}">
                  <a16:creationId xmlns:a16="http://schemas.microsoft.com/office/drawing/2014/main" id="{3B225C86-1D47-47DA-A77B-1B95E43340C8}"/>
                </a:ext>
              </a:extLst>
            </p:cNvPr>
            <p:cNvSpPr>
              <a:spLocks noChangeArrowheads="1"/>
            </p:cNvSpPr>
            <p:nvPr/>
          </p:nvSpPr>
          <p:spPr bwMode="auto">
            <a:xfrm>
              <a:off x="5409337" y="3292053"/>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7" name="Rectangle 287">
              <a:extLst>
                <a:ext uri="{FF2B5EF4-FFF2-40B4-BE49-F238E27FC236}">
                  <a16:creationId xmlns:a16="http://schemas.microsoft.com/office/drawing/2014/main" id="{3178725B-2A95-4B04-9FAF-F858F48527CF}"/>
                </a:ext>
              </a:extLst>
            </p:cNvPr>
            <p:cNvSpPr>
              <a:spLocks noChangeArrowheads="1"/>
            </p:cNvSpPr>
            <p:nvPr/>
          </p:nvSpPr>
          <p:spPr bwMode="auto">
            <a:xfrm>
              <a:off x="5409337" y="3292053"/>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8" name="Rectangle 288">
              <a:extLst>
                <a:ext uri="{FF2B5EF4-FFF2-40B4-BE49-F238E27FC236}">
                  <a16:creationId xmlns:a16="http://schemas.microsoft.com/office/drawing/2014/main" id="{F2F8FE14-B2F2-47DC-A8B4-A0F7C78E78B6}"/>
                </a:ext>
              </a:extLst>
            </p:cNvPr>
            <p:cNvSpPr>
              <a:spLocks noChangeArrowheads="1"/>
            </p:cNvSpPr>
            <p:nvPr/>
          </p:nvSpPr>
          <p:spPr bwMode="auto">
            <a:xfrm>
              <a:off x="5409337" y="3656192"/>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39" name="Rectangle 289">
              <a:extLst>
                <a:ext uri="{FF2B5EF4-FFF2-40B4-BE49-F238E27FC236}">
                  <a16:creationId xmlns:a16="http://schemas.microsoft.com/office/drawing/2014/main" id="{6A6B15F3-169C-4077-8B5C-BFF0EE755764}"/>
                </a:ext>
              </a:extLst>
            </p:cNvPr>
            <p:cNvSpPr>
              <a:spLocks noChangeArrowheads="1"/>
            </p:cNvSpPr>
            <p:nvPr/>
          </p:nvSpPr>
          <p:spPr bwMode="auto">
            <a:xfrm>
              <a:off x="5409337" y="3656192"/>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0" name="Rectangle 290">
              <a:extLst>
                <a:ext uri="{FF2B5EF4-FFF2-40B4-BE49-F238E27FC236}">
                  <a16:creationId xmlns:a16="http://schemas.microsoft.com/office/drawing/2014/main" id="{BB978ACB-4EDD-46A0-984F-3FC339B3FE13}"/>
                </a:ext>
              </a:extLst>
            </p:cNvPr>
            <p:cNvSpPr>
              <a:spLocks noChangeArrowheads="1"/>
            </p:cNvSpPr>
            <p:nvPr/>
          </p:nvSpPr>
          <p:spPr bwMode="auto">
            <a:xfrm>
              <a:off x="5409337" y="3899942"/>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1" name="Rectangle 291">
              <a:extLst>
                <a:ext uri="{FF2B5EF4-FFF2-40B4-BE49-F238E27FC236}">
                  <a16:creationId xmlns:a16="http://schemas.microsoft.com/office/drawing/2014/main" id="{62A7AF7C-D88C-445C-9239-6D3204626245}"/>
                </a:ext>
              </a:extLst>
            </p:cNvPr>
            <p:cNvSpPr>
              <a:spLocks noChangeArrowheads="1"/>
            </p:cNvSpPr>
            <p:nvPr/>
          </p:nvSpPr>
          <p:spPr bwMode="auto">
            <a:xfrm>
              <a:off x="5409337" y="3899942"/>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2" name="Rectangle 292">
              <a:extLst>
                <a:ext uri="{FF2B5EF4-FFF2-40B4-BE49-F238E27FC236}">
                  <a16:creationId xmlns:a16="http://schemas.microsoft.com/office/drawing/2014/main" id="{F5E325CE-9D96-4CBE-A5A4-308A4D3DB675}"/>
                </a:ext>
              </a:extLst>
            </p:cNvPr>
            <p:cNvSpPr>
              <a:spLocks noChangeArrowheads="1"/>
            </p:cNvSpPr>
            <p:nvPr/>
          </p:nvSpPr>
          <p:spPr bwMode="auto">
            <a:xfrm>
              <a:off x="5409337" y="377806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3" name="Rectangle 293">
              <a:extLst>
                <a:ext uri="{FF2B5EF4-FFF2-40B4-BE49-F238E27FC236}">
                  <a16:creationId xmlns:a16="http://schemas.microsoft.com/office/drawing/2014/main" id="{094B4674-5841-404C-BF1A-21173E08F50F}"/>
                </a:ext>
              </a:extLst>
            </p:cNvPr>
            <p:cNvSpPr>
              <a:spLocks noChangeArrowheads="1"/>
            </p:cNvSpPr>
            <p:nvPr/>
          </p:nvSpPr>
          <p:spPr bwMode="auto">
            <a:xfrm>
              <a:off x="5409337" y="377806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4" name="Rectangle 294">
              <a:extLst>
                <a:ext uri="{FF2B5EF4-FFF2-40B4-BE49-F238E27FC236}">
                  <a16:creationId xmlns:a16="http://schemas.microsoft.com/office/drawing/2014/main" id="{631F8210-66BB-4E75-9C72-BA1EE8632D72}"/>
                </a:ext>
              </a:extLst>
            </p:cNvPr>
            <p:cNvSpPr>
              <a:spLocks noChangeArrowheads="1"/>
            </p:cNvSpPr>
            <p:nvPr/>
          </p:nvSpPr>
          <p:spPr bwMode="auto">
            <a:xfrm>
              <a:off x="5409337" y="353431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5" name="Rectangle 295">
              <a:extLst>
                <a:ext uri="{FF2B5EF4-FFF2-40B4-BE49-F238E27FC236}">
                  <a16:creationId xmlns:a16="http://schemas.microsoft.com/office/drawing/2014/main" id="{1738F71D-3B14-40E4-9D78-6D2EBA81706A}"/>
                </a:ext>
              </a:extLst>
            </p:cNvPr>
            <p:cNvSpPr>
              <a:spLocks noChangeArrowheads="1"/>
            </p:cNvSpPr>
            <p:nvPr/>
          </p:nvSpPr>
          <p:spPr bwMode="auto">
            <a:xfrm>
              <a:off x="5409337" y="353431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6" name="Rectangle 296">
              <a:extLst>
                <a:ext uri="{FF2B5EF4-FFF2-40B4-BE49-F238E27FC236}">
                  <a16:creationId xmlns:a16="http://schemas.microsoft.com/office/drawing/2014/main" id="{7D0027B9-E3FD-4E51-A2FD-A434CC4993E4}"/>
                </a:ext>
              </a:extLst>
            </p:cNvPr>
            <p:cNvSpPr>
              <a:spLocks noChangeArrowheads="1"/>
            </p:cNvSpPr>
            <p:nvPr/>
          </p:nvSpPr>
          <p:spPr bwMode="auto">
            <a:xfrm>
              <a:off x="5409337" y="3413928"/>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7" name="Rectangle 297">
              <a:extLst>
                <a:ext uri="{FF2B5EF4-FFF2-40B4-BE49-F238E27FC236}">
                  <a16:creationId xmlns:a16="http://schemas.microsoft.com/office/drawing/2014/main" id="{6AB783DE-9507-4F97-ACF9-480269C0B1BA}"/>
                </a:ext>
              </a:extLst>
            </p:cNvPr>
            <p:cNvSpPr>
              <a:spLocks noChangeArrowheads="1"/>
            </p:cNvSpPr>
            <p:nvPr/>
          </p:nvSpPr>
          <p:spPr bwMode="auto">
            <a:xfrm>
              <a:off x="5409337" y="3413928"/>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8" name="Rectangle 298">
              <a:extLst>
                <a:ext uri="{FF2B5EF4-FFF2-40B4-BE49-F238E27FC236}">
                  <a16:creationId xmlns:a16="http://schemas.microsoft.com/office/drawing/2014/main" id="{371DD5E9-B52D-465A-8A9E-430EEBD0A2D5}"/>
                </a:ext>
              </a:extLst>
            </p:cNvPr>
            <p:cNvSpPr>
              <a:spLocks noChangeArrowheads="1"/>
            </p:cNvSpPr>
            <p:nvPr/>
          </p:nvSpPr>
          <p:spPr bwMode="auto">
            <a:xfrm>
              <a:off x="5673896" y="3656192"/>
              <a:ext cx="114444"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49" name="Rectangle 299">
              <a:extLst>
                <a:ext uri="{FF2B5EF4-FFF2-40B4-BE49-F238E27FC236}">
                  <a16:creationId xmlns:a16="http://schemas.microsoft.com/office/drawing/2014/main" id="{A3B228AD-6099-4D92-9A35-7DE9637A2C7C}"/>
                </a:ext>
              </a:extLst>
            </p:cNvPr>
            <p:cNvSpPr>
              <a:spLocks noChangeArrowheads="1"/>
            </p:cNvSpPr>
            <p:nvPr/>
          </p:nvSpPr>
          <p:spPr bwMode="auto">
            <a:xfrm>
              <a:off x="5673896" y="3656192"/>
              <a:ext cx="114444"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0" name="Rectangle 300">
              <a:extLst>
                <a:ext uri="{FF2B5EF4-FFF2-40B4-BE49-F238E27FC236}">
                  <a16:creationId xmlns:a16="http://schemas.microsoft.com/office/drawing/2014/main" id="{05725853-A519-4FA4-8468-E5FE5C0FBF67}"/>
                </a:ext>
              </a:extLst>
            </p:cNvPr>
            <p:cNvSpPr>
              <a:spLocks noChangeArrowheads="1"/>
            </p:cNvSpPr>
            <p:nvPr/>
          </p:nvSpPr>
          <p:spPr bwMode="auto">
            <a:xfrm>
              <a:off x="5538643" y="3778067"/>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1" name="Rectangle 301">
              <a:extLst>
                <a:ext uri="{FF2B5EF4-FFF2-40B4-BE49-F238E27FC236}">
                  <a16:creationId xmlns:a16="http://schemas.microsoft.com/office/drawing/2014/main" id="{1D663DDE-C278-4570-8E6B-DC7D245E496F}"/>
                </a:ext>
              </a:extLst>
            </p:cNvPr>
            <p:cNvSpPr>
              <a:spLocks noChangeArrowheads="1"/>
            </p:cNvSpPr>
            <p:nvPr/>
          </p:nvSpPr>
          <p:spPr bwMode="auto">
            <a:xfrm>
              <a:off x="5538643" y="3778067"/>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2" name="Rectangle 302">
              <a:extLst>
                <a:ext uri="{FF2B5EF4-FFF2-40B4-BE49-F238E27FC236}">
                  <a16:creationId xmlns:a16="http://schemas.microsoft.com/office/drawing/2014/main" id="{DC6D4C5B-D953-44FD-9C2D-7923B335D146}"/>
                </a:ext>
              </a:extLst>
            </p:cNvPr>
            <p:cNvSpPr>
              <a:spLocks noChangeArrowheads="1"/>
            </p:cNvSpPr>
            <p:nvPr/>
          </p:nvSpPr>
          <p:spPr bwMode="auto">
            <a:xfrm>
              <a:off x="5538643" y="3656192"/>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3" name="Rectangle 303">
              <a:extLst>
                <a:ext uri="{FF2B5EF4-FFF2-40B4-BE49-F238E27FC236}">
                  <a16:creationId xmlns:a16="http://schemas.microsoft.com/office/drawing/2014/main" id="{10AE96AD-92C0-4CF6-A66A-844132032416}"/>
                </a:ext>
              </a:extLst>
            </p:cNvPr>
            <p:cNvSpPr>
              <a:spLocks noChangeArrowheads="1"/>
            </p:cNvSpPr>
            <p:nvPr/>
          </p:nvSpPr>
          <p:spPr bwMode="auto">
            <a:xfrm>
              <a:off x="5538643" y="3656192"/>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4" name="Rectangle 304">
              <a:extLst>
                <a:ext uri="{FF2B5EF4-FFF2-40B4-BE49-F238E27FC236}">
                  <a16:creationId xmlns:a16="http://schemas.microsoft.com/office/drawing/2014/main" id="{086D1A28-DA5A-4E60-8B75-4307FF73A0FE}"/>
                </a:ext>
              </a:extLst>
            </p:cNvPr>
            <p:cNvSpPr>
              <a:spLocks noChangeArrowheads="1"/>
            </p:cNvSpPr>
            <p:nvPr/>
          </p:nvSpPr>
          <p:spPr bwMode="auto">
            <a:xfrm>
              <a:off x="5673896" y="3778067"/>
              <a:ext cx="114444"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5" name="Rectangle 305">
              <a:extLst>
                <a:ext uri="{FF2B5EF4-FFF2-40B4-BE49-F238E27FC236}">
                  <a16:creationId xmlns:a16="http://schemas.microsoft.com/office/drawing/2014/main" id="{B2410A51-71A6-4B0B-8492-6C4BFBBA3721}"/>
                </a:ext>
              </a:extLst>
            </p:cNvPr>
            <p:cNvSpPr>
              <a:spLocks noChangeArrowheads="1"/>
            </p:cNvSpPr>
            <p:nvPr/>
          </p:nvSpPr>
          <p:spPr bwMode="auto">
            <a:xfrm>
              <a:off x="5673896" y="3778067"/>
              <a:ext cx="114444"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6" name="Rectangle 306">
              <a:extLst>
                <a:ext uri="{FF2B5EF4-FFF2-40B4-BE49-F238E27FC236}">
                  <a16:creationId xmlns:a16="http://schemas.microsoft.com/office/drawing/2014/main" id="{1E808EFE-4409-485B-83A0-A7758032261B}"/>
                </a:ext>
              </a:extLst>
            </p:cNvPr>
            <p:cNvSpPr>
              <a:spLocks noChangeArrowheads="1"/>
            </p:cNvSpPr>
            <p:nvPr/>
          </p:nvSpPr>
          <p:spPr bwMode="auto">
            <a:xfrm>
              <a:off x="5538643" y="3413928"/>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7" name="Rectangle 307">
              <a:extLst>
                <a:ext uri="{FF2B5EF4-FFF2-40B4-BE49-F238E27FC236}">
                  <a16:creationId xmlns:a16="http://schemas.microsoft.com/office/drawing/2014/main" id="{2224C630-823C-419D-B290-6BB786355FC1}"/>
                </a:ext>
              </a:extLst>
            </p:cNvPr>
            <p:cNvSpPr>
              <a:spLocks noChangeArrowheads="1"/>
            </p:cNvSpPr>
            <p:nvPr/>
          </p:nvSpPr>
          <p:spPr bwMode="auto">
            <a:xfrm>
              <a:off x="5538643" y="3413928"/>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8" name="Rectangle 308">
              <a:extLst>
                <a:ext uri="{FF2B5EF4-FFF2-40B4-BE49-F238E27FC236}">
                  <a16:creationId xmlns:a16="http://schemas.microsoft.com/office/drawing/2014/main" id="{51C9A260-C43A-4C9D-AB39-C138269BE1DF}"/>
                </a:ext>
              </a:extLst>
            </p:cNvPr>
            <p:cNvSpPr>
              <a:spLocks noChangeArrowheads="1"/>
            </p:cNvSpPr>
            <p:nvPr/>
          </p:nvSpPr>
          <p:spPr bwMode="auto">
            <a:xfrm>
              <a:off x="5538643" y="3534317"/>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59" name="Rectangle 309">
              <a:extLst>
                <a:ext uri="{FF2B5EF4-FFF2-40B4-BE49-F238E27FC236}">
                  <a16:creationId xmlns:a16="http://schemas.microsoft.com/office/drawing/2014/main" id="{F7A179B6-7DB9-4C34-A8E7-6F990645DB4A}"/>
                </a:ext>
              </a:extLst>
            </p:cNvPr>
            <p:cNvSpPr>
              <a:spLocks noChangeArrowheads="1"/>
            </p:cNvSpPr>
            <p:nvPr/>
          </p:nvSpPr>
          <p:spPr bwMode="auto">
            <a:xfrm>
              <a:off x="5538643" y="3534317"/>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0" name="Rectangle 310">
              <a:extLst>
                <a:ext uri="{FF2B5EF4-FFF2-40B4-BE49-F238E27FC236}">
                  <a16:creationId xmlns:a16="http://schemas.microsoft.com/office/drawing/2014/main" id="{DDD8F18F-0A72-45A9-AE02-E5BC24D6083E}"/>
                </a:ext>
              </a:extLst>
            </p:cNvPr>
            <p:cNvSpPr>
              <a:spLocks noChangeArrowheads="1"/>
            </p:cNvSpPr>
            <p:nvPr/>
          </p:nvSpPr>
          <p:spPr bwMode="auto">
            <a:xfrm>
              <a:off x="5538643" y="3899942"/>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1" name="Rectangle 311">
              <a:extLst>
                <a:ext uri="{FF2B5EF4-FFF2-40B4-BE49-F238E27FC236}">
                  <a16:creationId xmlns:a16="http://schemas.microsoft.com/office/drawing/2014/main" id="{0B96524D-5789-4B05-9004-94A3839746BC}"/>
                </a:ext>
              </a:extLst>
            </p:cNvPr>
            <p:cNvSpPr>
              <a:spLocks noChangeArrowheads="1"/>
            </p:cNvSpPr>
            <p:nvPr/>
          </p:nvSpPr>
          <p:spPr bwMode="auto">
            <a:xfrm>
              <a:off x="5538643" y="3899942"/>
              <a:ext cx="120389"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2" name="Rectangle 312">
              <a:extLst>
                <a:ext uri="{FF2B5EF4-FFF2-40B4-BE49-F238E27FC236}">
                  <a16:creationId xmlns:a16="http://schemas.microsoft.com/office/drawing/2014/main" id="{5C7BDBB7-0D28-4ED0-AE33-77D3CFF9E750}"/>
                </a:ext>
              </a:extLst>
            </p:cNvPr>
            <p:cNvSpPr>
              <a:spLocks noChangeArrowheads="1"/>
            </p:cNvSpPr>
            <p:nvPr/>
          </p:nvSpPr>
          <p:spPr bwMode="auto">
            <a:xfrm>
              <a:off x="5673896" y="3534317"/>
              <a:ext cx="114444"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3" name="Rectangle 313">
              <a:extLst>
                <a:ext uri="{FF2B5EF4-FFF2-40B4-BE49-F238E27FC236}">
                  <a16:creationId xmlns:a16="http://schemas.microsoft.com/office/drawing/2014/main" id="{D3ADE7DB-2CB2-4FB0-B41F-FA0CCDD797B3}"/>
                </a:ext>
              </a:extLst>
            </p:cNvPr>
            <p:cNvSpPr>
              <a:spLocks noChangeArrowheads="1"/>
            </p:cNvSpPr>
            <p:nvPr/>
          </p:nvSpPr>
          <p:spPr bwMode="auto">
            <a:xfrm>
              <a:off x="5673896" y="3534317"/>
              <a:ext cx="114444"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4" name="Rectangle 314">
              <a:extLst>
                <a:ext uri="{FF2B5EF4-FFF2-40B4-BE49-F238E27FC236}">
                  <a16:creationId xmlns:a16="http://schemas.microsoft.com/office/drawing/2014/main" id="{41FFE464-6CEE-4B05-81C6-8311070A1062}"/>
                </a:ext>
              </a:extLst>
            </p:cNvPr>
            <p:cNvSpPr>
              <a:spLocks noChangeArrowheads="1"/>
            </p:cNvSpPr>
            <p:nvPr/>
          </p:nvSpPr>
          <p:spPr bwMode="auto">
            <a:xfrm>
              <a:off x="5673896" y="2804552"/>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5" name="Rectangle 315">
              <a:extLst>
                <a:ext uri="{FF2B5EF4-FFF2-40B4-BE49-F238E27FC236}">
                  <a16:creationId xmlns:a16="http://schemas.microsoft.com/office/drawing/2014/main" id="{0F33746F-0438-48A7-8131-98BAF3A25201}"/>
                </a:ext>
              </a:extLst>
            </p:cNvPr>
            <p:cNvSpPr>
              <a:spLocks noChangeArrowheads="1"/>
            </p:cNvSpPr>
            <p:nvPr/>
          </p:nvSpPr>
          <p:spPr bwMode="auto">
            <a:xfrm>
              <a:off x="5673896" y="2804552"/>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6" name="Rectangle 316">
              <a:extLst>
                <a:ext uri="{FF2B5EF4-FFF2-40B4-BE49-F238E27FC236}">
                  <a16:creationId xmlns:a16="http://schemas.microsoft.com/office/drawing/2014/main" id="{2E58883E-623D-49F6-81E0-209F0C5A8F7F}"/>
                </a:ext>
              </a:extLst>
            </p:cNvPr>
            <p:cNvSpPr>
              <a:spLocks noChangeArrowheads="1"/>
            </p:cNvSpPr>
            <p:nvPr/>
          </p:nvSpPr>
          <p:spPr bwMode="auto">
            <a:xfrm>
              <a:off x="5673896" y="2926427"/>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7" name="Rectangle 317">
              <a:extLst>
                <a:ext uri="{FF2B5EF4-FFF2-40B4-BE49-F238E27FC236}">
                  <a16:creationId xmlns:a16="http://schemas.microsoft.com/office/drawing/2014/main" id="{9BD9DCB0-AE3D-41E2-84E8-F697040C96A1}"/>
                </a:ext>
              </a:extLst>
            </p:cNvPr>
            <p:cNvSpPr>
              <a:spLocks noChangeArrowheads="1"/>
            </p:cNvSpPr>
            <p:nvPr/>
          </p:nvSpPr>
          <p:spPr bwMode="auto">
            <a:xfrm>
              <a:off x="5673896" y="2926427"/>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8" name="Rectangle 318">
              <a:extLst>
                <a:ext uri="{FF2B5EF4-FFF2-40B4-BE49-F238E27FC236}">
                  <a16:creationId xmlns:a16="http://schemas.microsoft.com/office/drawing/2014/main" id="{B1E6D0D5-101A-4825-AFCA-1360F9D67501}"/>
                </a:ext>
              </a:extLst>
            </p:cNvPr>
            <p:cNvSpPr>
              <a:spLocks noChangeArrowheads="1"/>
            </p:cNvSpPr>
            <p:nvPr/>
          </p:nvSpPr>
          <p:spPr bwMode="auto">
            <a:xfrm>
              <a:off x="5673896" y="3170178"/>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69" name="Rectangle 319">
              <a:extLst>
                <a:ext uri="{FF2B5EF4-FFF2-40B4-BE49-F238E27FC236}">
                  <a16:creationId xmlns:a16="http://schemas.microsoft.com/office/drawing/2014/main" id="{65B2876C-5A13-4446-B915-44FEF4A715DD}"/>
                </a:ext>
              </a:extLst>
            </p:cNvPr>
            <p:cNvSpPr>
              <a:spLocks noChangeArrowheads="1"/>
            </p:cNvSpPr>
            <p:nvPr/>
          </p:nvSpPr>
          <p:spPr bwMode="auto">
            <a:xfrm>
              <a:off x="5673896" y="3170178"/>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0" name="Rectangle 320">
              <a:extLst>
                <a:ext uri="{FF2B5EF4-FFF2-40B4-BE49-F238E27FC236}">
                  <a16:creationId xmlns:a16="http://schemas.microsoft.com/office/drawing/2014/main" id="{16CFF737-561F-4CE4-9C37-B2634EC5E3C6}"/>
                </a:ext>
              </a:extLst>
            </p:cNvPr>
            <p:cNvSpPr>
              <a:spLocks noChangeArrowheads="1"/>
            </p:cNvSpPr>
            <p:nvPr/>
          </p:nvSpPr>
          <p:spPr bwMode="auto">
            <a:xfrm>
              <a:off x="5673896" y="3048303"/>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1" name="Rectangle 321">
              <a:extLst>
                <a:ext uri="{FF2B5EF4-FFF2-40B4-BE49-F238E27FC236}">
                  <a16:creationId xmlns:a16="http://schemas.microsoft.com/office/drawing/2014/main" id="{22057F30-715E-4391-B815-5492477FE9E8}"/>
                </a:ext>
              </a:extLst>
            </p:cNvPr>
            <p:cNvSpPr>
              <a:spLocks noChangeArrowheads="1"/>
            </p:cNvSpPr>
            <p:nvPr/>
          </p:nvSpPr>
          <p:spPr bwMode="auto">
            <a:xfrm>
              <a:off x="5673896" y="3048303"/>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2" name="Rectangle 322">
              <a:extLst>
                <a:ext uri="{FF2B5EF4-FFF2-40B4-BE49-F238E27FC236}">
                  <a16:creationId xmlns:a16="http://schemas.microsoft.com/office/drawing/2014/main" id="{36456201-BD1B-4197-BEB6-9336A2B2A585}"/>
                </a:ext>
              </a:extLst>
            </p:cNvPr>
            <p:cNvSpPr>
              <a:spLocks noChangeArrowheads="1"/>
            </p:cNvSpPr>
            <p:nvPr/>
          </p:nvSpPr>
          <p:spPr bwMode="auto">
            <a:xfrm>
              <a:off x="5673896" y="3413928"/>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3" name="Rectangle 323">
              <a:extLst>
                <a:ext uri="{FF2B5EF4-FFF2-40B4-BE49-F238E27FC236}">
                  <a16:creationId xmlns:a16="http://schemas.microsoft.com/office/drawing/2014/main" id="{0F9B3414-074C-4A21-9DAB-677F18EF4595}"/>
                </a:ext>
              </a:extLst>
            </p:cNvPr>
            <p:cNvSpPr>
              <a:spLocks noChangeArrowheads="1"/>
            </p:cNvSpPr>
            <p:nvPr/>
          </p:nvSpPr>
          <p:spPr bwMode="auto">
            <a:xfrm>
              <a:off x="5673896" y="3413928"/>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4" name="Rectangle 324">
              <a:extLst>
                <a:ext uri="{FF2B5EF4-FFF2-40B4-BE49-F238E27FC236}">
                  <a16:creationId xmlns:a16="http://schemas.microsoft.com/office/drawing/2014/main" id="{F6284625-851F-412B-92B1-35053CD85510}"/>
                </a:ext>
              </a:extLst>
            </p:cNvPr>
            <p:cNvSpPr>
              <a:spLocks noChangeArrowheads="1"/>
            </p:cNvSpPr>
            <p:nvPr/>
          </p:nvSpPr>
          <p:spPr bwMode="auto">
            <a:xfrm>
              <a:off x="5673896" y="3292053"/>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5" name="Rectangle 325">
              <a:extLst>
                <a:ext uri="{FF2B5EF4-FFF2-40B4-BE49-F238E27FC236}">
                  <a16:creationId xmlns:a16="http://schemas.microsoft.com/office/drawing/2014/main" id="{42BA7B0D-4CB4-4E12-9E83-AFBCC812CF8C}"/>
                </a:ext>
              </a:extLst>
            </p:cNvPr>
            <p:cNvSpPr>
              <a:spLocks noChangeArrowheads="1"/>
            </p:cNvSpPr>
            <p:nvPr/>
          </p:nvSpPr>
          <p:spPr bwMode="auto">
            <a:xfrm>
              <a:off x="5673896" y="3292053"/>
              <a:ext cx="114444"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6" name="Rectangle 326">
              <a:extLst>
                <a:ext uri="{FF2B5EF4-FFF2-40B4-BE49-F238E27FC236}">
                  <a16:creationId xmlns:a16="http://schemas.microsoft.com/office/drawing/2014/main" id="{9A072A27-EE23-4CBF-8D45-2A4381952EFA}"/>
                </a:ext>
              </a:extLst>
            </p:cNvPr>
            <p:cNvSpPr>
              <a:spLocks noChangeArrowheads="1"/>
            </p:cNvSpPr>
            <p:nvPr/>
          </p:nvSpPr>
          <p:spPr bwMode="auto">
            <a:xfrm>
              <a:off x="5810634" y="3413928"/>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7" name="Rectangle 327">
              <a:extLst>
                <a:ext uri="{FF2B5EF4-FFF2-40B4-BE49-F238E27FC236}">
                  <a16:creationId xmlns:a16="http://schemas.microsoft.com/office/drawing/2014/main" id="{5A107830-0271-447C-81E4-2D551D9CF696}"/>
                </a:ext>
              </a:extLst>
            </p:cNvPr>
            <p:cNvSpPr>
              <a:spLocks noChangeArrowheads="1"/>
            </p:cNvSpPr>
            <p:nvPr/>
          </p:nvSpPr>
          <p:spPr bwMode="auto">
            <a:xfrm>
              <a:off x="5810634" y="3413928"/>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8" name="Rectangle 328">
              <a:extLst>
                <a:ext uri="{FF2B5EF4-FFF2-40B4-BE49-F238E27FC236}">
                  <a16:creationId xmlns:a16="http://schemas.microsoft.com/office/drawing/2014/main" id="{D35FF2FA-60AE-4399-B0E7-11434AB6BF1C}"/>
                </a:ext>
              </a:extLst>
            </p:cNvPr>
            <p:cNvSpPr>
              <a:spLocks noChangeArrowheads="1"/>
            </p:cNvSpPr>
            <p:nvPr/>
          </p:nvSpPr>
          <p:spPr bwMode="auto">
            <a:xfrm>
              <a:off x="5810634" y="3048303"/>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79" name="Rectangle 329">
              <a:extLst>
                <a:ext uri="{FF2B5EF4-FFF2-40B4-BE49-F238E27FC236}">
                  <a16:creationId xmlns:a16="http://schemas.microsoft.com/office/drawing/2014/main" id="{CFE60CE0-38F8-444B-B8FB-25551652DBD4}"/>
                </a:ext>
              </a:extLst>
            </p:cNvPr>
            <p:cNvSpPr>
              <a:spLocks noChangeArrowheads="1"/>
            </p:cNvSpPr>
            <p:nvPr/>
          </p:nvSpPr>
          <p:spPr bwMode="auto">
            <a:xfrm>
              <a:off x="5810634" y="3048303"/>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0" name="Rectangle 330">
              <a:extLst>
                <a:ext uri="{FF2B5EF4-FFF2-40B4-BE49-F238E27FC236}">
                  <a16:creationId xmlns:a16="http://schemas.microsoft.com/office/drawing/2014/main" id="{3571E7AF-C3C0-4523-995C-C9D7527856C1}"/>
                </a:ext>
              </a:extLst>
            </p:cNvPr>
            <p:cNvSpPr>
              <a:spLocks noChangeArrowheads="1"/>
            </p:cNvSpPr>
            <p:nvPr/>
          </p:nvSpPr>
          <p:spPr bwMode="auto">
            <a:xfrm>
              <a:off x="5538643" y="3170178"/>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1" name="Rectangle 331">
              <a:extLst>
                <a:ext uri="{FF2B5EF4-FFF2-40B4-BE49-F238E27FC236}">
                  <a16:creationId xmlns:a16="http://schemas.microsoft.com/office/drawing/2014/main" id="{D0E24ACE-526A-44BA-B91D-CA6E1DABAEAF}"/>
                </a:ext>
              </a:extLst>
            </p:cNvPr>
            <p:cNvSpPr>
              <a:spLocks noChangeArrowheads="1"/>
            </p:cNvSpPr>
            <p:nvPr/>
          </p:nvSpPr>
          <p:spPr bwMode="auto">
            <a:xfrm>
              <a:off x="5538643" y="3170178"/>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2" name="Rectangle 332">
              <a:extLst>
                <a:ext uri="{FF2B5EF4-FFF2-40B4-BE49-F238E27FC236}">
                  <a16:creationId xmlns:a16="http://schemas.microsoft.com/office/drawing/2014/main" id="{4619B98A-64F7-44A3-840F-C8564BDB788F}"/>
                </a:ext>
              </a:extLst>
            </p:cNvPr>
            <p:cNvSpPr>
              <a:spLocks noChangeArrowheads="1"/>
            </p:cNvSpPr>
            <p:nvPr/>
          </p:nvSpPr>
          <p:spPr bwMode="auto">
            <a:xfrm>
              <a:off x="5810634" y="2804552"/>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3" name="Rectangle 333">
              <a:extLst>
                <a:ext uri="{FF2B5EF4-FFF2-40B4-BE49-F238E27FC236}">
                  <a16:creationId xmlns:a16="http://schemas.microsoft.com/office/drawing/2014/main" id="{B52C26EE-028E-4607-B81E-806966152385}"/>
                </a:ext>
              </a:extLst>
            </p:cNvPr>
            <p:cNvSpPr>
              <a:spLocks noChangeArrowheads="1"/>
            </p:cNvSpPr>
            <p:nvPr/>
          </p:nvSpPr>
          <p:spPr bwMode="auto">
            <a:xfrm>
              <a:off x="5810634" y="2804552"/>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4" name="Freeform 334">
              <a:extLst>
                <a:ext uri="{FF2B5EF4-FFF2-40B4-BE49-F238E27FC236}">
                  <a16:creationId xmlns:a16="http://schemas.microsoft.com/office/drawing/2014/main" id="{10F9962A-67EF-4E34-B6BF-ED8FBFBE6E19}"/>
                </a:ext>
              </a:extLst>
            </p:cNvPr>
            <p:cNvSpPr>
              <a:spLocks/>
            </p:cNvSpPr>
            <p:nvPr/>
          </p:nvSpPr>
          <p:spPr bwMode="auto">
            <a:xfrm>
              <a:off x="5810634" y="2926427"/>
              <a:ext cx="112958" cy="98095"/>
            </a:xfrm>
            <a:custGeom>
              <a:avLst/>
              <a:gdLst>
                <a:gd name="T0" fmla="*/ 0 w 76"/>
                <a:gd name="T1" fmla="*/ 66 h 66"/>
                <a:gd name="T2" fmla="*/ 76 w 76"/>
                <a:gd name="T3" fmla="*/ 66 h 66"/>
                <a:gd name="T4" fmla="*/ 76 w 76"/>
                <a:gd name="T5" fmla="*/ 0 h 66"/>
                <a:gd name="T6" fmla="*/ 0 w 76"/>
                <a:gd name="T7" fmla="*/ 0 h 66"/>
                <a:gd name="T8" fmla="*/ 0 w 76"/>
                <a:gd name="T9" fmla="*/ 66 h 66"/>
                <a:gd name="T10" fmla="*/ 0 w 76"/>
                <a:gd name="T11" fmla="*/ 66 h 66"/>
              </a:gdLst>
              <a:ahLst/>
              <a:cxnLst>
                <a:cxn ang="0">
                  <a:pos x="T0" y="T1"/>
                </a:cxn>
                <a:cxn ang="0">
                  <a:pos x="T2" y="T3"/>
                </a:cxn>
                <a:cxn ang="0">
                  <a:pos x="T4" y="T5"/>
                </a:cxn>
                <a:cxn ang="0">
                  <a:pos x="T6" y="T7"/>
                </a:cxn>
                <a:cxn ang="0">
                  <a:pos x="T8" y="T9"/>
                </a:cxn>
                <a:cxn ang="0">
                  <a:pos x="T10" y="T11"/>
                </a:cxn>
              </a:cxnLst>
              <a:rect l="0" t="0" r="r" b="b"/>
              <a:pathLst>
                <a:path w="76" h="66">
                  <a:moveTo>
                    <a:pt x="0" y="66"/>
                  </a:moveTo>
                  <a:lnTo>
                    <a:pt x="76" y="66"/>
                  </a:lnTo>
                  <a:lnTo>
                    <a:pt x="76" y="0"/>
                  </a:lnTo>
                  <a:lnTo>
                    <a:pt x="0" y="0"/>
                  </a:lnTo>
                  <a:lnTo>
                    <a:pt x="0" y="66"/>
                  </a:lnTo>
                  <a:lnTo>
                    <a:pt x="0" y="66"/>
                  </a:lnTo>
                  <a:close/>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5" name="Freeform 335">
              <a:extLst>
                <a:ext uri="{FF2B5EF4-FFF2-40B4-BE49-F238E27FC236}">
                  <a16:creationId xmlns:a16="http://schemas.microsoft.com/office/drawing/2014/main" id="{D56520C8-3E98-4B3A-859E-96CEB13C24D4}"/>
                </a:ext>
              </a:extLst>
            </p:cNvPr>
            <p:cNvSpPr>
              <a:spLocks/>
            </p:cNvSpPr>
            <p:nvPr/>
          </p:nvSpPr>
          <p:spPr bwMode="auto">
            <a:xfrm>
              <a:off x="5673896" y="3899942"/>
              <a:ext cx="114444" cy="99581"/>
            </a:xfrm>
            <a:custGeom>
              <a:avLst/>
              <a:gdLst>
                <a:gd name="T0" fmla="*/ 0 w 77"/>
                <a:gd name="T1" fmla="*/ 67 h 67"/>
                <a:gd name="T2" fmla="*/ 77 w 77"/>
                <a:gd name="T3" fmla="*/ 67 h 67"/>
                <a:gd name="T4" fmla="*/ 77 w 77"/>
                <a:gd name="T5" fmla="*/ 0 h 67"/>
                <a:gd name="T6" fmla="*/ 0 w 77"/>
                <a:gd name="T7" fmla="*/ 0 h 67"/>
                <a:gd name="T8" fmla="*/ 0 w 77"/>
                <a:gd name="T9" fmla="*/ 67 h 67"/>
                <a:gd name="T10" fmla="*/ 0 w 77"/>
                <a:gd name="T11" fmla="*/ 67 h 67"/>
              </a:gdLst>
              <a:ahLst/>
              <a:cxnLst>
                <a:cxn ang="0">
                  <a:pos x="T0" y="T1"/>
                </a:cxn>
                <a:cxn ang="0">
                  <a:pos x="T2" y="T3"/>
                </a:cxn>
                <a:cxn ang="0">
                  <a:pos x="T4" y="T5"/>
                </a:cxn>
                <a:cxn ang="0">
                  <a:pos x="T6" y="T7"/>
                </a:cxn>
                <a:cxn ang="0">
                  <a:pos x="T8" y="T9"/>
                </a:cxn>
                <a:cxn ang="0">
                  <a:pos x="T10" y="T11"/>
                </a:cxn>
              </a:cxnLst>
              <a:rect l="0" t="0" r="r" b="b"/>
              <a:pathLst>
                <a:path w="77" h="67">
                  <a:moveTo>
                    <a:pt x="0" y="67"/>
                  </a:moveTo>
                  <a:lnTo>
                    <a:pt x="77" y="67"/>
                  </a:lnTo>
                  <a:lnTo>
                    <a:pt x="77" y="0"/>
                  </a:lnTo>
                  <a:lnTo>
                    <a:pt x="0" y="0"/>
                  </a:lnTo>
                  <a:lnTo>
                    <a:pt x="0" y="67"/>
                  </a:lnTo>
                  <a:lnTo>
                    <a:pt x="0" y="67"/>
                  </a:lnTo>
                  <a:close/>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6" name="Rectangle 336">
              <a:extLst>
                <a:ext uri="{FF2B5EF4-FFF2-40B4-BE49-F238E27FC236}">
                  <a16:creationId xmlns:a16="http://schemas.microsoft.com/office/drawing/2014/main" id="{30DB6F79-68CF-478E-8917-64011E8D290A}"/>
                </a:ext>
              </a:extLst>
            </p:cNvPr>
            <p:cNvSpPr>
              <a:spLocks noChangeArrowheads="1"/>
            </p:cNvSpPr>
            <p:nvPr/>
          </p:nvSpPr>
          <p:spPr bwMode="auto">
            <a:xfrm>
              <a:off x="5538643" y="3048303"/>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7" name="Rectangle 337">
              <a:extLst>
                <a:ext uri="{FF2B5EF4-FFF2-40B4-BE49-F238E27FC236}">
                  <a16:creationId xmlns:a16="http://schemas.microsoft.com/office/drawing/2014/main" id="{5730209D-B461-4349-B896-32604DDFDFCA}"/>
                </a:ext>
              </a:extLst>
            </p:cNvPr>
            <p:cNvSpPr>
              <a:spLocks noChangeArrowheads="1"/>
            </p:cNvSpPr>
            <p:nvPr/>
          </p:nvSpPr>
          <p:spPr bwMode="auto">
            <a:xfrm>
              <a:off x="5538643" y="3048303"/>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8" name="Rectangle 338">
              <a:extLst>
                <a:ext uri="{FF2B5EF4-FFF2-40B4-BE49-F238E27FC236}">
                  <a16:creationId xmlns:a16="http://schemas.microsoft.com/office/drawing/2014/main" id="{0CF01B29-C9DD-4B2D-ACBC-6847E133BF8C}"/>
                </a:ext>
              </a:extLst>
            </p:cNvPr>
            <p:cNvSpPr>
              <a:spLocks noChangeArrowheads="1"/>
            </p:cNvSpPr>
            <p:nvPr/>
          </p:nvSpPr>
          <p:spPr bwMode="auto">
            <a:xfrm>
              <a:off x="5538643" y="2804552"/>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89" name="Rectangle 339">
              <a:extLst>
                <a:ext uri="{FF2B5EF4-FFF2-40B4-BE49-F238E27FC236}">
                  <a16:creationId xmlns:a16="http://schemas.microsoft.com/office/drawing/2014/main" id="{73090EDF-C191-4DDA-AF51-DD5AFA7473CF}"/>
                </a:ext>
              </a:extLst>
            </p:cNvPr>
            <p:cNvSpPr>
              <a:spLocks noChangeArrowheads="1"/>
            </p:cNvSpPr>
            <p:nvPr/>
          </p:nvSpPr>
          <p:spPr bwMode="auto">
            <a:xfrm>
              <a:off x="5538643" y="2804552"/>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0" name="Rectangle 340">
              <a:extLst>
                <a:ext uri="{FF2B5EF4-FFF2-40B4-BE49-F238E27FC236}">
                  <a16:creationId xmlns:a16="http://schemas.microsoft.com/office/drawing/2014/main" id="{55BE3DDE-2CA0-43EC-BB3B-F7DD47D8BB97}"/>
                </a:ext>
              </a:extLst>
            </p:cNvPr>
            <p:cNvSpPr>
              <a:spLocks noChangeArrowheads="1"/>
            </p:cNvSpPr>
            <p:nvPr/>
          </p:nvSpPr>
          <p:spPr bwMode="auto">
            <a:xfrm>
              <a:off x="5538643" y="2926427"/>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1" name="Rectangle 341">
              <a:extLst>
                <a:ext uri="{FF2B5EF4-FFF2-40B4-BE49-F238E27FC236}">
                  <a16:creationId xmlns:a16="http://schemas.microsoft.com/office/drawing/2014/main" id="{E7F9CD2F-0DAD-455A-A937-3926AEE1D4A9}"/>
                </a:ext>
              </a:extLst>
            </p:cNvPr>
            <p:cNvSpPr>
              <a:spLocks noChangeArrowheads="1"/>
            </p:cNvSpPr>
            <p:nvPr/>
          </p:nvSpPr>
          <p:spPr bwMode="auto">
            <a:xfrm>
              <a:off x="5538643" y="2926427"/>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2" name="Rectangle 342">
              <a:extLst>
                <a:ext uri="{FF2B5EF4-FFF2-40B4-BE49-F238E27FC236}">
                  <a16:creationId xmlns:a16="http://schemas.microsoft.com/office/drawing/2014/main" id="{DD813D15-824F-4842-B6C1-E75B85B5F3D2}"/>
                </a:ext>
              </a:extLst>
            </p:cNvPr>
            <p:cNvSpPr>
              <a:spLocks noChangeArrowheads="1"/>
            </p:cNvSpPr>
            <p:nvPr/>
          </p:nvSpPr>
          <p:spPr bwMode="auto">
            <a:xfrm>
              <a:off x="5810634" y="268267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3" name="Rectangle 343">
              <a:extLst>
                <a:ext uri="{FF2B5EF4-FFF2-40B4-BE49-F238E27FC236}">
                  <a16:creationId xmlns:a16="http://schemas.microsoft.com/office/drawing/2014/main" id="{51BDBE63-123D-4F82-B5BF-E12BA9C4766D}"/>
                </a:ext>
              </a:extLst>
            </p:cNvPr>
            <p:cNvSpPr>
              <a:spLocks noChangeArrowheads="1"/>
            </p:cNvSpPr>
            <p:nvPr/>
          </p:nvSpPr>
          <p:spPr bwMode="auto">
            <a:xfrm>
              <a:off x="5810634" y="268267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4" name="Rectangle 344">
              <a:extLst>
                <a:ext uri="{FF2B5EF4-FFF2-40B4-BE49-F238E27FC236}">
                  <a16:creationId xmlns:a16="http://schemas.microsoft.com/office/drawing/2014/main" id="{27506399-24C3-4CA8-B364-B1C748B1C384}"/>
                </a:ext>
              </a:extLst>
            </p:cNvPr>
            <p:cNvSpPr>
              <a:spLocks noChangeArrowheads="1"/>
            </p:cNvSpPr>
            <p:nvPr/>
          </p:nvSpPr>
          <p:spPr bwMode="auto">
            <a:xfrm>
              <a:off x="5810634" y="3170178"/>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5" name="Rectangle 345">
              <a:extLst>
                <a:ext uri="{FF2B5EF4-FFF2-40B4-BE49-F238E27FC236}">
                  <a16:creationId xmlns:a16="http://schemas.microsoft.com/office/drawing/2014/main" id="{2414F291-6AEB-4FED-876E-F8EA65146B59}"/>
                </a:ext>
              </a:extLst>
            </p:cNvPr>
            <p:cNvSpPr>
              <a:spLocks noChangeArrowheads="1"/>
            </p:cNvSpPr>
            <p:nvPr/>
          </p:nvSpPr>
          <p:spPr bwMode="auto">
            <a:xfrm>
              <a:off x="5810634" y="3170178"/>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6" name="Rectangle 346">
              <a:extLst>
                <a:ext uri="{FF2B5EF4-FFF2-40B4-BE49-F238E27FC236}">
                  <a16:creationId xmlns:a16="http://schemas.microsoft.com/office/drawing/2014/main" id="{6AAF5D5D-FED2-423D-A7DE-FD78C078DE78}"/>
                </a:ext>
              </a:extLst>
            </p:cNvPr>
            <p:cNvSpPr>
              <a:spLocks noChangeArrowheads="1"/>
            </p:cNvSpPr>
            <p:nvPr/>
          </p:nvSpPr>
          <p:spPr bwMode="auto">
            <a:xfrm>
              <a:off x="5810634" y="3292053"/>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7" name="Rectangle 347">
              <a:extLst>
                <a:ext uri="{FF2B5EF4-FFF2-40B4-BE49-F238E27FC236}">
                  <a16:creationId xmlns:a16="http://schemas.microsoft.com/office/drawing/2014/main" id="{1C8ACF61-3CAF-403A-BE5D-5B85C28C4BE1}"/>
                </a:ext>
              </a:extLst>
            </p:cNvPr>
            <p:cNvSpPr>
              <a:spLocks noChangeArrowheads="1"/>
            </p:cNvSpPr>
            <p:nvPr/>
          </p:nvSpPr>
          <p:spPr bwMode="auto">
            <a:xfrm>
              <a:off x="5810634" y="3292053"/>
              <a:ext cx="112958"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8" name="Rectangle 348">
              <a:extLst>
                <a:ext uri="{FF2B5EF4-FFF2-40B4-BE49-F238E27FC236}">
                  <a16:creationId xmlns:a16="http://schemas.microsoft.com/office/drawing/2014/main" id="{F0E43457-864C-4A3E-BB37-B237AB75B518}"/>
                </a:ext>
              </a:extLst>
            </p:cNvPr>
            <p:cNvSpPr>
              <a:spLocks noChangeArrowheads="1"/>
            </p:cNvSpPr>
            <p:nvPr/>
          </p:nvSpPr>
          <p:spPr bwMode="auto">
            <a:xfrm>
              <a:off x="5810634" y="353431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699" name="Rectangle 349">
              <a:extLst>
                <a:ext uri="{FF2B5EF4-FFF2-40B4-BE49-F238E27FC236}">
                  <a16:creationId xmlns:a16="http://schemas.microsoft.com/office/drawing/2014/main" id="{495F7CC5-97A7-4518-A08C-DCC07667E3D1}"/>
                </a:ext>
              </a:extLst>
            </p:cNvPr>
            <p:cNvSpPr>
              <a:spLocks noChangeArrowheads="1"/>
            </p:cNvSpPr>
            <p:nvPr/>
          </p:nvSpPr>
          <p:spPr bwMode="auto">
            <a:xfrm>
              <a:off x="5810634" y="353431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700" name="Rectangle 350">
              <a:extLst>
                <a:ext uri="{FF2B5EF4-FFF2-40B4-BE49-F238E27FC236}">
                  <a16:creationId xmlns:a16="http://schemas.microsoft.com/office/drawing/2014/main" id="{C1F094FA-5A3F-41BD-8686-277ADF750755}"/>
                </a:ext>
              </a:extLst>
            </p:cNvPr>
            <p:cNvSpPr>
              <a:spLocks noChangeArrowheads="1"/>
            </p:cNvSpPr>
            <p:nvPr/>
          </p:nvSpPr>
          <p:spPr bwMode="auto">
            <a:xfrm>
              <a:off x="5810634" y="3656192"/>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701" name="Rectangle 351">
              <a:extLst>
                <a:ext uri="{FF2B5EF4-FFF2-40B4-BE49-F238E27FC236}">
                  <a16:creationId xmlns:a16="http://schemas.microsoft.com/office/drawing/2014/main" id="{A605AA74-1B1F-46BF-BD4E-96BD5302331E}"/>
                </a:ext>
              </a:extLst>
            </p:cNvPr>
            <p:cNvSpPr>
              <a:spLocks noChangeArrowheads="1"/>
            </p:cNvSpPr>
            <p:nvPr/>
          </p:nvSpPr>
          <p:spPr bwMode="auto">
            <a:xfrm>
              <a:off x="5810634" y="3656192"/>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702" name="Rectangle 352">
              <a:extLst>
                <a:ext uri="{FF2B5EF4-FFF2-40B4-BE49-F238E27FC236}">
                  <a16:creationId xmlns:a16="http://schemas.microsoft.com/office/drawing/2014/main" id="{14E6A2B9-A5E6-4A36-9F5C-4BC9BE39AC1C}"/>
                </a:ext>
              </a:extLst>
            </p:cNvPr>
            <p:cNvSpPr>
              <a:spLocks noChangeArrowheads="1"/>
            </p:cNvSpPr>
            <p:nvPr/>
          </p:nvSpPr>
          <p:spPr bwMode="auto">
            <a:xfrm>
              <a:off x="5810634" y="377806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703" name="Rectangle 353">
              <a:extLst>
                <a:ext uri="{FF2B5EF4-FFF2-40B4-BE49-F238E27FC236}">
                  <a16:creationId xmlns:a16="http://schemas.microsoft.com/office/drawing/2014/main" id="{7A3114BC-3E9A-4905-A7B4-01A0130A4C8A}"/>
                </a:ext>
              </a:extLst>
            </p:cNvPr>
            <p:cNvSpPr>
              <a:spLocks noChangeArrowheads="1"/>
            </p:cNvSpPr>
            <p:nvPr/>
          </p:nvSpPr>
          <p:spPr bwMode="auto">
            <a:xfrm>
              <a:off x="5810634" y="3778067"/>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704" name="Rectangle 354">
              <a:extLst>
                <a:ext uri="{FF2B5EF4-FFF2-40B4-BE49-F238E27FC236}">
                  <a16:creationId xmlns:a16="http://schemas.microsoft.com/office/drawing/2014/main" id="{2443B8D8-1FB7-41F4-A599-75ABBCDF8EB8}"/>
                </a:ext>
              </a:extLst>
            </p:cNvPr>
            <p:cNvSpPr>
              <a:spLocks noChangeArrowheads="1"/>
            </p:cNvSpPr>
            <p:nvPr/>
          </p:nvSpPr>
          <p:spPr bwMode="auto">
            <a:xfrm>
              <a:off x="5538643" y="3292053"/>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705" name="Rectangle 355">
              <a:extLst>
                <a:ext uri="{FF2B5EF4-FFF2-40B4-BE49-F238E27FC236}">
                  <a16:creationId xmlns:a16="http://schemas.microsoft.com/office/drawing/2014/main" id="{FC734649-FCBE-4514-80A9-F50630B20A20}"/>
                </a:ext>
              </a:extLst>
            </p:cNvPr>
            <p:cNvSpPr>
              <a:spLocks noChangeArrowheads="1"/>
            </p:cNvSpPr>
            <p:nvPr/>
          </p:nvSpPr>
          <p:spPr bwMode="auto">
            <a:xfrm>
              <a:off x="5538643" y="3292053"/>
              <a:ext cx="120389" cy="98095"/>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706" name="Rectangle 356">
              <a:extLst>
                <a:ext uri="{FF2B5EF4-FFF2-40B4-BE49-F238E27FC236}">
                  <a16:creationId xmlns:a16="http://schemas.microsoft.com/office/drawing/2014/main" id="{EC1C7B04-21E3-4E29-ADAE-CD8C4F7D0D02}"/>
                </a:ext>
              </a:extLst>
            </p:cNvPr>
            <p:cNvSpPr>
              <a:spLocks noChangeArrowheads="1"/>
            </p:cNvSpPr>
            <p:nvPr/>
          </p:nvSpPr>
          <p:spPr bwMode="auto">
            <a:xfrm>
              <a:off x="5810634" y="3899942"/>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707" name="Rectangle 357">
              <a:extLst>
                <a:ext uri="{FF2B5EF4-FFF2-40B4-BE49-F238E27FC236}">
                  <a16:creationId xmlns:a16="http://schemas.microsoft.com/office/drawing/2014/main" id="{CAB22EE0-1CDD-495C-B20D-A9880C95557B}"/>
                </a:ext>
              </a:extLst>
            </p:cNvPr>
            <p:cNvSpPr>
              <a:spLocks noChangeArrowheads="1"/>
            </p:cNvSpPr>
            <p:nvPr/>
          </p:nvSpPr>
          <p:spPr bwMode="auto">
            <a:xfrm>
              <a:off x="5810634" y="3899942"/>
              <a:ext cx="112958" cy="99581"/>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708" name="Freeform 358">
              <a:extLst>
                <a:ext uri="{FF2B5EF4-FFF2-40B4-BE49-F238E27FC236}">
                  <a16:creationId xmlns:a16="http://schemas.microsoft.com/office/drawing/2014/main" id="{28374C80-2872-4CB5-9AB0-829963C381CA}"/>
                </a:ext>
              </a:extLst>
            </p:cNvPr>
            <p:cNvSpPr>
              <a:spLocks/>
            </p:cNvSpPr>
            <p:nvPr/>
          </p:nvSpPr>
          <p:spPr bwMode="auto">
            <a:xfrm>
              <a:off x="5810634" y="3778067"/>
              <a:ext cx="112958" cy="99581"/>
            </a:xfrm>
            <a:custGeom>
              <a:avLst/>
              <a:gdLst>
                <a:gd name="T0" fmla="*/ 0 w 76"/>
                <a:gd name="T1" fmla="*/ 67 h 67"/>
                <a:gd name="T2" fmla="*/ 76 w 76"/>
                <a:gd name="T3" fmla="*/ 67 h 67"/>
                <a:gd name="T4" fmla="*/ 76 w 76"/>
                <a:gd name="T5" fmla="*/ 0 h 67"/>
                <a:gd name="T6" fmla="*/ 0 w 76"/>
                <a:gd name="T7" fmla="*/ 0 h 67"/>
                <a:gd name="T8" fmla="*/ 0 w 76"/>
                <a:gd name="T9" fmla="*/ 67 h 67"/>
                <a:gd name="T10" fmla="*/ 0 w 76"/>
                <a:gd name="T11" fmla="*/ 67 h 67"/>
              </a:gdLst>
              <a:ahLst/>
              <a:cxnLst>
                <a:cxn ang="0">
                  <a:pos x="T0" y="T1"/>
                </a:cxn>
                <a:cxn ang="0">
                  <a:pos x="T2" y="T3"/>
                </a:cxn>
                <a:cxn ang="0">
                  <a:pos x="T4" y="T5"/>
                </a:cxn>
                <a:cxn ang="0">
                  <a:pos x="T6" y="T7"/>
                </a:cxn>
                <a:cxn ang="0">
                  <a:pos x="T8" y="T9"/>
                </a:cxn>
                <a:cxn ang="0">
                  <a:pos x="T10" y="T11"/>
                </a:cxn>
              </a:cxnLst>
              <a:rect l="0" t="0" r="r" b="b"/>
              <a:pathLst>
                <a:path w="76" h="67">
                  <a:moveTo>
                    <a:pt x="0" y="67"/>
                  </a:moveTo>
                  <a:lnTo>
                    <a:pt x="76" y="67"/>
                  </a:lnTo>
                  <a:lnTo>
                    <a:pt x="76" y="0"/>
                  </a:lnTo>
                  <a:lnTo>
                    <a:pt x="0" y="0"/>
                  </a:lnTo>
                  <a:lnTo>
                    <a:pt x="0" y="67"/>
                  </a:lnTo>
                  <a:lnTo>
                    <a:pt x="0" y="67"/>
                  </a:lnTo>
                  <a:close/>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02" name="Freeform 414">
              <a:extLst>
                <a:ext uri="{FF2B5EF4-FFF2-40B4-BE49-F238E27FC236}">
                  <a16:creationId xmlns:a16="http://schemas.microsoft.com/office/drawing/2014/main" id="{6381853D-9AD5-4D77-BC61-016CB3F6C3C8}"/>
                </a:ext>
              </a:extLst>
            </p:cNvPr>
            <p:cNvSpPr>
              <a:spLocks/>
            </p:cNvSpPr>
            <p:nvPr/>
          </p:nvSpPr>
          <p:spPr bwMode="auto">
            <a:xfrm>
              <a:off x="5757127" y="4182336"/>
              <a:ext cx="46075" cy="60938"/>
            </a:xfrm>
            <a:custGeom>
              <a:avLst/>
              <a:gdLst>
                <a:gd name="T0" fmla="*/ 0 w 31"/>
                <a:gd name="T1" fmla="*/ 41 h 41"/>
                <a:gd name="T2" fmla="*/ 31 w 31"/>
                <a:gd name="T3" fmla="*/ 41 h 41"/>
                <a:gd name="T4" fmla="*/ 31 w 31"/>
                <a:gd name="T5" fmla="*/ 0 h 41"/>
                <a:gd name="T6" fmla="*/ 0 w 31"/>
                <a:gd name="T7" fmla="*/ 41 h 41"/>
              </a:gdLst>
              <a:ahLst/>
              <a:cxnLst>
                <a:cxn ang="0">
                  <a:pos x="T0" y="T1"/>
                </a:cxn>
                <a:cxn ang="0">
                  <a:pos x="T2" y="T3"/>
                </a:cxn>
                <a:cxn ang="0">
                  <a:pos x="T4" y="T5"/>
                </a:cxn>
                <a:cxn ang="0">
                  <a:pos x="T6" y="T7"/>
                </a:cxn>
              </a:cxnLst>
              <a:rect l="0" t="0" r="r" b="b"/>
              <a:pathLst>
                <a:path w="31" h="41">
                  <a:moveTo>
                    <a:pt x="0" y="41"/>
                  </a:moveTo>
                  <a:lnTo>
                    <a:pt x="31" y="41"/>
                  </a:lnTo>
                  <a:lnTo>
                    <a:pt x="31" y="0"/>
                  </a:lnTo>
                  <a:lnTo>
                    <a:pt x="0" y="41"/>
                  </a:lnTo>
                  <a:close/>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03" name="Freeform 415">
              <a:extLst>
                <a:ext uri="{FF2B5EF4-FFF2-40B4-BE49-F238E27FC236}">
                  <a16:creationId xmlns:a16="http://schemas.microsoft.com/office/drawing/2014/main" id="{27461D2D-4A91-43B6-A330-EE2F4EC0B0FB}"/>
                </a:ext>
              </a:extLst>
            </p:cNvPr>
            <p:cNvSpPr>
              <a:spLocks/>
            </p:cNvSpPr>
            <p:nvPr/>
          </p:nvSpPr>
          <p:spPr bwMode="auto">
            <a:xfrm>
              <a:off x="5757127" y="4182336"/>
              <a:ext cx="46075" cy="60938"/>
            </a:xfrm>
            <a:custGeom>
              <a:avLst/>
              <a:gdLst>
                <a:gd name="T0" fmla="*/ 0 w 31"/>
                <a:gd name="T1" fmla="*/ 41 h 41"/>
                <a:gd name="T2" fmla="*/ 31 w 31"/>
                <a:gd name="T3" fmla="*/ 41 h 41"/>
                <a:gd name="T4" fmla="*/ 31 w 31"/>
                <a:gd name="T5" fmla="*/ 0 h 41"/>
                <a:gd name="T6" fmla="*/ 0 w 31"/>
                <a:gd name="T7" fmla="*/ 41 h 41"/>
              </a:gdLst>
              <a:ahLst/>
              <a:cxnLst>
                <a:cxn ang="0">
                  <a:pos x="T0" y="T1"/>
                </a:cxn>
                <a:cxn ang="0">
                  <a:pos x="T2" y="T3"/>
                </a:cxn>
                <a:cxn ang="0">
                  <a:pos x="T4" y="T5"/>
                </a:cxn>
                <a:cxn ang="0">
                  <a:pos x="T6" y="T7"/>
                </a:cxn>
              </a:cxnLst>
              <a:rect l="0" t="0" r="r" b="b"/>
              <a:pathLst>
                <a:path w="31" h="41">
                  <a:moveTo>
                    <a:pt x="0" y="41"/>
                  </a:moveTo>
                  <a:lnTo>
                    <a:pt x="31" y="41"/>
                  </a:lnTo>
                  <a:lnTo>
                    <a:pt x="31" y="0"/>
                  </a:lnTo>
                  <a:lnTo>
                    <a:pt x="0" y="41"/>
                  </a:lnTo>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16" name="Rectangle 428">
              <a:extLst>
                <a:ext uri="{FF2B5EF4-FFF2-40B4-BE49-F238E27FC236}">
                  <a16:creationId xmlns:a16="http://schemas.microsoft.com/office/drawing/2014/main" id="{A895EF9A-1259-4C15-A8BA-E00B350030B5}"/>
                </a:ext>
              </a:extLst>
            </p:cNvPr>
            <p:cNvSpPr>
              <a:spLocks noChangeArrowheads="1"/>
            </p:cNvSpPr>
            <p:nvPr/>
          </p:nvSpPr>
          <p:spPr bwMode="auto">
            <a:xfrm>
              <a:off x="5553506" y="2431495"/>
              <a:ext cx="1487" cy="1487"/>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17" name="Freeform 429">
              <a:extLst>
                <a:ext uri="{FF2B5EF4-FFF2-40B4-BE49-F238E27FC236}">
                  <a16:creationId xmlns:a16="http://schemas.microsoft.com/office/drawing/2014/main" id="{050AF707-F401-4C2B-BD8D-3E66E4B0FC10}"/>
                </a:ext>
              </a:extLst>
            </p:cNvPr>
            <p:cNvSpPr>
              <a:spLocks/>
            </p:cNvSpPr>
            <p:nvPr/>
          </p:nvSpPr>
          <p:spPr bwMode="auto">
            <a:xfrm>
              <a:off x="5553506" y="243149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18" name="Rectangle 430">
              <a:extLst>
                <a:ext uri="{FF2B5EF4-FFF2-40B4-BE49-F238E27FC236}">
                  <a16:creationId xmlns:a16="http://schemas.microsoft.com/office/drawing/2014/main" id="{5AAACD2C-6CD0-45D5-95DE-54E813062C00}"/>
                </a:ext>
              </a:extLst>
            </p:cNvPr>
            <p:cNvSpPr>
              <a:spLocks noChangeArrowheads="1"/>
            </p:cNvSpPr>
            <p:nvPr/>
          </p:nvSpPr>
          <p:spPr bwMode="auto">
            <a:xfrm>
              <a:off x="5773476" y="2431495"/>
              <a:ext cx="1487" cy="1487"/>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19" name="Freeform 431">
              <a:extLst>
                <a:ext uri="{FF2B5EF4-FFF2-40B4-BE49-F238E27FC236}">
                  <a16:creationId xmlns:a16="http://schemas.microsoft.com/office/drawing/2014/main" id="{9CFA316F-89BA-49C7-8D88-107BFBD51781}"/>
                </a:ext>
              </a:extLst>
            </p:cNvPr>
            <p:cNvSpPr>
              <a:spLocks/>
            </p:cNvSpPr>
            <p:nvPr/>
          </p:nvSpPr>
          <p:spPr bwMode="auto">
            <a:xfrm>
              <a:off x="5773476" y="243149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26" name="Rectangle 438">
              <a:extLst>
                <a:ext uri="{FF2B5EF4-FFF2-40B4-BE49-F238E27FC236}">
                  <a16:creationId xmlns:a16="http://schemas.microsoft.com/office/drawing/2014/main" id="{8992FA1F-AF38-4826-BAA7-1F3FB807CF62}"/>
                </a:ext>
              </a:extLst>
            </p:cNvPr>
            <p:cNvSpPr>
              <a:spLocks noChangeArrowheads="1"/>
            </p:cNvSpPr>
            <p:nvPr/>
          </p:nvSpPr>
          <p:spPr bwMode="auto">
            <a:xfrm>
              <a:off x="5409336" y="3413927"/>
              <a:ext cx="1487" cy="1487"/>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27" name="Freeform 439">
              <a:extLst>
                <a:ext uri="{FF2B5EF4-FFF2-40B4-BE49-F238E27FC236}">
                  <a16:creationId xmlns:a16="http://schemas.microsoft.com/office/drawing/2014/main" id="{27ADD8D4-F51F-4BD9-A7BF-CA7FC06FD21C}"/>
                </a:ext>
              </a:extLst>
            </p:cNvPr>
            <p:cNvSpPr>
              <a:spLocks/>
            </p:cNvSpPr>
            <p:nvPr/>
          </p:nvSpPr>
          <p:spPr bwMode="auto">
            <a:xfrm>
              <a:off x="5409336" y="3413927"/>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28" name="Rectangle 440">
              <a:extLst>
                <a:ext uri="{FF2B5EF4-FFF2-40B4-BE49-F238E27FC236}">
                  <a16:creationId xmlns:a16="http://schemas.microsoft.com/office/drawing/2014/main" id="{1B447D4C-3DC0-4D07-9DB1-F22076CEFD04}"/>
                </a:ext>
              </a:extLst>
            </p:cNvPr>
            <p:cNvSpPr>
              <a:spLocks noChangeArrowheads="1"/>
            </p:cNvSpPr>
            <p:nvPr/>
          </p:nvSpPr>
          <p:spPr bwMode="auto">
            <a:xfrm>
              <a:off x="5788339" y="3268272"/>
              <a:ext cx="1487" cy="1487"/>
            </a:xfrm>
            <a:prstGeom prst="rect">
              <a:avLst/>
            </a:pr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29" name="Freeform 441">
              <a:extLst>
                <a:ext uri="{FF2B5EF4-FFF2-40B4-BE49-F238E27FC236}">
                  <a16:creationId xmlns:a16="http://schemas.microsoft.com/office/drawing/2014/main" id="{F7B83084-705B-4B3D-8CB1-3E294177F2E1}"/>
                </a:ext>
              </a:extLst>
            </p:cNvPr>
            <p:cNvSpPr>
              <a:spLocks/>
            </p:cNvSpPr>
            <p:nvPr/>
          </p:nvSpPr>
          <p:spPr bwMode="auto">
            <a:xfrm>
              <a:off x="5788339" y="3268272"/>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solidFill>
              <a:srgbClr val="AAB8DE"/>
            </a:solidFill>
            <a:ln>
              <a:noFill/>
            </a:ln>
          </p:spPr>
          <p:txBody>
            <a:bodyPr vert="horz" wrap="square" lIns="91440" tIns="45720" rIns="91440" bIns="45720" numCol="1" anchor="t" anchorCtr="0" compatLnSpc="1">
              <a:prstTxWarp prst="textNoShape">
                <a:avLst/>
              </a:prstTxWarp>
            </a:bodyPr>
            <a:lstStyle/>
            <a:p>
              <a:endParaRPr lang="en-US"/>
            </a:p>
          </p:txBody>
        </p:sp>
        <p:sp>
          <p:nvSpPr>
            <p:cNvPr id="432" name="Freeform 444">
              <a:extLst>
                <a:ext uri="{FF2B5EF4-FFF2-40B4-BE49-F238E27FC236}">
                  <a16:creationId xmlns:a16="http://schemas.microsoft.com/office/drawing/2014/main" id="{1591D235-C4E4-4DF2-9562-406F2ECDE557}"/>
                </a:ext>
              </a:extLst>
            </p:cNvPr>
            <p:cNvSpPr>
              <a:spLocks/>
            </p:cNvSpPr>
            <p:nvPr/>
          </p:nvSpPr>
          <p:spPr bwMode="auto">
            <a:xfrm>
              <a:off x="5749696" y="1807256"/>
              <a:ext cx="393866" cy="114444"/>
            </a:xfrm>
            <a:custGeom>
              <a:avLst/>
              <a:gdLst>
                <a:gd name="T0" fmla="*/ 20 w 52"/>
                <a:gd name="T1" fmla="*/ 0 h 15"/>
                <a:gd name="T2" fmla="*/ 2 w 52"/>
                <a:gd name="T3" fmla="*/ 0 h 15"/>
                <a:gd name="T4" fmla="*/ 0 w 52"/>
                <a:gd name="T5" fmla="*/ 0 h 15"/>
                <a:gd name="T6" fmla="*/ 29 w 52"/>
                <a:gd name="T7" fmla="*/ 15 h 15"/>
                <a:gd name="T8" fmla="*/ 52 w 52"/>
                <a:gd name="T9" fmla="*/ 15 h 15"/>
                <a:gd name="T10" fmla="*/ 20 w 52"/>
                <a:gd name="T11" fmla="*/ 0 h 15"/>
              </a:gdLst>
              <a:ahLst/>
              <a:cxnLst>
                <a:cxn ang="0">
                  <a:pos x="T0" y="T1"/>
                </a:cxn>
                <a:cxn ang="0">
                  <a:pos x="T2" y="T3"/>
                </a:cxn>
                <a:cxn ang="0">
                  <a:pos x="T4" y="T5"/>
                </a:cxn>
                <a:cxn ang="0">
                  <a:pos x="T6" y="T7"/>
                </a:cxn>
                <a:cxn ang="0">
                  <a:pos x="T8" y="T9"/>
                </a:cxn>
                <a:cxn ang="0">
                  <a:pos x="T10" y="T11"/>
                </a:cxn>
              </a:cxnLst>
              <a:rect l="0" t="0" r="r" b="b"/>
              <a:pathLst>
                <a:path w="52" h="15">
                  <a:moveTo>
                    <a:pt x="20" y="0"/>
                  </a:moveTo>
                  <a:cubicBezTo>
                    <a:pt x="2" y="0"/>
                    <a:pt x="2" y="0"/>
                    <a:pt x="2" y="0"/>
                  </a:cubicBezTo>
                  <a:cubicBezTo>
                    <a:pt x="2" y="0"/>
                    <a:pt x="1" y="0"/>
                    <a:pt x="0" y="0"/>
                  </a:cubicBezTo>
                  <a:cubicBezTo>
                    <a:pt x="12" y="1"/>
                    <a:pt x="22" y="7"/>
                    <a:pt x="29" y="15"/>
                  </a:cubicBezTo>
                  <a:cubicBezTo>
                    <a:pt x="52" y="15"/>
                    <a:pt x="52" y="15"/>
                    <a:pt x="52" y="15"/>
                  </a:cubicBezTo>
                  <a:cubicBezTo>
                    <a:pt x="44" y="6"/>
                    <a:pt x="33" y="0"/>
                    <a:pt x="20" y="0"/>
                  </a:cubicBezTo>
                  <a:close/>
                </a:path>
              </a:pathLst>
            </a:cu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433" name="Freeform 445">
              <a:extLst>
                <a:ext uri="{FF2B5EF4-FFF2-40B4-BE49-F238E27FC236}">
                  <a16:creationId xmlns:a16="http://schemas.microsoft.com/office/drawing/2014/main" id="{FD52E95C-FC71-45B3-83A5-584C5E1C5227}"/>
                </a:ext>
              </a:extLst>
            </p:cNvPr>
            <p:cNvSpPr>
              <a:spLocks/>
            </p:cNvSpPr>
            <p:nvPr/>
          </p:nvSpPr>
          <p:spPr bwMode="auto">
            <a:xfrm>
              <a:off x="5969665" y="1921699"/>
              <a:ext cx="242265" cy="197676"/>
            </a:xfrm>
            <a:custGeom>
              <a:avLst/>
              <a:gdLst>
                <a:gd name="T0" fmla="*/ 0 w 32"/>
                <a:gd name="T1" fmla="*/ 0 h 26"/>
                <a:gd name="T2" fmla="*/ 10 w 32"/>
                <a:gd name="T3" fmla="*/ 26 h 26"/>
                <a:gd name="T4" fmla="*/ 32 w 32"/>
                <a:gd name="T5" fmla="*/ 26 h 26"/>
                <a:gd name="T6" fmla="*/ 23 w 32"/>
                <a:gd name="T7" fmla="*/ 0 h 26"/>
                <a:gd name="T8" fmla="*/ 0 w 32"/>
                <a:gd name="T9" fmla="*/ 0 h 26"/>
              </a:gdLst>
              <a:ahLst/>
              <a:cxnLst>
                <a:cxn ang="0">
                  <a:pos x="T0" y="T1"/>
                </a:cxn>
                <a:cxn ang="0">
                  <a:pos x="T2" y="T3"/>
                </a:cxn>
                <a:cxn ang="0">
                  <a:pos x="T4" y="T5"/>
                </a:cxn>
                <a:cxn ang="0">
                  <a:pos x="T6" y="T7"/>
                </a:cxn>
                <a:cxn ang="0">
                  <a:pos x="T8" y="T9"/>
                </a:cxn>
              </a:cxnLst>
              <a:rect l="0" t="0" r="r" b="b"/>
              <a:pathLst>
                <a:path w="32" h="26">
                  <a:moveTo>
                    <a:pt x="0" y="0"/>
                  </a:moveTo>
                  <a:cubicBezTo>
                    <a:pt x="6" y="7"/>
                    <a:pt x="10" y="16"/>
                    <a:pt x="10" y="26"/>
                  </a:cubicBezTo>
                  <a:cubicBezTo>
                    <a:pt x="32" y="26"/>
                    <a:pt x="32" y="26"/>
                    <a:pt x="32" y="26"/>
                  </a:cubicBezTo>
                  <a:cubicBezTo>
                    <a:pt x="32" y="16"/>
                    <a:pt x="28" y="7"/>
                    <a:pt x="23" y="0"/>
                  </a:cubicBezTo>
                  <a:cubicBezTo>
                    <a:pt x="0" y="0"/>
                    <a:pt x="0" y="0"/>
                    <a:pt x="0" y="0"/>
                  </a:cubicBezTo>
                  <a:close/>
                </a:path>
              </a:pathLst>
            </a:cu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434" name="Freeform 446">
              <a:extLst>
                <a:ext uri="{FF2B5EF4-FFF2-40B4-BE49-F238E27FC236}">
                  <a16:creationId xmlns:a16="http://schemas.microsoft.com/office/drawing/2014/main" id="{4731156E-28A9-4E13-B687-ACBF81C2B1FE}"/>
                </a:ext>
              </a:extLst>
            </p:cNvPr>
            <p:cNvSpPr>
              <a:spLocks/>
            </p:cNvSpPr>
            <p:nvPr/>
          </p:nvSpPr>
          <p:spPr bwMode="auto">
            <a:xfrm>
              <a:off x="7946422" y="2682676"/>
              <a:ext cx="530604" cy="1658692"/>
            </a:xfrm>
            <a:custGeom>
              <a:avLst/>
              <a:gdLst>
                <a:gd name="T0" fmla="*/ 281 w 357"/>
                <a:gd name="T1" fmla="*/ 952 h 1116"/>
                <a:gd name="T2" fmla="*/ 168 w 357"/>
                <a:gd name="T3" fmla="*/ 952 h 1116"/>
                <a:gd name="T4" fmla="*/ 168 w 357"/>
                <a:gd name="T5" fmla="*/ 0 h 1116"/>
                <a:gd name="T6" fmla="*/ 0 w 357"/>
                <a:gd name="T7" fmla="*/ 0 h 1116"/>
                <a:gd name="T8" fmla="*/ 0 w 357"/>
                <a:gd name="T9" fmla="*/ 1116 h 1116"/>
                <a:gd name="T10" fmla="*/ 128 w 357"/>
                <a:gd name="T11" fmla="*/ 1116 h 1116"/>
                <a:gd name="T12" fmla="*/ 168 w 357"/>
                <a:gd name="T13" fmla="*/ 1116 h 1116"/>
                <a:gd name="T14" fmla="*/ 281 w 357"/>
                <a:gd name="T15" fmla="*/ 1116 h 1116"/>
                <a:gd name="T16" fmla="*/ 357 w 357"/>
                <a:gd name="T17" fmla="*/ 1116 h 1116"/>
                <a:gd name="T18" fmla="*/ 357 w 357"/>
                <a:gd name="T19" fmla="*/ 952 h 1116"/>
                <a:gd name="T20" fmla="*/ 281 w 357"/>
                <a:gd name="T21" fmla="*/ 952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7" h="1116">
                  <a:moveTo>
                    <a:pt x="281" y="952"/>
                  </a:moveTo>
                  <a:lnTo>
                    <a:pt x="168" y="952"/>
                  </a:lnTo>
                  <a:lnTo>
                    <a:pt x="168" y="0"/>
                  </a:lnTo>
                  <a:lnTo>
                    <a:pt x="0" y="0"/>
                  </a:lnTo>
                  <a:lnTo>
                    <a:pt x="0" y="1116"/>
                  </a:lnTo>
                  <a:lnTo>
                    <a:pt x="128" y="1116"/>
                  </a:lnTo>
                  <a:lnTo>
                    <a:pt x="168" y="1116"/>
                  </a:lnTo>
                  <a:lnTo>
                    <a:pt x="281" y="1116"/>
                  </a:lnTo>
                  <a:lnTo>
                    <a:pt x="357" y="1116"/>
                  </a:lnTo>
                  <a:lnTo>
                    <a:pt x="357" y="952"/>
                  </a:lnTo>
                  <a:lnTo>
                    <a:pt x="281" y="952"/>
                  </a:lnTo>
                  <a:close/>
                </a:path>
              </a:pathLst>
            </a:cu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435" name="Freeform 447">
              <a:extLst>
                <a:ext uri="{FF2B5EF4-FFF2-40B4-BE49-F238E27FC236}">
                  <a16:creationId xmlns:a16="http://schemas.microsoft.com/office/drawing/2014/main" id="{DC1A78D1-DD3A-4B44-B8A0-0834319281D3}"/>
                </a:ext>
              </a:extLst>
            </p:cNvPr>
            <p:cNvSpPr>
              <a:spLocks/>
            </p:cNvSpPr>
            <p:nvPr/>
          </p:nvSpPr>
          <p:spPr bwMode="auto">
            <a:xfrm>
              <a:off x="7946422" y="2119375"/>
              <a:ext cx="249696" cy="563302"/>
            </a:xfrm>
            <a:custGeom>
              <a:avLst/>
              <a:gdLst>
                <a:gd name="T0" fmla="*/ 168 w 168"/>
                <a:gd name="T1" fmla="*/ 0 h 379"/>
                <a:gd name="T2" fmla="*/ 0 w 168"/>
                <a:gd name="T3" fmla="*/ 379 h 379"/>
                <a:gd name="T4" fmla="*/ 168 w 168"/>
                <a:gd name="T5" fmla="*/ 379 h 379"/>
                <a:gd name="T6" fmla="*/ 168 w 168"/>
                <a:gd name="T7" fmla="*/ 0 h 379"/>
              </a:gdLst>
              <a:ahLst/>
              <a:cxnLst>
                <a:cxn ang="0">
                  <a:pos x="T0" y="T1"/>
                </a:cxn>
                <a:cxn ang="0">
                  <a:pos x="T2" y="T3"/>
                </a:cxn>
                <a:cxn ang="0">
                  <a:pos x="T4" y="T5"/>
                </a:cxn>
                <a:cxn ang="0">
                  <a:pos x="T6" y="T7"/>
                </a:cxn>
              </a:cxnLst>
              <a:rect l="0" t="0" r="r" b="b"/>
              <a:pathLst>
                <a:path w="168" h="379">
                  <a:moveTo>
                    <a:pt x="168" y="0"/>
                  </a:moveTo>
                  <a:lnTo>
                    <a:pt x="0" y="379"/>
                  </a:lnTo>
                  <a:lnTo>
                    <a:pt x="168" y="379"/>
                  </a:lnTo>
                  <a:lnTo>
                    <a:pt x="168" y="0"/>
                  </a:lnTo>
                  <a:close/>
                </a:path>
              </a:pathLst>
            </a:custGeom>
            <a:solidFill>
              <a:srgbClr val="223F99"/>
            </a:solidFill>
            <a:ln>
              <a:noFill/>
            </a:ln>
          </p:spPr>
          <p:txBody>
            <a:bodyPr vert="horz" wrap="square" lIns="91440" tIns="45720" rIns="91440" bIns="45720" numCol="1" anchor="t" anchorCtr="0" compatLnSpc="1">
              <a:prstTxWarp prst="textNoShape">
                <a:avLst/>
              </a:prstTxWarp>
            </a:bodyPr>
            <a:lstStyle/>
            <a:p>
              <a:endParaRPr lang="en-US"/>
            </a:p>
          </p:txBody>
        </p:sp>
        <p:sp>
          <p:nvSpPr>
            <p:cNvPr id="436" name="Freeform 448">
              <a:extLst>
                <a:ext uri="{FF2B5EF4-FFF2-40B4-BE49-F238E27FC236}">
                  <a16:creationId xmlns:a16="http://schemas.microsoft.com/office/drawing/2014/main" id="{7AD668CF-4BCA-469B-9AFF-717211C48B18}"/>
                </a:ext>
              </a:extLst>
            </p:cNvPr>
            <p:cNvSpPr>
              <a:spLocks/>
            </p:cNvSpPr>
            <p:nvPr/>
          </p:nvSpPr>
          <p:spPr bwMode="auto">
            <a:xfrm>
              <a:off x="7946422" y="2119375"/>
              <a:ext cx="249696" cy="563302"/>
            </a:xfrm>
            <a:custGeom>
              <a:avLst/>
              <a:gdLst>
                <a:gd name="T0" fmla="*/ 168 w 168"/>
                <a:gd name="T1" fmla="*/ 0 h 379"/>
                <a:gd name="T2" fmla="*/ 0 w 168"/>
                <a:gd name="T3" fmla="*/ 379 h 379"/>
                <a:gd name="T4" fmla="*/ 168 w 168"/>
                <a:gd name="T5" fmla="*/ 379 h 379"/>
                <a:gd name="T6" fmla="*/ 168 w 168"/>
                <a:gd name="T7" fmla="*/ 0 h 379"/>
              </a:gdLst>
              <a:ahLst/>
              <a:cxnLst>
                <a:cxn ang="0">
                  <a:pos x="T0" y="T1"/>
                </a:cxn>
                <a:cxn ang="0">
                  <a:pos x="T2" y="T3"/>
                </a:cxn>
                <a:cxn ang="0">
                  <a:pos x="T4" y="T5"/>
                </a:cxn>
                <a:cxn ang="0">
                  <a:pos x="T6" y="T7"/>
                </a:cxn>
              </a:cxnLst>
              <a:rect l="0" t="0" r="r" b="b"/>
              <a:pathLst>
                <a:path w="168" h="379">
                  <a:moveTo>
                    <a:pt x="168" y="0"/>
                  </a:moveTo>
                  <a:lnTo>
                    <a:pt x="0" y="379"/>
                  </a:lnTo>
                  <a:lnTo>
                    <a:pt x="168" y="379"/>
                  </a:lnTo>
                  <a:lnTo>
                    <a:pt x="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449">
              <a:extLst>
                <a:ext uri="{FF2B5EF4-FFF2-40B4-BE49-F238E27FC236}">
                  <a16:creationId xmlns:a16="http://schemas.microsoft.com/office/drawing/2014/main" id="{4E84BC68-3006-4C5C-946E-E4654EC9BFC8}"/>
                </a:ext>
              </a:extLst>
            </p:cNvPr>
            <p:cNvSpPr>
              <a:spLocks/>
            </p:cNvSpPr>
            <p:nvPr/>
          </p:nvSpPr>
          <p:spPr bwMode="auto">
            <a:xfrm>
              <a:off x="7415819" y="2119375"/>
              <a:ext cx="780299" cy="563302"/>
            </a:xfrm>
            <a:custGeom>
              <a:avLst/>
              <a:gdLst>
                <a:gd name="T0" fmla="*/ 525 w 525"/>
                <a:gd name="T1" fmla="*/ 0 h 379"/>
                <a:gd name="T2" fmla="*/ 0 w 525"/>
                <a:gd name="T3" fmla="*/ 379 h 379"/>
                <a:gd name="T4" fmla="*/ 357 w 525"/>
                <a:gd name="T5" fmla="*/ 379 h 379"/>
                <a:gd name="T6" fmla="*/ 525 w 525"/>
                <a:gd name="T7" fmla="*/ 0 h 379"/>
              </a:gdLst>
              <a:ahLst/>
              <a:cxnLst>
                <a:cxn ang="0">
                  <a:pos x="T0" y="T1"/>
                </a:cxn>
                <a:cxn ang="0">
                  <a:pos x="T2" y="T3"/>
                </a:cxn>
                <a:cxn ang="0">
                  <a:pos x="T4" y="T5"/>
                </a:cxn>
                <a:cxn ang="0">
                  <a:pos x="T6" y="T7"/>
                </a:cxn>
              </a:cxnLst>
              <a:rect l="0" t="0" r="r" b="b"/>
              <a:pathLst>
                <a:path w="525" h="379">
                  <a:moveTo>
                    <a:pt x="525" y="0"/>
                  </a:moveTo>
                  <a:lnTo>
                    <a:pt x="0" y="379"/>
                  </a:lnTo>
                  <a:lnTo>
                    <a:pt x="357" y="379"/>
                  </a:lnTo>
                  <a:lnTo>
                    <a:pt x="525" y="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450">
              <a:extLst>
                <a:ext uri="{FF2B5EF4-FFF2-40B4-BE49-F238E27FC236}">
                  <a16:creationId xmlns:a16="http://schemas.microsoft.com/office/drawing/2014/main" id="{DD662EC8-FC03-4844-96CE-DC28F4FF8D57}"/>
                </a:ext>
              </a:extLst>
            </p:cNvPr>
            <p:cNvSpPr>
              <a:spLocks/>
            </p:cNvSpPr>
            <p:nvPr/>
          </p:nvSpPr>
          <p:spPr bwMode="auto">
            <a:xfrm>
              <a:off x="7415819" y="2119375"/>
              <a:ext cx="780299" cy="563302"/>
            </a:xfrm>
            <a:custGeom>
              <a:avLst/>
              <a:gdLst>
                <a:gd name="T0" fmla="*/ 525 w 525"/>
                <a:gd name="T1" fmla="*/ 0 h 379"/>
                <a:gd name="T2" fmla="*/ 0 w 525"/>
                <a:gd name="T3" fmla="*/ 379 h 379"/>
                <a:gd name="T4" fmla="*/ 357 w 525"/>
                <a:gd name="T5" fmla="*/ 379 h 379"/>
                <a:gd name="T6" fmla="*/ 525 w 525"/>
                <a:gd name="T7" fmla="*/ 0 h 379"/>
              </a:gdLst>
              <a:ahLst/>
              <a:cxnLst>
                <a:cxn ang="0">
                  <a:pos x="T0" y="T1"/>
                </a:cxn>
                <a:cxn ang="0">
                  <a:pos x="T2" y="T3"/>
                </a:cxn>
                <a:cxn ang="0">
                  <a:pos x="T4" y="T5"/>
                </a:cxn>
                <a:cxn ang="0">
                  <a:pos x="T6" y="T7"/>
                </a:cxn>
              </a:cxnLst>
              <a:rect l="0" t="0" r="r" b="b"/>
              <a:pathLst>
                <a:path w="525" h="379">
                  <a:moveTo>
                    <a:pt x="525" y="0"/>
                  </a:moveTo>
                  <a:lnTo>
                    <a:pt x="0" y="379"/>
                  </a:lnTo>
                  <a:lnTo>
                    <a:pt x="357" y="379"/>
                  </a:lnTo>
                  <a:lnTo>
                    <a:pt x="5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Rectangle 451">
              <a:extLst>
                <a:ext uri="{FF2B5EF4-FFF2-40B4-BE49-F238E27FC236}">
                  <a16:creationId xmlns:a16="http://schemas.microsoft.com/office/drawing/2014/main" id="{13865736-D85D-4D47-842E-1F54A38CA37B}"/>
                </a:ext>
              </a:extLst>
            </p:cNvPr>
            <p:cNvSpPr>
              <a:spLocks noChangeArrowheads="1"/>
            </p:cNvSpPr>
            <p:nvPr/>
          </p:nvSpPr>
          <p:spPr bwMode="auto">
            <a:xfrm>
              <a:off x="7415819" y="2682676"/>
              <a:ext cx="530604" cy="1658692"/>
            </a:xfrm>
            <a:prstGeom prst="rect">
              <a:avLst/>
            </a:prstGeom>
            <a:solidFill>
              <a:srgbClr val="5F85C4"/>
            </a:solidFill>
            <a:ln>
              <a:noFill/>
            </a:ln>
          </p:spPr>
          <p:txBody>
            <a:bodyPr vert="horz" wrap="square" lIns="91440" tIns="45720" rIns="91440" bIns="45720" numCol="1" anchor="t" anchorCtr="0" compatLnSpc="1">
              <a:prstTxWarp prst="textNoShape">
                <a:avLst/>
              </a:prstTxWarp>
            </a:bodyPr>
            <a:lstStyle/>
            <a:p>
              <a:endParaRPr lang="en-US"/>
            </a:p>
          </p:txBody>
        </p:sp>
        <p:sp>
          <p:nvSpPr>
            <p:cNvPr id="440" name="Rectangle 452">
              <a:extLst>
                <a:ext uri="{FF2B5EF4-FFF2-40B4-BE49-F238E27FC236}">
                  <a16:creationId xmlns:a16="http://schemas.microsoft.com/office/drawing/2014/main" id="{2697E742-214C-402F-BEA0-25CB0CFCDD78}"/>
                </a:ext>
              </a:extLst>
            </p:cNvPr>
            <p:cNvSpPr>
              <a:spLocks noChangeArrowheads="1"/>
            </p:cNvSpPr>
            <p:nvPr/>
          </p:nvSpPr>
          <p:spPr bwMode="auto">
            <a:xfrm>
              <a:off x="7415819" y="2682676"/>
              <a:ext cx="530604" cy="1658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Rectangle 453">
              <a:extLst>
                <a:ext uri="{FF2B5EF4-FFF2-40B4-BE49-F238E27FC236}">
                  <a16:creationId xmlns:a16="http://schemas.microsoft.com/office/drawing/2014/main" id="{AF527C89-26EA-45C4-B6CD-DC5CC2057D3B}"/>
                </a:ext>
              </a:extLst>
            </p:cNvPr>
            <p:cNvSpPr>
              <a:spLocks noChangeArrowheads="1"/>
            </p:cNvSpPr>
            <p:nvPr/>
          </p:nvSpPr>
          <p:spPr bwMode="auto">
            <a:xfrm>
              <a:off x="7484188" y="2782257"/>
              <a:ext cx="462235" cy="105527"/>
            </a:xfrm>
            <a:prstGeom prst="rect">
              <a:avLst/>
            </a:pr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42" name="Rectangle 454">
              <a:extLst>
                <a:ext uri="{FF2B5EF4-FFF2-40B4-BE49-F238E27FC236}">
                  <a16:creationId xmlns:a16="http://schemas.microsoft.com/office/drawing/2014/main" id="{A272DFB5-D5D0-4329-A3C4-EF1269E7DB2F}"/>
                </a:ext>
              </a:extLst>
            </p:cNvPr>
            <p:cNvSpPr>
              <a:spLocks noChangeArrowheads="1"/>
            </p:cNvSpPr>
            <p:nvPr/>
          </p:nvSpPr>
          <p:spPr bwMode="auto">
            <a:xfrm>
              <a:off x="7484188" y="2782257"/>
              <a:ext cx="462235" cy="105527"/>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445" name="Rectangle 457">
              <a:extLst>
                <a:ext uri="{FF2B5EF4-FFF2-40B4-BE49-F238E27FC236}">
                  <a16:creationId xmlns:a16="http://schemas.microsoft.com/office/drawing/2014/main" id="{0C13D4C5-0929-47BF-8A21-57B2A9487F44}"/>
                </a:ext>
              </a:extLst>
            </p:cNvPr>
            <p:cNvSpPr>
              <a:spLocks noChangeArrowheads="1"/>
            </p:cNvSpPr>
            <p:nvPr/>
          </p:nvSpPr>
          <p:spPr bwMode="auto">
            <a:xfrm>
              <a:off x="7484188" y="2948721"/>
              <a:ext cx="462235" cy="107012"/>
            </a:xfrm>
            <a:prstGeom prst="rect">
              <a:avLst/>
            </a:pr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46" name="Rectangle 458">
              <a:extLst>
                <a:ext uri="{FF2B5EF4-FFF2-40B4-BE49-F238E27FC236}">
                  <a16:creationId xmlns:a16="http://schemas.microsoft.com/office/drawing/2014/main" id="{F782A022-EC15-464D-B8CD-0F80C336A2A5}"/>
                </a:ext>
              </a:extLst>
            </p:cNvPr>
            <p:cNvSpPr>
              <a:spLocks noChangeArrowheads="1"/>
            </p:cNvSpPr>
            <p:nvPr/>
          </p:nvSpPr>
          <p:spPr bwMode="auto">
            <a:xfrm>
              <a:off x="7484188" y="2948721"/>
              <a:ext cx="462235" cy="107012"/>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49" name="Rectangle 461">
              <a:extLst>
                <a:ext uri="{FF2B5EF4-FFF2-40B4-BE49-F238E27FC236}">
                  <a16:creationId xmlns:a16="http://schemas.microsoft.com/office/drawing/2014/main" id="{266E8BB7-FFE1-4F34-AC04-8B59E48A26C7}"/>
                </a:ext>
              </a:extLst>
            </p:cNvPr>
            <p:cNvSpPr>
              <a:spLocks noChangeArrowheads="1"/>
            </p:cNvSpPr>
            <p:nvPr/>
          </p:nvSpPr>
          <p:spPr bwMode="auto">
            <a:xfrm>
              <a:off x="7484188" y="3116671"/>
              <a:ext cx="462235" cy="105527"/>
            </a:xfrm>
            <a:prstGeom prst="rect">
              <a:avLst/>
            </a:pr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50" name="Rectangle 462">
              <a:extLst>
                <a:ext uri="{FF2B5EF4-FFF2-40B4-BE49-F238E27FC236}">
                  <a16:creationId xmlns:a16="http://schemas.microsoft.com/office/drawing/2014/main" id="{854DA5EC-81FA-4A4B-A6BF-4097C51B50E1}"/>
                </a:ext>
              </a:extLst>
            </p:cNvPr>
            <p:cNvSpPr>
              <a:spLocks noChangeArrowheads="1"/>
            </p:cNvSpPr>
            <p:nvPr/>
          </p:nvSpPr>
          <p:spPr bwMode="auto">
            <a:xfrm>
              <a:off x="7484188" y="3116671"/>
              <a:ext cx="462235" cy="105527"/>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453" name="Rectangle 465">
              <a:extLst>
                <a:ext uri="{FF2B5EF4-FFF2-40B4-BE49-F238E27FC236}">
                  <a16:creationId xmlns:a16="http://schemas.microsoft.com/office/drawing/2014/main" id="{0C0A8A70-CE55-4C14-8C46-90B17B278939}"/>
                </a:ext>
              </a:extLst>
            </p:cNvPr>
            <p:cNvSpPr>
              <a:spLocks noChangeArrowheads="1"/>
            </p:cNvSpPr>
            <p:nvPr/>
          </p:nvSpPr>
          <p:spPr bwMode="auto">
            <a:xfrm>
              <a:off x="7484188" y="3283134"/>
              <a:ext cx="462235" cy="107012"/>
            </a:xfrm>
            <a:prstGeom prst="rect">
              <a:avLst/>
            </a:pr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54" name="Rectangle 466">
              <a:extLst>
                <a:ext uri="{FF2B5EF4-FFF2-40B4-BE49-F238E27FC236}">
                  <a16:creationId xmlns:a16="http://schemas.microsoft.com/office/drawing/2014/main" id="{F53BF3F8-E58B-4D23-888E-A7706CEA7A74}"/>
                </a:ext>
              </a:extLst>
            </p:cNvPr>
            <p:cNvSpPr>
              <a:spLocks noChangeArrowheads="1"/>
            </p:cNvSpPr>
            <p:nvPr/>
          </p:nvSpPr>
          <p:spPr bwMode="auto">
            <a:xfrm>
              <a:off x="7484188" y="3283134"/>
              <a:ext cx="462235" cy="107012"/>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457" name="Rectangle 469">
              <a:extLst>
                <a:ext uri="{FF2B5EF4-FFF2-40B4-BE49-F238E27FC236}">
                  <a16:creationId xmlns:a16="http://schemas.microsoft.com/office/drawing/2014/main" id="{1FC6D73C-B3EB-4B64-9E63-455569A568BE}"/>
                </a:ext>
              </a:extLst>
            </p:cNvPr>
            <p:cNvSpPr>
              <a:spLocks noChangeArrowheads="1"/>
            </p:cNvSpPr>
            <p:nvPr/>
          </p:nvSpPr>
          <p:spPr bwMode="auto">
            <a:xfrm>
              <a:off x="7484188" y="3451085"/>
              <a:ext cx="462235" cy="107012"/>
            </a:xfrm>
            <a:prstGeom prst="rect">
              <a:avLst/>
            </a:pr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58" name="Rectangle 470">
              <a:extLst>
                <a:ext uri="{FF2B5EF4-FFF2-40B4-BE49-F238E27FC236}">
                  <a16:creationId xmlns:a16="http://schemas.microsoft.com/office/drawing/2014/main" id="{C52D7B20-DE04-4F4A-AB95-3BA7E801D6DE}"/>
                </a:ext>
              </a:extLst>
            </p:cNvPr>
            <p:cNvSpPr>
              <a:spLocks noChangeArrowheads="1"/>
            </p:cNvSpPr>
            <p:nvPr/>
          </p:nvSpPr>
          <p:spPr bwMode="auto">
            <a:xfrm>
              <a:off x="7484188" y="3451085"/>
              <a:ext cx="462235" cy="107012"/>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461" name="Rectangle 473">
              <a:extLst>
                <a:ext uri="{FF2B5EF4-FFF2-40B4-BE49-F238E27FC236}">
                  <a16:creationId xmlns:a16="http://schemas.microsoft.com/office/drawing/2014/main" id="{5273E33E-B781-4384-A8D8-BFBCCBD8EC76}"/>
                </a:ext>
              </a:extLst>
            </p:cNvPr>
            <p:cNvSpPr>
              <a:spLocks noChangeArrowheads="1"/>
            </p:cNvSpPr>
            <p:nvPr/>
          </p:nvSpPr>
          <p:spPr bwMode="auto">
            <a:xfrm>
              <a:off x="7484188" y="3619034"/>
              <a:ext cx="462235" cy="98095"/>
            </a:xfrm>
            <a:prstGeom prst="rect">
              <a:avLst/>
            </a:pr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62" name="Rectangle 474">
              <a:extLst>
                <a:ext uri="{FF2B5EF4-FFF2-40B4-BE49-F238E27FC236}">
                  <a16:creationId xmlns:a16="http://schemas.microsoft.com/office/drawing/2014/main" id="{6B1EBA61-9582-46C0-BD5B-A294804E0085}"/>
                </a:ext>
              </a:extLst>
            </p:cNvPr>
            <p:cNvSpPr>
              <a:spLocks noChangeArrowheads="1"/>
            </p:cNvSpPr>
            <p:nvPr/>
          </p:nvSpPr>
          <p:spPr bwMode="auto">
            <a:xfrm>
              <a:off x="7484188" y="3619034"/>
              <a:ext cx="462235" cy="98095"/>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465" name="Rectangle 477">
              <a:extLst>
                <a:ext uri="{FF2B5EF4-FFF2-40B4-BE49-F238E27FC236}">
                  <a16:creationId xmlns:a16="http://schemas.microsoft.com/office/drawing/2014/main" id="{A5F6729A-AEAA-431C-ABCA-1832E9C2E236}"/>
                </a:ext>
              </a:extLst>
            </p:cNvPr>
            <p:cNvSpPr>
              <a:spLocks noChangeArrowheads="1"/>
            </p:cNvSpPr>
            <p:nvPr/>
          </p:nvSpPr>
          <p:spPr bwMode="auto">
            <a:xfrm>
              <a:off x="7484188" y="3785498"/>
              <a:ext cx="462235" cy="99581"/>
            </a:xfrm>
            <a:prstGeom prst="rect">
              <a:avLst/>
            </a:pr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66" name="Rectangle 478">
              <a:extLst>
                <a:ext uri="{FF2B5EF4-FFF2-40B4-BE49-F238E27FC236}">
                  <a16:creationId xmlns:a16="http://schemas.microsoft.com/office/drawing/2014/main" id="{528426F9-F5D7-4D87-8311-18089E0107F5}"/>
                </a:ext>
              </a:extLst>
            </p:cNvPr>
            <p:cNvSpPr>
              <a:spLocks noChangeArrowheads="1"/>
            </p:cNvSpPr>
            <p:nvPr/>
          </p:nvSpPr>
          <p:spPr bwMode="auto">
            <a:xfrm>
              <a:off x="7484188" y="3785498"/>
              <a:ext cx="462235" cy="99581"/>
            </a:xfrm>
            <a:prstGeom prst="rect">
              <a:avLst/>
            </a:pr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489" name="Freeform 501">
              <a:extLst>
                <a:ext uri="{FF2B5EF4-FFF2-40B4-BE49-F238E27FC236}">
                  <a16:creationId xmlns:a16="http://schemas.microsoft.com/office/drawing/2014/main" id="{85C7249A-2401-42F4-B4E8-D3C28D9709DD}"/>
                </a:ext>
              </a:extLst>
            </p:cNvPr>
            <p:cNvSpPr>
              <a:spLocks/>
            </p:cNvSpPr>
            <p:nvPr/>
          </p:nvSpPr>
          <p:spPr bwMode="auto">
            <a:xfrm>
              <a:off x="7484188" y="3451085"/>
              <a:ext cx="92150" cy="107012"/>
            </a:xfrm>
            <a:custGeom>
              <a:avLst/>
              <a:gdLst>
                <a:gd name="T0" fmla="*/ 0 w 62"/>
                <a:gd name="T1" fmla="*/ 0 h 72"/>
                <a:gd name="T2" fmla="*/ 0 w 62"/>
                <a:gd name="T3" fmla="*/ 72 h 72"/>
                <a:gd name="T4" fmla="*/ 11 w 62"/>
                <a:gd name="T5" fmla="*/ 72 h 72"/>
                <a:gd name="T6" fmla="*/ 62 w 62"/>
                <a:gd name="T7" fmla="*/ 0 h 72"/>
                <a:gd name="T8" fmla="*/ 0 w 62"/>
                <a:gd name="T9" fmla="*/ 0 h 72"/>
              </a:gdLst>
              <a:ahLst/>
              <a:cxnLst>
                <a:cxn ang="0">
                  <a:pos x="T0" y="T1"/>
                </a:cxn>
                <a:cxn ang="0">
                  <a:pos x="T2" y="T3"/>
                </a:cxn>
                <a:cxn ang="0">
                  <a:pos x="T4" y="T5"/>
                </a:cxn>
                <a:cxn ang="0">
                  <a:pos x="T6" y="T7"/>
                </a:cxn>
                <a:cxn ang="0">
                  <a:pos x="T8" y="T9"/>
                </a:cxn>
              </a:cxnLst>
              <a:rect l="0" t="0" r="r" b="b"/>
              <a:pathLst>
                <a:path w="62" h="72">
                  <a:moveTo>
                    <a:pt x="0" y="0"/>
                  </a:moveTo>
                  <a:lnTo>
                    <a:pt x="0" y="72"/>
                  </a:lnTo>
                  <a:lnTo>
                    <a:pt x="11" y="72"/>
                  </a:lnTo>
                  <a:lnTo>
                    <a:pt x="62" y="0"/>
                  </a:lnTo>
                  <a:lnTo>
                    <a:pt x="0" y="0"/>
                  </a:lnTo>
                  <a:close/>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90" name="Freeform 502">
              <a:extLst>
                <a:ext uri="{FF2B5EF4-FFF2-40B4-BE49-F238E27FC236}">
                  <a16:creationId xmlns:a16="http://schemas.microsoft.com/office/drawing/2014/main" id="{B4BB13C7-E59C-4355-BD9A-22DEF82F0812}"/>
                </a:ext>
              </a:extLst>
            </p:cNvPr>
            <p:cNvSpPr>
              <a:spLocks/>
            </p:cNvSpPr>
            <p:nvPr/>
          </p:nvSpPr>
          <p:spPr bwMode="auto">
            <a:xfrm>
              <a:off x="7484188" y="3451085"/>
              <a:ext cx="92150" cy="107012"/>
            </a:xfrm>
            <a:custGeom>
              <a:avLst/>
              <a:gdLst>
                <a:gd name="T0" fmla="*/ 0 w 62"/>
                <a:gd name="T1" fmla="*/ 0 h 72"/>
                <a:gd name="T2" fmla="*/ 0 w 62"/>
                <a:gd name="T3" fmla="*/ 72 h 72"/>
                <a:gd name="T4" fmla="*/ 11 w 62"/>
                <a:gd name="T5" fmla="*/ 72 h 72"/>
                <a:gd name="T6" fmla="*/ 62 w 62"/>
                <a:gd name="T7" fmla="*/ 0 h 72"/>
                <a:gd name="T8" fmla="*/ 0 w 62"/>
                <a:gd name="T9" fmla="*/ 0 h 72"/>
              </a:gdLst>
              <a:ahLst/>
              <a:cxnLst>
                <a:cxn ang="0">
                  <a:pos x="T0" y="T1"/>
                </a:cxn>
                <a:cxn ang="0">
                  <a:pos x="T2" y="T3"/>
                </a:cxn>
                <a:cxn ang="0">
                  <a:pos x="T4" y="T5"/>
                </a:cxn>
                <a:cxn ang="0">
                  <a:pos x="T6" y="T7"/>
                </a:cxn>
                <a:cxn ang="0">
                  <a:pos x="T8" y="T9"/>
                </a:cxn>
              </a:cxnLst>
              <a:rect l="0" t="0" r="r" b="b"/>
              <a:pathLst>
                <a:path w="62" h="72">
                  <a:moveTo>
                    <a:pt x="0" y="0"/>
                  </a:moveTo>
                  <a:lnTo>
                    <a:pt x="0" y="72"/>
                  </a:lnTo>
                  <a:lnTo>
                    <a:pt x="11" y="72"/>
                  </a:lnTo>
                  <a:lnTo>
                    <a:pt x="62" y="0"/>
                  </a:lnTo>
                  <a:lnTo>
                    <a:pt x="0" y="0"/>
                  </a:lnTo>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91" name="Freeform 503">
              <a:extLst>
                <a:ext uri="{FF2B5EF4-FFF2-40B4-BE49-F238E27FC236}">
                  <a16:creationId xmlns:a16="http://schemas.microsoft.com/office/drawing/2014/main" id="{FE7B0DBA-1EC7-4F9E-AC9C-24567922C17A}"/>
                </a:ext>
              </a:extLst>
            </p:cNvPr>
            <p:cNvSpPr>
              <a:spLocks/>
            </p:cNvSpPr>
            <p:nvPr/>
          </p:nvSpPr>
          <p:spPr bwMode="auto">
            <a:xfrm>
              <a:off x="7484188" y="3619034"/>
              <a:ext cx="151601" cy="98095"/>
            </a:xfrm>
            <a:custGeom>
              <a:avLst/>
              <a:gdLst>
                <a:gd name="T0" fmla="*/ 0 w 102"/>
                <a:gd name="T1" fmla="*/ 0 h 66"/>
                <a:gd name="T2" fmla="*/ 0 w 102"/>
                <a:gd name="T3" fmla="*/ 66 h 66"/>
                <a:gd name="T4" fmla="*/ 51 w 102"/>
                <a:gd name="T5" fmla="*/ 66 h 66"/>
                <a:gd name="T6" fmla="*/ 102 w 102"/>
                <a:gd name="T7" fmla="*/ 0 h 66"/>
                <a:gd name="T8" fmla="*/ 0 w 102"/>
                <a:gd name="T9" fmla="*/ 0 h 66"/>
              </a:gdLst>
              <a:ahLst/>
              <a:cxnLst>
                <a:cxn ang="0">
                  <a:pos x="T0" y="T1"/>
                </a:cxn>
                <a:cxn ang="0">
                  <a:pos x="T2" y="T3"/>
                </a:cxn>
                <a:cxn ang="0">
                  <a:pos x="T4" y="T5"/>
                </a:cxn>
                <a:cxn ang="0">
                  <a:pos x="T6" y="T7"/>
                </a:cxn>
                <a:cxn ang="0">
                  <a:pos x="T8" y="T9"/>
                </a:cxn>
              </a:cxnLst>
              <a:rect l="0" t="0" r="r" b="b"/>
              <a:pathLst>
                <a:path w="102" h="66">
                  <a:moveTo>
                    <a:pt x="0" y="0"/>
                  </a:moveTo>
                  <a:lnTo>
                    <a:pt x="0" y="66"/>
                  </a:lnTo>
                  <a:lnTo>
                    <a:pt x="51" y="66"/>
                  </a:lnTo>
                  <a:lnTo>
                    <a:pt x="102" y="0"/>
                  </a:lnTo>
                  <a:lnTo>
                    <a:pt x="0" y="0"/>
                  </a:lnTo>
                  <a:close/>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92" name="Freeform 504">
              <a:extLst>
                <a:ext uri="{FF2B5EF4-FFF2-40B4-BE49-F238E27FC236}">
                  <a16:creationId xmlns:a16="http://schemas.microsoft.com/office/drawing/2014/main" id="{AAB004B6-1578-473E-9553-60E551766B18}"/>
                </a:ext>
              </a:extLst>
            </p:cNvPr>
            <p:cNvSpPr>
              <a:spLocks/>
            </p:cNvSpPr>
            <p:nvPr/>
          </p:nvSpPr>
          <p:spPr bwMode="auto">
            <a:xfrm>
              <a:off x="7484188" y="3619034"/>
              <a:ext cx="151601" cy="98095"/>
            </a:xfrm>
            <a:custGeom>
              <a:avLst/>
              <a:gdLst>
                <a:gd name="T0" fmla="*/ 0 w 102"/>
                <a:gd name="T1" fmla="*/ 0 h 66"/>
                <a:gd name="T2" fmla="*/ 0 w 102"/>
                <a:gd name="T3" fmla="*/ 66 h 66"/>
                <a:gd name="T4" fmla="*/ 51 w 102"/>
                <a:gd name="T5" fmla="*/ 66 h 66"/>
                <a:gd name="T6" fmla="*/ 102 w 102"/>
                <a:gd name="T7" fmla="*/ 0 h 66"/>
                <a:gd name="T8" fmla="*/ 0 w 102"/>
                <a:gd name="T9" fmla="*/ 0 h 66"/>
              </a:gdLst>
              <a:ahLst/>
              <a:cxnLst>
                <a:cxn ang="0">
                  <a:pos x="T0" y="T1"/>
                </a:cxn>
                <a:cxn ang="0">
                  <a:pos x="T2" y="T3"/>
                </a:cxn>
                <a:cxn ang="0">
                  <a:pos x="T4" y="T5"/>
                </a:cxn>
                <a:cxn ang="0">
                  <a:pos x="T6" y="T7"/>
                </a:cxn>
                <a:cxn ang="0">
                  <a:pos x="T8" y="T9"/>
                </a:cxn>
              </a:cxnLst>
              <a:rect l="0" t="0" r="r" b="b"/>
              <a:pathLst>
                <a:path w="102" h="66">
                  <a:moveTo>
                    <a:pt x="0" y="0"/>
                  </a:moveTo>
                  <a:lnTo>
                    <a:pt x="0" y="66"/>
                  </a:lnTo>
                  <a:lnTo>
                    <a:pt x="51" y="66"/>
                  </a:lnTo>
                  <a:lnTo>
                    <a:pt x="102" y="0"/>
                  </a:lnTo>
                  <a:lnTo>
                    <a:pt x="0" y="0"/>
                  </a:lnTo>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97" name="Freeform 509">
              <a:extLst>
                <a:ext uri="{FF2B5EF4-FFF2-40B4-BE49-F238E27FC236}">
                  <a16:creationId xmlns:a16="http://schemas.microsoft.com/office/drawing/2014/main" id="{810092F9-D1BE-470D-8228-74E4A6993167}"/>
                </a:ext>
              </a:extLst>
            </p:cNvPr>
            <p:cNvSpPr>
              <a:spLocks/>
            </p:cNvSpPr>
            <p:nvPr/>
          </p:nvSpPr>
          <p:spPr bwMode="auto">
            <a:xfrm>
              <a:off x="7484188" y="3785498"/>
              <a:ext cx="31212" cy="31212"/>
            </a:xfrm>
            <a:custGeom>
              <a:avLst/>
              <a:gdLst>
                <a:gd name="T0" fmla="*/ 0 w 21"/>
                <a:gd name="T1" fmla="*/ 0 h 21"/>
                <a:gd name="T2" fmla="*/ 0 w 21"/>
                <a:gd name="T3" fmla="*/ 21 h 21"/>
                <a:gd name="T4" fmla="*/ 21 w 21"/>
                <a:gd name="T5" fmla="*/ 0 h 21"/>
                <a:gd name="T6" fmla="*/ 0 w 21"/>
                <a:gd name="T7" fmla="*/ 0 h 21"/>
              </a:gdLst>
              <a:ahLst/>
              <a:cxnLst>
                <a:cxn ang="0">
                  <a:pos x="T0" y="T1"/>
                </a:cxn>
                <a:cxn ang="0">
                  <a:pos x="T2" y="T3"/>
                </a:cxn>
                <a:cxn ang="0">
                  <a:pos x="T4" y="T5"/>
                </a:cxn>
                <a:cxn ang="0">
                  <a:pos x="T6" y="T7"/>
                </a:cxn>
              </a:cxnLst>
              <a:rect l="0" t="0" r="r" b="b"/>
              <a:pathLst>
                <a:path w="21" h="21">
                  <a:moveTo>
                    <a:pt x="0" y="0"/>
                  </a:moveTo>
                  <a:lnTo>
                    <a:pt x="0" y="21"/>
                  </a:lnTo>
                  <a:lnTo>
                    <a:pt x="21" y="0"/>
                  </a:lnTo>
                  <a:lnTo>
                    <a:pt x="0" y="0"/>
                  </a:lnTo>
                  <a:close/>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498" name="Freeform 510">
              <a:extLst>
                <a:ext uri="{FF2B5EF4-FFF2-40B4-BE49-F238E27FC236}">
                  <a16:creationId xmlns:a16="http://schemas.microsoft.com/office/drawing/2014/main" id="{A06394FE-027C-46A2-A427-3E7057A6BE6C}"/>
                </a:ext>
              </a:extLst>
            </p:cNvPr>
            <p:cNvSpPr>
              <a:spLocks/>
            </p:cNvSpPr>
            <p:nvPr/>
          </p:nvSpPr>
          <p:spPr bwMode="auto">
            <a:xfrm>
              <a:off x="7484188" y="3785498"/>
              <a:ext cx="31212" cy="31212"/>
            </a:xfrm>
            <a:custGeom>
              <a:avLst/>
              <a:gdLst>
                <a:gd name="T0" fmla="*/ 0 w 21"/>
                <a:gd name="T1" fmla="*/ 0 h 21"/>
                <a:gd name="T2" fmla="*/ 0 w 21"/>
                <a:gd name="T3" fmla="*/ 21 h 21"/>
                <a:gd name="T4" fmla="*/ 21 w 21"/>
                <a:gd name="T5" fmla="*/ 0 h 21"/>
                <a:gd name="T6" fmla="*/ 0 w 21"/>
                <a:gd name="T7" fmla="*/ 0 h 21"/>
              </a:gdLst>
              <a:ahLst/>
              <a:cxnLst>
                <a:cxn ang="0">
                  <a:pos x="T0" y="T1"/>
                </a:cxn>
                <a:cxn ang="0">
                  <a:pos x="T2" y="T3"/>
                </a:cxn>
                <a:cxn ang="0">
                  <a:pos x="T4" y="T5"/>
                </a:cxn>
                <a:cxn ang="0">
                  <a:pos x="T6" y="T7"/>
                </a:cxn>
              </a:cxnLst>
              <a:rect l="0" t="0" r="r" b="b"/>
              <a:pathLst>
                <a:path w="21" h="21">
                  <a:moveTo>
                    <a:pt x="0" y="0"/>
                  </a:moveTo>
                  <a:lnTo>
                    <a:pt x="0" y="21"/>
                  </a:lnTo>
                  <a:lnTo>
                    <a:pt x="21" y="0"/>
                  </a:lnTo>
                  <a:lnTo>
                    <a:pt x="0" y="0"/>
                  </a:lnTo>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525" name="Freeform 537">
              <a:extLst>
                <a:ext uri="{FF2B5EF4-FFF2-40B4-BE49-F238E27FC236}">
                  <a16:creationId xmlns:a16="http://schemas.microsoft.com/office/drawing/2014/main" id="{2FAE6CE4-F5DB-4AEC-A6A5-2A6A39C3E65A}"/>
                </a:ext>
              </a:extLst>
            </p:cNvPr>
            <p:cNvSpPr>
              <a:spLocks/>
            </p:cNvSpPr>
            <p:nvPr/>
          </p:nvSpPr>
          <p:spPr bwMode="auto">
            <a:xfrm>
              <a:off x="7500537" y="3451085"/>
              <a:ext cx="98095" cy="107012"/>
            </a:xfrm>
            <a:custGeom>
              <a:avLst/>
              <a:gdLst>
                <a:gd name="T0" fmla="*/ 15 w 66"/>
                <a:gd name="T1" fmla="*/ 72 h 72"/>
                <a:gd name="T2" fmla="*/ 0 w 66"/>
                <a:gd name="T3" fmla="*/ 72 h 72"/>
                <a:gd name="T4" fmla="*/ 51 w 66"/>
                <a:gd name="T5" fmla="*/ 0 h 72"/>
                <a:gd name="T6" fmla="*/ 66 w 66"/>
                <a:gd name="T7" fmla="*/ 0 h 72"/>
                <a:gd name="T8" fmla="*/ 15 w 66"/>
                <a:gd name="T9" fmla="*/ 72 h 72"/>
              </a:gdLst>
              <a:ahLst/>
              <a:cxnLst>
                <a:cxn ang="0">
                  <a:pos x="T0" y="T1"/>
                </a:cxn>
                <a:cxn ang="0">
                  <a:pos x="T2" y="T3"/>
                </a:cxn>
                <a:cxn ang="0">
                  <a:pos x="T4" y="T5"/>
                </a:cxn>
                <a:cxn ang="0">
                  <a:pos x="T6" y="T7"/>
                </a:cxn>
                <a:cxn ang="0">
                  <a:pos x="T8" y="T9"/>
                </a:cxn>
              </a:cxnLst>
              <a:rect l="0" t="0" r="r" b="b"/>
              <a:pathLst>
                <a:path w="66" h="72">
                  <a:moveTo>
                    <a:pt x="15" y="72"/>
                  </a:moveTo>
                  <a:lnTo>
                    <a:pt x="0" y="72"/>
                  </a:lnTo>
                  <a:lnTo>
                    <a:pt x="51" y="0"/>
                  </a:lnTo>
                  <a:lnTo>
                    <a:pt x="66" y="0"/>
                  </a:lnTo>
                  <a:lnTo>
                    <a:pt x="15" y="72"/>
                  </a:lnTo>
                  <a:close/>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526" name="Freeform 538">
              <a:extLst>
                <a:ext uri="{FF2B5EF4-FFF2-40B4-BE49-F238E27FC236}">
                  <a16:creationId xmlns:a16="http://schemas.microsoft.com/office/drawing/2014/main" id="{3876234E-4740-408B-B19A-38D297E7767C}"/>
                </a:ext>
              </a:extLst>
            </p:cNvPr>
            <p:cNvSpPr>
              <a:spLocks/>
            </p:cNvSpPr>
            <p:nvPr/>
          </p:nvSpPr>
          <p:spPr bwMode="auto">
            <a:xfrm>
              <a:off x="7500537" y="3451085"/>
              <a:ext cx="98095" cy="107012"/>
            </a:xfrm>
            <a:custGeom>
              <a:avLst/>
              <a:gdLst>
                <a:gd name="T0" fmla="*/ 15 w 66"/>
                <a:gd name="T1" fmla="*/ 72 h 72"/>
                <a:gd name="T2" fmla="*/ 0 w 66"/>
                <a:gd name="T3" fmla="*/ 72 h 72"/>
                <a:gd name="T4" fmla="*/ 51 w 66"/>
                <a:gd name="T5" fmla="*/ 0 h 72"/>
                <a:gd name="T6" fmla="*/ 66 w 66"/>
                <a:gd name="T7" fmla="*/ 0 h 72"/>
                <a:gd name="T8" fmla="*/ 15 w 66"/>
                <a:gd name="T9" fmla="*/ 72 h 72"/>
              </a:gdLst>
              <a:ahLst/>
              <a:cxnLst>
                <a:cxn ang="0">
                  <a:pos x="T0" y="T1"/>
                </a:cxn>
                <a:cxn ang="0">
                  <a:pos x="T2" y="T3"/>
                </a:cxn>
                <a:cxn ang="0">
                  <a:pos x="T4" y="T5"/>
                </a:cxn>
                <a:cxn ang="0">
                  <a:pos x="T6" y="T7"/>
                </a:cxn>
                <a:cxn ang="0">
                  <a:pos x="T8" y="T9"/>
                </a:cxn>
              </a:cxnLst>
              <a:rect l="0" t="0" r="r" b="b"/>
              <a:pathLst>
                <a:path w="66" h="72">
                  <a:moveTo>
                    <a:pt x="15" y="72"/>
                  </a:moveTo>
                  <a:lnTo>
                    <a:pt x="0" y="72"/>
                  </a:lnTo>
                  <a:lnTo>
                    <a:pt x="51" y="0"/>
                  </a:lnTo>
                  <a:lnTo>
                    <a:pt x="66" y="0"/>
                  </a:lnTo>
                  <a:lnTo>
                    <a:pt x="15" y="72"/>
                  </a:lnTo>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531" name="Freeform 543">
              <a:extLst>
                <a:ext uri="{FF2B5EF4-FFF2-40B4-BE49-F238E27FC236}">
                  <a16:creationId xmlns:a16="http://schemas.microsoft.com/office/drawing/2014/main" id="{BF1DC8E1-B5C6-4FAD-A245-0B0D97124925}"/>
                </a:ext>
              </a:extLst>
            </p:cNvPr>
            <p:cNvSpPr>
              <a:spLocks/>
            </p:cNvSpPr>
            <p:nvPr/>
          </p:nvSpPr>
          <p:spPr bwMode="auto">
            <a:xfrm>
              <a:off x="7484188" y="3816711"/>
              <a:ext cx="166464" cy="68369"/>
            </a:xfrm>
            <a:custGeom>
              <a:avLst/>
              <a:gdLst>
                <a:gd name="T0" fmla="*/ 112 w 112"/>
                <a:gd name="T1" fmla="*/ 46 h 46"/>
                <a:gd name="T2" fmla="*/ 0 w 112"/>
                <a:gd name="T3" fmla="*/ 46 h 46"/>
                <a:gd name="T4" fmla="*/ 0 w 112"/>
                <a:gd name="T5" fmla="*/ 0 h 46"/>
                <a:gd name="T6" fmla="*/ 0 w 112"/>
                <a:gd name="T7" fmla="*/ 0 h 46"/>
                <a:gd name="T8" fmla="*/ 0 w 112"/>
                <a:gd name="T9" fmla="*/ 46 h 46"/>
                <a:gd name="T10" fmla="*/ 112 w 112"/>
                <a:gd name="T11" fmla="*/ 46 h 46"/>
              </a:gdLst>
              <a:ahLst/>
              <a:cxnLst>
                <a:cxn ang="0">
                  <a:pos x="T0" y="T1"/>
                </a:cxn>
                <a:cxn ang="0">
                  <a:pos x="T2" y="T3"/>
                </a:cxn>
                <a:cxn ang="0">
                  <a:pos x="T4" y="T5"/>
                </a:cxn>
                <a:cxn ang="0">
                  <a:pos x="T6" y="T7"/>
                </a:cxn>
                <a:cxn ang="0">
                  <a:pos x="T8" y="T9"/>
                </a:cxn>
                <a:cxn ang="0">
                  <a:pos x="T10" y="T11"/>
                </a:cxn>
              </a:cxnLst>
              <a:rect l="0" t="0" r="r" b="b"/>
              <a:pathLst>
                <a:path w="112" h="46">
                  <a:moveTo>
                    <a:pt x="112" y="46"/>
                  </a:moveTo>
                  <a:lnTo>
                    <a:pt x="0" y="46"/>
                  </a:lnTo>
                  <a:lnTo>
                    <a:pt x="0" y="0"/>
                  </a:lnTo>
                  <a:lnTo>
                    <a:pt x="0" y="0"/>
                  </a:lnTo>
                  <a:lnTo>
                    <a:pt x="0" y="46"/>
                  </a:lnTo>
                  <a:lnTo>
                    <a:pt x="112" y="46"/>
                  </a:lnTo>
                  <a:close/>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532" name="Freeform 544">
              <a:extLst>
                <a:ext uri="{FF2B5EF4-FFF2-40B4-BE49-F238E27FC236}">
                  <a16:creationId xmlns:a16="http://schemas.microsoft.com/office/drawing/2014/main" id="{2FF59E39-76C3-41BF-8BD8-682DBABD4AEE}"/>
                </a:ext>
              </a:extLst>
            </p:cNvPr>
            <p:cNvSpPr>
              <a:spLocks/>
            </p:cNvSpPr>
            <p:nvPr/>
          </p:nvSpPr>
          <p:spPr bwMode="auto">
            <a:xfrm>
              <a:off x="7484188" y="3816711"/>
              <a:ext cx="166464" cy="68369"/>
            </a:xfrm>
            <a:custGeom>
              <a:avLst/>
              <a:gdLst>
                <a:gd name="T0" fmla="*/ 112 w 112"/>
                <a:gd name="T1" fmla="*/ 46 h 46"/>
                <a:gd name="T2" fmla="*/ 0 w 112"/>
                <a:gd name="T3" fmla="*/ 46 h 46"/>
                <a:gd name="T4" fmla="*/ 0 w 112"/>
                <a:gd name="T5" fmla="*/ 0 h 46"/>
                <a:gd name="T6" fmla="*/ 0 w 112"/>
                <a:gd name="T7" fmla="*/ 0 h 46"/>
                <a:gd name="T8" fmla="*/ 0 w 112"/>
                <a:gd name="T9" fmla="*/ 46 h 46"/>
                <a:gd name="T10" fmla="*/ 112 w 112"/>
                <a:gd name="T11" fmla="*/ 46 h 46"/>
              </a:gdLst>
              <a:ahLst/>
              <a:cxnLst>
                <a:cxn ang="0">
                  <a:pos x="T0" y="T1"/>
                </a:cxn>
                <a:cxn ang="0">
                  <a:pos x="T2" y="T3"/>
                </a:cxn>
                <a:cxn ang="0">
                  <a:pos x="T4" y="T5"/>
                </a:cxn>
                <a:cxn ang="0">
                  <a:pos x="T6" y="T7"/>
                </a:cxn>
                <a:cxn ang="0">
                  <a:pos x="T8" y="T9"/>
                </a:cxn>
                <a:cxn ang="0">
                  <a:pos x="T10" y="T11"/>
                </a:cxn>
              </a:cxnLst>
              <a:rect l="0" t="0" r="r" b="b"/>
              <a:pathLst>
                <a:path w="112" h="46">
                  <a:moveTo>
                    <a:pt x="112" y="46"/>
                  </a:moveTo>
                  <a:lnTo>
                    <a:pt x="0" y="46"/>
                  </a:lnTo>
                  <a:lnTo>
                    <a:pt x="0" y="0"/>
                  </a:lnTo>
                  <a:lnTo>
                    <a:pt x="0" y="0"/>
                  </a:lnTo>
                  <a:lnTo>
                    <a:pt x="0" y="46"/>
                  </a:lnTo>
                  <a:lnTo>
                    <a:pt x="112" y="46"/>
                  </a:lnTo>
                </a:path>
              </a:pathLst>
            </a:custGeom>
            <a:solidFill>
              <a:srgbClr val="5D5FAA"/>
            </a:solidFill>
            <a:ln>
              <a:noFill/>
            </a:ln>
          </p:spPr>
          <p:txBody>
            <a:bodyPr vert="horz" wrap="square" lIns="91440" tIns="45720" rIns="91440" bIns="45720" numCol="1" anchor="t" anchorCtr="0" compatLnSpc="1">
              <a:prstTxWarp prst="textNoShape">
                <a:avLst/>
              </a:prstTxWarp>
            </a:bodyPr>
            <a:lstStyle/>
            <a:p>
              <a:endParaRPr lang="en-US"/>
            </a:p>
          </p:txBody>
        </p:sp>
        <p:sp>
          <p:nvSpPr>
            <p:cNvPr id="540" name="Freeform 552">
              <a:extLst>
                <a:ext uri="{FF2B5EF4-FFF2-40B4-BE49-F238E27FC236}">
                  <a16:creationId xmlns:a16="http://schemas.microsoft.com/office/drawing/2014/main" id="{3E55197E-C2AE-4C16-960A-F50779FB92AC}"/>
                </a:ext>
              </a:extLst>
            </p:cNvPr>
            <p:cNvSpPr>
              <a:spLocks/>
            </p:cNvSpPr>
            <p:nvPr/>
          </p:nvSpPr>
          <p:spPr bwMode="auto">
            <a:xfrm>
              <a:off x="7454462" y="2545938"/>
              <a:ext cx="151601" cy="105527"/>
            </a:xfrm>
            <a:custGeom>
              <a:avLst/>
              <a:gdLst>
                <a:gd name="T0" fmla="*/ 0 w 102"/>
                <a:gd name="T1" fmla="*/ 71 h 71"/>
                <a:gd name="T2" fmla="*/ 0 w 102"/>
                <a:gd name="T3" fmla="*/ 71 h 71"/>
                <a:gd name="T4" fmla="*/ 102 w 102"/>
                <a:gd name="T5" fmla="*/ 0 h 71"/>
                <a:gd name="T6" fmla="*/ 0 w 102"/>
                <a:gd name="T7" fmla="*/ 71 h 71"/>
              </a:gdLst>
              <a:ahLst/>
              <a:cxnLst>
                <a:cxn ang="0">
                  <a:pos x="T0" y="T1"/>
                </a:cxn>
                <a:cxn ang="0">
                  <a:pos x="T2" y="T3"/>
                </a:cxn>
                <a:cxn ang="0">
                  <a:pos x="T4" y="T5"/>
                </a:cxn>
                <a:cxn ang="0">
                  <a:pos x="T6" y="T7"/>
                </a:cxn>
              </a:cxnLst>
              <a:rect l="0" t="0" r="r" b="b"/>
              <a:pathLst>
                <a:path w="102" h="71">
                  <a:moveTo>
                    <a:pt x="0" y="71"/>
                  </a:moveTo>
                  <a:lnTo>
                    <a:pt x="0" y="71"/>
                  </a:lnTo>
                  <a:lnTo>
                    <a:pt x="102" y="0"/>
                  </a:lnTo>
                  <a:lnTo>
                    <a:pt x="0"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559">
              <a:extLst>
                <a:ext uri="{FF2B5EF4-FFF2-40B4-BE49-F238E27FC236}">
                  <a16:creationId xmlns:a16="http://schemas.microsoft.com/office/drawing/2014/main" id="{4E51A41B-7EC5-44B1-8A01-6CA1070D8F56}"/>
                </a:ext>
              </a:extLst>
            </p:cNvPr>
            <p:cNvSpPr>
              <a:spLocks/>
            </p:cNvSpPr>
            <p:nvPr/>
          </p:nvSpPr>
          <p:spPr bwMode="auto">
            <a:xfrm>
              <a:off x="7484188" y="3992092"/>
              <a:ext cx="386434" cy="349277"/>
            </a:xfrm>
            <a:custGeom>
              <a:avLst/>
              <a:gdLst>
                <a:gd name="T0" fmla="*/ 0 w 260"/>
                <a:gd name="T1" fmla="*/ 0 h 235"/>
                <a:gd name="T2" fmla="*/ 0 w 260"/>
                <a:gd name="T3" fmla="*/ 235 h 235"/>
                <a:gd name="T4" fmla="*/ 77 w 260"/>
                <a:gd name="T5" fmla="*/ 235 h 235"/>
                <a:gd name="T6" fmla="*/ 77 w 260"/>
                <a:gd name="T7" fmla="*/ 66 h 235"/>
                <a:gd name="T8" fmla="*/ 260 w 260"/>
                <a:gd name="T9" fmla="*/ 66 h 235"/>
                <a:gd name="T10" fmla="*/ 260 w 260"/>
                <a:gd name="T11" fmla="*/ 0 h 235"/>
                <a:gd name="T12" fmla="*/ 0 w 260"/>
                <a:gd name="T13" fmla="*/ 0 h 235"/>
                <a:gd name="T14" fmla="*/ 0 w 260"/>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235">
                  <a:moveTo>
                    <a:pt x="0" y="0"/>
                  </a:moveTo>
                  <a:lnTo>
                    <a:pt x="0" y="235"/>
                  </a:lnTo>
                  <a:lnTo>
                    <a:pt x="77" y="235"/>
                  </a:lnTo>
                  <a:lnTo>
                    <a:pt x="77" y="66"/>
                  </a:lnTo>
                  <a:lnTo>
                    <a:pt x="260" y="66"/>
                  </a:lnTo>
                  <a:lnTo>
                    <a:pt x="260" y="0"/>
                  </a:lnTo>
                  <a:lnTo>
                    <a:pt x="0" y="0"/>
                  </a:lnTo>
                  <a:lnTo>
                    <a:pt x="0" y="0"/>
                  </a:lnTo>
                  <a:close/>
                </a:path>
              </a:pathLst>
            </a:cu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548" name="Freeform 560">
              <a:extLst>
                <a:ext uri="{FF2B5EF4-FFF2-40B4-BE49-F238E27FC236}">
                  <a16:creationId xmlns:a16="http://schemas.microsoft.com/office/drawing/2014/main" id="{9982567B-7A98-4273-BB75-4652F28B4FC6}"/>
                </a:ext>
              </a:extLst>
            </p:cNvPr>
            <p:cNvSpPr>
              <a:spLocks/>
            </p:cNvSpPr>
            <p:nvPr/>
          </p:nvSpPr>
          <p:spPr bwMode="auto">
            <a:xfrm>
              <a:off x="7552557" y="4060461"/>
              <a:ext cx="318065" cy="280908"/>
            </a:xfrm>
            <a:custGeom>
              <a:avLst/>
              <a:gdLst>
                <a:gd name="T0" fmla="*/ 0 w 214"/>
                <a:gd name="T1" fmla="*/ 189 h 189"/>
                <a:gd name="T2" fmla="*/ 214 w 214"/>
                <a:gd name="T3" fmla="*/ 189 h 189"/>
                <a:gd name="T4" fmla="*/ 214 w 214"/>
                <a:gd name="T5" fmla="*/ 0 h 189"/>
                <a:gd name="T6" fmla="*/ 0 w 214"/>
                <a:gd name="T7" fmla="*/ 0 h 189"/>
                <a:gd name="T8" fmla="*/ 0 w 214"/>
                <a:gd name="T9" fmla="*/ 189 h 189"/>
                <a:gd name="T10" fmla="*/ 0 w 214"/>
                <a:gd name="T11" fmla="*/ 189 h 189"/>
              </a:gdLst>
              <a:ahLst/>
              <a:cxnLst>
                <a:cxn ang="0">
                  <a:pos x="T0" y="T1"/>
                </a:cxn>
                <a:cxn ang="0">
                  <a:pos x="T2" y="T3"/>
                </a:cxn>
                <a:cxn ang="0">
                  <a:pos x="T4" y="T5"/>
                </a:cxn>
                <a:cxn ang="0">
                  <a:pos x="T6" y="T7"/>
                </a:cxn>
                <a:cxn ang="0">
                  <a:pos x="T8" y="T9"/>
                </a:cxn>
                <a:cxn ang="0">
                  <a:pos x="T10" y="T11"/>
                </a:cxn>
              </a:cxnLst>
              <a:rect l="0" t="0" r="r" b="b"/>
              <a:pathLst>
                <a:path w="214" h="189">
                  <a:moveTo>
                    <a:pt x="0" y="189"/>
                  </a:moveTo>
                  <a:lnTo>
                    <a:pt x="214" y="189"/>
                  </a:lnTo>
                  <a:lnTo>
                    <a:pt x="214" y="0"/>
                  </a:lnTo>
                  <a:lnTo>
                    <a:pt x="0" y="0"/>
                  </a:lnTo>
                  <a:lnTo>
                    <a:pt x="0" y="189"/>
                  </a:lnTo>
                  <a:lnTo>
                    <a:pt x="0" y="189"/>
                  </a:lnTo>
                  <a:close/>
                </a:path>
              </a:pathLst>
            </a:custGeom>
            <a:solidFill>
              <a:srgbClr val="6070B5"/>
            </a:solidFill>
            <a:ln>
              <a:noFill/>
            </a:ln>
          </p:spPr>
          <p:txBody>
            <a:bodyPr vert="horz" wrap="square" lIns="91440" tIns="45720" rIns="91440" bIns="45720" numCol="1" anchor="t" anchorCtr="0" compatLnSpc="1">
              <a:prstTxWarp prst="textNoShape">
                <a:avLst/>
              </a:prstTxWarp>
            </a:bodyPr>
            <a:lstStyle/>
            <a:p>
              <a:endParaRPr lang="en-US"/>
            </a:p>
          </p:txBody>
        </p:sp>
        <p:sp>
          <p:nvSpPr>
            <p:cNvPr id="549" name="Freeform 561">
              <a:extLst>
                <a:ext uri="{FF2B5EF4-FFF2-40B4-BE49-F238E27FC236}">
                  <a16:creationId xmlns:a16="http://schemas.microsoft.com/office/drawing/2014/main" id="{BB01D312-4890-4F30-B222-75270414B103}"/>
                </a:ext>
              </a:extLst>
            </p:cNvPr>
            <p:cNvSpPr>
              <a:spLocks/>
            </p:cNvSpPr>
            <p:nvPr/>
          </p:nvSpPr>
          <p:spPr bwMode="auto">
            <a:xfrm>
              <a:off x="2552700" y="2728751"/>
              <a:ext cx="659910" cy="1361435"/>
            </a:xfrm>
            <a:custGeom>
              <a:avLst/>
              <a:gdLst>
                <a:gd name="T0" fmla="*/ 24 w 87"/>
                <a:gd name="T1" fmla="*/ 177 h 179"/>
                <a:gd name="T2" fmla="*/ 8 w 87"/>
                <a:gd name="T3" fmla="*/ 167 h 179"/>
                <a:gd name="T4" fmla="*/ 7 w 87"/>
                <a:gd name="T5" fmla="*/ 136 h 179"/>
                <a:gd name="T6" fmla="*/ 3 w 87"/>
                <a:gd name="T7" fmla="*/ 117 h 179"/>
                <a:gd name="T8" fmla="*/ 14 w 87"/>
                <a:gd name="T9" fmla="*/ 104 h 179"/>
                <a:gd name="T10" fmla="*/ 8 w 87"/>
                <a:gd name="T11" fmla="*/ 87 h 179"/>
                <a:gd name="T12" fmla="*/ 9 w 87"/>
                <a:gd name="T13" fmla="*/ 59 h 179"/>
                <a:gd name="T14" fmla="*/ 18 w 87"/>
                <a:gd name="T15" fmla="*/ 34 h 179"/>
                <a:gd name="T16" fmla="*/ 34 w 87"/>
                <a:gd name="T17" fmla="*/ 16 h 179"/>
                <a:gd name="T18" fmla="*/ 41 w 87"/>
                <a:gd name="T19" fmla="*/ 6 h 179"/>
                <a:gd name="T20" fmla="*/ 52 w 87"/>
                <a:gd name="T21" fmla="*/ 1 h 179"/>
                <a:gd name="T22" fmla="*/ 63 w 87"/>
                <a:gd name="T23" fmla="*/ 12 h 179"/>
                <a:gd name="T24" fmla="*/ 65 w 87"/>
                <a:gd name="T25" fmla="*/ 29 h 179"/>
                <a:gd name="T26" fmla="*/ 84 w 87"/>
                <a:gd name="T27" fmla="*/ 73 h 179"/>
                <a:gd name="T28" fmla="*/ 79 w 87"/>
                <a:gd name="T29" fmla="*/ 98 h 179"/>
                <a:gd name="T30" fmla="*/ 84 w 87"/>
                <a:gd name="T31" fmla="*/ 117 h 179"/>
                <a:gd name="T32" fmla="*/ 83 w 87"/>
                <a:gd name="T33" fmla="*/ 136 h 179"/>
                <a:gd name="T34" fmla="*/ 70 w 87"/>
                <a:gd name="T35" fmla="*/ 153 h 179"/>
                <a:gd name="T36" fmla="*/ 74 w 87"/>
                <a:gd name="T37" fmla="*/ 166 h 179"/>
                <a:gd name="T38" fmla="*/ 62 w 87"/>
                <a:gd name="T39" fmla="*/ 179 h 179"/>
                <a:gd name="T40" fmla="*/ 42 w 87"/>
                <a:gd name="T41" fmla="*/ 175 h 179"/>
                <a:gd name="T42" fmla="*/ 24 w 87"/>
                <a:gd name="T43" fmla="*/ 17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179">
                  <a:moveTo>
                    <a:pt x="24" y="177"/>
                  </a:moveTo>
                  <a:cubicBezTo>
                    <a:pt x="17" y="176"/>
                    <a:pt x="11" y="173"/>
                    <a:pt x="8" y="167"/>
                  </a:cubicBezTo>
                  <a:cubicBezTo>
                    <a:pt x="4" y="158"/>
                    <a:pt x="10" y="146"/>
                    <a:pt x="7" y="136"/>
                  </a:cubicBezTo>
                  <a:cubicBezTo>
                    <a:pt x="5" y="130"/>
                    <a:pt x="0" y="123"/>
                    <a:pt x="3" y="117"/>
                  </a:cubicBezTo>
                  <a:cubicBezTo>
                    <a:pt x="5" y="112"/>
                    <a:pt x="12" y="109"/>
                    <a:pt x="14" y="104"/>
                  </a:cubicBezTo>
                  <a:cubicBezTo>
                    <a:pt x="16" y="98"/>
                    <a:pt x="11" y="93"/>
                    <a:pt x="8" y="87"/>
                  </a:cubicBezTo>
                  <a:cubicBezTo>
                    <a:pt x="4" y="79"/>
                    <a:pt x="6" y="68"/>
                    <a:pt x="9" y="59"/>
                  </a:cubicBezTo>
                  <a:cubicBezTo>
                    <a:pt x="11" y="50"/>
                    <a:pt x="13" y="41"/>
                    <a:pt x="18" y="34"/>
                  </a:cubicBezTo>
                  <a:cubicBezTo>
                    <a:pt x="23" y="27"/>
                    <a:pt x="29" y="23"/>
                    <a:pt x="34" y="16"/>
                  </a:cubicBezTo>
                  <a:cubicBezTo>
                    <a:pt x="36" y="13"/>
                    <a:pt x="38" y="9"/>
                    <a:pt x="41" y="6"/>
                  </a:cubicBezTo>
                  <a:cubicBezTo>
                    <a:pt x="44" y="3"/>
                    <a:pt x="48" y="0"/>
                    <a:pt x="52" y="1"/>
                  </a:cubicBezTo>
                  <a:cubicBezTo>
                    <a:pt x="58" y="1"/>
                    <a:pt x="62" y="7"/>
                    <a:pt x="63" y="12"/>
                  </a:cubicBezTo>
                  <a:cubicBezTo>
                    <a:pt x="65" y="18"/>
                    <a:pt x="64" y="24"/>
                    <a:pt x="65" y="29"/>
                  </a:cubicBezTo>
                  <a:cubicBezTo>
                    <a:pt x="69" y="45"/>
                    <a:pt x="84" y="57"/>
                    <a:pt x="84" y="73"/>
                  </a:cubicBezTo>
                  <a:cubicBezTo>
                    <a:pt x="84" y="82"/>
                    <a:pt x="79" y="90"/>
                    <a:pt x="79" y="98"/>
                  </a:cubicBezTo>
                  <a:cubicBezTo>
                    <a:pt x="80" y="105"/>
                    <a:pt x="82" y="111"/>
                    <a:pt x="84" y="117"/>
                  </a:cubicBezTo>
                  <a:cubicBezTo>
                    <a:pt x="86" y="124"/>
                    <a:pt x="87" y="131"/>
                    <a:pt x="83" y="136"/>
                  </a:cubicBezTo>
                  <a:cubicBezTo>
                    <a:pt x="79" y="142"/>
                    <a:pt x="70" y="146"/>
                    <a:pt x="70" y="153"/>
                  </a:cubicBezTo>
                  <a:cubicBezTo>
                    <a:pt x="70" y="157"/>
                    <a:pt x="74" y="161"/>
                    <a:pt x="74" y="166"/>
                  </a:cubicBezTo>
                  <a:cubicBezTo>
                    <a:pt x="75" y="172"/>
                    <a:pt x="68" y="178"/>
                    <a:pt x="62" y="179"/>
                  </a:cubicBezTo>
                  <a:cubicBezTo>
                    <a:pt x="55" y="179"/>
                    <a:pt x="49" y="175"/>
                    <a:pt x="42" y="175"/>
                  </a:cubicBezTo>
                  <a:cubicBezTo>
                    <a:pt x="36" y="175"/>
                    <a:pt x="30" y="178"/>
                    <a:pt x="24" y="177"/>
                  </a:cubicBezTo>
                  <a:close/>
                </a:path>
              </a:pathLst>
            </a:custGeom>
            <a:solidFill>
              <a:srgbClr val="445392"/>
            </a:solidFill>
            <a:ln>
              <a:noFill/>
            </a:ln>
          </p:spPr>
          <p:txBody>
            <a:bodyPr vert="horz" wrap="square" lIns="91440" tIns="45720" rIns="91440" bIns="45720" numCol="1" anchor="t" anchorCtr="0" compatLnSpc="1">
              <a:prstTxWarp prst="textNoShape">
                <a:avLst/>
              </a:prstTxWarp>
            </a:bodyPr>
            <a:lstStyle/>
            <a:p>
              <a:endParaRPr lang="en-US"/>
            </a:p>
          </p:txBody>
        </p:sp>
        <p:sp>
          <p:nvSpPr>
            <p:cNvPr id="550" name="Freeform 562">
              <a:extLst>
                <a:ext uri="{FF2B5EF4-FFF2-40B4-BE49-F238E27FC236}">
                  <a16:creationId xmlns:a16="http://schemas.microsoft.com/office/drawing/2014/main" id="{7B55C81E-F4AF-4253-87F0-487522FDB6A9}"/>
                </a:ext>
              </a:extLst>
            </p:cNvPr>
            <p:cNvSpPr>
              <a:spLocks/>
            </p:cNvSpPr>
            <p:nvPr/>
          </p:nvSpPr>
          <p:spPr bwMode="auto">
            <a:xfrm>
              <a:off x="2713219" y="3116671"/>
              <a:ext cx="309147" cy="1224697"/>
            </a:xfrm>
            <a:custGeom>
              <a:avLst/>
              <a:gdLst>
                <a:gd name="T0" fmla="*/ 208 w 208"/>
                <a:gd name="T1" fmla="*/ 194 h 824"/>
                <a:gd name="T2" fmla="*/ 193 w 208"/>
                <a:gd name="T3" fmla="*/ 184 h 824"/>
                <a:gd name="T4" fmla="*/ 122 w 208"/>
                <a:gd name="T5" fmla="*/ 297 h 824"/>
                <a:gd name="T6" fmla="*/ 122 w 208"/>
                <a:gd name="T7" fmla="*/ 0 h 824"/>
                <a:gd name="T8" fmla="*/ 107 w 208"/>
                <a:gd name="T9" fmla="*/ 0 h 824"/>
                <a:gd name="T10" fmla="*/ 107 w 208"/>
                <a:gd name="T11" fmla="*/ 522 h 824"/>
                <a:gd name="T12" fmla="*/ 10 w 208"/>
                <a:gd name="T13" fmla="*/ 425 h 824"/>
                <a:gd name="T14" fmla="*/ 0 w 208"/>
                <a:gd name="T15" fmla="*/ 435 h 824"/>
                <a:gd name="T16" fmla="*/ 107 w 208"/>
                <a:gd name="T17" fmla="*/ 543 h 824"/>
                <a:gd name="T18" fmla="*/ 107 w 208"/>
                <a:gd name="T19" fmla="*/ 824 h 824"/>
                <a:gd name="T20" fmla="*/ 122 w 208"/>
                <a:gd name="T21" fmla="*/ 824 h 824"/>
                <a:gd name="T22" fmla="*/ 122 w 208"/>
                <a:gd name="T23" fmla="*/ 328 h 824"/>
                <a:gd name="T24" fmla="*/ 208 w 208"/>
                <a:gd name="T25" fmla="*/ 194 h 824"/>
                <a:gd name="T26" fmla="*/ 208 w 208"/>
                <a:gd name="T27" fmla="*/ 194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824">
                  <a:moveTo>
                    <a:pt x="208" y="194"/>
                  </a:moveTo>
                  <a:lnTo>
                    <a:pt x="193" y="184"/>
                  </a:lnTo>
                  <a:lnTo>
                    <a:pt x="122" y="297"/>
                  </a:lnTo>
                  <a:lnTo>
                    <a:pt x="122" y="0"/>
                  </a:lnTo>
                  <a:lnTo>
                    <a:pt x="107" y="0"/>
                  </a:lnTo>
                  <a:lnTo>
                    <a:pt x="107" y="522"/>
                  </a:lnTo>
                  <a:lnTo>
                    <a:pt x="10" y="425"/>
                  </a:lnTo>
                  <a:lnTo>
                    <a:pt x="0" y="435"/>
                  </a:lnTo>
                  <a:lnTo>
                    <a:pt x="107" y="543"/>
                  </a:lnTo>
                  <a:lnTo>
                    <a:pt x="107" y="824"/>
                  </a:lnTo>
                  <a:lnTo>
                    <a:pt x="122" y="824"/>
                  </a:lnTo>
                  <a:lnTo>
                    <a:pt x="122" y="328"/>
                  </a:lnTo>
                  <a:lnTo>
                    <a:pt x="208" y="194"/>
                  </a:lnTo>
                  <a:lnTo>
                    <a:pt x="208" y="19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563">
              <a:extLst>
                <a:ext uri="{FF2B5EF4-FFF2-40B4-BE49-F238E27FC236}">
                  <a16:creationId xmlns:a16="http://schemas.microsoft.com/office/drawing/2014/main" id="{4235E9CF-4797-4AF9-A566-74DCCAB09407}"/>
                </a:ext>
              </a:extLst>
            </p:cNvPr>
            <p:cNvSpPr>
              <a:spLocks/>
            </p:cNvSpPr>
            <p:nvPr/>
          </p:nvSpPr>
          <p:spPr bwMode="auto">
            <a:xfrm>
              <a:off x="6008309" y="3824142"/>
              <a:ext cx="1135520" cy="517227"/>
            </a:xfrm>
            <a:custGeom>
              <a:avLst/>
              <a:gdLst>
                <a:gd name="T0" fmla="*/ 140 w 150"/>
                <a:gd name="T1" fmla="*/ 68 h 68"/>
                <a:gd name="T2" fmla="*/ 13 w 150"/>
                <a:gd name="T3" fmla="*/ 68 h 68"/>
                <a:gd name="T4" fmla="*/ 2 w 150"/>
                <a:gd name="T5" fmla="*/ 55 h 68"/>
                <a:gd name="T6" fmla="*/ 4 w 150"/>
                <a:gd name="T7" fmla="*/ 40 h 68"/>
                <a:gd name="T8" fmla="*/ 13 w 150"/>
                <a:gd name="T9" fmla="*/ 32 h 68"/>
                <a:gd name="T10" fmla="*/ 23 w 150"/>
                <a:gd name="T11" fmla="*/ 18 h 68"/>
                <a:gd name="T12" fmla="*/ 36 w 150"/>
                <a:gd name="T13" fmla="*/ 9 h 68"/>
                <a:gd name="T14" fmla="*/ 49 w 150"/>
                <a:gd name="T15" fmla="*/ 12 h 68"/>
                <a:gd name="T16" fmla="*/ 68 w 150"/>
                <a:gd name="T17" fmla="*/ 5 h 68"/>
                <a:gd name="T18" fmla="*/ 101 w 150"/>
                <a:gd name="T19" fmla="*/ 5 h 68"/>
                <a:gd name="T20" fmla="*/ 144 w 150"/>
                <a:gd name="T21" fmla="*/ 34 h 68"/>
                <a:gd name="T22" fmla="*/ 140 w 150"/>
                <a:gd name="T2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68">
                  <a:moveTo>
                    <a:pt x="140" y="68"/>
                  </a:moveTo>
                  <a:cubicBezTo>
                    <a:pt x="13" y="68"/>
                    <a:pt x="13" y="68"/>
                    <a:pt x="13" y="68"/>
                  </a:cubicBezTo>
                  <a:cubicBezTo>
                    <a:pt x="9" y="65"/>
                    <a:pt x="5" y="60"/>
                    <a:pt x="2" y="55"/>
                  </a:cubicBezTo>
                  <a:cubicBezTo>
                    <a:pt x="0" y="50"/>
                    <a:pt x="0" y="44"/>
                    <a:pt x="4" y="40"/>
                  </a:cubicBezTo>
                  <a:cubicBezTo>
                    <a:pt x="6" y="36"/>
                    <a:pt x="10" y="35"/>
                    <a:pt x="13" y="32"/>
                  </a:cubicBezTo>
                  <a:cubicBezTo>
                    <a:pt x="17" y="28"/>
                    <a:pt x="19" y="23"/>
                    <a:pt x="23" y="18"/>
                  </a:cubicBezTo>
                  <a:cubicBezTo>
                    <a:pt x="26" y="13"/>
                    <a:pt x="31" y="8"/>
                    <a:pt x="36" y="9"/>
                  </a:cubicBezTo>
                  <a:cubicBezTo>
                    <a:pt x="41" y="9"/>
                    <a:pt x="45" y="12"/>
                    <a:pt x="49" y="12"/>
                  </a:cubicBezTo>
                  <a:cubicBezTo>
                    <a:pt x="56" y="13"/>
                    <a:pt x="62" y="8"/>
                    <a:pt x="68" y="5"/>
                  </a:cubicBezTo>
                  <a:cubicBezTo>
                    <a:pt x="78" y="0"/>
                    <a:pt x="90" y="2"/>
                    <a:pt x="101" y="5"/>
                  </a:cubicBezTo>
                  <a:cubicBezTo>
                    <a:pt x="118" y="10"/>
                    <a:pt x="135" y="19"/>
                    <a:pt x="144" y="34"/>
                  </a:cubicBezTo>
                  <a:cubicBezTo>
                    <a:pt x="150" y="45"/>
                    <a:pt x="148" y="59"/>
                    <a:pt x="140" y="68"/>
                  </a:cubicBezTo>
                  <a:close/>
                </a:path>
              </a:pathLst>
            </a:custGeom>
            <a:solidFill>
              <a:srgbClr val="445392"/>
            </a:solidFill>
            <a:ln>
              <a:noFill/>
            </a:ln>
          </p:spPr>
          <p:txBody>
            <a:bodyPr vert="horz" wrap="square" lIns="91440" tIns="45720" rIns="91440" bIns="45720" numCol="1" anchor="t" anchorCtr="0" compatLnSpc="1">
              <a:prstTxWarp prst="textNoShape">
                <a:avLst/>
              </a:prstTxWarp>
            </a:bodyPr>
            <a:lstStyle/>
            <a:p>
              <a:endParaRPr lang="en-US"/>
            </a:p>
          </p:txBody>
        </p:sp>
        <p:sp>
          <p:nvSpPr>
            <p:cNvPr id="552" name="Freeform 564">
              <a:extLst>
                <a:ext uri="{FF2B5EF4-FFF2-40B4-BE49-F238E27FC236}">
                  <a16:creationId xmlns:a16="http://schemas.microsoft.com/office/drawing/2014/main" id="{E7FA80DA-D251-4DFD-AE59-21793734191A}"/>
                </a:ext>
              </a:extLst>
            </p:cNvPr>
            <p:cNvSpPr>
              <a:spLocks/>
            </p:cNvSpPr>
            <p:nvPr/>
          </p:nvSpPr>
          <p:spPr bwMode="auto">
            <a:xfrm>
              <a:off x="6651869" y="3214765"/>
              <a:ext cx="1098364" cy="951221"/>
            </a:xfrm>
            <a:custGeom>
              <a:avLst/>
              <a:gdLst>
                <a:gd name="T0" fmla="*/ 59 w 145"/>
                <a:gd name="T1" fmla="*/ 124 h 125"/>
                <a:gd name="T2" fmla="*/ 40 w 145"/>
                <a:gd name="T3" fmla="*/ 114 h 125"/>
                <a:gd name="T4" fmla="*/ 29 w 145"/>
                <a:gd name="T5" fmla="*/ 90 h 125"/>
                <a:gd name="T6" fmla="*/ 1 w 145"/>
                <a:gd name="T7" fmla="*/ 67 h 125"/>
                <a:gd name="T8" fmla="*/ 9 w 145"/>
                <a:gd name="T9" fmla="*/ 51 h 125"/>
                <a:gd name="T10" fmla="*/ 26 w 145"/>
                <a:gd name="T11" fmla="*/ 40 h 125"/>
                <a:gd name="T12" fmla="*/ 48 w 145"/>
                <a:gd name="T13" fmla="*/ 10 h 125"/>
                <a:gd name="T14" fmla="*/ 98 w 145"/>
                <a:gd name="T15" fmla="*/ 11 h 125"/>
                <a:gd name="T16" fmla="*/ 128 w 145"/>
                <a:gd name="T17" fmla="*/ 27 h 125"/>
                <a:gd name="T18" fmla="*/ 138 w 145"/>
                <a:gd name="T19" fmla="*/ 56 h 125"/>
                <a:gd name="T20" fmla="*/ 134 w 145"/>
                <a:gd name="T21" fmla="*/ 71 h 125"/>
                <a:gd name="T22" fmla="*/ 139 w 145"/>
                <a:gd name="T23" fmla="*/ 83 h 125"/>
                <a:gd name="T24" fmla="*/ 123 w 145"/>
                <a:gd name="T25" fmla="*/ 117 h 125"/>
                <a:gd name="T26" fmla="*/ 88 w 145"/>
                <a:gd name="T27" fmla="*/ 119 h 125"/>
                <a:gd name="T28" fmla="*/ 59 w 145"/>
                <a:gd name="T29"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25">
                  <a:moveTo>
                    <a:pt x="59" y="124"/>
                  </a:moveTo>
                  <a:cubicBezTo>
                    <a:pt x="51" y="124"/>
                    <a:pt x="44" y="120"/>
                    <a:pt x="40" y="114"/>
                  </a:cubicBezTo>
                  <a:cubicBezTo>
                    <a:pt x="35" y="107"/>
                    <a:pt x="35" y="97"/>
                    <a:pt x="29" y="90"/>
                  </a:cubicBezTo>
                  <a:cubicBezTo>
                    <a:pt x="21" y="81"/>
                    <a:pt x="3" y="80"/>
                    <a:pt x="1" y="67"/>
                  </a:cubicBezTo>
                  <a:cubicBezTo>
                    <a:pt x="0" y="61"/>
                    <a:pt x="4" y="55"/>
                    <a:pt x="9" y="51"/>
                  </a:cubicBezTo>
                  <a:cubicBezTo>
                    <a:pt x="15" y="47"/>
                    <a:pt x="21" y="44"/>
                    <a:pt x="26" y="40"/>
                  </a:cubicBezTo>
                  <a:cubicBezTo>
                    <a:pt x="35" y="32"/>
                    <a:pt x="38" y="18"/>
                    <a:pt x="48" y="10"/>
                  </a:cubicBezTo>
                  <a:cubicBezTo>
                    <a:pt x="62" y="0"/>
                    <a:pt x="82" y="5"/>
                    <a:pt x="98" y="11"/>
                  </a:cubicBezTo>
                  <a:cubicBezTo>
                    <a:pt x="108" y="15"/>
                    <a:pt x="119" y="19"/>
                    <a:pt x="128" y="27"/>
                  </a:cubicBezTo>
                  <a:cubicBezTo>
                    <a:pt x="136" y="34"/>
                    <a:pt x="141" y="46"/>
                    <a:pt x="138" y="56"/>
                  </a:cubicBezTo>
                  <a:cubicBezTo>
                    <a:pt x="137" y="61"/>
                    <a:pt x="133" y="66"/>
                    <a:pt x="134" y="71"/>
                  </a:cubicBezTo>
                  <a:cubicBezTo>
                    <a:pt x="134" y="76"/>
                    <a:pt x="138" y="79"/>
                    <a:pt x="139" y="83"/>
                  </a:cubicBezTo>
                  <a:cubicBezTo>
                    <a:pt x="145" y="96"/>
                    <a:pt x="135" y="111"/>
                    <a:pt x="123" y="117"/>
                  </a:cubicBezTo>
                  <a:cubicBezTo>
                    <a:pt x="111" y="122"/>
                    <a:pt x="100" y="119"/>
                    <a:pt x="88" y="119"/>
                  </a:cubicBezTo>
                  <a:cubicBezTo>
                    <a:pt x="78" y="120"/>
                    <a:pt x="69" y="125"/>
                    <a:pt x="59" y="124"/>
                  </a:cubicBezTo>
                  <a:close/>
                </a:path>
              </a:pathLst>
            </a:custGeom>
            <a:solidFill>
              <a:srgbClr val="1BBFA4"/>
            </a:solidFill>
            <a:ln>
              <a:noFill/>
            </a:ln>
          </p:spPr>
          <p:txBody>
            <a:bodyPr vert="horz" wrap="square" lIns="91440" tIns="45720" rIns="91440" bIns="45720" numCol="1" anchor="t" anchorCtr="0" compatLnSpc="1">
              <a:prstTxWarp prst="textNoShape">
                <a:avLst/>
              </a:prstTxWarp>
            </a:bodyPr>
            <a:lstStyle/>
            <a:p>
              <a:endParaRPr lang="en-US"/>
            </a:p>
          </p:txBody>
        </p:sp>
        <p:sp>
          <p:nvSpPr>
            <p:cNvPr id="553" name="Freeform 565">
              <a:extLst>
                <a:ext uri="{FF2B5EF4-FFF2-40B4-BE49-F238E27FC236}">
                  <a16:creationId xmlns:a16="http://schemas.microsoft.com/office/drawing/2014/main" id="{C6436E64-A2FD-4716-BA31-41BC1C090BBF}"/>
                </a:ext>
              </a:extLst>
            </p:cNvPr>
            <p:cNvSpPr>
              <a:spLocks/>
            </p:cNvSpPr>
            <p:nvPr/>
          </p:nvSpPr>
          <p:spPr bwMode="auto">
            <a:xfrm>
              <a:off x="7106672" y="3421359"/>
              <a:ext cx="294284" cy="920010"/>
            </a:xfrm>
            <a:custGeom>
              <a:avLst/>
              <a:gdLst>
                <a:gd name="T0" fmla="*/ 198 w 198"/>
                <a:gd name="T1" fmla="*/ 286 h 619"/>
                <a:gd name="T2" fmla="*/ 188 w 198"/>
                <a:gd name="T3" fmla="*/ 276 h 619"/>
                <a:gd name="T4" fmla="*/ 101 w 198"/>
                <a:gd name="T5" fmla="*/ 373 h 619"/>
                <a:gd name="T6" fmla="*/ 101 w 198"/>
                <a:gd name="T7" fmla="*/ 0 h 619"/>
                <a:gd name="T8" fmla="*/ 86 w 198"/>
                <a:gd name="T9" fmla="*/ 0 h 619"/>
                <a:gd name="T10" fmla="*/ 86 w 198"/>
                <a:gd name="T11" fmla="*/ 225 h 619"/>
                <a:gd name="T12" fmla="*/ 10 w 198"/>
                <a:gd name="T13" fmla="*/ 123 h 619"/>
                <a:gd name="T14" fmla="*/ 0 w 198"/>
                <a:gd name="T15" fmla="*/ 133 h 619"/>
                <a:gd name="T16" fmla="*/ 86 w 198"/>
                <a:gd name="T17" fmla="*/ 256 h 619"/>
                <a:gd name="T18" fmla="*/ 86 w 198"/>
                <a:gd name="T19" fmla="*/ 619 h 619"/>
                <a:gd name="T20" fmla="*/ 101 w 198"/>
                <a:gd name="T21" fmla="*/ 619 h 619"/>
                <a:gd name="T22" fmla="*/ 101 w 198"/>
                <a:gd name="T23" fmla="*/ 399 h 619"/>
                <a:gd name="T24" fmla="*/ 198 w 198"/>
                <a:gd name="T25" fmla="*/ 286 h 619"/>
                <a:gd name="T26" fmla="*/ 198 w 198"/>
                <a:gd name="T27" fmla="*/ 28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8" h="619">
                  <a:moveTo>
                    <a:pt x="198" y="286"/>
                  </a:moveTo>
                  <a:lnTo>
                    <a:pt x="188" y="276"/>
                  </a:lnTo>
                  <a:lnTo>
                    <a:pt x="101" y="373"/>
                  </a:lnTo>
                  <a:lnTo>
                    <a:pt x="101" y="0"/>
                  </a:lnTo>
                  <a:lnTo>
                    <a:pt x="86" y="0"/>
                  </a:lnTo>
                  <a:lnTo>
                    <a:pt x="86" y="225"/>
                  </a:lnTo>
                  <a:lnTo>
                    <a:pt x="10" y="123"/>
                  </a:lnTo>
                  <a:lnTo>
                    <a:pt x="0" y="133"/>
                  </a:lnTo>
                  <a:lnTo>
                    <a:pt x="86" y="256"/>
                  </a:lnTo>
                  <a:lnTo>
                    <a:pt x="86" y="619"/>
                  </a:lnTo>
                  <a:lnTo>
                    <a:pt x="101" y="619"/>
                  </a:lnTo>
                  <a:lnTo>
                    <a:pt x="101" y="399"/>
                  </a:lnTo>
                  <a:lnTo>
                    <a:pt x="198" y="286"/>
                  </a:lnTo>
                  <a:lnTo>
                    <a:pt x="198" y="286"/>
                  </a:lnTo>
                  <a:close/>
                </a:path>
              </a:pathLst>
            </a:custGeom>
            <a:solidFill>
              <a:srgbClr val="195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8" name="TextBox 987">
            <a:extLst>
              <a:ext uri="{FF2B5EF4-FFF2-40B4-BE49-F238E27FC236}">
                <a16:creationId xmlns:a16="http://schemas.microsoft.com/office/drawing/2014/main" id="{07DF6946-21F3-4A6D-B894-9BD68288FDC3}"/>
              </a:ext>
            </a:extLst>
          </p:cNvPr>
          <p:cNvSpPr txBox="1"/>
          <p:nvPr/>
        </p:nvSpPr>
        <p:spPr>
          <a:xfrm>
            <a:off x="648772" y="5731345"/>
            <a:ext cx="2449394" cy="646331"/>
          </a:xfrm>
          <a:prstGeom prst="rect">
            <a:avLst/>
          </a:prstGeom>
          <a:noFill/>
        </p:spPr>
        <p:txBody>
          <a:bodyPr wrap="square" lIns="0" tIns="0" rIns="0" bIns="0" rtlCol="0" anchor="ctr">
            <a:spAutoFit/>
          </a:bodyPr>
          <a:lstStyle/>
          <a:p>
            <a:pPr algn="ct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992" name="TextBox 991">
            <a:extLst>
              <a:ext uri="{FF2B5EF4-FFF2-40B4-BE49-F238E27FC236}">
                <a16:creationId xmlns:a16="http://schemas.microsoft.com/office/drawing/2014/main" id="{38E5B53C-A3A5-41A8-959C-6C4ED6B41374}"/>
              </a:ext>
            </a:extLst>
          </p:cNvPr>
          <p:cNvSpPr txBox="1"/>
          <p:nvPr/>
        </p:nvSpPr>
        <p:spPr>
          <a:xfrm>
            <a:off x="3463793" y="5731345"/>
            <a:ext cx="2449394" cy="646331"/>
          </a:xfrm>
          <a:prstGeom prst="rect">
            <a:avLst/>
          </a:prstGeom>
          <a:noFill/>
        </p:spPr>
        <p:txBody>
          <a:bodyPr wrap="square" lIns="0" tIns="0" rIns="0" bIns="0" rtlCol="0" anchor="ctr">
            <a:spAutoFit/>
          </a:bodyPr>
          <a:lstStyle/>
          <a:p>
            <a:pPr algn="ct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996" name="TextBox 995">
            <a:extLst>
              <a:ext uri="{FF2B5EF4-FFF2-40B4-BE49-F238E27FC236}">
                <a16:creationId xmlns:a16="http://schemas.microsoft.com/office/drawing/2014/main" id="{5B32A013-0C93-46F7-B7F8-1EF1E73BF2D7}"/>
              </a:ext>
            </a:extLst>
          </p:cNvPr>
          <p:cNvSpPr txBox="1"/>
          <p:nvPr/>
        </p:nvSpPr>
        <p:spPr>
          <a:xfrm>
            <a:off x="6278814" y="5731345"/>
            <a:ext cx="2449394" cy="646331"/>
          </a:xfrm>
          <a:prstGeom prst="rect">
            <a:avLst/>
          </a:prstGeom>
          <a:noFill/>
        </p:spPr>
        <p:txBody>
          <a:bodyPr wrap="square" lIns="0" tIns="0" rIns="0" bIns="0" rtlCol="0" anchor="ctr">
            <a:spAutoFit/>
          </a:bodyPr>
          <a:lstStyle/>
          <a:p>
            <a:pPr algn="ct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1000" name="TextBox 999">
            <a:extLst>
              <a:ext uri="{FF2B5EF4-FFF2-40B4-BE49-F238E27FC236}">
                <a16:creationId xmlns:a16="http://schemas.microsoft.com/office/drawing/2014/main" id="{4AE4C108-F9BB-46B6-9324-B0EBB1ACE7D7}"/>
              </a:ext>
            </a:extLst>
          </p:cNvPr>
          <p:cNvSpPr txBox="1"/>
          <p:nvPr/>
        </p:nvSpPr>
        <p:spPr>
          <a:xfrm>
            <a:off x="9093834" y="5731345"/>
            <a:ext cx="2449394" cy="646331"/>
          </a:xfrm>
          <a:prstGeom prst="rect">
            <a:avLst/>
          </a:prstGeom>
          <a:noFill/>
        </p:spPr>
        <p:txBody>
          <a:bodyPr wrap="square" lIns="0" tIns="0" rIns="0" bIns="0" rtlCol="0" anchor="ctr">
            <a:spAutoFit/>
          </a:bodyPr>
          <a:lstStyle/>
          <a:p>
            <a:pPr algn="ct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3" name="Oval 2">
            <a:extLst>
              <a:ext uri="{FF2B5EF4-FFF2-40B4-BE49-F238E27FC236}">
                <a16:creationId xmlns:a16="http://schemas.microsoft.com/office/drawing/2014/main" id="{C9E51FD6-77B3-44FB-BF10-DB9A230130E0}"/>
              </a:ext>
            </a:extLst>
          </p:cNvPr>
          <p:cNvSpPr/>
          <p:nvPr/>
        </p:nvSpPr>
        <p:spPr>
          <a:xfrm>
            <a:off x="1705963" y="4218542"/>
            <a:ext cx="335015" cy="335015"/>
          </a:xfrm>
          <a:prstGeom prst="ellipse">
            <a:avLst/>
          </a:prstGeom>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5" name="Oval 244">
            <a:extLst>
              <a:ext uri="{FF2B5EF4-FFF2-40B4-BE49-F238E27FC236}">
                <a16:creationId xmlns:a16="http://schemas.microsoft.com/office/drawing/2014/main" id="{42C41347-CB1C-4374-9C30-18F697C41414}"/>
              </a:ext>
            </a:extLst>
          </p:cNvPr>
          <p:cNvSpPr/>
          <p:nvPr/>
        </p:nvSpPr>
        <p:spPr>
          <a:xfrm>
            <a:off x="4520984" y="4218542"/>
            <a:ext cx="335015" cy="335015"/>
          </a:xfrm>
          <a:prstGeom prst="ellipse">
            <a:avLst/>
          </a:prstGeom>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Oval 245">
            <a:extLst>
              <a:ext uri="{FF2B5EF4-FFF2-40B4-BE49-F238E27FC236}">
                <a16:creationId xmlns:a16="http://schemas.microsoft.com/office/drawing/2014/main" id="{DB5B87CE-0551-43E4-AF6A-34626B9DC2FF}"/>
              </a:ext>
            </a:extLst>
          </p:cNvPr>
          <p:cNvSpPr/>
          <p:nvPr/>
        </p:nvSpPr>
        <p:spPr>
          <a:xfrm>
            <a:off x="7336005" y="4218542"/>
            <a:ext cx="335015" cy="335015"/>
          </a:xfrm>
          <a:prstGeom prst="ellipse">
            <a:avLst/>
          </a:prstGeom>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Oval 246">
            <a:extLst>
              <a:ext uri="{FF2B5EF4-FFF2-40B4-BE49-F238E27FC236}">
                <a16:creationId xmlns:a16="http://schemas.microsoft.com/office/drawing/2014/main" id="{A2ED1736-84EC-441E-A506-88DE2541AECF}"/>
              </a:ext>
            </a:extLst>
          </p:cNvPr>
          <p:cNvSpPr/>
          <p:nvPr/>
        </p:nvSpPr>
        <p:spPr>
          <a:xfrm>
            <a:off x="10151025" y="4218542"/>
            <a:ext cx="335015" cy="335015"/>
          </a:xfrm>
          <a:prstGeom prst="ellipse">
            <a:avLst/>
          </a:prstGeom>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Oval 262">
            <a:extLst>
              <a:ext uri="{FF2B5EF4-FFF2-40B4-BE49-F238E27FC236}">
                <a16:creationId xmlns:a16="http://schemas.microsoft.com/office/drawing/2014/main" id="{84FB8B27-3A55-4914-ACF8-F276D0A44D11}"/>
              </a:ext>
            </a:extLst>
          </p:cNvPr>
          <p:cNvSpPr/>
          <p:nvPr/>
        </p:nvSpPr>
        <p:spPr>
          <a:xfrm>
            <a:off x="1582460" y="4590575"/>
            <a:ext cx="582023" cy="582019"/>
          </a:xfrm>
          <a:prstGeom prst="ellipse">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Oval 263">
            <a:extLst>
              <a:ext uri="{FF2B5EF4-FFF2-40B4-BE49-F238E27FC236}">
                <a16:creationId xmlns:a16="http://schemas.microsoft.com/office/drawing/2014/main" id="{0DD2DB41-DC11-424F-A284-8872C813B4E8}"/>
              </a:ext>
            </a:extLst>
          </p:cNvPr>
          <p:cNvSpPr/>
          <p:nvPr/>
        </p:nvSpPr>
        <p:spPr>
          <a:xfrm>
            <a:off x="4397481" y="4590575"/>
            <a:ext cx="582023" cy="582019"/>
          </a:xfrm>
          <a:prstGeom prst="ellipse">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7" name="Group 256">
            <a:extLst>
              <a:ext uri="{FF2B5EF4-FFF2-40B4-BE49-F238E27FC236}">
                <a16:creationId xmlns:a16="http://schemas.microsoft.com/office/drawing/2014/main" id="{07EB2278-6E96-44C6-A928-D7C3A5B329F3}"/>
              </a:ext>
            </a:extLst>
          </p:cNvPr>
          <p:cNvGrpSpPr/>
          <p:nvPr/>
        </p:nvGrpSpPr>
        <p:grpSpPr>
          <a:xfrm>
            <a:off x="4515453" y="4700609"/>
            <a:ext cx="346075" cy="361951"/>
            <a:chOff x="5554663" y="1803400"/>
            <a:chExt cx="346075" cy="361951"/>
          </a:xfrm>
          <a:solidFill>
            <a:srgbClr val="FF65A7"/>
          </a:solidFill>
        </p:grpSpPr>
        <p:sp>
          <p:nvSpPr>
            <p:cNvPr id="258" name="Freeform 122">
              <a:extLst>
                <a:ext uri="{FF2B5EF4-FFF2-40B4-BE49-F238E27FC236}">
                  <a16:creationId xmlns:a16="http://schemas.microsoft.com/office/drawing/2014/main" id="{2B82756A-6D6A-464E-9E54-64DAC1FC6FCD}"/>
                </a:ext>
              </a:extLst>
            </p:cNvPr>
            <p:cNvSpPr>
              <a:spLocks/>
            </p:cNvSpPr>
            <p:nvPr/>
          </p:nvSpPr>
          <p:spPr bwMode="auto">
            <a:xfrm>
              <a:off x="5840413" y="2074863"/>
              <a:ext cx="60325" cy="90488"/>
            </a:xfrm>
            <a:custGeom>
              <a:avLst/>
              <a:gdLst>
                <a:gd name="T0" fmla="*/ 10 w 16"/>
                <a:gd name="T1" fmla="*/ 1 h 24"/>
                <a:gd name="T2" fmla="*/ 6 w 16"/>
                <a:gd name="T3" fmla="*/ 1 h 24"/>
                <a:gd name="T4" fmla="*/ 0 w 16"/>
                <a:gd name="T5" fmla="*/ 16 h 24"/>
                <a:gd name="T6" fmla="*/ 8 w 16"/>
                <a:gd name="T7" fmla="*/ 24 h 24"/>
                <a:gd name="T8" fmla="*/ 16 w 16"/>
                <a:gd name="T9" fmla="*/ 16 h 24"/>
                <a:gd name="T10" fmla="*/ 10 w 16"/>
                <a:gd name="T11" fmla="*/ 1 h 24"/>
              </a:gdLst>
              <a:ahLst/>
              <a:cxnLst>
                <a:cxn ang="0">
                  <a:pos x="T0" y="T1"/>
                </a:cxn>
                <a:cxn ang="0">
                  <a:pos x="T2" y="T3"/>
                </a:cxn>
                <a:cxn ang="0">
                  <a:pos x="T4" y="T5"/>
                </a:cxn>
                <a:cxn ang="0">
                  <a:pos x="T6" y="T7"/>
                </a:cxn>
                <a:cxn ang="0">
                  <a:pos x="T8" y="T9"/>
                </a:cxn>
                <a:cxn ang="0">
                  <a:pos x="T10" y="T11"/>
                </a:cxn>
              </a:cxnLst>
              <a:rect l="0" t="0" r="r" b="b"/>
              <a:pathLst>
                <a:path w="16" h="24">
                  <a:moveTo>
                    <a:pt x="10" y="1"/>
                  </a:moveTo>
                  <a:cubicBezTo>
                    <a:pt x="9" y="0"/>
                    <a:pt x="7" y="0"/>
                    <a:pt x="6" y="1"/>
                  </a:cubicBezTo>
                  <a:cubicBezTo>
                    <a:pt x="5" y="3"/>
                    <a:pt x="0" y="12"/>
                    <a:pt x="0" y="16"/>
                  </a:cubicBezTo>
                  <a:cubicBezTo>
                    <a:pt x="0" y="20"/>
                    <a:pt x="4" y="24"/>
                    <a:pt x="8" y="24"/>
                  </a:cubicBezTo>
                  <a:cubicBezTo>
                    <a:pt x="13" y="24"/>
                    <a:pt x="16" y="20"/>
                    <a:pt x="16" y="16"/>
                  </a:cubicBezTo>
                  <a:cubicBezTo>
                    <a:pt x="16" y="12"/>
                    <a:pt x="11"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Freeform 123">
              <a:extLst>
                <a:ext uri="{FF2B5EF4-FFF2-40B4-BE49-F238E27FC236}">
                  <a16:creationId xmlns:a16="http://schemas.microsoft.com/office/drawing/2014/main" id="{2DD86F99-1AC3-4AAC-85EB-AB964AC4E9C4}"/>
                </a:ext>
              </a:extLst>
            </p:cNvPr>
            <p:cNvSpPr>
              <a:spLocks/>
            </p:cNvSpPr>
            <p:nvPr/>
          </p:nvSpPr>
          <p:spPr bwMode="auto">
            <a:xfrm>
              <a:off x="5554663" y="1908175"/>
              <a:ext cx="46038" cy="90488"/>
            </a:xfrm>
            <a:custGeom>
              <a:avLst/>
              <a:gdLst>
                <a:gd name="T0" fmla="*/ 10 w 12"/>
                <a:gd name="T1" fmla="*/ 0 h 24"/>
                <a:gd name="T2" fmla="*/ 2 w 12"/>
                <a:gd name="T3" fmla="*/ 0 h 24"/>
                <a:gd name="T4" fmla="*/ 0 w 12"/>
                <a:gd name="T5" fmla="*/ 2 h 24"/>
                <a:gd name="T6" fmla="*/ 0 w 12"/>
                <a:gd name="T7" fmla="*/ 22 h 24"/>
                <a:gd name="T8" fmla="*/ 2 w 12"/>
                <a:gd name="T9" fmla="*/ 24 h 24"/>
                <a:gd name="T10" fmla="*/ 10 w 12"/>
                <a:gd name="T11" fmla="*/ 24 h 24"/>
                <a:gd name="T12" fmla="*/ 12 w 12"/>
                <a:gd name="T13" fmla="*/ 22 h 24"/>
                <a:gd name="T14" fmla="*/ 12 w 12"/>
                <a:gd name="T15" fmla="*/ 2 h 24"/>
                <a:gd name="T16" fmla="*/ 10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10" y="0"/>
                  </a:moveTo>
                  <a:cubicBezTo>
                    <a:pt x="2" y="0"/>
                    <a:pt x="2" y="0"/>
                    <a:pt x="2" y="0"/>
                  </a:cubicBezTo>
                  <a:cubicBezTo>
                    <a:pt x="1" y="0"/>
                    <a:pt x="0" y="1"/>
                    <a:pt x="0" y="2"/>
                  </a:cubicBezTo>
                  <a:cubicBezTo>
                    <a:pt x="0" y="22"/>
                    <a:pt x="0" y="22"/>
                    <a:pt x="0" y="22"/>
                  </a:cubicBezTo>
                  <a:cubicBezTo>
                    <a:pt x="0" y="23"/>
                    <a:pt x="1" y="24"/>
                    <a:pt x="2" y="24"/>
                  </a:cubicBezTo>
                  <a:cubicBezTo>
                    <a:pt x="10" y="24"/>
                    <a:pt x="10" y="24"/>
                    <a:pt x="10" y="24"/>
                  </a:cubicBezTo>
                  <a:cubicBezTo>
                    <a:pt x="11" y="24"/>
                    <a:pt x="12" y="23"/>
                    <a:pt x="12" y="22"/>
                  </a:cubicBezTo>
                  <a:cubicBezTo>
                    <a:pt x="12" y="2"/>
                    <a:pt x="12" y="2"/>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24">
              <a:extLst>
                <a:ext uri="{FF2B5EF4-FFF2-40B4-BE49-F238E27FC236}">
                  <a16:creationId xmlns:a16="http://schemas.microsoft.com/office/drawing/2014/main" id="{9ADBBCD0-3996-4F62-B4B7-FBFDCC4AEE11}"/>
                </a:ext>
              </a:extLst>
            </p:cNvPr>
            <p:cNvSpPr>
              <a:spLocks/>
            </p:cNvSpPr>
            <p:nvPr/>
          </p:nvSpPr>
          <p:spPr bwMode="auto">
            <a:xfrm>
              <a:off x="5578475" y="1803400"/>
              <a:ext cx="225425" cy="46038"/>
            </a:xfrm>
            <a:custGeom>
              <a:avLst/>
              <a:gdLst>
                <a:gd name="T0" fmla="*/ 2 w 60"/>
                <a:gd name="T1" fmla="*/ 8 h 12"/>
                <a:gd name="T2" fmla="*/ 22 w 60"/>
                <a:gd name="T3" fmla="*/ 8 h 12"/>
                <a:gd name="T4" fmla="*/ 22 w 60"/>
                <a:gd name="T5" fmla="*/ 12 h 12"/>
                <a:gd name="T6" fmla="*/ 38 w 60"/>
                <a:gd name="T7" fmla="*/ 12 h 12"/>
                <a:gd name="T8" fmla="*/ 38 w 60"/>
                <a:gd name="T9" fmla="*/ 8 h 12"/>
                <a:gd name="T10" fmla="*/ 58 w 60"/>
                <a:gd name="T11" fmla="*/ 8 h 12"/>
                <a:gd name="T12" fmla="*/ 58 w 60"/>
                <a:gd name="T13" fmla="*/ 8 h 12"/>
                <a:gd name="T14" fmla="*/ 60 w 60"/>
                <a:gd name="T15" fmla="*/ 6 h 12"/>
                <a:gd name="T16" fmla="*/ 58 w 60"/>
                <a:gd name="T17" fmla="*/ 4 h 12"/>
                <a:gd name="T18" fmla="*/ 38 w 60"/>
                <a:gd name="T19" fmla="*/ 4 h 12"/>
                <a:gd name="T20" fmla="*/ 38 w 60"/>
                <a:gd name="T21" fmla="*/ 2 h 12"/>
                <a:gd name="T22" fmla="*/ 36 w 60"/>
                <a:gd name="T23" fmla="*/ 0 h 12"/>
                <a:gd name="T24" fmla="*/ 24 w 60"/>
                <a:gd name="T25" fmla="*/ 0 h 12"/>
                <a:gd name="T26" fmla="*/ 22 w 60"/>
                <a:gd name="T27" fmla="*/ 2 h 12"/>
                <a:gd name="T28" fmla="*/ 22 w 60"/>
                <a:gd name="T29" fmla="*/ 4 h 12"/>
                <a:gd name="T30" fmla="*/ 2 w 60"/>
                <a:gd name="T31" fmla="*/ 4 h 12"/>
                <a:gd name="T32" fmla="*/ 0 w 60"/>
                <a:gd name="T33" fmla="*/ 6 h 12"/>
                <a:gd name="T34" fmla="*/ 2 w 60"/>
                <a:gd name="T3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12">
                  <a:moveTo>
                    <a:pt x="2" y="8"/>
                  </a:moveTo>
                  <a:cubicBezTo>
                    <a:pt x="22" y="8"/>
                    <a:pt x="22" y="8"/>
                    <a:pt x="22" y="8"/>
                  </a:cubicBezTo>
                  <a:cubicBezTo>
                    <a:pt x="22" y="12"/>
                    <a:pt x="22" y="12"/>
                    <a:pt x="22" y="12"/>
                  </a:cubicBezTo>
                  <a:cubicBezTo>
                    <a:pt x="38" y="12"/>
                    <a:pt x="38" y="12"/>
                    <a:pt x="38" y="12"/>
                  </a:cubicBezTo>
                  <a:cubicBezTo>
                    <a:pt x="38" y="8"/>
                    <a:pt x="38" y="8"/>
                    <a:pt x="38" y="8"/>
                  </a:cubicBezTo>
                  <a:cubicBezTo>
                    <a:pt x="58" y="8"/>
                    <a:pt x="58" y="8"/>
                    <a:pt x="58" y="8"/>
                  </a:cubicBezTo>
                  <a:cubicBezTo>
                    <a:pt x="58" y="8"/>
                    <a:pt x="58" y="8"/>
                    <a:pt x="58" y="8"/>
                  </a:cubicBezTo>
                  <a:cubicBezTo>
                    <a:pt x="59" y="8"/>
                    <a:pt x="60" y="7"/>
                    <a:pt x="60" y="6"/>
                  </a:cubicBezTo>
                  <a:cubicBezTo>
                    <a:pt x="60" y="5"/>
                    <a:pt x="59" y="4"/>
                    <a:pt x="58" y="4"/>
                  </a:cubicBezTo>
                  <a:cubicBezTo>
                    <a:pt x="38" y="4"/>
                    <a:pt x="38" y="4"/>
                    <a:pt x="38" y="4"/>
                  </a:cubicBezTo>
                  <a:cubicBezTo>
                    <a:pt x="38" y="2"/>
                    <a:pt x="38" y="2"/>
                    <a:pt x="38" y="2"/>
                  </a:cubicBezTo>
                  <a:cubicBezTo>
                    <a:pt x="38" y="1"/>
                    <a:pt x="37" y="0"/>
                    <a:pt x="36" y="0"/>
                  </a:cubicBezTo>
                  <a:cubicBezTo>
                    <a:pt x="24" y="0"/>
                    <a:pt x="24" y="0"/>
                    <a:pt x="24" y="0"/>
                  </a:cubicBezTo>
                  <a:cubicBezTo>
                    <a:pt x="23" y="0"/>
                    <a:pt x="22" y="1"/>
                    <a:pt x="22" y="2"/>
                  </a:cubicBezTo>
                  <a:cubicBezTo>
                    <a:pt x="22" y="4"/>
                    <a:pt x="22" y="4"/>
                    <a:pt x="22" y="4"/>
                  </a:cubicBezTo>
                  <a:cubicBezTo>
                    <a:pt x="2" y="4"/>
                    <a:pt x="2" y="4"/>
                    <a:pt x="2" y="4"/>
                  </a:cubicBezTo>
                  <a:cubicBezTo>
                    <a:pt x="1" y="4"/>
                    <a:pt x="0" y="5"/>
                    <a:pt x="0"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Freeform 125">
              <a:extLst>
                <a:ext uri="{FF2B5EF4-FFF2-40B4-BE49-F238E27FC236}">
                  <a16:creationId xmlns:a16="http://schemas.microsoft.com/office/drawing/2014/main" id="{A8588A04-0621-49FE-BD3E-28B438F6D0D9}"/>
                </a:ext>
              </a:extLst>
            </p:cNvPr>
            <p:cNvSpPr>
              <a:spLocks/>
            </p:cNvSpPr>
            <p:nvPr/>
          </p:nvSpPr>
          <p:spPr bwMode="auto">
            <a:xfrm>
              <a:off x="5614988" y="1863725"/>
              <a:ext cx="150813" cy="180975"/>
            </a:xfrm>
            <a:custGeom>
              <a:avLst/>
              <a:gdLst>
                <a:gd name="T0" fmla="*/ 26 w 40"/>
                <a:gd name="T1" fmla="*/ 0 h 48"/>
                <a:gd name="T2" fmla="*/ 14 w 40"/>
                <a:gd name="T3" fmla="*/ 0 h 48"/>
                <a:gd name="T4" fmla="*/ 0 w 40"/>
                <a:gd name="T5" fmla="*/ 14 h 48"/>
                <a:gd name="T6" fmla="*/ 0 w 40"/>
                <a:gd name="T7" fmla="*/ 34 h 48"/>
                <a:gd name="T8" fmla="*/ 14 w 40"/>
                <a:gd name="T9" fmla="*/ 48 h 48"/>
                <a:gd name="T10" fmla="*/ 26 w 40"/>
                <a:gd name="T11" fmla="*/ 48 h 48"/>
                <a:gd name="T12" fmla="*/ 40 w 40"/>
                <a:gd name="T13" fmla="*/ 34 h 48"/>
                <a:gd name="T14" fmla="*/ 40 w 40"/>
                <a:gd name="T15" fmla="*/ 14 h 48"/>
                <a:gd name="T16" fmla="*/ 26 w 40"/>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0"/>
                  </a:moveTo>
                  <a:cubicBezTo>
                    <a:pt x="14" y="0"/>
                    <a:pt x="14" y="0"/>
                    <a:pt x="14" y="0"/>
                  </a:cubicBezTo>
                  <a:cubicBezTo>
                    <a:pt x="6" y="0"/>
                    <a:pt x="0" y="6"/>
                    <a:pt x="0" y="14"/>
                  </a:cubicBezTo>
                  <a:cubicBezTo>
                    <a:pt x="0" y="34"/>
                    <a:pt x="0" y="34"/>
                    <a:pt x="0" y="34"/>
                  </a:cubicBezTo>
                  <a:cubicBezTo>
                    <a:pt x="0" y="42"/>
                    <a:pt x="6" y="48"/>
                    <a:pt x="14" y="48"/>
                  </a:cubicBezTo>
                  <a:cubicBezTo>
                    <a:pt x="26" y="48"/>
                    <a:pt x="26" y="48"/>
                    <a:pt x="26" y="48"/>
                  </a:cubicBezTo>
                  <a:cubicBezTo>
                    <a:pt x="34" y="48"/>
                    <a:pt x="40" y="42"/>
                    <a:pt x="40" y="34"/>
                  </a:cubicBezTo>
                  <a:cubicBezTo>
                    <a:pt x="40" y="14"/>
                    <a:pt x="40" y="14"/>
                    <a:pt x="40" y="14"/>
                  </a:cubicBezTo>
                  <a:cubicBezTo>
                    <a:pt x="40" y="6"/>
                    <a:pt x="34"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126">
              <a:extLst>
                <a:ext uri="{FF2B5EF4-FFF2-40B4-BE49-F238E27FC236}">
                  <a16:creationId xmlns:a16="http://schemas.microsoft.com/office/drawing/2014/main" id="{AF3FBC9F-A134-45F8-8CE5-F8C099DF705F}"/>
                </a:ext>
              </a:extLst>
            </p:cNvPr>
            <p:cNvSpPr>
              <a:spLocks/>
            </p:cNvSpPr>
            <p:nvPr/>
          </p:nvSpPr>
          <p:spPr bwMode="auto">
            <a:xfrm>
              <a:off x="5780088" y="1908175"/>
              <a:ext cx="120650" cy="150813"/>
            </a:xfrm>
            <a:custGeom>
              <a:avLst/>
              <a:gdLst>
                <a:gd name="T0" fmla="*/ 32 w 32"/>
                <a:gd name="T1" fmla="*/ 38 h 40"/>
                <a:gd name="T2" fmla="*/ 32 w 32"/>
                <a:gd name="T3" fmla="*/ 30 h 40"/>
                <a:gd name="T4" fmla="*/ 0 w 32"/>
                <a:gd name="T5" fmla="*/ 0 h 40"/>
                <a:gd name="T6" fmla="*/ 0 w 32"/>
                <a:gd name="T7" fmla="*/ 24 h 40"/>
                <a:gd name="T8" fmla="*/ 6 w 32"/>
                <a:gd name="T9" fmla="*/ 24 h 40"/>
                <a:gd name="T10" fmla="*/ 12 w 32"/>
                <a:gd name="T11" fmla="*/ 30 h 40"/>
                <a:gd name="T12" fmla="*/ 12 w 32"/>
                <a:gd name="T13" fmla="*/ 38 h 40"/>
                <a:gd name="T14" fmla="*/ 14 w 32"/>
                <a:gd name="T15" fmla="*/ 40 h 40"/>
                <a:gd name="T16" fmla="*/ 30 w 32"/>
                <a:gd name="T17" fmla="*/ 40 h 40"/>
                <a:gd name="T18" fmla="*/ 32 w 32"/>
                <a:gd name="T1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0">
                  <a:moveTo>
                    <a:pt x="32" y="38"/>
                  </a:moveTo>
                  <a:cubicBezTo>
                    <a:pt x="32" y="30"/>
                    <a:pt x="32" y="30"/>
                    <a:pt x="32" y="30"/>
                  </a:cubicBezTo>
                  <a:cubicBezTo>
                    <a:pt x="32" y="10"/>
                    <a:pt x="16" y="2"/>
                    <a:pt x="0" y="0"/>
                  </a:cubicBezTo>
                  <a:cubicBezTo>
                    <a:pt x="0" y="24"/>
                    <a:pt x="0" y="24"/>
                    <a:pt x="0" y="24"/>
                  </a:cubicBezTo>
                  <a:cubicBezTo>
                    <a:pt x="6" y="24"/>
                    <a:pt x="6" y="24"/>
                    <a:pt x="6" y="24"/>
                  </a:cubicBezTo>
                  <a:cubicBezTo>
                    <a:pt x="9" y="24"/>
                    <a:pt x="12" y="27"/>
                    <a:pt x="12" y="30"/>
                  </a:cubicBezTo>
                  <a:cubicBezTo>
                    <a:pt x="12" y="38"/>
                    <a:pt x="12" y="38"/>
                    <a:pt x="12" y="38"/>
                  </a:cubicBezTo>
                  <a:cubicBezTo>
                    <a:pt x="12" y="39"/>
                    <a:pt x="13" y="40"/>
                    <a:pt x="14" y="40"/>
                  </a:cubicBezTo>
                  <a:cubicBezTo>
                    <a:pt x="30" y="40"/>
                    <a:pt x="30" y="40"/>
                    <a:pt x="30" y="40"/>
                  </a:cubicBezTo>
                  <a:cubicBezTo>
                    <a:pt x="31" y="40"/>
                    <a:pt x="32" y="39"/>
                    <a:pt x="3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53" name="Group 252">
            <a:extLst>
              <a:ext uri="{FF2B5EF4-FFF2-40B4-BE49-F238E27FC236}">
                <a16:creationId xmlns:a16="http://schemas.microsoft.com/office/drawing/2014/main" id="{AD49731F-8CE4-4EA2-ADB9-88D818C6D5C3}"/>
              </a:ext>
            </a:extLst>
          </p:cNvPr>
          <p:cNvGrpSpPr/>
          <p:nvPr/>
        </p:nvGrpSpPr>
        <p:grpSpPr>
          <a:xfrm>
            <a:off x="1709668" y="4724277"/>
            <a:ext cx="327603" cy="314614"/>
            <a:chOff x="5554663" y="1819275"/>
            <a:chExt cx="360363" cy="346075"/>
          </a:xfrm>
          <a:solidFill>
            <a:srgbClr val="FF65A7"/>
          </a:solidFill>
        </p:grpSpPr>
        <p:sp>
          <p:nvSpPr>
            <p:cNvPr id="254" name="Freeform 65">
              <a:extLst>
                <a:ext uri="{FF2B5EF4-FFF2-40B4-BE49-F238E27FC236}">
                  <a16:creationId xmlns:a16="http://schemas.microsoft.com/office/drawing/2014/main" id="{FD1CB8C2-B104-4FC1-B0BF-AEB1A2D94C1C}"/>
                </a:ext>
              </a:extLst>
            </p:cNvPr>
            <p:cNvSpPr>
              <a:spLocks/>
            </p:cNvSpPr>
            <p:nvPr/>
          </p:nvSpPr>
          <p:spPr bwMode="auto">
            <a:xfrm>
              <a:off x="5788025" y="1833563"/>
              <a:ext cx="82550" cy="82550"/>
            </a:xfrm>
            <a:custGeom>
              <a:avLst/>
              <a:gdLst>
                <a:gd name="T0" fmla="*/ 19 w 22"/>
                <a:gd name="T1" fmla="*/ 21 h 22"/>
                <a:gd name="T2" fmla="*/ 20 w 22"/>
                <a:gd name="T3" fmla="*/ 22 h 22"/>
                <a:gd name="T4" fmla="*/ 22 w 22"/>
                <a:gd name="T5" fmla="*/ 20 h 22"/>
                <a:gd name="T6" fmla="*/ 22 w 22"/>
                <a:gd name="T7" fmla="*/ 2 h 22"/>
                <a:gd name="T8" fmla="*/ 20 w 22"/>
                <a:gd name="T9" fmla="*/ 0 h 22"/>
                <a:gd name="T10" fmla="*/ 2 w 22"/>
                <a:gd name="T11" fmla="*/ 0 h 22"/>
                <a:gd name="T12" fmla="*/ 0 w 22"/>
                <a:gd name="T13" fmla="*/ 1 h 22"/>
                <a:gd name="T14" fmla="*/ 1 w 22"/>
                <a:gd name="T15" fmla="*/ 3 h 22"/>
                <a:gd name="T16" fmla="*/ 19 w 22"/>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19" y="21"/>
                  </a:moveTo>
                  <a:cubicBezTo>
                    <a:pt x="19" y="22"/>
                    <a:pt x="19" y="22"/>
                    <a:pt x="20" y="22"/>
                  </a:cubicBezTo>
                  <a:cubicBezTo>
                    <a:pt x="21" y="22"/>
                    <a:pt x="22" y="21"/>
                    <a:pt x="22" y="20"/>
                  </a:cubicBezTo>
                  <a:cubicBezTo>
                    <a:pt x="22" y="2"/>
                    <a:pt x="22" y="2"/>
                    <a:pt x="22" y="2"/>
                  </a:cubicBezTo>
                  <a:cubicBezTo>
                    <a:pt x="22" y="1"/>
                    <a:pt x="21" y="0"/>
                    <a:pt x="20" y="0"/>
                  </a:cubicBezTo>
                  <a:cubicBezTo>
                    <a:pt x="2" y="0"/>
                    <a:pt x="2" y="0"/>
                    <a:pt x="2" y="0"/>
                  </a:cubicBezTo>
                  <a:cubicBezTo>
                    <a:pt x="1" y="0"/>
                    <a:pt x="0" y="1"/>
                    <a:pt x="0" y="1"/>
                  </a:cubicBezTo>
                  <a:cubicBezTo>
                    <a:pt x="0" y="2"/>
                    <a:pt x="0" y="3"/>
                    <a:pt x="1" y="3"/>
                  </a:cubicBezTo>
                  <a:lnTo>
                    <a:pt x="19"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66">
              <a:extLst>
                <a:ext uri="{FF2B5EF4-FFF2-40B4-BE49-F238E27FC236}">
                  <a16:creationId xmlns:a16="http://schemas.microsoft.com/office/drawing/2014/main" id="{314382FD-77F0-43E5-965D-7342DA42DE50}"/>
                </a:ext>
              </a:extLst>
            </p:cNvPr>
            <p:cNvSpPr>
              <a:spLocks/>
            </p:cNvSpPr>
            <p:nvPr/>
          </p:nvSpPr>
          <p:spPr bwMode="auto">
            <a:xfrm>
              <a:off x="5600700" y="1860550"/>
              <a:ext cx="269875" cy="304800"/>
            </a:xfrm>
            <a:custGeom>
              <a:avLst/>
              <a:gdLst>
                <a:gd name="T0" fmla="*/ 0 w 170"/>
                <a:gd name="T1" fmla="*/ 85 h 192"/>
                <a:gd name="T2" fmla="*/ 0 w 170"/>
                <a:gd name="T3" fmla="*/ 192 h 192"/>
                <a:gd name="T4" fmla="*/ 66 w 170"/>
                <a:gd name="T5" fmla="*/ 192 h 192"/>
                <a:gd name="T6" fmla="*/ 66 w 170"/>
                <a:gd name="T7" fmla="*/ 125 h 192"/>
                <a:gd name="T8" fmla="*/ 104 w 170"/>
                <a:gd name="T9" fmla="*/ 125 h 192"/>
                <a:gd name="T10" fmla="*/ 104 w 170"/>
                <a:gd name="T11" fmla="*/ 192 h 192"/>
                <a:gd name="T12" fmla="*/ 170 w 170"/>
                <a:gd name="T13" fmla="*/ 192 h 192"/>
                <a:gd name="T14" fmla="*/ 170 w 170"/>
                <a:gd name="T15" fmla="*/ 85 h 192"/>
                <a:gd name="T16" fmla="*/ 85 w 170"/>
                <a:gd name="T17" fmla="*/ 0 h 192"/>
                <a:gd name="T18" fmla="*/ 0 w 170"/>
                <a:gd name="T19" fmla="*/ 8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92">
                  <a:moveTo>
                    <a:pt x="0" y="85"/>
                  </a:moveTo>
                  <a:lnTo>
                    <a:pt x="0" y="192"/>
                  </a:lnTo>
                  <a:lnTo>
                    <a:pt x="66" y="192"/>
                  </a:lnTo>
                  <a:lnTo>
                    <a:pt x="66" y="125"/>
                  </a:lnTo>
                  <a:lnTo>
                    <a:pt x="104" y="125"/>
                  </a:lnTo>
                  <a:lnTo>
                    <a:pt x="104" y="192"/>
                  </a:lnTo>
                  <a:lnTo>
                    <a:pt x="170" y="192"/>
                  </a:lnTo>
                  <a:lnTo>
                    <a:pt x="170" y="85"/>
                  </a:lnTo>
                  <a:lnTo>
                    <a:pt x="85" y="0"/>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67">
              <a:extLst>
                <a:ext uri="{FF2B5EF4-FFF2-40B4-BE49-F238E27FC236}">
                  <a16:creationId xmlns:a16="http://schemas.microsoft.com/office/drawing/2014/main" id="{79EFD516-EC76-4B5C-97B3-D4493B49C296}"/>
                </a:ext>
              </a:extLst>
            </p:cNvPr>
            <p:cNvSpPr>
              <a:spLocks/>
            </p:cNvSpPr>
            <p:nvPr/>
          </p:nvSpPr>
          <p:spPr bwMode="auto">
            <a:xfrm>
              <a:off x="5554663" y="1819275"/>
              <a:ext cx="360363" cy="187325"/>
            </a:xfrm>
            <a:custGeom>
              <a:avLst/>
              <a:gdLst>
                <a:gd name="T0" fmla="*/ 95 w 96"/>
                <a:gd name="T1" fmla="*/ 47 h 50"/>
                <a:gd name="T2" fmla="*/ 95 w 96"/>
                <a:gd name="T3" fmla="*/ 47 h 50"/>
                <a:gd name="T4" fmla="*/ 49 w 96"/>
                <a:gd name="T5" fmla="*/ 1 h 50"/>
                <a:gd name="T6" fmla="*/ 47 w 96"/>
                <a:gd name="T7" fmla="*/ 1 h 50"/>
                <a:gd name="T8" fmla="*/ 1 w 96"/>
                <a:gd name="T9" fmla="*/ 47 h 50"/>
                <a:gd name="T10" fmla="*/ 1 w 96"/>
                <a:gd name="T11" fmla="*/ 49 h 50"/>
                <a:gd name="T12" fmla="*/ 3 w 96"/>
                <a:gd name="T13" fmla="*/ 49 h 50"/>
                <a:gd name="T14" fmla="*/ 3 w 96"/>
                <a:gd name="T15" fmla="*/ 49 h 50"/>
                <a:gd name="T16" fmla="*/ 48 w 96"/>
                <a:gd name="T17" fmla="*/ 5 h 50"/>
                <a:gd name="T18" fmla="*/ 93 w 96"/>
                <a:gd name="T19" fmla="*/ 49 h 50"/>
                <a:gd name="T20" fmla="*/ 93 w 96"/>
                <a:gd name="T21" fmla="*/ 49 h 50"/>
                <a:gd name="T22" fmla="*/ 95 w 96"/>
                <a:gd name="T23" fmla="*/ 49 h 50"/>
                <a:gd name="T24" fmla="*/ 95 w 96"/>
                <a:gd name="T25" fmla="*/ 49 h 50"/>
                <a:gd name="T26" fmla="*/ 95 w 96"/>
                <a:gd name="T2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50">
                  <a:moveTo>
                    <a:pt x="95" y="47"/>
                  </a:moveTo>
                  <a:cubicBezTo>
                    <a:pt x="95" y="47"/>
                    <a:pt x="95" y="47"/>
                    <a:pt x="95" y="47"/>
                  </a:cubicBezTo>
                  <a:cubicBezTo>
                    <a:pt x="49" y="1"/>
                    <a:pt x="49" y="1"/>
                    <a:pt x="49" y="1"/>
                  </a:cubicBezTo>
                  <a:cubicBezTo>
                    <a:pt x="49" y="0"/>
                    <a:pt x="47" y="0"/>
                    <a:pt x="47" y="1"/>
                  </a:cubicBezTo>
                  <a:cubicBezTo>
                    <a:pt x="1" y="47"/>
                    <a:pt x="1" y="47"/>
                    <a:pt x="1" y="47"/>
                  </a:cubicBezTo>
                  <a:cubicBezTo>
                    <a:pt x="0" y="47"/>
                    <a:pt x="0" y="49"/>
                    <a:pt x="1" y="49"/>
                  </a:cubicBezTo>
                  <a:cubicBezTo>
                    <a:pt x="1" y="50"/>
                    <a:pt x="3" y="50"/>
                    <a:pt x="3" y="49"/>
                  </a:cubicBezTo>
                  <a:cubicBezTo>
                    <a:pt x="3" y="49"/>
                    <a:pt x="3" y="49"/>
                    <a:pt x="3" y="49"/>
                  </a:cubicBezTo>
                  <a:cubicBezTo>
                    <a:pt x="48" y="5"/>
                    <a:pt x="48" y="5"/>
                    <a:pt x="48" y="5"/>
                  </a:cubicBezTo>
                  <a:cubicBezTo>
                    <a:pt x="93" y="49"/>
                    <a:pt x="93" y="49"/>
                    <a:pt x="93" y="49"/>
                  </a:cubicBezTo>
                  <a:cubicBezTo>
                    <a:pt x="93" y="49"/>
                    <a:pt x="93" y="49"/>
                    <a:pt x="93" y="49"/>
                  </a:cubicBezTo>
                  <a:cubicBezTo>
                    <a:pt x="93" y="50"/>
                    <a:pt x="95" y="50"/>
                    <a:pt x="95" y="49"/>
                  </a:cubicBezTo>
                  <a:cubicBezTo>
                    <a:pt x="95" y="49"/>
                    <a:pt x="95" y="49"/>
                    <a:pt x="95" y="49"/>
                  </a:cubicBezTo>
                  <a:cubicBezTo>
                    <a:pt x="96" y="49"/>
                    <a:pt x="96" y="48"/>
                    <a:pt x="9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66" name="Oval 265">
            <a:extLst>
              <a:ext uri="{FF2B5EF4-FFF2-40B4-BE49-F238E27FC236}">
                <a16:creationId xmlns:a16="http://schemas.microsoft.com/office/drawing/2014/main" id="{6AE5E93A-3D01-4736-A346-A8DE2205CE33}"/>
              </a:ext>
            </a:extLst>
          </p:cNvPr>
          <p:cNvSpPr/>
          <p:nvPr/>
        </p:nvSpPr>
        <p:spPr>
          <a:xfrm>
            <a:off x="7212501" y="4590575"/>
            <a:ext cx="582023" cy="582019"/>
          </a:xfrm>
          <a:prstGeom prst="ellipse">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8" name="Oval 267">
            <a:extLst>
              <a:ext uri="{FF2B5EF4-FFF2-40B4-BE49-F238E27FC236}">
                <a16:creationId xmlns:a16="http://schemas.microsoft.com/office/drawing/2014/main" id="{76320522-0FC8-45CB-9736-BAA24310D203}"/>
              </a:ext>
            </a:extLst>
          </p:cNvPr>
          <p:cNvSpPr/>
          <p:nvPr/>
        </p:nvSpPr>
        <p:spPr>
          <a:xfrm>
            <a:off x="10027521" y="4590575"/>
            <a:ext cx="582023" cy="582019"/>
          </a:xfrm>
          <a:prstGeom prst="ellipse">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9" name="Group 268">
            <a:extLst>
              <a:ext uri="{FF2B5EF4-FFF2-40B4-BE49-F238E27FC236}">
                <a16:creationId xmlns:a16="http://schemas.microsoft.com/office/drawing/2014/main" id="{BE42EC74-B4E0-4CBA-A377-E18D92BE92E9}"/>
              </a:ext>
            </a:extLst>
          </p:cNvPr>
          <p:cNvGrpSpPr/>
          <p:nvPr/>
        </p:nvGrpSpPr>
        <p:grpSpPr>
          <a:xfrm>
            <a:off x="7285493" y="4774976"/>
            <a:ext cx="436039" cy="213217"/>
            <a:chOff x="7402513" y="3024188"/>
            <a:chExt cx="360363" cy="176213"/>
          </a:xfrm>
          <a:solidFill>
            <a:srgbClr val="FF65A7"/>
          </a:solidFill>
        </p:grpSpPr>
        <p:sp>
          <p:nvSpPr>
            <p:cNvPr id="270" name="Freeform 60">
              <a:extLst>
                <a:ext uri="{FF2B5EF4-FFF2-40B4-BE49-F238E27FC236}">
                  <a16:creationId xmlns:a16="http://schemas.microsoft.com/office/drawing/2014/main" id="{4144C777-E316-4314-9C02-A254E49463A7}"/>
                </a:ext>
              </a:extLst>
            </p:cNvPr>
            <p:cNvSpPr>
              <a:spLocks noEditPoints="1"/>
            </p:cNvSpPr>
            <p:nvPr/>
          </p:nvSpPr>
          <p:spPr bwMode="auto">
            <a:xfrm>
              <a:off x="7402513" y="3024188"/>
              <a:ext cx="360363" cy="149225"/>
            </a:xfrm>
            <a:custGeom>
              <a:avLst/>
              <a:gdLst>
                <a:gd name="T0" fmla="*/ 94 w 96"/>
                <a:gd name="T1" fmla="*/ 36 h 40"/>
                <a:gd name="T2" fmla="*/ 92 w 96"/>
                <a:gd name="T3" fmla="*/ 36 h 40"/>
                <a:gd name="T4" fmla="*/ 92 w 96"/>
                <a:gd name="T5" fmla="*/ 24 h 40"/>
                <a:gd name="T6" fmla="*/ 84 w 96"/>
                <a:gd name="T7" fmla="*/ 16 h 40"/>
                <a:gd name="T8" fmla="*/ 79 w 96"/>
                <a:gd name="T9" fmla="*/ 16 h 40"/>
                <a:gd name="T10" fmla="*/ 72 w 96"/>
                <a:gd name="T11" fmla="*/ 1 h 40"/>
                <a:gd name="T12" fmla="*/ 70 w 96"/>
                <a:gd name="T13" fmla="*/ 0 h 40"/>
                <a:gd name="T14" fmla="*/ 32 w 96"/>
                <a:gd name="T15" fmla="*/ 0 h 40"/>
                <a:gd name="T16" fmla="*/ 30 w 96"/>
                <a:gd name="T17" fmla="*/ 1 h 40"/>
                <a:gd name="T18" fmla="*/ 23 w 96"/>
                <a:gd name="T19" fmla="*/ 16 h 40"/>
                <a:gd name="T20" fmla="*/ 8 w 96"/>
                <a:gd name="T21" fmla="*/ 16 h 40"/>
                <a:gd name="T22" fmla="*/ 0 w 96"/>
                <a:gd name="T23" fmla="*/ 24 h 40"/>
                <a:gd name="T24" fmla="*/ 0 w 96"/>
                <a:gd name="T25" fmla="*/ 38 h 40"/>
                <a:gd name="T26" fmla="*/ 2 w 96"/>
                <a:gd name="T27" fmla="*/ 40 h 40"/>
                <a:gd name="T28" fmla="*/ 7 w 96"/>
                <a:gd name="T29" fmla="*/ 40 h 40"/>
                <a:gd name="T30" fmla="*/ 7 w 96"/>
                <a:gd name="T31" fmla="*/ 38 h 40"/>
                <a:gd name="T32" fmla="*/ 18 w 96"/>
                <a:gd name="T33" fmla="*/ 27 h 40"/>
                <a:gd name="T34" fmla="*/ 29 w 96"/>
                <a:gd name="T35" fmla="*/ 38 h 40"/>
                <a:gd name="T36" fmla="*/ 29 w 96"/>
                <a:gd name="T37" fmla="*/ 40 h 40"/>
                <a:gd name="T38" fmla="*/ 63 w 96"/>
                <a:gd name="T39" fmla="*/ 40 h 40"/>
                <a:gd name="T40" fmla="*/ 63 w 96"/>
                <a:gd name="T41" fmla="*/ 38 h 40"/>
                <a:gd name="T42" fmla="*/ 74 w 96"/>
                <a:gd name="T43" fmla="*/ 27 h 40"/>
                <a:gd name="T44" fmla="*/ 85 w 96"/>
                <a:gd name="T45" fmla="*/ 38 h 40"/>
                <a:gd name="T46" fmla="*/ 85 w 96"/>
                <a:gd name="T47" fmla="*/ 40 h 40"/>
                <a:gd name="T48" fmla="*/ 94 w 96"/>
                <a:gd name="T49" fmla="*/ 40 h 40"/>
                <a:gd name="T50" fmla="*/ 96 w 96"/>
                <a:gd name="T51" fmla="*/ 38 h 40"/>
                <a:gd name="T52" fmla="*/ 94 w 96"/>
                <a:gd name="T53" fmla="*/ 36 h 40"/>
                <a:gd name="T54" fmla="*/ 42 w 96"/>
                <a:gd name="T55" fmla="*/ 12 h 40"/>
                <a:gd name="T56" fmla="*/ 39 w 96"/>
                <a:gd name="T57" fmla="*/ 12 h 40"/>
                <a:gd name="T58" fmla="*/ 36 w 96"/>
                <a:gd name="T59" fmla="*/ 19 h 40"/>
                <a:gd name="T60" fmla="*/ 34 w 96"/>
                <a:gd name="T61" fmla="*/ 20 h 40"/>
                <a:gd name="T62" fmla="*/ 33 w 96"/>
                <a:gd name="T63" fmla="*/ 20 h 40"/>
                <a:gd name="T64" fmla="*/ 32 w 96"/>
                <a:gd name="T65" fmla="*/ 17 h 40"/>
                <a:gd name="T66" fmla="*/ 36 w 96"/>
                <a:gd name="T67" fmla="*/ 9 h 40"/>
                <a:gd name="T68" fmla="*/ 38 w 96"/>
                <a:gd name="T69" fmla="*/ 8 h 40"/>
                <a:gd name="T70" fmla="*/ 42 w 96"/>
                <a:gd name="T71" fmla="*/ 8 h 40"/>
                <a:gd name="T72" fmla="*/ 44 w 96"/>
                <a:gd name="T73" fmla="*/ 10 h 40"/>
                <a:gd name="T74" fmla="*/ 42 w 96"/>
                <a:gd name="T7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40">
                  <a:moveTo>
                    <a:pt x="94" y="36"/>
                  </a:moveTo>
                  <a:cubicBezTo>
                    <a:pt x="92" y="36"/>
                    <a:pt x="92" y="36"/>
                    <a:pt x="92" y="36"/>
                  </a:cubicBezTo>
                  <a:cubicBezTo>
                    <a:pt x="92" y="24"/>
                    <a:pt x="92" y="24"/>
                    <a:pt x="92" y="24"/>
                  </a:cubicBezTo>
                  <a:cubicBezTo>
                    <a:pt x="92" y="20"/>
                    <a:pt x="88" y="16"/>
                    <a:pt x="84" y="16"/>
                  </a:cubicBezTo>
                  <a:cubicBezTo>
                    <a:pt x="79" y="16"/>
                    <a:pt x="79" y="16"/>
                    <a:pt x="79" y="16"/>
                  </a:cubicBezTo>
                  <a:cubicBezTo>
                    <a:pt x="72" y="1"/>
                    <a:pt x="72" y="1"/>
                    <a:pt x="72" y="1"/>
                  </a:cubicBezTo>
                  <a:cubicBezTo>
                    <a:pt x="71" y="0"/>
                    <a:pt x="71" y="0"/>
                    <a:pt x="70" y="0"/>
                  </a:cubicBezTo>
                  <a:cubicBezTo>
                    <a:pt x="32" y="0"/>
                    <a:pt x="32" y="0"/>
                    <a:pt x="32" y="0"/>
                  </a:cubicBezTo>
                  <a:cubicBezTo>
                    <a:pt x="31" y="0"/>
                    <a:pt x="31" y="0"/>
                    <a:pt x="30" y="1"/>
                  </a:cubicBezTo>
                  <a:cubicBezTo>
                    <a:pt x="23" y="16"/>
                    <a:pt x="23" y="16"/>
                    <a:pt x="23" y="16"/>
                  </a:cubicBezTo>
                  <a:cubicBezTo>
                    <a:pt x="8" y="16"/>
                    <a:pt x="8" y="16"/>
                    <a:pt x="8" y="16"/>
                  </a:cubicBezTo>
                  <a:cubicBezTo>
                    <a:pt x="4" y="16"/>
                    <a:pt x="0" y="20"/>
                    <a:pt x="0" y="24"/>
                  </a:cubicBezTo>
                  <a:cubicBezTo>
                    <a:pt x="0" y="38"/>
                    <a:pt x="0" y="38"/>
                    <a:pt x="0" y="38"/>
                  </a:cubicBezTo>
                  <a:cubicBezTo>
                    <a:pt x="0" y="39"/>
                    <a:pt x="1" y="40"/>
                    <a:pt x="2" y="40"/>
                  </a:cubicBezTo>
                  <a:cubicBezTo>
                    <a:pt x="7" y="40"/>
                    <a:pt x="7" y="40"/>
                    <a:pt x="7" y="40"/>
                  </a:cubicBezTo>
                  <a:cubicBezTo>
                    <a:pt x="7" y="39"/>
                    <a:pt x="7" y="39"/>
                    <a:pt x="7" y="38"/>
                  </a:cubicBezTo>
                  <a:cubicBezTo>
                    <a:pt x="7" y="32"/>
                    <a:pt x="12" y="27"/>
                    <a:pt x="18" y="27"/>
                  </a:cubicBezTo>
                  <a:cubicBezTo>
                    <a:pt x="24" y="27"/>
                    <a:pt x="29" y="32"/>
                    <a:pt x="29" y="38"/>
                  </a:cubicBezTo>
                  <a:cubicBezTo>
                    <a:pt x="29" y="39"/>
                    <a:pt x="29" y="39"/>
                    <a:pt x="29" y="40"/>
                  </a:cubicBezTo>
                  <a:cubicBezTo>
                    <a:pt x="63" y="40"/>
                    <a:pt x="63" y="40"/>
                    <a:pt x="63" y="40"/>
                  </a:cubicBezTo>
                  <a:cubicBezTo>
                    <a:pt x="63" y="39"/>
                    <a:pt x="63" y="39"/>
                    <a:pt x="63" y="38"/>
                  </a:cubicBezTo>
                  <a:cubicBezTo>
                    <a:pt x="63" y="32"/>
                    <a:pt x="68" y="27"/>
                    <a:pt x="74" y="27"/>
                  </a:cubicBezTo>
                  <a:cubicBezTo>
                    <a:pt x="80" y="27"/>
                    <a:pt x="85" y="32"/>
                    <a:pt x="85" y="38"/>
                  </a:cubicBezTo>
                  <a:cubicBezTo>
                    <a:pt x="85" y="39"/>
                    <a:pt x="85" y="39"/>
                    <a:pt x="85" y="40"/>
                  </a:cubicBezTo>
                  <a:cubicBezTo>
                    <a:pt x="94" y="40"/>
                    <a:pt x="94" y="40"/>
                    <a:pt x="94" y="40"/>
                  </a:cubicBezTo>
                  <a:cubicBezTo>
                    <a:pt x="95" y="40"/>
                    <a:pt x="96" y="39"/>
                    <a:pt x="96" y="38"/>
                  </a:cubicBezTo>
                  <a:cubicBezTo>
                    <a:pt x="96" y="37"/>
                    <a:pt x="95" y="36"/>
                    <a:pt x="94" y="36"/>
                  </a:cubicBezTo>
                  <a:close/>
                  <a:moveTo>
                    <a:pt x="42" y="12"/>
                  </a:moveTo>
                  <a:cubicBezTo>
                    <a:pt x="39" y="12"/>
                    <a:pt x="39" y="12"/>
                    <a:pt x="39" y="12"/>
                  </a:cubicBezTo>
                  <a:cubicBezTo>
                    <a:pt x="36" y="19"/>
                    <a:pt x="36" y="19"/>
                    <a:pt x="36" y="19"/>
                  </a:cubicBezTo>
                  <a:cubicBezTo>
                    <a:pt x="35" y="20"/>
                    <a:pt x="35" y="20"/>
                    <a:pt x="34" y="20"/>
                  </a:cubicBezTo>
                  <a:cubicBezTo>
                    <a:pt x="34" y="20"/>
                    <a:pt x="33" y="20"/>
                    <a:pt x="33" y="20"/>
                  </a:cubicBezTo>
                  <a:cubicBezTo>
                    <a:pt x="32" y="19"/>
                    <a:pt x="32" y="18"/>
                    <a:pt x="32" y="17"/>
                  </a:cubicBezTo>
                  <a:cubicBezTo>
                    <a:pt x="36" y="9"/>
                    <a:pt x="36" y="9"/>
                    <a:pt x="36" y="9"/>
                  </a:cubicBezTo>
                  <a:cubicBezTo>
                    <a:pt x="37" y="8"/>
                    <a:pt x="37" y="8"/>
                    <a:pt x="38" y="8"/>
                  </a:cubicBezTo>
                  <a:cubicBezTo>
                    <a:pt x="42" y="8"/>
                    <a:pt x="42" y="8"/>
                    <a:pt x="42" y="8"/>
                  </a:cubicBezTo>
                  <a:cubicBezTo>
                    <a:pt x="43" y="8"/>
                    <a:pt x="44" y="9"/>
                    <a:pt x="44" y="10"/>
                  </a:cubicBezTo>
                  <a:cubicBezTo>
                    <a:pt x="44" y="11"/>
                    <a:pt x="43" y="12"/>
                    <a:pt x="4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Oval 61">
              <a:extLst>
                <a:ext uri="{FF2B5EF4-FFF2-40B4-BE49-F238E27FC236}">
                  <a16:creationId xmlns:a16="http://schemas.microsoft.com/office/drawing/2014/main" id="{DD549989-7334-4D68-84AA-5B9B1E4A4950}"/>
                </a:ext>
              </a:extLst>
            </p:cNvPr>
            <p:cNvSpPr>
              <a:spLocks noChangeArrowheads="1"/>
            </p:cNvSpPr>
            <p:nvPr/>
          </p:nvSpPr>
          <p:spPr bwMode="auto">
            <a:xfrm>
              <a:off x="7435850" y="3132138"/>
              <a:ext cx="66675"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Oval 62">
              <a:extLst>
                <a:ext uri="{FF2B5EF4-FFF2-40B4-BE49-F238E27FC236}">
                  <a16:creationId xmlns:a16="http://schemas.microsoft.com/office/drawing/2014/main" id="{2026A467-B66F-4285-B091-84A782595268}"/>
                </a:ext>
              </a:extLst>
            </p:cNvPr>
            <p:cNvSpPr>
              <a:spLocks noChangeArrowheads="1"/>
            </p:cNvSpPr>
            <p:nvPr/>
          </p:nvSpPr>
          <p:spPr bwMode="auto">
            <a:xfrm>
              <a:off x="7645400" y="3132138"/>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3" name="Group 272">
            <a:extLst>
              <a:ext uri="{FF2B5EF4-FFF2-40B4-BE49-F238E27FC236}">
                <a16:creationId xmlns:a16="http://schemas.microsoft.com/office/drawing/2014/main" id="{E9A67451-9FD0-4D55-A285-F5539D8FEA14}"/>
              </a:ext>
            </a:extLst>
          </p:cNvPr>
          <p:cNvGrpSpPr/>
          <p:nvPr/>
        </p:nvGrpSpPr>
        <p:grpSpPr>
          <a:xfrm>
            <a:off x="10138351" y="4734740"/>
            <a:ext cx="360363" cy="293688"/>
            <a:chOff x="6276975" y="1465263"/>
            <a:chExt cx="360363" cy="293688"/>
          </a:xfrm>
          <a:solidFill>
            <a:srgbClr val="FF65A7"/>
          </a:solidFill>
        </p:grpSpPr>
        <p:sp>
          <p:nvSpPr>
            <p:cNvPr id="274" name="Freeform 8">
              <a:extLst>
                <a:ext uri="{FF2B5EF4-FFF2-40B4-BE49-F238E27FC236}">
                  <a16:creationId xmlns:a16="http://schemas.microsoft.com/office/drawing/2014/main" id="{C0DD2E87-A99F-4F17-8EF4-9E28629757D2}"/>
                </a:ext>
              </a:extLst>
            </p:cNvPr>
            <p:cNvSpPr>
              <a:spLocks noEditPoints="1"/>
            </p:cNvSpPr>
            <p:nvPr/>
          </p:nvSpPr>
          <p:spPr bwMode="auto">
            <a:xfrm>
              <a:off x="6291263" y="1465263"/>
              <a:ext cx="330200" cy="233363"/>
            </a:xfrm>
            <a:custGeom>
              <a:avLst/>
              <a:gdLst>
                <a:gd name="T0" fmla="*/ 2 w 88"/>
                <a:gd name="T1" fmla="*/ 62 h 62"/>
                <a:gd name="T2" fmla="*/ 86 w 88"/>
                <a:gd name="T3" fmla="*/ 62 h 62"/>
                <a:gd name="T4" fmla="*/ 88 w 88"/>
                <a:gd name="T5" fmla="*/ 60 h 62"/>
                <a:gd name="T6" fmla="*/ 88 w 88"/>
                <a:gd name="T7" fmla="*/ 8 h 62"/>
                <a:gd name="T8" fmla="*/ 80 w 88"/>
                <a:gd name="T9" fmla="*/ 0 h 62"/>
                <a:gd name="T10" fmla="*/ 8 w 88"/>
                <a:gd name="T11" fmla="*/ 0 h 62"/>
                <a:gd name="T12" fmla="*/ 0 w 88"/>
                <a:gd name="T13" fmla="*/ 8 h 62"/>
                <a:gd name="T14" fmla="*/ 0 w 88"/>
                <a:gd name="T15" fmla="*/ 60 h 62"/>
                <a:gd name="T16" fmla="*/ 2 w 88"/>
                <a:gd name="T17" fmla="*/ 62 h 62"/>
                <a:gd name="T18" fmla="*/ 8 w 88"/>
                <a:gd name="T19" fmla="*/ 8 h 62"/>
                <a:gd name="T20" fmla="*/ 80 w 88"/>
                <a:gd name="T21" fmla="*/ 8 h 62"/>
                <a:gd name="T22" fmla="*/ 80 w 88"/>
                <a:gd name="T23" fmla="*/ 52 h 62"/>
                <a:gd name="T24" fmla="*/ 8 w 88"/>
                <a:gd name="T25" fmla="*/ 52 h 62"/>
                <a:gd name="T26" fmla="*/ 8 w 88"/>
                <a:gd name="T27"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62">
                  <a:moveTo>
                    <a:pt x="2" y="62"/>
                  </a:moveTo>
                  <a:cubicBezTo>
                    <a:pt x="86" y="62"/>
                    <a:pt x="86" y="62"/>
                    <a:pt x="86" y="62"/>
                  </a:cubicBezTo>
                  <a:cubicBezTo>
                    <a:pt x="87" y="62"/>
                    <a:pt x="88" y="61"/>
                    <a:pt x="88" y="60"/>
                  </a:cubicBezTo>
                  <a:cubicBezTo>
                    <a:pt x="88" y="8"/>
                    <a:pt x="88" y="8"/>
                    <a:pt x="88" y="8"/>
                  </a:cubicBezTo>
                  <a:cubicBezTo>
                    <a:pt x="88" y="4"/>
                    <a:pt x="84" y="0"/>
                    <a:pt x="80" y="0"/>
                  </a:cubicBezTo>
                  <a:cubicBezTo>
                    <a:pt x="8" y="0"/>
                    <a:pt x="8" y="0"/>
                    <a:pt x="8" y="0"/>
                  </a:cubicBezTo>
                  <a:cubicBezTo>
                    <a:pt x="4" y="0"/>
                    <a:pt x="0" y="4"/>
                    <a:pt x="0" y="8"/>
                  </a:cubicBezTo>
                  <a:cubicBezTo>
                    <a:pt x="0" y="60"/>
                    <a:pt x="0" y="60"/>
                    <a:pt x="0" y="60"/>
                  </a:cubicBezTo>
                  <a:cubicBezTo>
                    <a:pt x="0" y="61"/>
                    <a:pt x="1" y="62"/>
                    <a:pt x="2" y="62"/>
                  </a:cubicBezTo>
                  <a:close/>
                  <a:moveTo>
                    <a:pt x="8" y="8"/>
                  </a:moveTo>
                  <a:cubicBezTo>
                    <a:pt x="80" y="8"/>
                    <a:pt x="80" y="8"/>
                    <a:pt x="80" y="8"/>
                  </a:cubicBezTo>
                  <a:cubicBezTo>
                    <a:pt x="80" y="52"/>
                    <a:pt x="80" y="52"/>
                    <a:pt x="80" y="52"/>
                  </a:cubicBezTo>
                  <a:cubicBezTo>
                    <a:pt x="8" y="52"/>
                    <a:pt x="8" y="52"/>
                    <a:pt x="8" y="52"/>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9">
              <a:extLst>
                <a:ext uri="{FF2B5EF4-FFF2-40B4-BE49-F238E27FC236}">
                  <a16:creationId xmlns:a16="http://schemas.microsoft.com/office/drawing/2014/main" id="{5F1A11BA-BB06-48E6-B173-F9FFC3E2D352}"/>
                </a:ext>
              </a:extLst>
            </p:cNvPr>
            <p:cNvSpPr>
              <a:spLocks/>
            </p:cNvSpPr>
            <p:nvPr/>
          </p:nvSpPr>
          <p:spPr bwMode="auto">
            <a:xfrm>
              <a:off x="6276975" y="1714501"/>
              <a:ext cx="360363" cy="44450"/>
            </a:xfrm>
            <a:custGeom>
              <a:avLst/>
              <a:gdLst>
                <a:gd name="T0" fmla="*/ 94 w 96"/>
                <a:gd name="T1" fmla="*/ 0 h 12"/>
                <a:gd name="T2" fmla="*/ 58 w 96"/>
                <a:gd name="T3" fmla="*/ 0 h 12"/>
                <a:gd name="T4" fmla="*/ 56 w 96"/>
                <a:gd name="T5" fmla="*/ 2 h 12"/>
                <a:gd name="T6" fmla="*/ 56 w 96"/>
                <a:gd name="T7" fmla="*/ 4 h 12"/>
                <a:gd name="T8" fmla="*/ 40 w 96"/>
                <a:gd name="T9" fmla="*/ 4 h 12"/>
                <a:gd name="T10" fmla="*/ 40 w 96"/>
                <a:gd name="T11" fmla="*/ 2 h 12"/>
                <a:gd name="T12" fmla="*/ 38 w 96"/>
                <a:gd name="T13" fmla="*/ 0 h 12"/>
                <a:gd name="T14" fmla="*/ 2 w 96"/>
                <a:gd name="T15" fmla="*/ 0 h 12"/>
                <a:gd name="T16" fmla="*/ 0 w 96"/>
                <a:gd name="T17" fmla="*/ 2 h 12"/>
                <a:gd name="T18" fmla="*/ 0 w 96"/>
                <a:gd name="T19" fmla="*/ 6 h 12"/>
                <a:gd name="T20" fmla="*/ 6 w 96"/>
                <a:gd name="T21" fmla="*/ 12 h 12"/>
                <a:gd name="T22" fmla="*/ 90 w 96"/>
                <a:gd name="T23" fmla="*/ 12 h 12"/>
                <a:gd name="T24" fmla="*/ 96 w 96"/>
                <a:gd name="T25" fmla="*/ 6 h 12"/>
                <a:gd name="T26" fmla="*/ 96 w 96"/>
                <a:gd name="T27" fmla="*/ 2 h 12"/>
                <a:gd name="T28" fmla="*/ 94 w 96"/>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12">
                  <a:moveTo>
                    <a:pt x="94" y="0"/>
                  </a:moveTo>
                  <a:cubicBezTo>
                    <a:pt x="58" y="0"/>
                    <a:pt x="58" y="0"/>
                    <a:pt x="58" y="0"/>
                  </a:cubicBezTo>
                  <a:cubicBezTo>
                    <a:pt x="57" y="0"/>
                    <a:pt x="56" y="1"/>
                    <a:pt x="56" y="2"/>
                  </a:cubicBezTo>
                  <a:cubicBezTo>
                    <a:pt x="56" y="4"/>
                    <a:pt x="56" y="4"/>
                    <a:pt x="56" y="4"/>
                  </a:cubicBezTo>
                  <a:cubicBezTo>
                    <a:pt x="40" y="4"/>
                    <a:pt x="40" y="4"/>
                    <a:pt x="40" y="4"/>
                  </a:cubicBezTo>
                  <a:cubicBezTo>
                    <a:pt x="40" y="2"/>
                    <a:pt x="40" y="2"/>
                    <a:pt x="40" y="2"/>
                  </a:cubicBezTo>
                  <a:cubicBezTo>
                    <a:pt x="40" y="1"/>
                    <a:pt x="39" y="0"/>
                    <a:pt x="38" y="0"/>
                  </a:cubicBezTo>
                  <a:cubicBezTo>
                    <a:pt x="2" y="0"/>
                    <a:pt x="2" y="0"/>
                    <a:pt x="2" y="0"/>
                  </a:cubicBezTo>
                  <a:cubicBezTo>
                    <a:pt x="1" y="0"/>
                    <a:pt x="0" y="1"/>
                    <a:pt x="0" y="2"/>
                  </a:cubicBezTo>
                  <a:cubicBezTo>
                    <a:pt x="0" y="6"/>
                    <a:pt x="0" y="6"/>
                    <a:pt x="0" y="6"/>
                  </a:cubicBezTo>
                  <a:cubicBezTo>
                    <a:pt x="0" y="9"/>
                    <a:pt x="3" y="12"/>
                    <a:pt x="6" y="12"/>
                  </a:cubicBezTo>
                  <a:cubicBezTo>
                    <a:pt x="90" y="12"/>
                    <a:pt x="90" y="12"/>
                    <a:pt x="90" y="12"/>
                  </a:cubicBezTo>
                  <a:cubicBezTo>
                    <a:pt x="93" y="12"/>
                    <a:pt x="96" y="9"/>
                    <a:pt x="96" y="6"/>
                  </a:cubicBezTo>
                  <a:cubicBezTo>
                    <a:pt x="96" y="2"/>
                    <a:pt x="96" y="2"/>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8" name="Oval 247">
            <a:extLst>
              <a:ext uri="{FF2B5EF4-FFF2-40B4-BE49-F238E27FC236}">
                <a16:creationId xmlns:a16="http://schemas.microsoft.com/office/drawing/2014/main" id="{56E6AE13-98F6-49C6-BB52-C095DDCC1381}"/>
              </a:ext>
            </a:extLst>
          </p:cNvPr>
          <p:cNvSpPr/>
          <p:nvPr/>
        </p:nvSpPr>
        <p:spPr>
          <a:xfrm>
            <a:off x="1498920" y="4423498"/>
            <a:ext cx="749102" cy="749096"/>
          </a:xfrm>
          <a:prstGeom prst="ellipse">
            <a:avLst/>
          </a:prstGeom>
          <a:noFill/>
          <a:ln w="12700">
            <a:solidFill>
              <a:srgbClr val="2F56D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Oval 248">
            <a:extLst>
              <a:ext uri="{FF2B5EF4-FFF2-40B4-BE49-F238E27FC236}">
                <a16:creationId xmlns:a16="http://schemas.microsoft.com/office/drawing/2014/main" id="{3B5C6439-BA54-4E44-9693-502549B02A23}"/>
              </a:ext>
            </a:extLst>
          </p:cNvPr>
          <p:cNvSpPr/>
          <p:nvPr/>
        </p:nvSpPr>
        <p:spPr>
          <a:xfrm>
            <a:off x="4313941" y="4423498"/>
            <a:ext cx="749102" cy="749096"/>
          </a:xfrm>
          <a:prstGeom prst="ellipse">
            <a:avLst/>
          </a:prstGeom>
          <a:noFill/>
          <a:ln w="12700">
            <a:solidFill>
              <a:srgbClr val="2F56D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Oval 264">
            <a:extLst>
              <a:ext uri="{FF2B5EF4-FFF2-40B4-BE49-F238E27FC236}">
                <a16:creationId xmlns:a16="http://schemas.microsoft.com/office/drawing/2014/main" id="{51809F8F-C7F8-4B38-9083-E872F6BE266F}"/>
              </a:ext>
            </a:extLst>
          </p:cNvPr>
          <p:cNvSpPr/>
          <p:nvPr/>
        </p:nvSpPr>
        <p:spPr>
          <a:xfrm>
            <a:off x="7128961" y="4423498"/>
            <a:ext cx="749102" cy="749096"/>
          </a:xfrm>
          <a:prstGeom prst="ellipse">
            <a:avLst/>
          </a:prstGeom>
          <a:noFill/>
          <a:ln w="12700">
            <a:solidFill>
              <a:srgbClr val="2F56D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 name="Oval 266">
            <a:extLst>
              <a:ext uri="{FF2B5EF4-FFF2-40B4-BE49-F238E27FC236}">
                <a16:creationId xmlns:a16="http://schemas.microsoft.com/office/drawing/2014/main" id="{49F49DD1-4595-4BDD-B5CE-538B6DF7341F}"/>
              </a:ext>
            </a:extLst>
          </p:cNvPr>
          <p:cNvSpPr/>
          <p:nvPr/>
        </p:nvSpPr>
        <p:spPr>
          <a:xfrm>
            <a:off x="9943981" y="4423498"/>
            <a:ext cx="749102" cy="749096"/>
          </a:xfrm>
          <a:prstGeom prst="ellipse">
            <a:avLst/>
          </a:prstGeom>
          <a:noFill/>
          <a:ln w="12700">
            <a:solidFill>
              <a:srgbClr val="2F56D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a:extLst>
              <a:ext uri="{FF2B5EF4-FFF2-40B4-BE49-F238E27FC236}">
                <a16:creationId xmlns:a16="http://schemas.microsoft.com/office/drawing/2014/main" id="{C984E636-6835-4837-A2C3-4B8295F2915D}"/>
              </a:ext>
            </a:extLst>
          </p:cNvPr>
          <p:cNvSpPr>
            <a:spLocks noGrp="1"/>
          </p:cNvSpPr>
          <p:nvPr>
            <p:ph type="sldNum" sz="quarter" idx="12"/>
          </p:nvPr>
        </p:nvSpPr>
        <p:spPr/>
        <p:txBody>
          <a:bodyPr/>
          <a:lstStyle/>
          <a:p>
            <a:fld id="{B31ECF42-ACCC-4DC0-AC91-117E3A0ACECD}" type="slidenum">
              <a:rPr lang="en-US" smtClean="0"/>
              <a:pPr/>
              <a:t>4</a:t>
            </a:fld>
            <a:endParaRPr lang="en-US" dirty="0"/>
          </a:p>
        </p:txBody>
      </p:sp>
    </p:spTree>
    <p:extLst>
      <p:ext uri="{BB962C8B-B14F-4D97-AF65-F5344CB8AC3E}">
        <p14:creationId xmlns:p14="http://schemas.microsoft.com/office/powerpoint/2010/main" val="115074330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08C06D-9D4B-4427-BC66-B59CB99B156C}"/>
              </a:ext>
            </a:extLst>
          </p:cNvPr>
          <p:cNvSpPr>
            <a:spLocks noGrp="1"/>
          </p:cNvSpPr>
          <p:nvPr>
            <p:ph type="title"/>
          </p:nvPr>
        </p:nvSpPr>
        <p:spPr/>
        <p:txBody>
          <a:bodyPr/>
          <a:lstStyle/>
          <a:p>
            <a:r>
              <a:rPr lang="en-US" dirty="0"/>
              <a:t>SMART CITY PRESENTATION</a:t>
            </a:r>
          </a:p>
        </p:txBody>
      </p:sp>
      <p:sp>
        <p:nvSpPr>
          <p:cNvPr id="3" name="Rectangle: Top Corners Rounded 2">
            <a:extLst>
              <a:ext uri="{FF2B5EF4-FFF2-40B4-BE49-F238E27FC236}">
                <a16:creationId xmlns:a16="http://schemas.microsoft.com/office/drawing/2014/main" id="{DB2AFF8A-2286-43C4-83DE-C5CBF3BCB356}"/>
              </a:ext>
            </a:extLst>
          </p:cNvPr>
          <p:cNvSpPr/>
          <p:nvPr/>
        </p:nvSpPr>
        <p:spPr>
          <a:xfrm>
            <a:off x="457200" y="2605498"/>
            <a:ext cx="2293143" cy="3719102"/>
          </a:xfrm>
          <a:prstGeom prst="round2SameRect">
            <a:avLst>
              <a:gd name="adj1" fmla="val 50000"/>
              <a:gd name="adj2" fmla="val 0"/>
            </a:avLst>
          </a:prstGeom>
          <a:solidFill>
            <a:srgbClr val="223F99"/>
          </a:solidFill>
          <a:ln w="6350">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 name="Oval 3">
            <a:extLst>
              <a:ext uri="{FF2B5EF4-FFF2-40B4-BE49-F238E27FC236}">
                <a16:creationId xmlns:a16="http://schemas.microsoft.com/office/drawing/2014/main" id="{6DCD9CA0-97C7-496F-BC3C-7041090E5317}"/>
              </a:ext>
            </a:extLst>
          </p:cNvPr>
          <p:cNvSpPr/>
          <p:nvPr/>
        </p:nvSpPr>
        <p:spPr>
          <a:xfrm>
            <a:off x="862446" y="3141250"/>
            <a:ext cx="1437409" cy="1437409"/>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Top Corners Rounded 8">
            <a:extLst>
              <a:ext uri="{FF2B5EF4-FFF2-40B4-BE49-F238E27FC236}">
                <a16:creationId xmlns:a16="http://schemas.microsoft.com/office/drawing/2014/main" id="{1F397F49-61F8-4B0C-99F3-2688F5C4CE3E}"/>
              </a:ext>
            </a:extLst>
          </p:cNvPr>
          <p:cNvSpPr/>
          <p:nvPr/>
        </p:nvSpPr>
        <p:spPr>
          <a:xfrm flipV="1">
            <a:off x="3454929" y="1395822"/>
            <a:ext cx="2293143" cy="3719102"/>
          </a:xfrm>
          <a:prstGeom prst="round2SameRect">
            <a:avLst>
              <a:gd name="adj1" fmla="val 50000"/>
              <a:gd name="adj2" fmla="val 0"/>
            </a:avLst>
          </a:prstGeom>
          <a:solidFill>
            <a:srgbClr val="223F99"/>
          </a:solidFill>
          <a:ln w="6350">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val 4">
            <a:extLst>
              <a:ext uri="{FF2B5EF4-FFF2-40B4-BE49-F238E27FC236}">
                <a16:creationId xmlns:a16="http://schemas.microsoft.com/office/drawing/2014/main" id="{D46D630E-6ED8-4B78-8968-711BB03D2735}"/>
              </a:ext>
            </a:extLst>
          </p:cNvPr>
          <p:cNvSpPr/>
          <p:nvPr/>
        </p:nvSpPr>
        <p:spPr>
          <a:xfrm>
            <a:off x="3864805" y="3141250"/>
            <a:ext cx="1437409" cy="1437409"/>
          </a:xfrm>
          <a:prstGeom prst="ellipse">
            <a:avLst/>
          </a:prstGeom>
          <a:solidFill>
            <a:srgbClr val="27E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EF9123A1-1126-4C26-82B1-91A146C71456}"/>
              </a:ext>
            </a:extLst>
          </p:cNvPr>
          <p:cNvGrpSpPr/>
          <p:nvPr/>
        </p:nvGrpSpPr>
        <p:grpSpPr>
          <a:xfrm>
            <a:off x="654759" y="4795773"/>
            <a:ext cx="1821033" cy="1287453"/>
            <a:chOff x="654759" y="5037147"/>
            <a:chExt cx="1821033" cy="1287453"/>
          </a:xfrm>
        </p:grpSpPr>
        <p:sp>
          <p:nvSpPr>
            <p:cNvPr id="13" name="TextBox 12">
              <a:extLst>
                <a:ext uri="{FF2B5EF4-FFF2-40B4-BE49-F238E27FC236}">
                  <a16:creationId xmlns:a16="http://schemas.microsoft.com/office/drawing/2014/main" id="{8910681F-4E2A-4C75-9955-E927657EAEC2}"/>
                </a:ext>
              </a:extLst>
            </p:cNvPr>
            <p:cNvSpPr txBox="1"/>
            <p:nvPr/>
          </p:nvSpPr>
          <p:spPr>
            <a:xfrm>
              <a:off x="654759" y="5462826"/>
              <a:ext cx="1821033" cy="861774"/>
            </a:xfrm>
            <a:prstGeom prst="rect">
              <a:avLst/>
            </a:prstGeom>
            <a:noFill/>
          </p:spPr>
          <p:txBody>
            <a:bodyPr wrap="square" lIns="0" tIns="0" rIns="0" bIns="0" rtlCol="0" anchor="ctr">
              <a:spAutoFit/>
            </a:bodyPr>
            <a:lstStyle/>
            <a:p>
              <a:pPr algn="ctr"/>
              <a:r>
                <a:rPr lang="en-US" sz="1400" dirty="0">
                  <a:solidFill>
                    <a:schemeClr val="bg1"/>
                  </a:solidFill>
                  <a:latin typeface="+mj-lt"/>
                  <a:cs typeface="Calibri" panose="020F0502020204030204" pitchFamily="34" charset="0"/>
                </a:rPr>
                <a:t>Lorem ipsum dolor sit </a:t>
              </a:r>
              <a:r>
                <a:rPr lang="en-US" sz="1400" dirty="0" err="1">
                  <a:solidFill>
                    <a:schemeClr val="bg1"/>
                  </a:solidFill>
                  <a:latin typeface="+mj-lt"/>
                  <a:cs typeface="Calibri" panose="020F0502020204030204" pitchFamily="34" charset="0"/>
                </a:rPr>
                <a:t>amet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consectetur</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adipiscing</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elit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Quisque</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lobortis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auctor</a:t>
              </a:r>
              <a:r>
                <a:rPr lang="en-US" sz="1400" dirty="0">
                  <a:solidFill>
                    <a:schemeClr val="bg1"/>
                  </a:solidFill>
                  <a:latin typeface="+mj-lt"/>
                  <a:cs typeface="Calibri" panose="020F0502020204030204" pitchFamily="34" charset="0"/>
                </a:rPr>
                <a:t> convallis. </a:t>
              </a:r>
            </a:p>
          </p:txBody>
        </p:sp>
        <p:sp>
          <p:nvSpPr>
            <p:cNvPr id="14" name="TextBox 13">
              <a:extLst>
                <a:ext uri="{FF2B5EF4-FFF2-40B4-BE49-F238E27FC236}">
                  <a16:creationId xmlns:a16="http://schemas.microsoft.com/office/drawing/2014/main" id="{54CB6D80-2821-4FFF-9A09-05E10C10C1E2}"/>
                </a:ext>
              </a:extLst>
            </p:cNvPr>
            <p:cNvSpPr txBox="1"/>
            <p:nvPr/>
          </p:nvSpPr>
          <p:spPr>
            <a:xfrm>
              <a:off x="654759" y="5037147"/>
              <a:ext cx="1821033" cy="246221"/>
            </a:xfrm>
            <a:prstGeom prst="rect">
              <a:avLst/>
            </a:prstGeom>
            <a:noFill/>
          </p:spPr>
          <p:txBody>
            <a:bodyPr wrap="square" lIns="0" tIns="0" rIns="0" bIns="0" rtlCol="0" anchor="ctr">
              <a:spAutoFit/>
            </a:bodyPr>
            <a:lstStyle/>
            <a:p>
              <a:pPr algn="ctr"/>
              <a:r>
                <a:rPr lang="en-US" sz="1600" b="1" dirty="0">
                  <a:solidFill>
                    <a:schemeClr val="bg1"/>
                  </a:solidFill>
                  <a:latin typeface="+mj-lt"/>
                  <a:cs typeface="Calibri" panose="020F0502020204030204" pitchFamily="34" charset="0"/>
                </a:rPr>
                <a:t>Lorem ipsum</a:t>
              </a:r>
            </a:p>
          </p:txBody>
        </p:sp>
      </p:grpSp>
      <p:sp>
        <p:nvSpPr>
          <p:cNvPr id="11" name="Rectangle: Top Corners Rounded 10">
            <a:extLst>
              <a:ext uri="{FF2B5EF4-FFF2-40B4-BE49-F238E27FC236}">
                <a16:creationId xmlns:a16="http://schemas.microsoft.com/office/drawing/2014/main" id="{2CD50579-4498-467F-A6F6-E64DCEDC1592}"/>
              </a:ext>
            </a:extLst>
          </p:cNvPr>
          <p:cNvSpPr/>
          <p:nvPr/>
        </p:nvSpPr>
        <p:spPr>
          <a:xfrm>
            <a:off x="6452658" y="2605498"/>
            <a:ext cx="2293143" cy="3719102"/>
          </a:xfrm>
          <a:prstGeom prst="round2SameRect">
            <a:avLst>
              <a:gd name="adj1" fmla="val 50000"/>
              <a:gd name="adj2" fmla="val 0"/>
            </a:avLst>
          </a:prstGeom>
          <a:solidFill>
            <a:srgbClr val="223F99"/>
          </a:solidFill>
          <a:ln w="6350">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a:extLst>
              <a:ext uri="{FF2B5EF4-FFF2-40B4-BE49-F238E27FC236}">
                <a16:creationId xmlns:a16="http://schemas.microsoft.com/office/drawing/2014/main" id="{A1447B0F-624D-462A-B158-DE7E78FBF9F0}"/>
              </a:ext>
            </a:extLst>
          </p:cNvPr>
          <p:cNvSpPr/>
          <p:nvPr/>
        </p:nvSpPr>
        <p:spPr>
          <a:xfrm>
            <a:off x="6880524" y="3141250"/>
            <a:ext cx="1437409" cy="1437409"/>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C4006454-75A3-4FB7-AFF6-43B473DEA26F}"/>
              </a:ext>
            </a:extLst>
          </p:cNvPr>
          <p:cNvGrpSpPr/>
          <p:nvPr/>
        </p:nvGrpSpPr>
        <p:grpSpPr>
          <a:xfrm>
            <a:off x="6688713" y="4795773"/>
            <a:ext cx="1821033" cy="1287453"/>
            <a:chOff x="654759" y="5037147"/>
            <a:chExt cx="1821033" cy="1287453"/>
          </a:xfrm>
        </p:grpSpPr>
        <p:sp>
          <p:nvSpPr>
            <p:cNvPr id="22" name="TextBox 21">
              <a:extLst>
                <a:ext uri="{FF2B5EF4-FFF2-40B4-BE49-F238E27FC236}">
                  <a16:creationId xmlns:a16="http://schemas.microsoft.com/office/drawing/2014/main" id="{1D196D2B-FE9C-4BE3-87F8-346A4D2CF42A}"/>
                </a:ext>
              </a:extLst>
            </p:cNvPr>
            <p:cNvSpPr txBox="1"/>
            <p:nvPr/>
          </p:nvSpPr>
          <p:spPr>
            <a:xfrm>
              <a:off x="654759" y="5462826"/>
              <a:ext cx="1821033" cy="861774"/>
            </a:xfrm>
            <a:prstGeom prst="rect">
              <a:avLst/>
            </a:prstGeom>
            <a:noFill/>
          </p:spPr>
          <p:txBody>
            <a:bodyPr wrap="square" lIns="0" tIns="0" rIns="0" bIns="0" rtlCol="0" anchor="ctr">
              <a:spAutoFit/>
            </a:bodyPr>
            <a:lstStyle/>
            <a:p>
              <a:pPr algn="ctr"/>
              <a:r>
                <a:rPr lang="en-US" sz="1400" dirty="0">
                  <a:solidFill>
                    <a:schemeClr val="bg1"/>
                  </a:solidFill>
                  <a:latin typeface="+mj-lt"/>
                  <a:cs typeface="Calibri" panose="020F0502020204030204" pitchFamily="34" charset="0"/>
                </a:rPr>
                <a:t>Lorem ipsum dolor sit </a:t>
              </a:r>
              <a:r>
                <a:rPr lang="en-US" sz="1400" dirty="0" err="1">
                  <a:solidFill>
                    <a:schemeClr val="bg1"/>
                  </a:solidFill>
                  <a:latin typeface="+mj-lt"/>
                  <a:cs typeface="Calibri" panose="020F0502020204030204" pitchFamily="34" charset="0"/>
                </a:rPr>
                <a:t>amet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consectetur</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adipiscing</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elit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Quisque</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lobortis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auctor</a:t>
              </a:r>
              <a:r>
                <a:rPr lang="en-US" sz="1400" dirty="0">
                  <a:solidFill>
                    <a:schemeClr val="bg1"/>
                  </a:solidFill>
                  <a:latin typeface="+mj-lt"/>
                  <a:cs typeface="Calibri" panose="020F0502020204030204" pitchFamily="34" charset="0"/>
                </a:rPr>
                <a:t> convallis. </a:t>
              </a:r>
            </a:p>
          </p:txBody>
        </p:sp>
        <p:sp>
          <p:nvSpPr>
            <p:cNvPr id="23" name="TextBox 22">
              <a:extLst>
                <a:ext uri="{FF2B5EF4-FFF2-40B4-BE49-F238E27FC236}">
                  <a16:creationId xmlns:a16="http://schemas.microsoft.com/office/drawing/2014/main" id="{D804618A-B8F6-46EC-AF63-76FAF7B3D55E}"/>
                </a:ext>
              </a:extLst>
            </p:cNvPr>
            <p:cNvSpPr txBox="1"/>
            <p:nvPr/>
          </p:nvSpPr>
          <p:spPr>
            <a:xfrm>
              <a:off x="654759" y="5037147"/>
              <a:ext cx="1821033" cy="246221"/>
            </a:xfrm>
            <a:prstGeom prst="rect">
              <a:avLst/>
            </a:prstGeom>
            <a:noFill/>
          </p:spPr>
          <p:txBody>
            <a:bodyPr wrap="square" lIns="0" tIns="0" rIns="0" bIns="0" rtlCol="0" anchor="ctr">
              <a:spAutoFit/>
            </a:bodyPr>
            <a:lstStyle/>
            <a:p>
              <a:pPr algn="ctr"/>
              <a:r>
                <a:rPr lang="en-US" sz="1600" b="1" dirty="0">
                  <a:solidFill>
                    <a:schemeClr val="bg1"/>
                  </a:solidFill>
                  <a:latin typeface="+mj-lt"/>
                  <a:cs typeface="Calibri" panose="020F0502020204030204" pitchFamily="34" charset="0"/>
                </a:rPr>
                <a:t>Lorem ipsum</a:t>
              </a:r>
            </a:p>
          </p:txBody>
        </p:sp>
      </p:grpSp>
      <p:grpSp>
        <p:nvGrpSpPr>
          <p:cNvPr id="24" name="Group 23">
            <a:extLst>
              <a:ext uri="{FF2B5EF4-FFF2-40B4-BE49-F238E27FC236}">
                <a16:creationId xmlns:a16="http://schemas.microsoft.com/office/drawing/2014/main" id="{E6827F8C-853D-444F-A3AD-828E43C601F8}"/>
              </a:ext>
            </a:extLst>
          </p:cNvPr>
          <p:cNvGrpSpPr/>
          <p:nvPr/>
        </p:nvGrpSpPr>
        <p:grpSpPr>
          <a:xfrm>
            <a:off x="3688074" y="1612423"/>
            <a:ext cx="1821033" cy="1287453"/>
            <a:chOff x="654759" y="5037147"/>
            <a:chExt cx="1821033" cy="1287453"/>
          </a:xfrm>
        </p:grpSpPr>
        <p:sp>
          <p:nvSpPr>
            <p:cNvPr id="25" name="TextBox 24">
              <a:extLst>
                <a:ext uri="{FF2B5EF4-FFF2-40B4-BE49-F238E27FC236}">
                  <a16:creationId xmlns:a16="http://schemas.microsoft.com/office/drawing/2014/main" id="{01BB9FAB-34F9-47A7-B499-A81F9332CCD5}"/>
                </a:ext>
              </a:extLst>
            </p:cNvPr>
            <p:cNvSpPr txBox="1"/>
            <p:nvPr/>
          </p:nvSpPr>
          <p:spPr>
            <a:xfrm>
              <a:off x="654759" y="5462826"/>
              <a:ext cx="1821033" cy="861774"/>
            </a:xfrm>
            <a:prstGeom prst="rect">
              <a:avLst/>
            </a:prstGeom>
            <a:noFill/>
          </p:spPr>
          <p:txBody>
            <a:bodyPr wrap="square" lIns="0" tIns="0" rIns="0" bIns="0" rtlCol="0" anchor="ctr">
              <a:spAutoFit/>
            </a:bodyPr>
            <a:lstStyle/>
            <a:p>
              <a:pPr algn="ctr"/>
              <a:r>
                <a:rPr lang="en-US" sz="1400" dirty="0">
                  <a:solidFill>
                    <a:schemeClr val="bg1"/>
                  </a:solidFill>
                  <a:latin typeface="+mj-lt"/>
                  <a:cs typeface="Calibri" panose="020F0502020204030204" pitchFamily="34" charset="0"/>
                </a:rPr>
                <a:t>Lorem ipsum dolor sit </a:t>
              </a:r>
              <a:r>
                <a:rPr lang="en-US" sz="1400" dirty="0" err="1">
                  <a:solidFill>
                    <a:schemeClr val="bg1"/>
                  </a:solidFill>
                  <a:latin typeface="+mj-lt"/>
                  <a:cs typeface="Calibri" panose="020F0502020204030204" pitchFamily="34" charset="0"/>
                </a:rPr>
                <a:t>amet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consectetur</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adipiscing</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elit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Quisque</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lobortis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auctor</a:t>
              </a:r>
              <a:r>
                <a:rPr lang="en-US" sz="1400" dirty="0">
                  <a:solidFill>
                    <a:schemeClr val="bg1"/>
                  </a:solidFill>
                  <a:latin typeface="+mj-lt"/>
                  <a:cs typeface="Calibri" panose="020F0502020204030204" pitchFamily="34" charset="0"/>
                </a:rPr>
                <a:t> convallis. </a:t>
              </a:r>
            </a:p>
          </p:txBody>
        </p:sp>
        <p:sp>
          <p:nvSpPr>
            <p:cNvPr id="26" name="TextBox 25">
              <a:extLst>
                <a:ext uri="{FF2B5EF4-FFF2-40B4-BE49-F238E27FC236}">
                  <a16:creationId xmlns:a16="http://schemas.microsoft.com/office/drawing/2014/main" id="{080F1807-048E-4024-AF40-48C4A0102A86}"/>
                </a:ext>
              </a:extLst>
            </p:cNvPr>
            <p:cNvSpPr txBox="1"/>
            <p:nvPr/>
          </p:nvSpPr>
          <p:spPr>
            <a:xfrm>
              <a:off x="654759" y="5037147"/>
              <a:ext cx="1821033" cy="246221"/>
            </a:xfrm>
            <a:prstGeom prst="rect">
              <a:avLst/>
            </a:prstGeom>
            <a:noFill/>
          </p:spPr>
          <p:txBody>
            <a:bodyPr wrap="square" lIns="0" tIns="0" rIns="0" bIns="0" rtlCol="0" anchor="ctr">
              <a:spAutoFit/>
            </a:bodyPr>
            <a:lstStyle/>
            <a:p>
              <a:pPr algn="ctr"/>
              <a:r>
                <a:rPr lang="en-US" sz="1600" b="1" dirty="0">
                  <a:solidFill>
                    <a:schemeClr val="bg1"/>
                  </a:solidFill>
                  <a:latin typeface="+mj-lt"/>
                  <a:cs typeface="Calibri" panose="020F0502020204030204" pitchFamily="34" charset="0"/>
                </a:rPr>
                <a:t>Lorem ipsum</a:t>
              </a:r>
            </a:p>
          </p:txBody>
        </p:sp>
      </p:grpSp>
      <p:sp>
        <p:nvSpPr>
          <p:cNvPr id="10" name="Rectangle: Top Corners Rounded 9">
            <a:extLst>
              <a:ext uri="{FF2B5EF4-FFF2-40B4-BE49-F238E27FC236}">
                <a16:creationId xmlns:a16="http://schemas.microsoft.com/office/drawing/2014/main" id="{D5D52C0E-D2E8-4766-A585-724C601882D6}"/>
              </a:ext>
            </a:extLst>
          </p:cNvPr>
          <p:cNvSpPr/>
          <p:nvPr/>
        </p:nvSpPr>
        <p:spPr>
          <a:xfrm flipV="1">
            <a:off x="9450387" y="1395822"/>
            <a:ext cx="2293143" cy="3719102"/>
          </a:xfrm>
          <a:prstGeom prst="round2SameRect">
            <a:avLst>
              <a:gd name="adj1" fmla="val 50000"/>
              <a:gd name="adj2" fmla="val 0"/>
            </a:avLst>
          </a:prstGeom>
          <a:solidFill>
            <a:srgbClr val="223F99"/>
          </a:solidFill>
          <a:ln w="6350">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val 5">
            <a:extLst>
              <a:ext uri="{FF2B5EF4-FFF2-40B4-BE49-F238E27FC236}">
                <a16:creationId xmlns:a16="http://schemas.microsoft.com/office/drawing/2014/main" id="{B3C4F576-3425-42B6-8BE1-AE99ABD29707}"/>
              </a:ext>
            </a:extLst>
          </p:cNvPr>
          <p:cNvSpPr/>
          <p:nvPr/>
        </p:nvSpPr>
        <p:spPr>
          <a:xfrm>
            <a:off x="9870713" y="3141250"/>
            <a:ext cx="1437409" cy="1437409"/>
          </a:xfrm>
          <a:prstGeom prst="ellipse">
            <a:avLst/>
          </a:prstGeom>
          <a:solidFill>
            <a:srgbClr val="27E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2E97E711-0864-439C-BA4D-C7152AE84B82}"/>
              </a:ext>
            </a:extLst>
          </p:cNvPr>
          <p:cNvGrpSpPr/>
          <p:nvPr/>
        </p:nvGrpSpPr>
        <p:grpSpPr>
          <a:xfrm>
            <a:off x="9686442" y="1612423"/>
            <a:ext cx="1821033" cy="1287453"/>
            <a:chOff x="654759" y="5037147"/>
            <a:chExt cx="1821033" cy="1287453"/>
          </a:xfrm>
        </p:grpSpPr>
        <p:sp>
          <p:nvSpPr>
            <p:cNvPr id="28" name="TextBox 27">
              <a:extLst>
                <a:ext uri="{FF2B5EF4-FFF2-40B4-BE49-F238E27FC236}">
                  <a16:creationId xmlns:a16="http://schemas.microsoft.com/office/drawing/2014/main" id="{1EFBE927-8AF2-4D95-854A-5080730BCD13}"/>
                </a:ext>
              </a:extLst>
            </p:cNvPr>
            <p:cNvSpPr txBox="1"/>
            <p:nvPr/>
          </p:nvSpPr>
          <p:spPr>
            <a:xfrm>
              <a:off x="654759" y="5462826"/>
              <a:ext cx="1821033" cy="861774"/>
            </a:xfrm>
            <a:prstGeom prst="rect">
              <a:avLst/>
            </a:prstGeom>
            <a:noFill/>
          </p:spPr>
          <p:txBody>
            <a:bodyPr wrap="square" lIns="0" tIns="0" rIns="0" bIns="0" rtlCol="0" anchor="ctr">
              <a:spAutoFit/>
            </a:bodyPr>
            <a:lstStyle/>
            <a:p>
              <a:pPr algn="ctr"/>
              <a:r>
                <a:rPr lang="en-US" sz="1400" dirty="0">
                  <a:solidFill>
                    <a:schemeClr val="bg1"/>
                  </a:solidFill>
                  <a:latin typeface="+mj-lt"/>
                  <a:cs typeface="Calibri" panose="020F0502020204030204" pitchFamily="34" charset="0"/>
                </a:rPr>
                <a:t>Lorem ipsum dolor sit </a:t>
              </a:r>
              <a:r>
                <a:rPr lang="en-US" sz="1400" dirty="0" err="1">
                  <a:solidFill>
                    <a:schemeClr val="bg1"/>
                  </a:solidFill>
                  <a:latin typeface="+mj-lt"/>
                  <a:cs typeface="Calibri" panose="020F0502020204030204" pitchFamily="34" charset="0"/>
                </a:rPr>
                <a:t>amet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consectetur</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adipiscing</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elit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Quisque</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lobortis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auctor</a:t>
              </a:r>
              <a:r>
                <a:rPr lang="en-US" sz="1400" dirty="0">
                  <a:solidFill>
                    <a:schemeClr val="bg1"/>
                  </a:solidFill>
                  <a:latin typeface="+mj-lt"/>
                  <a:cs typeface="Calibri" panose="020F0502020204030204" pitchFamily="34" charset="0"/>
                </a:rPr>
                <a:t> convallis. </a:t>
              </a:r>
            </a:p>
          </p:txBody>
        </p:sp>
        <p:sp>
          <p:nvSpPr>
            <p:cNvPr id="29" name="TextBox 28">
              <a:extLst>
                <a:ext uri="{FF2B5EF4-FFF2-40B4-BE49-F238E27FC236}">
                  <a16:creationId xmlns:a16="http://schemas.microsoft.com/office/drawing/2014/main" id="{42B45852-43BB-4256-BE72-16AA24107B72}"/>
                </a:ext>
              </a:extLst>
            </p:cNvPr>
            <p:cNvSpPr txBox="1"/>
            <p:nvPr/>
          </p:nvSpPr>
          <p:spPr>
            <a:xfrm>
              <a:off x="654759" y="5037147"/>
              <a:ext cx="1821033" cy="246221"/>
            </a:xfrm>
            <a:prstGeom prst="rect">
              <a:avLst/>
            </a:prstGeom>
            <a:noFill/>
          </p:spPr>
          <p:txBody>
            <a:bodyPr wrap="square" lIns="0" tIns="0" rIns="0" bIns="0" rtlCol="0" anchor="ctr">
              <a:spAutoFit/>
            </a:bodyPr>
            <a:lstStyle/>
            <a:p>
              <a:pPr algn="ctr"/>
              <a:r>
                <a:rPr lang="en-US" sz="1600" b="1" dirty="0">
                  <a:solidFill>
                    <a:schemeClr val="bg1"/>
                  </a:solidFill>
                  <a:latin typeface="+mj-lt"/>
                  <a:cs typeface="Calibri" panose="020F0502020204030204" pitchFamily="34" charset="0"/>
                </a:rPr>
                <a:t>Lorem ipsum</a:t>
              </a:r>
            </a:p>
          </p:txBody>
        </p:sp>
      </p:grpSp>
      <p:grpSp>
        <p:nvGrpSpPr>
          <p:cNvPr id="50" name="Group 49">
            <a:extLst>
              <a:ext uri="{FF2B5EF4-FFF2-40B4-BE49-F238E27FC236}">
                <a16:creationId xmlns:a16="http://schemas.microsoft.com/office/drawing/2014/main" id="{67DCA74C-6583-4552-97F9-CA2998FD988A}"/>
              </a:ext>
            </a:extLst>
          </p:cNvPr>
          <p:cNvGrpSpPr/>
          <p:nvPr/>
        </p:nvGrpSpPr>
        <p:grpSpPr>
          <a:xfrm>
            <a:off x="2750342" y="1051346"/>
            <a:ext cx="705117" cy="3234904"/>
            <a:chOff x="2750342" y="1051346"/>
            <a:chExt cx="705117" cy="3234904"/>
          </a:xfrm>
        </p:grpSpPr>
        <p:sp>
          <p:nvSpPr>
            <p:cNvPr id="44" name="Arc 43">
              <a:extLst>
                <a:ext uri="{FF2B5EF4-FFF2-40B4-BE49-F238E27FC236}">
                  <a16:creationId xmlns:a16="http://schemas.microsoft.com/office/drawing/2014/main" id="{CD43204C-1436-4A50-B864-4E7EE7740075}"/>
                </a:ext>
              </a:extLst>
            </p:cNvPr>
            <p:cNvSpPr/>
            <p:nvPr/>
          </p:nvSpPr>
          <p:spPr>
            <a:xfrm>
              <a:off x="2750342" y="1051346"/>
              <a:ext cx="705117" cy="705117"/>
            </a:xfrm>
            <a:prstGeom prst="arc">
              <a:avLst>
                <a:gd name="adj1" fmla="val 10763556"/>
                <a:gd name="adj2" fmla="val 0"/>
              </a:avLst>
            </a:prstGeom>
            <a:ln>
              <a:solidFill>
                <a:srgbClr val="223F99"/>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6" name="Straight Connector 45">
              <a:extLst>
                <a:ext uri="{FF2B5EF4-FFF2-40B4-BE49-F238E27FC236}">
                  <a16:creationId xmlns:a16="http://schemas.microsoft.com/office/drawing/2014/main" id="{5914DA5B-1360-4552-AD71-1AE6CFEC1513}"/>
                </a:ext>
              </a:extLst>
            </p:cNvPr>
            <p:cNvCxnSpPr>
              <a:cxnSpLocks/>
            </p:cNvCxnSpPr>
            <p:nvPr/>
          </p:nvCxnSpPr>
          <p:spPr>
            <a:xfrm>
              <a:off x="2750342" y="1394644"/>
              <a:ext cx="0" cy="2891606"/>
            </a:xfrm>
            <a:prstGeom prst="line">
              <a:avLst/>
            </a:prstGeom>
            <a:ln>
              <a:solidFill>
                <a:srgbClr val="223F99"/>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6DA748AF-617E-47A3-AE8E-F9B81513C738}"/>
              </a:ext>
            </a:extLst>
          </p:cNvPr>
          <p:cNvGrpSpPr/>
          <p:nvPr/>
        </p:nvGrpSpPr>
        <p:grpSpPr>
          <a:xfrm>
            <a:off x="8745536" y="1051346"/>
            <a:ext cx="705117" cy="3234904"/>
            <a:chOff x="2750342" y="1051346"/>
            <a:chExt cx="705117" cy="3234904"/>
          </a:xfrm>
        </p:grpSpPr>
        <p:sp>
          <p:nvSpPr>
            <p:cNvPr id="52" name="Arc 51">
              <a:extLst>
                <a:ext uri="{FF2B5EF4-FFF2-40B4-BE49-F238E27FC236}">
                  <a16:creationId xmlns:a16="http://schemas.microsoft.com/office/drawing/2014/main" id="{D0C8266A-BD3F-4B48-A2B5-19F013DD4DED}"/>
                </a:ext>
              </a:extLst>
            </p:cNvPr>
            <p:cNvSpPr/>
            <p:nvPr/>
          </p:nvSpPr>
          <p:spPr>
            <a:xfrm>
              <a:off x="2750342" y="1051346"/>
              <a:ext cx="705117" cy="705117"/>
            </a:xfrm>
            <a:prstGeom prst="arc">
              <a:avLst>
                <a:gd name="adj1" fmla="val 10763556"/>
                <a:gd name="adj2" fmla="val 0"/>
              </a:avLst>
            </a:prstGeom>
            <a:ln>
              <a:solidFill>
                <a:srgbClr val="223F99"/>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3" name="Straight Connector 52">
              <a:extLst>
                <a:ext uri="{FF2B5EF4-FFF2-40B4-BE49-F238E27FC236}">
                  <a16:creationId xmlns:a16="http://schemas.microsoft.com/office/drawing/2014/main" id="{8EE5B580-823A-4BB9-9FEC-A7D304160F20}"/>
                </a:ext>
              </a:extLst>
            </p:cNvPr>
            <p:cNvCxnSpPr>
              <a:cxnSpLocks/>
            </p:cNvCxnSpPr>
            <p:nvPr/>
          </p:nvCxnSpPr>
          <p:spPr>
            <a:xfrm>
              <a:off x="2750342" y="1394644"/>
              <a:ext cx="0" cy="2891606"/>
            </a:xfrm>
            <a:prstGeom prst="line">
              <a:avLst/>
            </a:prstGeom>
            <a:ln>
              <a:solidFill>
                <a:srgbClr val="223F99"/>
              </a:solidFill>
            </a:ln>
          </p:spPr>
          <p:style>
            <a:lnRef idx="1">
              <a:schemeClr val="accent1"/>
            </a:lnRef>
            <a:fillRef idx="0">
              <a:schemeClr val="accent1"/>
            </a:fillRef>
            <a:effectRef idx="0">
              <a:schemeClr val="accent1"/>
            </a:effectRef>
            <a:fontRef idx="minor">
              <a:schemeClr val="tx1"/>
            </a:fontRef>
          </p:style>
        </p:cxnSp>
      </p:grpSp>
      <p:grpSp>
        <p:nvGrpSpPr>
          <p:cNvPr id="54" name="Group 53">
            <a:extLst>
              <a:ext uri="{FF2B5EF4-FFF2-40B4-BE49-F238E27FC236}">
                <a16:creationId xmlns:a16="http://schemas.microsoft.com/office/drawing/2014/main" id="{DF367CD4-B34B-43EC-91BC-4F2D2D2B8536}"/>
              </a:ext>
            </a:extLst>
          </p:cNvPr>
          <p:cNvGrpSpPr/>
          <p:nvPr/>
        </p:nvGrpSpPr>
        <p:grpSpPr>
          <a:xfrm flipV="1">
            <a:off x="5747675" y="3429000"/>
            <a:ext cx="705117" cy="3234904"/>
            <a:chOff x="2750342" y="1051346"/>
            <a:chExt cx="705117" cy="3234904"/>
          </a:xfrm>
        </p:grpSpPr>
        <p:sp>
          <p:nvSpPr>
            <p:cNvPr id="55" name="Arc 54">
              <a:extLst>
                <a:ext uri="{FF2B5EF4-FFF2-40B4-BE49-F238E27FC236}">
                  <a16:creationId xmlns:a16="http://schemas.microsoft.com/office/drawing/2014/main" id="{1ABE41B6-3F2C-40F6-9ABF-441A7F39D4EF}"/>
                </a:ext>
              </a:extLst>
            </p:cNvPr>
            <p:cNvSpPr/>
            <p:nvPr/>
          </p:nvSpPr>
          <p:spPr>
            <a:xfrm>
              <a:off x="2750342" y="1051346"/>
              <a:ext cx="705117" cy="705117"/>
            </a:xfrm>
            <a:prstGeom prst="arc">
              <a:avLst>
                <a:gd name="adj1" fmla="val 10763556"/>
                <a:gd name="adj2" fmla="val 0"/>
              </a:avLst>
            </a:prstGeom>
            <a:ln>
              <a:solidFill>
                <a:srgbClr val="223F99"/>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6" name="Straight Connector 55">
              <a:extLst>
                <a:ext uri="{FF2B5EF4-FFF2-40B4-BE49-F238E27FC236}">
                  <a16:creationId xmlns:a16="http://schemas.microsoft.com/office/drawing/2014/main" id="{45D6E0B7-1FD8-4CC0-8D45-AB901EA46C56}"/>
                </a:ext>
              </a:extLst>
            </p:cNvPr>
            <p:cNvCxnSpPr>
              <a:cxnSpLocks/>
            </p:cNvCxnSpPr>
            <p:nvPr/>
          </p:nvCxnSpPr>
          <p:spPr>
            <a:xfrm>
              <a:off x="2750342" y="1394644"/>
              <a:ext cx="0" cy="2891606"/>
            </a:xfrm>
            <a:prstGeom prst="line">
              <a:avLst/>
            </a:prstGeom>
            <a:ln>
              <a:solidFill>
                <a:srgbClr val="223F99"/>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5E5F3CC2-9A28-4507-BF83-E2D27A58484C}"/>
              </a:ext>
            </a:extLst>
          </p:cNvPr>
          <p:cNvGrpSpPr/>
          <p:nvPr/>
        </p:nvGrpSpPr>
        <p:grpSpPr>
          <a:xfrm>
            <a:off x="1228480" y="3507284"/>
            <a:ext cx="705340" cy="705340"/>
            <a:chOff x="3390900" y="3970338"/>
            <a:chExt cx="361950" cy="361950"/>
          </a:xfrm>
          <a:solidFill>
            <a:schemeClr val="bg1"/>
          </a:solidFill>
          <a:effectLst>
            <a:outerShdw blurRad="50800" dist="38100" dir="5400000" algn="t" rotWithShape="0">
              <a:prstClr val="black">
                <a:alpha val="18000"/>
              </a:prstClr>
            </a:outerShdw>
          </a:effectLst>
        </p:grpSpPr>
        <p:sp>
          <p:nvSpPr>
            <p:cNvPr id="58" name="Freeform 50">
              <a:extLst>
                <a:ext uri="{FF2B5EF4-FFF2-40B4-BE49-F238E27FC236}">
                  <a16:creationId xmlns:a16="http://schemas.microsoft.com/office/drawing/2014/main" id="{DA8B4680-8CA2-4868-9E0E-0C215CE60920}"/>
                </a:ext>
              </a:extLst>
            </p:cNvPr>
            <p:cNvSpPr>
              <a:spLocks/>
            </p:cNvSpPr>
            <p:nvPr/>
          </p:nvSpPr>
          <p:spPr bwMode="auto">
            <a:xfrm>
              <a:off x="3616325" y="4137025"/>
              <a:ext cx="123825" cy="104775"/>
            </a:xfrm>
            <a:custGeom>
              <a:avLst/>
              <a:gdLst>
                <a:gd name="T0" fmla="*/ 31 w 33"/>
                <a:gd name="T1" fmla="*/ 14 h 28"/>
                <a:gd name="T2" fmla="*/ 0 w 33"/>
                <a:gd name="T3" fmla="*/ 0 h 28"/>
                <a:gd name="T4" fmla="*/ 0 w 33"/>
                <a:gd name="T5" fmla="*/ 22 h 28"/>
                <a:gd name="T6" fmla="*/ 15 w 33"/>
                <a:gd name="T7" fmla="*/ 28 h 28"/>
                <a:gd name="T8" fmla="*/ 16 w 33"/>
                <a:gd name="T9" fmla="*/ 28 h 28"/>
                <a:gd name="T10" fmla="*/ 32 w 33"/>
                <a:gd name="T11" fmla="*/ 20 h 28"/>
                <a:gd name="T12" fmla="*/ 33 w 33"/>
                <a:gd name="T13" fmla="*/ 18 h 28"/>
                <a:gd name="T14" fmla="*/ 31 w 33"/>
                <a:gd name="T15" fmla="*/ 14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8">
                  <a:moveTo>
                    <a:pt x="31" y="14"/>
                  </a:moveTo>
                  <a:cubicBezTo>
                    <a:pt x="0" y="0"/>
                    <a:pt x="0" y="0"/>
                    <a:pt x="0" y="0"/>
                  </a:cubicBezTo>
                  <a:cubicBezTo>
                    <a:pt x="0" y="22"/>
                    <a:pt x="0" y="22"/>
                    <a:pt x="0" y="22"/>
                  </a:cubicBezTo>
                  <a:cubicBezTo>
                    <a:pt x="4" y="25"/>
                    <a:pt x="9" y="28"/>
                    <a:pt x="15" y="28"/>
                  </a:cubicBezTo>
                  <a:cubicBezTo>
                    <a:pt x="15" y="28"/>
                    <a:pt x="15" y="28"/>
                    <a:pt x="16" y="28"/>
                  </a:cubicBezTo>
                  <a:cubicBezTo>
                    <a:pt x="21" y="28"/>
                    <a:pt x="27" y="25"/>
                    <a:pt x="32" y="20"/>
                  </a:cubicBezTo>
                  <a:cubicBezTo>
                    <a:pt x="32" y="20"/>
                    <a:pt x="33" y="19"/>
                    <a:pt x="33" y="18"/>
                  </a:cubicBezTo>
                  <a:cubicBezTo>
                    <a:pt x="33" y="16"/>
                    <a:pt x="32" y="15"/>
                    <a:pt x="3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1">
              <a:extLst>
                <a:ext uri="{FF2B5EF4-FFF2-40B4-BE49-F238E27FC236}">
                  <a16:creationId xmlns:a16="http://schemas.microsoft.com/office/drawing/2014/main" id="{A602CC83-88F7-49AA-9C5A-2A4CB700BE4E}"/>
                </a:ext>
              </a:extLst>
            </p:cNvPr>
            <p:cNvSpPr>
              <a:spLocks/>
            </p:cNvSpPr>
            <p:nvPr/>
          </p:nvSpPr>
          <p:spPr bwMode="auto">
            <a:xfrm>
              <a:off x="3541713" y="3970338"/>
              <a:ext cx="90488" cy="139700"/>
            </a:xfrm>
            <a:custGeom>
              <a:avLst/>
              <a:gdLst>
                <a:gd name="T0" fmla="*/ 8 w 24"/>
                <a:gd name="T1" fmla="*/ 30 h 37"/>
                <a:gd name="T2" fmla="*/ 19 w 24"/>
                <a:gd name="T3" fmla="*/ 37 h 37"/>
                <a:gd name="T4" fmla="*/ 21 w 24"/>
                <a:gd name="T5" fmla="*/ 14 h 37"/>
                <a:gd name="T6" fmla="*/ 6 w 24"/>
                <a:gd name="T7" fmla="*/ 1 h 37"/>
                <a:gd name="T8" fmla="*/ 3 w 24"/>
                <a:gd name="T9" fmla="*/ 1 h 37"/>
                <a:gd name="T10" fmla="*/ 0 w 24"/>
                <a:gd name="T11" fmla="*/ 4 h 37"/>
                <a:gd name="T12" fmla="*/ 0 w 24"/>
                <a:gd name="T13" fmla="*/ 33 h 37"/>
                <a:gd name="T14" fmla="*/ 8 w 24"/>
                <a:gd name="T15" fmla="*/ 3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8" y="30"/>
                  </a:moveTo>
                  <a:cubicBezTo>
                    <a:pt x="13" y="30"/>
                    <a:pt x="17" y="33"/>
                    <a:pt x="19" y="37"/>
                  </a:cubicBezTo>
                  <a:cubicBezTo>
                    <a:pt x="21" y="31"/>
                    <a:pt x="24" y="22"/>
                    <a:pt x="21" y="14"/>
                  </a:cubicBezTo>
                  <a:cubicBezTo>
                    <a:pt x="18" y="8"/>
                    <a:pt x="14" y="3"/>
                    <a:pt x="6" y="1"/>
                  </a:cubicBezTo>
                  <a:cubicBezTo>
                    <a:pt x="5" y="0"/>
                    <a:pt x="4" y="0"/>
                    <a:pt x="3" y="1"/>
                  </a:cubicBezTo>
                  <a:cubicBezTo>
                    <a:pt x="2" y="1"/>
                    <a:pt x="0" y="2"/>
                    <a:pt x="0" y="4"/>
                  </a:cubicBezTo>
                  <a:cubicBezTo>
                    <a:pt x="0" y="33"/>
                    <a:pt x="0" y="33"/>
                    <a:pt x="0" y="33"/>
                  </a:cubicBezTo>
                  <a:cubicBezTo>
                    <a:pt x="2" y="31"/>
                    <a:pt x="5"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2">
              <a:extLst>
                <a:ext uri="{FF2B5EF4-FFF2-40B4-BE49-F238E27FC236}">
                  <a16:creationId xmlns:a16="http://schemas.microsoft.com/office/drawing/2014/main" id="{A734268E-A501-4132-8B41-DEFF13BB61F9}"/>
                </a:ext>
              </a:extLst>
            </p:cNvPr>
            <p:cNvSpPr>
              <a:spLocks/>
            </p:cNvSpPr>
            <p:nvPr/>
          </p:nvSpPr>
          <p:spPr bwMode="auto">
            <a:xfrm>
              <a:off x="3398838" y="4117975"/>
              <a:ext cx="128588" cy="109538"/>
            </a:xfrm>
            <a:custGeom>
              <a:avLst/>
              <a:gdLst>
                <a:gd name="T0" fmla="*/ 34 w 34"/>
                <a:gd name="T1" fmla="*/ 3 h 29"/>
                <a:gd name="T2" fmla="*/ 34 w 34"/>
                <a:gd name="T3" fmla="*/ 2 h 29"/>
                <a:gd name="T4" fmla="*/ 8 w 34"/>
                <a:gd name="T5" fmla="*/ 6 h 29"/>
                <a:gd name="T6" fmla="*/ 0 w 34"/>
                <a:gd name="T7" fmla="*/ 25 h 29"/>
                <a:gd name="T8" fmla="*/ 1 w 34"/>
                <a:gd name="T9" fmla="*/ 28 h 29"/>
                <a:gd name="T10" fmla="*/ 4 w 34"/>
                <a:gd name="T11" fmla="*/ 29 h 29"/>
                <a:gd name="T12" fmla="*/ 5 w 34"/>
                <a:gd name="T13" fmla="*/ 29 h 29"/>
                <a:gd name="T14" fmla="*/ 34 w 34"/>
                <a:gd name="T15" fmla="*/ 18 h 29"/>
                <a:gd name="T16" fmla="*/ 34 w 34"/>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9">
                  <a:moveTo>
                    <a:pt x="34" y="3"/>
                  </a:moveTo>
                  <a:cubicBezTo>
                    <a:pt x="34" y="3"/>
                    <a:pt x="34" y="2"/>
                    <a:pt x="34" y="2"/>
                  </a:cubicBezTo>
                  <a:cubicBezTo>
                    <a:pt x="25" y="0"/>
                    <a:pt x="15" y="1"/>
                    <a:pt x="8" y="6"/>
                  </a:cubicBezTo>
                  <a:cubicBezTo>
                    <a:pt x="3" y="10"/>
                    <a:pt x="0" y="17"/>
                    <a:pt x="0" y="25"/>
                  </a:cubicBezTo>
                  <a:cubicBezTo>
                    <a:pt x="0" y="26"/>
                    <a:pt x="0" y="27"/>
                    <a:pt x="1" y="28"/>
                  </a:cubicBezTo>
                  <a:cubicBezTo>
                    <a:pt x="2" y="29"/>
                    <a:pt x="3" y="29"/>
                    <a:pt x="4" y="29"/>
                  </a:cubicBezTo>
                  <a:cubicBezTo>
                    <a:pt x="4" y="29"/>
                    <a:pt x="5" y="29"/>
                    <a:pt x="5" y="29"/>
                  </a:cubicBezTo>
                  <a:cubicBezTo>
                    <a:pt x="34" y="18"/>
                    <a:pt x="34" y="18"/>
                    <a:pt x="34" y="18"/>
                  </a:cubicBez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53">
              <a:extLst>
                <a:ext uri="{FF2B5EF4-FFF2-40B4-BE49-F238E27FC236}">
                  <a16:creationId xmlns:a16="http://schemas.microsoft.com/office/drawing/2014/main" id="{512C66C5-6815-4803-ABF8-E7DA1CF2F4C7}"/>
                </a:ext>
              </a:extLst>
            </p:cNvPr>
            <p:cNvSpPr>
              <a:spLocks/>
            </p:cNvSpPr>
            <p:nvPr/>
          </p:nvSpPr>
          <p:spPr bwMode="auto">
            <a:xfrm>
              <a:off x="3390900" y="4098925"/>
              <a:ext cx="361950" cy="233363"/>
            </a:xfrm>
            <a:custGeom>
              <a:avLst/>
              <a:gdLst>
                <a:gd name="T0" fmla="*/ 94 w 96"/>
                <a:gd name="T1" fmla="*/ 58 h 62"/>
                <a:gd name="T2" fmla="*/ 56 w 96"/>
                <a:gd name="T3" fmla="*/ 58 h 62"/>
                <a:gd name="T4" fmla="*/ 56 w 96"/>
                <a:gd name="T5" fmla="*/ 8 h 62"/>
                <a:gd name="T6" fmla="*/ 48 w 96"/>
                <a:gd name="T7" fmla="*/ 0 h 62"/>
                <a:gd name="T8" fmla="*/ 40 w 96"/>
                <a:gd name="T9" fmla="*/ 8 h 62"/>
                <a:gd name="T10" fmla="*/ 40 w 96"/>
                <a:gd name="T11" fmla="*/ 58 h 62"/>
                <a:gd name="T12" fmla="*/ 2 w 96"/>
                <a:gd name="T13" fmla="*/ 58 h 62"/>
                <a:gd name="T14" fmla="*/ 0 w 96"/>
                <a:gd name="T15" fmla="*/ 60 h 62"/>
                <a:gd name="T16" fmla="*/ 2 w 96"/>
                <a:gd name="T17" fmla="*/ 62 h 62"/>
                <a:gd name="T18" fmla="*/ 94 w 96"/>
                <a:gd name="T19" fmla="*/ 62 h 62"/>
                <a:gd name="T20" fmla="*/ 96 w 96"/>
                <a:gd name="T21" fmla="*/ 60 h 62"/>
                <a:gd name="T22" fmla="*/ 94 w 96"/>
                <a:gd name="T23"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2">
                  <a:moveTo>
                    <a:pt x="94" y="58"/>
                  </a:moveTo>
                  <a:cubicBezTo>
                    <a:pt x="56" y="58"/>
                    <a:pt x="56" y="58"/>
                    <a:pt x="56" y="58"/>
                  </a:cubicBezTo>
                  <a:cubicBezTo>
                    <a:pt x="56" y="8"/>
                    <a:pt x="56" y="8"/>
                    <a:pt x="56" y="8"/>
                  </a:cubicBezTo>
                  <a:cubicBezTo>
                    <a:pt x="56" y="4"/>
                    <a:pt x="52" y="0"/>
                    <a:pt x="48" y="0"/>
                  </a:cubicBezTo>
                  <a:cubicBezTo>
                    <a:pt x="44" y="0"/>
                    <a:pt x="40" y="4"/>
                    <a:pt x="40" y="8"/>
                  </a:cubicBezTo>
                  <a:cubicBezTo>
                    <a:pt x="40" y="58"/>
                    <a:pt x="40" y="58"/>
                    <a:pt x="40" y="58"/>
                  </a:cubicBezTo>
                  <a:cubicBezTo>
                    <a:pt x="2" y="58"/>
                    <a:pt x="2" y="58"/>
                    <a:pt x="2" y="58"/>
                  </a:cubicBezTo>
                  <a:cubicBezTo>
                    <a:pt x="1" y="58"/>
                    <a:pt x="0" y="59"/>
                    <a:pt x="0" y="60"/>
                  </a:cubicBezTo>
                  <a:cubicBezTo>
                    <a:pt x="0" y="61"/>
                    <a:pt x="1" y="62"/>
                    <a:pt x="2" y="62"/>
                  </a:cubicBezTo>
                  <a:cubicBezTo>
                    <a:pt x="94" y="62"/>
                    <a:pt x="94" y="62"/>
                    <a:pt x="94" y="62"/>
                  </a:cubicBezTo>
                  <a:cubicBezTo>
                    <a:pt x="95" y="62"/>
                    <a:pt x="96" y="61"/>
                    <a:pt x="96" y="60"/>
                  </a:cubicBezTo>
                  <a:cubicBezTo>
                    <a:pt x="96" y="59"/>
                    <a:pt x="95" y="58"/>
                    <a:pt x="9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a:extLst>
              <a:ext uri="{FF2B5EF4-FFF2-40B4-BE49-F238E27FC236}">
                <a16:creationId xmlns:a16="http://schemas.microsoft.com/office/drawing/2014/main" id="{66B2643E-9AD5-43E1-8755-610BCC3140D4}"/>
              </a:ext>
            </a:extLst>
          </p:cNvPr>
          <p:cNvGrpSpPr/>
          <p:nvPr/>
        </p:nvGrpSpPr>
        <p:grpSpPr>
          <a:xfrm>
            <a:off x="4246308" y="3507284"/>
            <a:ext cx="674403" cy="705341"/>
            <a:chOff x="5554663" y="1803400"/>
            <a:chExt cx="346075" cy="361951"/>
          </a:xfrm>
          <a:solidFill>
            <a:schemeClr val="bg1"/>
          </a:solidFill>
          <a:effectLst>
            <a:outerShdw blurRad="50800" dist="38100" dir="5400000" algn="t" rotWithShape="0">
              <a:prstClr val="black">
                <a:alpha val="18000"/>
              </a:prstClr>
            </a:outerShdw>
          </a:effectLst>
        </p:grpSpPr>
        <p:sp>
          <p:nvSpPr>
            <p:cNvPr id="63" name="Freeform 122">
              <a:extLst>
                <a:ext uri="{FF2B5EF4-FFF2-40B4-BE49-F238E27FC236}">
                  <a16:creationId xmlns:a16="http://schemas.microsoft.com/office/drawing/2014/main" id="{AA006E2C-EDFE-4B5B-A422-F7B3C3843F6D}"/>
                </a:ext>
              </a:extLst>
            </p:cNvPr>
            <p:cNvSpPr>
              <a:spLocks/>
            </p:cNvSpPr>
            <p:nvPr/>
          </p:nvSpPr>
          <p:spPr bwMode="auto">
            <a:xfrm>
              <a:off x="5840413" y="2074863"/>
              <a:ext cx="60325" cy="90488"/>
            </a:xfrm>
            <a:custGeom>
              <a:avLst/>
              <a:gdLst>
                <a:gd name="T0" fmla="*/ 10 w 16"/>
                <a:gd name="T1" fmla="*/ 1 h 24"/>
                <a:gd name="T2" fmla="*/ 6 w 16"/>
                <a:gd name="T3" fmla="*/ 1 h 24"/>
                <a:gd name="T4" fmla="*/ 0 w 16"/>
                <a:gd name="T5" fmla="*/ 16 h 24"/>
                <a:gd name="T6" fmla="*/ 8 w 16"/>
                <a:gd name="T7" fmla="*/ 24 h 24"/>
                <a:gd name="T8" fmla="*/ 16 w 16"/>
                <a:gd name="T9" fmla="*/ 16 h 24"/>
                <a:gd name="T10" fmla="*/ 10 w 16"/>
                <a:gd name="T11" fmla="*/ 1 h 24"/>
              </a:gdLst>
              <a:ahLst/>
              <a:cxnLst>
                <a:cxn ang="0">
                  <a:pos x="T0" y="T1"/>
                </a:cxn>
                <a:cxn ang="0">
                  <a:pos x="T2" y="T3"/>
                </a:cxn>
                <a:cxn ang="0">
                  <a:pos x="T4" y="T5"/>
                </a:cxn>
                <a:cxn ang="0">
                  <a:pos x="T6" y="T7"/>
                </a:cxn>
                <a:cxn ang="0">
                  <a:pos x="T8" y="T9"/>
                </a:cxn>
                <a:cxn ang="0">
                  <a:pos x="T10" y="T11"/>
                </a:cxn>
              </a:cxnLst>
              <a:rect l="0" t="0" r="r" b="b"/>
              <a:pathLst>
                <a:path w="16" h="24">
                  <a:moveTo>
                    <a:pt x="10" y="1"/>
                  </a:moveTo>
                  <a:cubicBezTo>
                    <a:pt x="9" y="0"/>
                    <a:pt x="7" y="0"/>
                    <a:pt x="6" y="1"/>
                  </a:cubicBezTo>
                  <a:cubicBezTo>
                    <a:pt x="5" y="3"/>
                    <a:pt x="0" y="12"/>
                    <a:pt x="0" y="16"/>
                  </a:cubicBezTo>
                  <a:cubicBezTo>
                    <a:pt x="0" y="20"/>
                    <a:pt x="4" y="24"/>
                    <a:pt x="8" y="24"/>
                  </a:cubicBezTo>
                  <a:cubicBezTo>
                    <a:pt x="13" y="24"/>
                    <a:pt x="16" y="20"/>
                    <a:pt x="16" y="16"/>
                  </a:cubicBezTo>
                  <a:cubicBezTo>
                    <a:pt x="16" y="12"/>
                    <a:pt x="11"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23">
              <a:extLst>
                <a:ext uri="{FF2B5EF4-FFF2-40B4-BE49-F238E27FC236}">
                  <a16:creationId xmlns:a16="http://schemas.microsoft.com/office/drawing/2014/main" id="{3AA336FB-A1DF-4685-AD99-DFEA49C59019}"/>
                </a:ext>
              </a:extLst>
            </p:cNvPr>
            <p:cNvSpPr>
              <a:spLocks/>
            </p:cNvSpPr>
            <p:nvPr/>
          </p:nvSpPr>
          <p:spPr bwMode="auto">
            <a:xfrm>
              <a:off x="5554663" y="1908175"/>
              <a:ext cx="46038" cy="90488"/>
            </a:xfrm>
            <a:custGeom>
              <a:avLst/>
              <a:gdLst>
                <a:gd name="T0" fmla="*/ 10 w 12"/>
                <a:gd name="T1" fmla="*/ 0 h 24"/>
                <a:gd name="T2" fmla="*/ 2 w 12"/>
                <a:gd name="T3" fmla="*/ 0 h 24"/>
                <a:gd name="T4" fmla="*/ 0 w 12"/>
                <a:gd name="T5" fmla="*/ 2 h 24"/>
                <a:gd name="T6" fmla="*/ 0 w 12"/>
                <a:gd name="T7" fmla="*/ 22 h 24"/>
                <a:gd name="T8" fmla="*/ 2 w 12"/>
                <a:gd name="T9" fmla="*/ 24 h 24"/>
                <a:gd name="T10" fmla="*/ 10 w 12"/>
                <a:gd name="T11" fmla="*/ 24 h 24"/>
                <a:gd name="T12" fmla="*/ 12 w 12"/>
                <a:gd name="T13" fmla="*/ 22 h 24"/>
                <a:gd name="T14" fmla="*/ 12 w 12"/>
                <a:gd name="T15" fmla="*/ 2 h 24"/>
                <a:gd name="T16" fmla="*/ 10 w 12"/>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4">
                  <a:moveTo>
                    <a:pt x="10" y="0"/>
                  </a:moveTo>
                  <a:cubicBezTo>
                    <a:pt x="2" y="0"/>
                    <a:pt x="2" y="0"/>
                    <a:pt x="2" y="0"/>
                  </a:cubicBezTo>
                  <a:cubicBezTo>
                    <a:pt x="1" y="0"/>
                    <a:pt x="0" y="1"/>
                    <a:pt x="0" y="2"/>
                  </a:cubicBezTo>
                  <a:cubicBezTo>
                    <a:pt x="0" y="22"/>
                    <a:pt x="0" y="22"/>
                    <a:pt x="0" y="22"/>
                  </a:cubicBezTo>
                  <a:cubicBezTo>
                    <a:pt x="0" y="23"/>
                    <a:pt x="1" y="24"/>
                    <a:pt x="2" y="24"/>
                  </a:cubicBezTo>
                  <a:cubicBezTo>
                    <a:pt x="10" y="24"/>
                    <a:pt x="10" y="24"/>
                    <a:pt x="10" y="24"/>
                  </a:cubicBezTo>
                  <a:cubicBezTo>
                    <a:pt x="11" y="24"/>
                    <a:pt x="12" y="23"/>
                    <a:pt x="12" y="22"/>
                  </a:cubicBezTo>
                  <a:cubicBezTo>
                    <a:pt x="12" y="2"/>
                    <a:pt x="12" y="2"/>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24">
              <a:extLst>
                <a:ext uri="{FF2B5EF4-FFF2-40B4-BE49-F238E27FC236}">
                  <a16:creationId xmlns:a16="http://schemas.microsoft.com/office/drawing/2014/main" id="{ABCA214C-B153-4165-A335-7F8E3FA5B89E}"/>
                </a:ext>
              </a:extLst>
            </p:cNvPr>
            <p:cNvSpPr>
              <a:spLocks/>
            </p:cNvSpPr>
            <p:nvPr/>
          </p:nvSpPr>
          <p:spPr bwMode="auto">
            <a:xfrm>
              <a:off x="5578475" y="1803400"/>
              <a:ext cx="225425" cy="46038"/>
            </a:xfrm>
            <a:custGeom>
              <a:avLst/>
              <a:gdLst>
                <a:gd name="T0" fmla="*/ 2 w 60"/>
                <a:gd name="T1" fmla="*/ 8 h 12"/>
                <a:gd name="T2" fmla="*/ 22 w 60"/>
                <a:gd name="T3" fmla="*/ 8 h 12"/>
                <a:gd name="T4" fmla="*/ 22 w 60"/>
                <a:gd name="T5" fmla="*/ 12 h 12"/>
                <a:gd name="T6" fmla="*/ 38 w 60"/>
                <a:gd name="T7" fmla="*/ 12 h 12"/>
                <a:gd name="T8" fmla="*/ 38 w 60"/>
                <a:gd name="T9" fmla="*/ 8 h 12"/>
                <a:gd name="T10" fmla="*/ 58 w 60"/>
                <a:gd name="T11" fmla="*/ 8 h 12"/>
                <a:gd name="T12" fmla="*/ 58 w 60"/>
                <a:gd name="T13" fmla="*/ 8 h 12"/>
                <a:gd name="T14" fmla="*/ 60 w 60"/>
                <a:gd name="T15" fmla="*/ 6 h 12"/>
                <a:gd name="T16" fmla="*/ 58 w 60"/>
                <a:gd name="T17" fmla="*/ 4 h 12"/>
                <a:gd name="T18" fmla="*/ 38 w 60"/>
                <a:gd name="T19" fmla="*/ 4 h 12"/>
                <a:gd name="T20" fmla="*/ 38 w 60"/>
                <a:gd name="T21" fmla="*/ 2 h 12"/>
                <a:gd name="T22" fmla="*/ 36 w 60"/>
                <a:gd name="T23" fmla="*/ 0 h 12"/>
                <a:gd name="T24" fmla="*/ 24 w 60"/>
                <a:gd name="T25" fmla="*/ 0 h 12"/>
                <a:gd name="T26" fmla="*/ 22 w 60"/>
                <a:gd name="T27" fmla="*/ 2 h 12"/>
                <a:gd name="T28" fmla="*/ 22 w 60"/>
                <a:gd name="T29" fmla="*/ 4 h 12"/>
                <a:gd name="T30" fmla="*/ 2 w 60"/>
                <a:gd name="T31" fmla="*/ 4 h 12"/>
                <a:gd name="T32" fmla="*/ 0 w 60"/>
                <a:gd name="T33" fmla="*/ 6 h 12"/>
                <a:gd name="T34" fmla="*/ 2 w 60"/>
                <a:gd name="T3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12">
                  <a:moveTo>
                    <a:pt x="2" y="8"/>
                  </a:moveTo>
                  <a:cubicBezTo>
                    <a:pt x="22" y="8"/>
                    <a:pt x="22" y="8"/>
                    <a:pt x="22" y="8"/>
                  </a:cubicBezTo>
                  <a:cubicBezTo>
                    <a:pt x="22" y="12"/>
                    <a:pt x="22" y="12"/>
                    <a:pt x="22" y="12"/>
                  </a:cubicBezTo>
                  <a:cubicBezTo>
                    <a:pt x="38" y="12"/>
                    <a:pt x="38" y="12"/>
                    <a:pt x="38" y="12"/>
                  </a:cubicBezTo>
                  <a:cubicBezTo>
                    <a:pt x="38" y="8"/>
                    <a:pt x="38" y="8"/>
                    <a:pt x="38" y="8"/>
                  </a:cubicBezTo>
                  <a:cubicBezTo>
                    <a:pt x="58" y="8"/>
                    <a:pt x="58" y="8"/>
                    <a:pt x="58" y="8"/>
                  </a:cubicBezTo>
                  <a:cubicBezTo>
                    <a:pt x="58" y="8"/>
                    <a:pt x="58" y="8"/>
                    <a:pt x="58" y="8"/>
                  </a:cubicBezTo>
                  <a:cubicBezTo>
                    <a:pt x="59" y="8"/>
                    <a:pt x="60" y="7"/>
                    <a:pt x="60" y="6"/>
                  </a:cubicBezTo>
                  <a:cubicBezTo>
                    <a:pt x="60" y="5"/>
                    <a:pt x="59" y="4"/>
                    <a:pt x="58" y="4"/>
                  </a:cubicBezTo>
                  <a:cubicBezTo>
                    <a:pt x="38" y="4"/>
                    <a:pt x="38" y="4"/>
                    <a:pt x="38" y="4"/>
                  </a:cubicBezTo>
                  <a:cubicBezTo>
                    <a:pt x="38" y="2"/>
                    <a:pt x="38" y="2"/>
                    <a:pt x="38" y="2"/>
                  </a:cubicBezTo>
                  <a:cubicBezTo>
                    <a:pt x="38" y="1"/>
                    <a:pt x="37" y="0"/>
                    <a:pt x="36" y="0"/>
                  </a:cubicBezTo>
                  <a:cubicBezTo>
                    <a:pt x="24" y="0"/>
                    <a:pt x="24" y="0"/>
                    <a:pt x="24" y="0"/>
                  </a:cubicBezTo>
                  <a:cubicBezTo>
                    <a:pt x="23" y="0"/>
                    <a:pt x="22" y="1"/>
                    <a:pt x="22" y="2"/>
                  </a:cubicBezTo>
                  <a:cubicBezTo>
                    <a:pt x="22" y="4"/>
                    <a:pt x="22" y="4"/>
                    <a:pt x="22" y="4"/>
                  </a:cubicBezTo>
                  <a:cubicBezTo>
                    <a:pt x="2" y="4"/>
                    <a:pt x="2" y="4"/>
                    <a:pt x="2" y="4"/>
                  </a:cubicBezTo>
                  <a:cubicBezTo>
                    <a:pt x="1" y="4"/>
                    <a:pt x="0" y="5"/>
                    <a:pt x="0" y="6"/>
                  </a:cubicBezTo>
                  <a:cubicBezTo>
                    <a:pt x="0" y="7"/>
                    <a:pt x="1"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25">
              <a:extLst>
                <a:ext uri="{FF2B5EF4-FFF2-40B4-BE49-F238E27FC236}">
                  <a16:creationId xmlns:a16="http://schemas.microsoft.com/office/drawing/2014/main" id="{68C346A5-7977-405B-BEDC-1732C5770EB3}"/>
                </a:ext>
              </a:extLst>
            </p:cNvPr>
            <p:cNvSpPr>
              <a:spLocks/>
            </p:cNvSpPr>
            <p:nvPr/>
          </p:nvSpPr>
          <p:spPr bwMode="auto">
            <a:xfrm>
              <a:off x="5614988" y="1863725"/>
              <a:ext cx="150813" cy="180975"/>
            </a:xfrm>
            <a:custGeom>
              <a:avLst/>
              <a:gdLst>
                <a:gd name="T0" fmla="*/ 26 w 40"/>
                <a:gd name="T1" fmla="*/ 0 h 48"/>
                <a:gd name="T2" fmla="*/ 14 w 40"/>
                <a:gd name="T3" fmla="*/ 0 h 48"/>
                <a:gd name="T4" fmla="*/ 0 w 40"/>
                <a:gd name="T5" fmla="*/ 14 h 48"/>
                <a:gd name="T6" fmla="*/ 0 w 40"/>
                <a:gd name="T7" fmla="*/ 34 h 48"/>
                <a:gd name="T8" fmla="*/ 14 w 40"/>
                <a:gd name="T9" fmla="*/ 48 h 48"/>
                <a:gd name="T10" fmla="*/ 26 w 40"/>
                <a:gd name="T11" fmla="*/ 48 h 48"/>
                <a:gd name="T12" fmla="*/ 40 w 40"/>
                <a:gd name="T13" fmla="*/ 34 h 48"/>
                <a:gd name="T14" fmla="*/ 40 w 40"/>
                <a:gd name="T15" fmla="*/ 14 h 48"/>
                <a:gd name="T16" fmla="*/ 26 w 40"/>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0"/>
                  </a:moveTo>
                  <a:cubicBezTo>
                    <a:pt x="14" y="0"/>
                    <a:pt x="14" y="0"/>
                    <a:pt x="14" y="0"/>
                  </a:cubicBezTo>
                  <a:cubicBezTo>
                    <a:pt x="6" y="0"/>
                    <a:pt x="0" y="6"/>
                    <a:pt x="0" y="14"/>
                  </a:cubicBezTo>
                  <a:cubicBezTo>
                    <a:pt x="0" y="34"/>
                    <a:pt x="0" y="34"/>
                    <a:pt x="0" y="34"/>
                  </a:cubicBezTo>
                  <a:cubicBezTo>
                    <a:pt x="0" y="42"/>
                    <a:pt x="6" y="48"/>
                    <a:pt x="14" y="48"/>
                  </a:cubicBezTo>
                  <a:cubicBezTo>
                    <a:pt x="26" y="48"/>
                    <a:pt x="26" y="48"/>
                    <a:pt x="26" y="48"/>
                  </a:cubicBezTo>
                  <a:cubicBezTo>
                    <a:pt x="34" y="48"/>
                    <a:pt x="40" y="42"/>
                    <a:pt x="40" y="34"/>
                  </a:cubicBezTo>
                  <a:cubicBezTo>
                    <a:pt x="40" y="14"/>
                    <a:pt x="40" y="14"/>
                    <a:pt x="40" y="14"/>
                  </a:cubicBezTo>
                  <a:cubicBezTo>
                    <a:pt x="40" y="6"/>
                    <a:pt x="34"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126">
              <a:extLst>
                <a:ext uri="{FF2B5EF4-FFF2-40B4-BE49-F238E27FC236}">
                  <a16:creationId xmlns:a16="http://schemas.microsoft.com/office/drawing/2014/main" id="{4E4C385B-A2C4-41DE-8DD9-F3B4CB07EF42}"/>
                </a:ext>
              </a:extLst>
            </p:cNvPr>
            <p:cNvSpPr>
              <a:spLocks/>
            </p:cNvSpPr>
            <p:nvPr/>
          </p:nvSpPr>
          <p:spPr bwMode="auto">
            <a:xfrm>
              <a:off x="5780088" y="1908175"/>
              <a:ext cx="120650" cy="150813"/>
            </a:xfrm>
            <a:custGeom>
              <a:avLst/>
              <a:gdLst>
                <a:gd name="T0" fmla="*/ 32 w 32"/>
                <a:gd name="T1" fmla="*/ 38 h 40"/>
                <a:gd name="T2" fmla="*/ 32 w 32"/>
                <a:gd name="T3" fmla="*/ 30 h 40"/>
                <a:gd name="T4" fmla="*/ 0 w 32"/>
                <a:gd name="T5" fmla="*/ 0 h 40"/>
                <a:gd name="T6" fmla="*/ 0 w 32"/>
                <a:gd name="T7" fmla="*/ 24 h 40"/>
                <a:gd name="T8" fmla="*/ 6 w 32"/>
                <a:gd name="T9" fmla="*/ 24 h 40"/>
                <a:gd name="T10" fmla="*/ 12 w 32"/>
                <a:gd name="T11" fmla="*/ 30 h 40"/>
                <a:gd name="T12" fmla="*/ 12 w 32"/>
                <a:gd name="T13" fmla="*/ 38 h 40"/>
                <a:gd name="T14" fmla="*/ 14 w 32"/>
                <a:gd name="T15" fmla="*/ 40 h 40"/>
                <a:gd name="T16" fmla="*/ 30 w 32"/>
                <a:gd name="T17" fmla="*/ 40 h 40"/>
                <a:gd name="T18" fmla="*/ 32 w 32"/>
                <a:gd name="T19"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0">
                  <a:moveTo>
                    <a:pt x="32" y="38"/>
                  </a:moveTo>
                  <a:cubicBezTo>
                    <a:pt x="32" y="30"/>
                    <a:pt x="32" y="30"/>
                    <a:pt x="32" y="30"/>
                  </a:cubicBezTo>
                  <a:cubicBezTo>
                    <a:pt x="32" y="10"/>
                    <a:pt x="16" y="2"/>
                    <a:pt x="0" y="0"/>
                  </a:cubicBezTo>
                  <a:cubicBezTo>
                    <a:pt x="0" y="24"/>
                    <a:pt x="0" y="24"/>
                    <a:pt x="0" y="24"/>
                  </a:cubicBezTo>
                  <a:cubicBezTo>
                    <a:pt x="6" y="24"/>
                    <a:pt x="6" y="24"/>
                    <a:pt x="6" y="24"/>
                  </a:cubicBezTo>
                  <a:cubicBezTo>
                    <a:pt x="9" y="24"/>
                    <a:pt x="12" y="27"/>
                    <a:pt x="12" y="30"/>
                  </a:cubicBezTo>
                  <a:cubicBezTo>
                    <a:pt x="12" y="38"/>
                    <a:pt x="12" y="38"/>
                    <a:pt x="12" y="38"/>
                  </a:cubicBezTo>
                  <a:cubicBezTo>
                    <a:pt x="12" y="39"/>
                    <a:pt x="13" y="40"/>
                    <a:pt x="14" y="40"/>
                  </a:cubicBezTo>
                  <a:cubicBezTo>
                    <a:pt x="30" y="40"/>
                    <a:pt x="30" y="40"/>
                    <a:pt x="30" y="40"/>
                  </a:cubicBezTo>
                  <a:cubicBezTo>
                    <a:pt x="31" y="40"/>
                    <a:pt x="32" y="39"/>
                    <a:pt x="3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8" name="Freeform 23">
            <a:extLst>
              <a:ext uri="{FF2B5EF4-FFF2-40B4-BE49-F238E27FC236}">
                <a16:creationId xmlns:a16="http://schemas.microsoft.com/office/drawing/2014/main" id="{D81E053C-76C6-41EA-8F81-2CD8919E0C74}"/>
              </a:ext>
            </a:extLst>
          </p:cNvPr>
          <p:cNvSpPr>
            <a:spLocks noEditPoints="1"/>
          </p:cNvSpPr>
          <p:nvPr/>
        </p:nvSpPr>
        <p:spPr bwMode="auto">
          <a:xfrm>
            <a:off x="7248105" y="3507284"/>
            <a:ext cx="702246" cy="705340"/>
          </a:xfrm>
          <a:custGeom>
            <a:avLst/>
            <a:gdLst>
              <a:gd name="T0" fmla="*/ 92 w 96"/>
              <a:gd name="T1" fmla="*/ 26 h 96"/>
              <a:gd name="T2" fmla="*/ 68 w 96"/>
              <a:gd name="T3" fmla="*/ 26 h 96"/>
              <a:gd name="T4" fmla="*/ 64 w 96"/>
              <a:gd name="T5" fmla="*/ 38 h 96"/>
              <a:gd name="T6" fmla="*/ 40 w 96"/>
              <a:gd name="T7" fmla="*/ 30 h 96"/>
              <a:gd name="T8" fmla="*/ 36 w 96"/>
              <a:gd name="T9" fmla="*/ 14 h 96"/>
              <a:gd name="T10" fmla="*/ 20 w 96"/>
              <a:gd name="T11" fmla="*/ 2 h 96"/>
              <a:gd name="T12" fmla="*/ 16 w 96"/>
              <a:gd name="T13" fmla="*/ 12 h 96"/>
              <a:gd name="T14" fmla="*/ 4 w 96"/>
              <a:gd name="T15" fmla="*/ 28 h 96"/>
              <a:gd name="T16" fmla="*/ 0 w 96"/>
              <a:gd name="T17" fmla="*/ 94 h 96"/>
              <a:gd name="T18" fmla="*/ 12 w 96"/>
              <a:gd name="T19" fmla="*/ 86 h 96"/>
              <a:gd name="T20" fmla="*/ 24 w 96"/>
              <a:gd name="T21" fmla="*/ 86 h 96"/>
              <a:gd name="T22" fmla="*/ 76 w 96"/>
              <a:gd name="T23" fmla="*/ 86 h 96"/>
              <a:gd name="T24" fmla="*/ 88 w 96"/>
              <a:gd name="T25" fmla="*/ 86 h 96"/>
              <a:gd name="T26" fmla="*/ 96 w 96"/>
              <a:gd name="T27" fmla="*/ 94 h 96"/>
              <a:gd name="T28" fmla="*/ 14 w 96"/>
              <a:gd name="T29" fmla="*/ 20 h 96"/>
              <a:gd name="T30" fmla="*/ 26 w 96"/>
              <a:gd name="T31" fmla="*/ 24 h 96"/>
              <a:gd name="T32" fmla="*/ 14 w 96"/>
              <a:gd name="T33" fmla="*/ 20 h 96"/>
              <a:gd name="T34" fmla="*/ 8 w 96"/>
              <a:gd name="T35" fmla="*/ 78 h 96"/>
              <a:gd name="T36" fmla="*/ 32 w 96"/>
              <a:gd name="T37" fmla="*/ 78 h 96"/>
              <a:gd name="T38" fmla="*/ 10 w 96"/>
              <a:gd name="T39" fmla="*/ 72 h 96"/>
              <a:gd name="T40" fmla="*/ 30 w 96"/>
              <a:gd name="T41" fmla="*/ 68 h 96"/>
              <a:gd name="T42" fmla="*/ 30 w 96"/>
              <a:gd name="T43" fmla="*/ 64 h 96"/>
              <a:gd name="T44" fmla="*/ 10 w 96"/>
              <a:gd name="T45" fmla="*/ 60 h 96"/>
              <a:gd name="T46" fmla="*/ 30 w 96"/>
              <a:gd name="T47" fmla="*/ 64 h 96"/>
              <a:gd name="T48" fmla="*/ 8 w 96"/>
              <a:gd name="T49" fmla="*/ 54 h 96"/>
              <a:gd name="T50" fmla="*/ 32 w 96"/>
              <a:gd name="T51" fmla="*/ 54 h 96"/>
              <a:gd name="T52" fmla="*/ 10 w 96"/>
              <a:gd name="T53" fmla="*/ 48 h 96"/>
              <a:gd name="T54" fmla="*/ 30 w 96"/>
              <a:gd name="T55" fmla="*/ 44 h 96"/>
              <a:gd name="T56" fmla="*/ 30 w 96"/>
              <a:gd name="T57" fmla="*/ 40 h 96"/>
              <a:gd name="T58" fmla="*/ 10 w 96"/>
              <a:gd name="T59" fmla="*/ 36 h 96"/>
              <a:gd name="T60" fmla="*/ 30 w 96"/>
              <a:gd name="T61" fmla="*/ 40 h 96"/>
              <a:gd name="T62" fmla="*/ 44 w 96"/>
              <a:gd name="T63" fmla="*/ 78 h 96"/>
              <a:gd name="T64" fmla="*/ 60 w 96"/>
              <a:gd name="T65" fmla="*/ 78 h 96"/>
              <a:gd name="T66" fmla="*/ 46 w 96"/>
              <a:gd name="T67" fmla="*/ 72 h 96"/>
              <a:gd name="T68" fmla="*/ 58 w 96"/>
              <a:gd name="T69" fmla="*/ 68 h 96"/>
              <a:gd name="T70" fmla="*/ 58 w 96"/>
              <a:gd name="T71" fmla="*/ 64 h 96"/>
              <a:gd name="T72" fmla="*/ 46 w 96"/>
              <a:gd name="T73" fmla="*/ 60 h 96"/>
              <a:gd name="T74" fmla="*/ 58 w 96"/>
              <a:gd name="T75" fmla="*/ 64 h 96"/>
              <a:gd name="T76" fmla="*/ 72 w 96"/>
              <a:gd name="T77" fmla="*/ 78 h 96"/>
              <a:gd name="T78" fmla="*/ 88 w 96"/>
              <a:gd name="T79" fmla="*/ 78 h 96"/>
              <a:gd name="T80" fmla="*/ 74 w 96"/>
              <a:gd name="T81" fmla="*/ 72 h 96"/>
              <a:gd name="T82" fmla="*/ 86 w 96"/>
              <a:gd name="T83" fmla="*/ 68 h 96"/>
              <a:gd name="T84" fmla="*/ 86 w 96"/>
              <a:gd name="T85" fmla="*/ 64 h 96"/>
              <a:gd name="T86" fmla="*/ 74 w 96"/>
              <a:gd name="T87" fmla="*/ 60 h 96"/>
              <a:gd name="T88" fmla="*/ 86 w 96"/>
              <a:gd name="T89" fmla="*/ 64 h 96"/>
              <a:gd name="T90" fmla="*/ 72 w 96"/>
              <a:gd name="T91" fmla="*/ 54 h 96"/>
              <a:gd name="T92" fmla="*/ 88 w 96"/>
              <a:gd name="T93" fmla="*/ 54 h 96"/>
              <a:gd name="T94" fmla="*/ 74 w 96"/>
              <a:gd name="T95" fmla="*/ 48 h 96"/>
              <a:gd name="T96" fmla="*/ 86 w 96"/>
              <a:gd name="T97" fmla="*/ 4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4" y="36"/>
                </a:moveTo>
                <a:cubicBezTo>
                  <a:pt x="92" y="36"/>
                  <a:pt x="92" y="36"/>
                  <a:pt x="92" y="36"/>
                </a:cubicBezTo>
                <a:cubicBezTo>
                  <a:pt x="92" y="26"/>
                  <a:pt x="92" y="26"/>
                  <a:pt x="92" y="26"/>
                </a:cubicBezTo>
                <a:cubicBezTo>
                  <a:pt x="92" y="25"/>
                  <a:pt x="91" y="24"/>
                  <a:pt x="90" y="24"/>
                </a:cubicBezTo>
                <a:cubicBezTo>
                  <a:pt x="70" y="24"/>
                  <a:pt x="70" y="24"/>
                  <a:pt x="70" y="24"/>
                </a:cubicBezTo>
                <a:cubicBezTo>
                  <a:pt x="69" y="24"/>
                  <a:pt x="68" y="25"/>
                  <a:pt x="68" y="26"/>
                </a:cubicBezTo>
                <a:cubicBezTo>
                  <a:pt x="68" y="36"/>
                  <a:pt x="68" y="36"/>
                  <a:pt x="68" y="36"/>
                </a:cubicBezTo>
                <a:cubicBezTo>
                  <a:pt x="66" y="36"/>
                  <a:pt x="66" y="36"/>
                  <a:pt x="66" y="36"/>
                </a:cubicBezTo>
                <a:cubicBezTo>
                  <a:pt x="65" y="36"/>
                  <a:pt x="64" y="37"/>
                  <a:pt x="64" y="38"/>
                </a:cubicBezTo>
                <a:cubicBezTo>
                  <a:pt x="64" y="52"/>
                  <a:pt x="64" y="52"/>
                  <a:pt x="64" y="52"/>
                </a:cubicBezTo>
                <a:cubicBezTo>
                  <a:pt x="40" y="52"/>
                  <a:pt x="40" y="52"/>
                  <a:pt x="40" y="52"/>
                </a:cubicBezTo>
                <a:cubicBezTo>
                  <a:pt x="40" y="30"/>
                  <a:pt x="40" y="30"/>
                  <a:pt x="40" y="30"/>
                </a:cubicBezTo>
                <a:cubicBezTo>
                  <a:pt x="40" y="29"/>
                  <a:pt x="39" y="28"/>
                  <a:pt x="38" y="28"/>
                </a:cubicBezTo>
                <a:cubicBezTo>
                  <a:pt x="36" y="28"/>
                  <a:pt x="36" y="28"/>
                  <a:pt x="36" y="28"/>
                </a:cubicBezTo>
                <a:cubicBezTo>
                  <a:pt x="36" y="14"/>
                  <a:pt x="36" y="14"/>
                  <a:pt x="36" y="14"/>
                </a:cubicBezTo>
                <a:cubicBezTo>
                  <a:pt x="36" y="13"/>
                  <a:pt x="35" y="12"/>
                  <a:pt x="34" y="12"/>
                </a:cubicBezTo>
                <a:cubicBezTo>
                  <a:pt x="20" y="12"/>
                  <a:pt x="20" y="12"/>
                  <a:pt x="20" y="12"/>
                </a:cubicBezTo>
                <a:cubicBezTo>
                  <a:pt x="20" y="2"/>
                  <a:pt x="20" y="2"/>
                  <a:pt x="20" y="2"/>
                </a:cubicBezTo>
                <a:cubicBezTo>
                  <a:pt x="20" y="1"/>
                  <a:pt x="19" y="0"/>
                  <a:pt x="18" y="0"/>
                </a:cubicBezTo>
                <a:cubicBezTo>
                  <a:pt x="17" y="0"/>
                  <a:pt x="16" y="1"/>
                  <a:pt x="16" y="2"/>
                </a:cubicBezTo>
                <a:cubicBezTo>
                  <a:pt x="16" y="12"/>
                  <a:pt x="16" y="12"/>
                  <a:pt x="16" y="12"/>
                </a:cubicBezTo>
                <a:cubicBezTo>
                  <a:pt x="6" y="12"/>
                  <a:pt x="6" y="12"/>
                  <a:pt x="6" y="12"/>
                </a:cubicBezTo>
                <a:cubicBezTo>
                  <a:pt x="5" y="12"/>
                  <a:pt x="4" y="13"/>
                  <a:pt x="4" y="14"/>
                </a:cubicBezTo>
                <a:cubicBezTo>
                  <a:pt x="4" y="28"/>
                  <a:pt x="4" y="28"/>
                  <a:pt x="4" y="28"/>
                </a:cubicBezTo>
                <a:cubicBezTo>
                  <a:pt x="2" y="28"/>
                  <a:pt x="2" y="28"/>
                  <a:pt x="2" y="28"/>
                </a:cubicBezTo>
                <a:cubicBezTo>
                  <a:pt x="1" y="28"/>
                  <a:pt x="0" y="29"/>
                  <a:pt x="0" y="30"/>
                </a:cubicBezTo>
                <a:cubicBezTo>
                  <a:pt x="0" y="94"/>
                  <a:pt x="0" y="94"/>
                  <a:pt x="0" y="94"/>
                </a:cubicBezTo>
                <a:cubicBezTo>
                  <a:pt x="0" y="95"/>
                  <a:pt x="1" y="96"/>
                  <a:pt x="2" y="96"/>
                </a:cubicBezTo>
                <a:cubicBezTo>
                  <a:pt x="12" y="96"/>
                  <a:pt x="12" y="96"/>
                  <a:pt x="12" y="96"/>
                </a:cubicBezTo>
                <a:cubicBezTo>
                  <a:pt x="12" y="86"/>
                  <a:pt x="12" y="86"/>
                  <a:pt x="12" y="86"/>
                </a:cubicBezTo>
                <a:cubicBezTo>
                  <a:pt x="12" y="85"/>
                  <a:pt x="13" y="84"/>
                  <a:pt x="14" y="84"/>
                </a:cubicBezTo>
                <a:cubicBezTo>
                  <a:pt x="22" y="84"/>
                  <a:pt x="22" y="84"/>
                  <a:pt x="22" y="84"/>
                </a:cubicBezTo>
                <a:cubicBezTo>
                  <a:pt x="23" y="84"/>
                  <a:pt x="24" y="85"/>
                  <a:pt x="24" y="86"/>
                </a:cubicBezTo>
                <a:cubicBezTo>
                  <a:pt x="24" y="96"/>
                  <a:pt x="24" y="96"/>
                  <a:pt x="24" y="96"/>
                </a:cubicBezTo>
                <a:cubicBezTo>
                  <a:pt x="76" y="96"/>
                  <a:pt x="76" y="96"/>
                  <a:pt x="76" y="96"/>
                </a:cubicBezTo>
                <a:cubicBezTo>
                  <a:pt x="76" y="86"/>
                  <a:pt x="76" y="86"/>
                  <a:pt x="76" y="86"/>
                </a:cubicBezTo>
                <a:cubicBezTo>
                  <a:pt x="76" y="85"/>
                  <a:pt x="77" y="84"/>
                  <a:pt x="78" y="84"/>
                </a:cubicBezTo>
                <a:cubicBezTo>
                  <a:pt x="86" y="84"/>
                  <a:pt x="86" y="84"/>
                  <a:pt x="86" y="84"/>
                </a:cubicBezTo>
                <a:cubicBezTo>
                  <a:pt x="87" y="84"/>
                  <a:pt x="88" y="85"/>
                  <a:pt x="88" y="86"/>
                </a:cubicBezTo>
                <a:cubicBezTo>
                  <a:pt x="88" y="96"/>
                  <a:pt x="88" y="96"/>
                  <a:pt x="88" y="96"/>
                </a:cubicBezTo>
                <a:cubicBezTo>
                  <a:pt x="94" y="96"/>
                  <a:pt x="94" y="96"/>
                  <a:pt x="94" y="96"/>
                </a:cubicBezTo>
                <a:cubicBezTo>
                  <a:pt x="95" y="96"/>
                  <a:pt x="96" y="95"/>
                  <a:pt x="96" y="94"/>
                </a:cubicBezTo>
                <a:cubicBezTo>
                  <a:pt x="96" y="38"/>
                  <a:pt x="96" y="38"/>
                  <a:pt x="96" y="38"/>
                </a:cubicBezTo>
                <a:cubicBezTo>
                  <a:pt x="96" y="37"/>
                  <a:pt x="95" y="36"/>
                  <a:pt x="94" y="36"/>
                </a:cubicBezTo>
                <a:close/>
                <a:moveTo>
                  <a:pt x="14" y="20"/>
                </a:moveTo>
                <a:cubicBezTo>
                  <a:pt x="26" y="20"/>
                  <a:pt x="26" y="20"/>
                  <a:pt x="26" y="20"/>
                </a:cubicBezTo>
                <a:cubicBezTo>
                  <a:pt x="27" y="20"/>
                  <a:pt x="28" y="21"/>
                  <a:pt x="28" y="22"/>
                </a:cubicBezTo>
                <a:cubicBezTo>
                  <a:pt x="28" y="23"/>
                  <a:pt x="27" y="24"/>
                  <a:pt x="26" y="24"/>
                </a:cubicBezTo>
                <a:cubicBezTo>
                  <a:pt x="14" y="24"/>
                  <a:pt x="14" y="24"/>
                  <a:pt x="14" y="24"/>
                </a:cubicBezTo>
                <a:cubicBezTo>
                  <a:pt x="13" y="24"/>
                  <a:pt x="12" y="23"/>
                  <a:pt x="12" y="22"/>
                </a:cubicBezTo>
                <a:cubicBezTo>
                  <a:pt x="12" y="21"/>
                  <a:pt x="13" y="20"/>
                  <a:pt x="14" y="20"/>
                </a:cubicBezTo>
                <a:close/>
                <a:moveTo>
                  <a:pt x="30" y="80"/>
                </a:moveTo>
                <a:cubicBezTo>
                  <a:pt x="10" y="80"/>
                  <a:pt x="10" y="80"/>
                  <a:pt x="10" y="80"/>
                </a:cubicBezTo>
                <a:cubicBezTo>
                  <a:pt x="9" y="80"/>
                  <a:pt x="8" y="79"/>
                  <a:pt x="8" y="78"/>
                </a:cubicBezTo>
                <a:cubicBezTo>
                  <a:pt x="8" y="77"/>
                  <a:pt x="9" y="76"/>
                  <a:pt x="10" y="76"/>
                </a:cubicBezTo>
                <a:cubicBezTo>
                  <a:pt x="30" y="76"/>
                  <a:pt x="30" y="76"/>
                  <a:pt x="30" y="76"/>
                </a:cubicBezTo>
                <a:cubicBezTo>
                  <a:pt x="31" y="76"/>
                  <a:pt x="32" y="77"/>
                  <a:pt x="32" y="78"/>
                </a:cubicBezTo>
                <a:cubicBezTo>
                  <a:pt x="32" y="79"/>
                  <a:pt x="31" y="80"/>
                  <a:pt x="30" y="80"/>
                </a:cubicBezTo>
                <a:close/>
                <a:moveTo>
                  <a:pt x="30" y="72"/>
                </a:moveTo>
                <a:cubicBezTo>
                  <a:pt x="10" y="72"/>
                  <a:pt x="10" y="72"/>
                  <a:pt x="10" y="72"/>
                </a:cubicBezTo>
                <a:cubicBezTo>
                  <a:pt x="9" y="72"/>
                  <a:pt x="8" y="71"/>
                  <a:pt x="8" y="70"/>
                </a:cubicBezTo>
                <a:cubicBezTo>
                  <a:pt x="8" y="69"/>
                  <a:pt x="9" y="68"/>
                  <a:pt x="10" y="68"/>
                </a:cubicBezTo>
                <a:cubicBezTo>
                  <a:pt x="30" y="68"/>
                  <a:pt x="30" y="68"/>
                  <a:pt x="30" y="68"/>
                </a:cubicBezTo>
                <a:cubicBezTo>
                  <a:pt x="31" y="68"/>
                  <a:pt x="32" y="69"/>
                  <a:pt x="32" y="70"/>
                </a:cubicBezTo>
                <a:cubicBezTo>
                  <a:pt x="32" y="71"/>
                  <a:pt x="31" y="72"/>
                  <a:pt x="30" y="72"/>
                </a:cubicBezTo>
                <a:close/>
                <a:moveTo>
                  <a:pt x="30" y="64"/>
                </a:moveTo>
                <a:cubicBezTo>
                  <a:pt x="10" y="64"/>
                  <a:pt x="10" y="64"/>
                  <a:pt x="10" y="64"/>
                </a:cubicBezTo>
                <a:cubicBezTo>
                  <a:pt x="9" y="64"/>
                  <a:pt x="8" y="63"/>
                  <a:pt x="8" y="62"/>
                </a:cubicBezTo>
                <a:cubicBezTo>
                  <a:pt x="8" y="61"/>
                  <a:pt x="9" y="60"/>
                  <a:pt x="10" y="60"/>
                </a:cubicBezTo>
                <a:cubicBezTo>
                  <a:pt x="30" y="60"/>
                  <a:pt x="30" y="60"/>
                  <a:pt x="30" y="60"/>
                </a:cubicBezTo>
                <a:cubicBezTo>
                  <a:pt x="31" y="60"/>
                  <a:pt x="32" y="61"/>
                  <a:pt x="32" y="62"/>
                </a:cubicBezTo>
                <a:cubicBezTo>
                  <a:pt x="32" y="63"/>
                  <a:pt x="31" y="64"/>
                  <a:pt x="30" y="64"/>
                </a:cubicBezTo>
                <a:close/>
                <a:moveTo>
                  <a:pt x="30" y="56"/>
                </a:moveTo>
                <a:cubicBezTo>
                  <a:pt x="10" y="56"/>
                  <a:pt x="10" y="56"/>
                  <a:pt x="10" y="56"/>
                </a:cubicBezTo>
                <a:cubicBezTo>
                  <a:pt x="9" y="56"/>
                  <a:pt x="8" y="55"/>
                  <a:pt x="8" y="54"/>
                </a:cubicBezTo>
                <a:cubicBezTo>
                  <a:pt x="8" y="53"/>
                  <a:pt x="9" y="52"/>
                  <a:pt x="10" y="52"/>
                </a:cubicBezTo>
                <a:cubicBezTo>
                  <a:pt x="30" y="52"/>
                  <a:pt x="30" y="52"/>
                  <a:pt x="30" y="52"/>
                </a:cubicBezTo>
                <a:cubicBezTo>
                  <a:pt x="31" y="52"/>
                  <a:pt x="32" y="53"/>
                  <a:pt x="32" y="54"/>
                </a:cubicBezTo>
                <a:cubicBezTo>
                  <a:pt x="32" y="55"/>
                  <a:pt x="31" y="56"/>
                  <a:pt x="30" y="56"/>
                </a:cubicBezTo>
                <a:close/>
                <a:moveTo>
                  <a:pt x="30" y="48"/>
                </a:moveTo>
                <a:cubicBezTo>
                  <a:pt x="10" y="48"/>
                  <a:pt x="10" y="48"/>
                  <a:pt x="10" y="48"/>
                </a:cubicBezTo>
                <a:cubicBezTo>
                  <a:pt x="9" y="48"/>
                  <a:pt x="8" y="47"/>
                  <a:pt x="8" y="46"/>
                </a:cubicBezTo>
                <a:cubicBezTo>
                  <a:pt x="8" y="45"/>
                  <a:pt x="9" y="44"/>
                  <a:pt x="10" y="44"/>
                </a:cubicBezTo>
                <a:cubicBezTo>
                  <a:pt x="30" y="44"/>
                  <a:pt x="30" y="44"/>
                  <a:pt x="30" y="44"/>
                </a:cubicBezTo>
                <a:cubicBezTo>
                  <a:pt x="31" y="44"/>
                  <a:pt x="32" y="45"/>
                  <a:pt x="32" y="46"/>
                </a:cubicBezTo>
                <a:cubicBezTo>
                  <a:pt x="32" y="47"/>
                  <a:pt x="31" y="48"/>
                  <a:pt x="30" y="48"/>
                </a:cubicBezTo>
                <a:close/>
                <a:moveTo>
                  <a:pt x="30" y="40"/>
                </a:moveTo>
                <a:cubicBezTo>
                  <a:pt x="10" y="40"/>
                  <a:pt x="10" y="40"/>
                  <a:pt x="10" y="40"/>
                </a:cubicBezTo>
                <a:cubicBezTo>
                  <a:pt x="9" y="40"/>
                  <a:pt x="8" y="39"/>
                  <a:pt x="8" y="38"/>
                </a:cubicBezTo>
                <a:cubicBezTo>
                  <a:pt x="8" y="37"/>
                  <a:pt x="9" y="36"/>
                  <a:pt x="10" y="36"/>
                </a:cubicBezTo>
                <a:cubicBezTo>
                  <a:pt x="30" y="36"/>
                  <a:pt x="30" y="36"/>
                  <a:pt x="30" y="36"/>
                </a:cubicBezTo>
                <a:cubicBezTo>
                  <a:pt x="31" y="36"/>
                  <a:pt x="32" y="37"/>
                  <a:pt x="32" y="38"/>
                </a:cubicBezTo>
                <a:cubicBezTo>
                  <a:pt x="32" y="39"/>
                  <a:pt x="31" y="40"/>
                  <a:pt x="30" y="40"/>
                </a:cubicBezTo>
                <a:close/>
                <a:moveTo>
                  <a:pt x="58" y="80"/>
                </a:moveTo>
                <a:cubicBezTo>
                  <a:pt x="46" y="80"/>
                  <a:pt x="46" y="80"/>
                  <a:pt x="46" y="80"/>
                </a:cubicBezTo>
                <a:cubicBezTo>
                  <a:pt x="45" y="80"/>
                  <a:pt x="44" y="79"/>
                  <a:pt x="44" y="78"/>
                </a:cubicBezTo>
                <a:cubicBezTo>
                  <a:pt x="44" y="77"/>
                  <a:pt x="45" y="76"/>
                  <a:pt x="46" y="76"/>
                </a:cubicBezTo>
                <a:cubicBezTo>
                  <a:pt x="58" y="76"/>
                  <a:pt x="58" y="76"/>
                  <a:pt x="58" y="76"/>
                </a:cubicBezTo>
                <a:cubicBezTo>
                  <a:pt x="59" y="76"/>
                  <a:pt x="60" y="77"/>
                  <a:pt x="60" y="78"/>
                </a:cubicBezTo>
                <a:cubicBezTo>
                  <a:pt x="60" y="79"/>
                  <a:pt x="59" y="80"/>
                  <a:pt x="58" y="80"/>
                </a:cubicBezTo>
                <a:close/>
                <a:moveTo>
                  <a:pt x="58" y="72"/>
                </a:moveTo>
                <a:cubicBezTo>
                  <a:pt x="46" y="72"/>
                  <a:pt x="46" y="72"/>
                  <a:pt x="46" y="72"/>
                </a:cubicBezTo>
                <a:cubicBezTo>
                  <a:pt x="45" y="72"/>
                  <a:pt x="44" y="71"/>
                  <a:pt x="44" y="70"/>
                </a:cubicBezTo>
                <a:cubicBezTo>
                  <a:pt x="44" y="69"/>
                  <a:pt x="45" y="68"/>
                  <a:pt x="46" y="68"/>
                </a:cubicBezTo>
                <a:cubicBezTo>
                  <a:pt x="58" y="68"/>
                  <a:pt x="58" y="68"/>
                  <a:pt x="58" y="68"/>
                </a:cubicBezTo>
                <a:cubicBezTo>
                  <a:pt x="59" y="68"/>
                  <a:pt x="60" y="69"/>
                  <a:pt x="60" y="70"/>
                </a:cubicBezTo>
                <a:cubicBezTo>
                  <a:pt x="60" y="71"/>
                  <a:pt x="59" y="72"/>
                  <a:pt x="58" y="72"/>
                </a:cubicBezTo>
                <a:close/>
                <a:moveTo>
                  <a:pt x="58" y="64"/>
                </a:moveTo>
                <a:cubicBezTo>
                  <a:pt x="46" y="64"/>
                  <a:pt x="46" y="64"/>
                  <a:pt x="46" y="64"/>
                </a:cubicBezTo>
                <a:cubicBezTo>
                  <a:pt x="45" y="64"/>
                  <a:pt x="44" y="63"/>
                  <a:pt x="44" y="62"/>
                </a:cubicBezTo>
                <a:cubicBezTo>
                  <a:pt x="44" y="61"/>
                  <a:pt x="45" y="60"/>
                  <a:pt x="46" y="60"/>
                </a:cubicBezTo>
                <a:cubicBezTo>
                  <a:pt x="58" y="60"/>
                  <a:pt x="58" y="60"/>
                  <a:pt x="58" y="60"/>
                </a:cubicBezTo>
                <a:cubicBezTo>
                  <a:pt x="59" y="60"/>
                  <a:pt x="60" y="61"/>
                  <a:pt x="60" y="62"/>
                </a:cubicBezTo>
                <a:cubicBezTo>
                  <a:pt x="60" y="63"/>
                  <a:pt x="59" y="64"/>
                  <a:pt x="58" y="64"/>
                </a:cubicBezTo>
                <a:close/>
                <a:moveTo>
                  <a:pt x="86" y="80"/>
                </a:moveTo>
                <a:cubicBezTo>
                  <a:pt x="74" y="80"/>
                  <a:pt x="74" y="80"/>
                  <a:pt x="74" y="80"/>
                </a:cubicBezTo>
                <a:cubicBezTo>
                  <a:pt x="73" y="80"/>
                  <a:pt x="72" y="79"/>
                  <a:pt x="72" y="78"/>
                </a:cubicBezTo>
                <a:cubicBezTo>
                  <a:pt x="72" y="77"/>
                  <a:pt x="73" y="76"/>
                  <a:pt x="74" y="76"/>
                </a:cubicBezTo>
                <a:cubicBezTo>
                  <a:pt x="86" y="76"/>
                  <a:pt x="86" y="76"/>
                  <a:pt x="86" y="76"/>
                </a:cubicBezTo>
                <a:cubicBezTo>
                  <a:pt x="87" y="76"/>
                  <a:pt x="88" y="77"/>
                  <a:pt x="88" y="78"/>
                </a:cubicBezTo>
                <a:cubicBezTo>
                  <a:pt x="88" y="79"/>
                  <a:pt x="87" y="80"/>
                  <a:pt x="86" y="80"/>
                </a:cubicBezTo>
                <a:close/>
                <a:moveTo>
                  <a:pt x="86" y="72"/>
                </a:moveTo>
                <a:cubicBezTo>
                  <a:pt x="74" y="72"/>
                  <a:pt x="74" y="72"/>
                  <a:pt x="74" y="72"/>
                </a:cubicBezTo>
                <a:cubicBezTo>
                  <a:pt x="73" y="72"/>
                  <a:pt x="72" y="71"/>
                  <a:pt x="72" y="70"/>
                </a:cubicBezTo>
                <a:cubicBezTo>
                  <a:pt x="72" y="69"/>
                  <a:pt x="73" y="68"/>
                  <a:pt x="74" y="68"/>
                </a:cubicBezTo>
                <a:cubicBezTo>
                  <a:pt x="86" y="68"/>
                  <a:pt x="86" y="68"/>
                  <a:pt x="86" y="68"/>
                </a:cubicBezTo>
                <a:cubicBezTo>
                  <a:pt x="87" y="68"/>
                  <a:pt x="88" y="69"/>
                  <a:pt x="88" y="70"/>
                </a:cubicBezTo>
                <a:cubicBezTo>
                  <a:pt x="88" y="71"/>
                  <a:pt x="87" y="72"/>
                  <a:pt x="86" y="72"/>
                </a:cubicBezTo>
                <a:close/>
                <a:moveTo>
                  <a:pt x="86" y="64"/>
                </a:moveTo>
                <a:cubicBezTo>
                  <a:pt x="74" y="64"/>
                  <a:pt x="74" y="64"/>
                  <a:pt x="74" y="64"/>
                </a:cubicBezTo>
                <a:cubicBezTo>
                  <a:pt x="73" y="64"/>
                  <a:pt x="72" y="63"/>
                  <a:pt x="72" y="62"/>
                </a:cubicBezTo>
                <a:cubicBezTo>
                  <a:pt x="72" y="61"/>
                  <a:pt x="73" y="60"/>
                  <a:pt x="74" y="60"/>
                </a:cubicBezTo>
                <a:cubicBezTo>
                  <a:pt x="86" y="60"/>
                  <a:pt x="86" y="60"/>
                  <a:pt x="86" y="60"/>
                </a:cubicBezTo>
                <a:cubicBezTo>
                  <a:pt x="87" y="60"/>
                  <a:pt x="88" y="61"/>
                  <a:pt x="88" y="62"/>
                </a:cubicBezTo>
                <a:cubicBezTo>
                  <a:pt x="88" y="63"/>
                  <a:pt x="87" y="64"/>
                  <a:pt x="86" y="64"/>
                </a:cubicBezTo>
                <a:close/>
                <a:moveTo>
                  <a:pt x="86" y="56"/>
                </a:moveTo>
                <a:cubicBezTo>
                  <a:pt x="74" y="56"/>
                  <a:pt x="74" y="56"/>
                  <a:pt x="74" y="56"/>
                </a:cubicBezTo>
                <a:cubicBezTo>
                  <a:pt x="73" y="56"/>
                  <a:pt x="72" y="55"/>
                  <a:pt x="72" y="54"/>
                </a:cubicBezTo>
                <a:cubicBezTo>
                  <a:pt x="72" y="53"/>
                  <a:pt x="73" y="52"/>
                  <a:pt x="74" y="52"/>
                </a:cubicBezTo>
                <a:cubicBezTo>
                  <a:pt x="86" y="52"/>
                  <a:pt x="86" y="52"/>
                  <a:pt x="86" y="52"/>
                </a:cubicBezTo>
                <a:cubicBezTo>
                  <a:pt x="87" y="52"/>
                  <a:pt x="88" y="53"/>
                  <a:pt x="88" y="54"/>
                </a:cubicBezTo>
                <a:cubicBezTo>
                  <a:pt x="88" y="55"/>
                  <a:pt x="87" y="56"/>
                  <a:pt x="86" y="56"/>
                </a:cubicBezTo>
                <a:close/>
                <a:moveTo>
                  <a:pt x="86" y="48"/>
                </a:moveTo>
                <a:cubicBezTo>
                  <a:pt x="74" y="48"/>
                  <a:pt x="74" y="48"/>
                  <a:pt x="74" y="48"/>
                </a:cubicBezTo>
                <a:cubicBezTo>
                  <a:pt x="73" y="48"/>
                  <a:pt x="72" y="47"/>
                  <a:pt x="72" y="46"/>
                </a:cubicBezTo>
                <a:cubicBezTo>
                  <a:pt x="72" y="45"/>
                  <a:pt x="73" y="44"/>
                  <a:pt x="74" y="44"/>
                </a:cubicBezTo>
                <a:cubicBezTo>
                  <a:pt x="86" y="44"/>
                  <a:pt x="86" y="44"/>
                  <a:pt x="86" y="44"/>
                </a:cubicBezTo>
                <a:cubicBezTo>
                  <a:pt x="87" y="44"/>
                  <a:pt x="88" y="45"/>
                  <a:pt x="88" y="46"/>
                </a:cubicBezTo>
                <a:cubicBezTo>
                  <a:pt x="88" y="47"/>
                  <a:pt x="87" y="48"/>
                  <a:pt x="86" y="48"/>
                </a:cubicBezTo>
                <a:close/>
              </a:path>
            </a:pathLst>
          </a:custGeom>
          <a:solidFill>
            <a:schemeClr val="bg1"/>
          </a:solidFill>
          <a:ln>
            <a:noFill/>
          </a:ln>
          <a:effectLst>
            <a:outerShdw blurRad="50800" dist="38100" dir="5400000" algn="t" rotWithShape="0">
              <a:prstClr val="black">
                <a:alpha val="18000"/>
              </a:prstClr>
            </a:outerShdw>
          </a:effectLst>
        </p:spPr>
        <p:txBody>
          <a:bodyPr vert="horz" wrap="square" lIns="91440" tIns="45720" rIns="91440" bIns="45720" numCol="1" anchor="t" anchorCtr="0" compatLnSpc="1">
            <a:prstTxWarp prst="textNoShape">
              <a:avLst/>
            </a:prstTxWarp>
          </a:bodyPr>
          <a:lstStyle/>
          <a:p>
            <a:endParaRPr lang="id-ID"/>
          </a:p>
        </p:txBody>
      </p:sp>
      <p:grpSp>
        <p:nvGrpSpPr>
          <p:cNvPr id="69" name="Group 68">
            <a:extLst>
              <a:ext uri="{FF2B5EF4-FFF2-40B4-BE49-F238E27FC236}">
                <a16:creationId xmlns:a16="http://schemas.microsoft.com/office/drawing/2014/main" id="{4C9EE2D0-8FFE-4017-BEEA-219ABB7387BA}"/>
              </a:ext>
            </a:extLst>
          </p:cNvPr>
          <p:cNvGrpSpPr/>
          <p:nvPr/>
        </p:nvGrpSpPr>
        <p:grpSpPr>
          <a:xfrm>
            <a:off x="10238294" y="3507284"/>
            <a:ext cx="702246" cy="705341"/>
            <a:chOff x="6276975" y="1803400"/>
            <a:chExt cx="360363" cy="361951"/>
          </a:xfrm>
          <a:solidFill>
            <a:schemeClr val="bg1"/>
          </a:solidFill>
          <a:effectLst>
            <a:outerShdw blurRad="50800" dist="38100" dir="5400000" algn="t" rotWithShape="0">
              <a:prstClr val="black">
                <a:alpha val="18000"/>
              </a:prstClr>
            </a:outerShdw>
          </a:effectLst>
        </p:grpSpPr>
        <p:sp>
          <p:nvSpPr>
            <p:cNvPr id="70" name="Freeform 68">
              <a:extLst>
                <a:ext uri="{FF2B5EF4-FFF2-40B4-BE49-F238E27FC236}">
                  <a16:creationId xmlns:a16="http://schemas.microsoft.com/office/drawing/2014/main" id="{85C7D0E0-2421-40A4-A830-B1518270E0E2}"/>
                </a:ext>
              </a:extLst>
            </p:cNvPr>
            <p:cNvSpPr>
              <a:spLocks/>
            </p:cNvSpPr>
            <p:nvPr/>
          </p:nvSpPr>
          <p:spPr bwMode="auto">
            <a:xfrm>
              <a:off x="6321425" y="1878013"/>
              <a:ext cx="269875" cy="287338"/>
            </a:xfrm>
            <a:custGeom>
              <a:avLst/>
              <a:gdLst>
                <a:gd name="T0" fmla="*/ 0 w 170"/>
                <a:gd name="T1" fmla="*/ 83 h 181"/>
                <a:gd name="T2" fmla="*/ 0 w 170"/>
                <a:gd name="T3" fmla="*/ 181 h 181"/>
                <a:gd name="T4" fmla="*/ 66 w 170"/>
                <a:gd name="T5" fmla="*/ 181 h 181"/>
                <a:gd name="T6" fmla="*/ 66 w 170"/>
                <a:gd name="T7" fmla="*/ 114 h 181"/>
                <a:gd name="T8" fmla="*/ 104 w 170"/>
                <a:gd name="T9" fmla="*/ 114 h 181"/>
                <a:gd name="T10" fmla="*/ 104 w 170"/>
                <a:gd name="T11" fmla="*/ 181 h 181"/>
                <a:gd name="T12" fmla="*/ 170 w 170"/>
                <a:gd name="T13" fmla="*/ 181 h 181"/>
                <a:gd name="T14" fmla="*/ 170 w 170"/>
                <a:gd name="T15" fmla="*/ 83 h 181"/>
                <a:gd name="T16" fmla="*/ 85 w 170"/>
                <a:gd name="T17" fmla="*/ 0 h 181"/>
                <a:gd name="T18" fmla="*/ 0 w 170"/>
                <a:gd name="T19" fmla="*/ 8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81">
                  <a:moveTo>
                    <a:pt x="0" y="83"/>
                  </a:moveTo>
                  <a:lnTo>
                    <a:pt x="0" y="181"/>
                  </a:lnTo>
                  <a:lnTo>
                    <a:pt x="66" y="181"/>
                  </a:lnTo>
                  <a:lnTo>
                    <a:pt x="66" y="114"/>
                  </a:lnTo>
                  <a:lnTo>
                    <a:pt x="104" y="114"/>
                  </a:lnTo>
                  <a:lnTo>
                    <a:pt x="104" y="181"/>
                  </a:lnTo>
                  <a:lnTo>
                    <a:pt x="170" y="181"/>
                  </a:lnTo>
                  <a:lnTo>
                    <a:pt x="170" y="83"/>
                  </a:lnTo>
                  <a:lnTo>
                    <a:pt x="85" y="0"/>
                  </a:lnTo>
                  <a:lnTo>
                    <a:pt x="0"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69">
              <a:extLst>
                <a:ext uri="{FF2B5EF4-FFF2-40B4-BE49-F238E27FC236}">
                  <a16:creationId xmlns:a16="http://schemas.microsoft.com/office/drawing/2014/main" id="{2F53FE4F-B978-4DEE-863E-787A528C2DB3}"/>
                </a:ext>
              </a:extLst>
            </p:cNvPr>
            <p:cNvSpPr>
              <a:spLocks/>
            </p:cNvSpPr>
            <p:nvPr/>
          </p:nvSpPr>
          <p:spPr bwMode="auto">
            <a:xfrm>
              <a:off x="6276975" y="1836738"/>
              <a:ext cx="360363" cy="185738"/>
            </a:xfrm>
            <a:custGeom>
              <a:avLst/>
              <a:gdLst>
                <a:gd name="T0" fmla="*/ 95 w 96"/>
                <a:gd name="T1" fmla="*/ 46 h 49"/>
                <a:gd name="T2" fmla="*/ 48 w 96"/>
                <a:gd name="T3" fmla="*/ 0 h 49"/>
                <a:gd name="T4" fmla="*/ 1 w 96"/>
                <a:gd name="T5" fmla="*/ 46 h 49"/>
                <a:gd name="T6" fmla="*/ 1 w 96"/>
                <a:gd name="T7" fmla="*/ 48 h 49"/>
                <a:gd name="T8" fmla="*/ 3 w 96"/>
                <a:gd name="T9" fmla="*/ 48 h 49"/>
                <a:gd name="T10" fmla="*/ 3 w 96"/>
                <a:gd name="T11" fmla="*/ 48 h 49"/>
                <a:gd name="T12" fmla="*/ 48 w 96"/>
                <a:gd name="T13" fmla="*/ 6 h 49"/>
                <a:gd name="T14" fmla="*/ 93 w 96"/>
                <a:gd name="T15" fmla="*/ 48 h 49"/>
                <a:gd name="T16" fmla="*/ 93 w 96"/>
                <a:gd name="T17" fmla="*/ 48 h 49"/>
                <a:gd name="T18" fmla="*/ 95 w 96"/>
                <a:gd name="T19" fmla="*/ 48 h 49"/>
                <a:gd name="T20" fmla="*/ 95 w 96"/>
                <a:gd name="T21" fmla="*/ 48 h 49"/>
                <a:gd name="T22" fmla="*/ 95 w 96"/>
                <a:gd name="T2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49">
                  <a:moveTo>
                    <a:pt x="95" y="46"/>
                  </a:moveTo>
                  <a:cubicBezTo>
                    <a:pt x="48" y="0"/>
                    <a:pt x="48" y="0"/>
                    <a:pt x="48" y="0"/>
                  </a:cubicBezTo>
                  <a:cubicBezTo>
                    <a:pt x="1" y="46"/>
                    <a:pt x="1" y="46"/>
                    <a:pt x="1" y="46"/>
                  </a:cubicBezTo>
                  <a:cubicBezTo>
                    <a:pt x="0" y="46"/>
                    <a:pt x="0" y="48"/>
                    <a:pt x="1" y="48"/>
                  </a:cubicBezTo>
                  <a:cubicBezTo>
                    <a:pt x="1" y="49"/>
                    <a:pt x="3" y="49"/>
                    <a:pt x="3" y="48"/>
                  </a:cubicBezTo>
                  <a:cubicBezTo>
                    <a:pt x="3" y="48"/>
                    <a:pt x="3" y="48"/>
                    <a:pt x="3" y="48"/>
                  </a:cubicBezTo>
                  <a:cubicBezTo>
                    <a:pt x="48" y="6"/>
                    <a:pt x="48" y="6"/>
                    <a:pt x="48" y="6"/>
                  </a:cubicBezTo>
                  <a:cubicBezTo>
                    <a:pt x="93" y="48"/>
                    <a:pt x="93" y="48"/>
                    <a:pt x="93" y="48"/>
                  </a:cubicBezTo>
                  <a:cubicBezTo>
                    <a:pt x="93" y="48"/>
                    <a:pt x="93" y="48"/>
                    <a:pt x="93" y="48"/>
                  </a:cubicBezTo>
                  <a:cubicBezTo>
                    <a:pt x="93" y="49"/>
                    <a:pt x="95" y="49"/>
                    <a:pt x="95" y="48"/>
                  </a:cubicBezTo>
                  <a:cubicBezTo>
                    <a:pt x="95" y="48"/>
                    <a:pt x="95" y="48"/>
                    <a:pt x="95" y="48"/>
                  </a:cubicBezTo>
                  <a:cubicBezTo>
                    <a:pt x="96" y="48"/>
                    <a:pt x="96" y="46"/>
                    <a:pt x="9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0">
              <a:extLst>
                <a:ext uri="{FF2B5EF4-FFF2-40B4-BE49-F238E27FC236}">
                  <a16:creationId xmlns:a16="http://schemas.microsoft.com/office/drawing/2014/main" id="{AD3EC928-4648-43B5-9D12-A00F2D2C0B42}"/>
                </a:ext>
              </a:extLst>
            </p:cNvPr>
            <p:cNvSpPr>
              <a:spLocks/>
            </p:cNvSpPr>
            <p:nvPr/>
          </p:nvSpPr>
          <p:spPr bwMode="auto">
            <a:xfrm>
              <a:off x="6516688" y="1803400"/>
              <a:ext cx="101600" cy="134938"/>
            </a:xfrm>
            <a:custGeom>
              <a:avLst/>
              <a:gdLst>
                <a:gd name="T0" fmla="*/ 4 w 27"/>
                <a:gd name="T1" fmla="*/ 23 h 36"/>
                <a:gd name="T2" fmla="*/ 17 w 27"/>
                <a:gd name="T3" fmla="*/ 35 h 36"/>
                <a:gd name="T4" fmla="*/ 18 w 27"/>
                <a:gd name="T5" fmla="*/ 36 h 36"/>
                <a:gd name="T6" fmla="*/ 18 w 27"/>
                <a:gd name="T7" fmla="*/ 36 h 36"/>
                <a:gd name="T8" fmla="*/ 19 w 27"/>
                <a:gd name="T9" fmla="*/ 36 h 36"/>
                <a:gd name="T10" fmla="*/ 20 w 27"/>
                <a:gd name="T11" fmla="*/ 34 h 36"/>
                <a:gd name="T12" fmla="*/ 20 w 27"/>
                <a:gd name="T13" fmla="*/ 18 h 36"/>
                <a:gd name="T14" fmla="*/ 19 w 27"/>
                <a:gd name="T15" fmla="*/ 17 h 36"/>
                <a:gd name="T16" fmla="*/ 19 w 27"/>
                <a:gd name="T17" fmla="*/ 16 h 36"/>
                <a:gd name="T18" fmla="*/ 22 w 27"/>
                <a:gd name="T19" fmla="*/ 12 h 36"/>
                <a:gd name="T20" fmla="*/ 27 w 27"/>
                <a:gd name="T21" fmla="*/ 2 h 36"/>
                <a:gd name="T22" fmla="*/ 25 w 27"/>
                <a:gd name="T23" fmla="*/ 0 h 36"/>
                <a:gd name="T24" fmla="*/ 23 w 27"/>
                <a:gd name="T25" fmla="*/ 2 h 36"/>
                <a:gd name="T26" fmla="*/ 20 w 27"/>
                <a:gd name="T27" fmla="*/ 8 h 36"/>
                <a:gd name="T28" fmla="*/ 15 w 27"/>
                <a:gd name="T29" fmla="*/ 16 h 36"/>
                <a:gd name="T30" fmla="*/ 9 w 27"/>
                <a:gd name="T31" fmla="*/ 16 h 36"/>
                <a:gd name="T32" fmla="*/ 12 w 27"/>
                <a:gd name="T33" fmla="*/ 12 h 36"/>
                <a:gd name="T34" fmla="*/ 17 w 27"/>
                <a:gd name="T35" fmla="*/ 2 h 36"/>
                <a:gd name="T36" fmla="*/ 15 w 27"/>
                <a:gd name="T37" fmla="*/ 0 h 36"/>
                <a:gd name="T38" fmla="*/ 13 w 27"/>
                <a:gd name="T39" fmla="*/ 2 h 36"/>
                <a:gd name="T40" fmla="*/ 10 w 27"/>
                <a:gd name="T41" fmla="*/ 8 h 36"/>
                <a:gd name="T42" fmla="*/ 5 w 27"/>
                <a:gd name="T43" fmla="*/ 16 h 36"/>
                <a:gd name="T44" fmla="*/ 2 w 27"/>
                <a:gd name="T45" fmla="*/ 16 h 36"/>
                <a:gd name="T46" fmla="*/ 0 w 27"/>
                <a:gd name="T47" fmla="*/ 17 h 36"/>
                <a:gd name="T48" fmla="*/ 1 w 27"/>
                <a:gd name="T49" fmla="*/ 19 h 36"/>
                <a:gd name="T50" fmla="*/ 4 w 27"/>
                <a:gd name="T51"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36">
                  <a:moveTo>
                    <a:pt x="4" y="23"/>
                  </a:moveTo>
                  <a:cubicBezTo>
                    <a:pt x="17" y="35"/>
                    <a:pt x="17" y="35"/>
                    <a:pt x="17" y="35"/>
                  </a:cubicBezTo>
                  <a:cubicBezTo>
                    <a:pt x="17" y="36"/>
                    <a:pt x="17" y="36"/>
                    <a:pt x="18" y="36"/>
                  </a:cubicBezTo>
                  <a:cubicBezTo>
                    <a:pt x="18" y="36"/>
                    <a:pt x="18" y="36"/>
                    <a:pt x="18" y="36"/>
                  </a:cubicBezTo>
                  <a:cubicBezTo>
                    <a:pt x="18" y="36"/>
                    <a:pt x="19" y="36"/>
                    <a:pt x="19" y="36"/>
                  </a:cubicBezTo>
                  <a:cubicBezTo>
                    <a:pt x="20" y="36"/>
                    <a:pt x="20" y="35"/>
                    <a:pt x="20" y="34"/>
                  </a:cubicBezTo>
                  <a:cubicBezTo>
                    <a:pt x="20" y="18"/>
                    <a:pt x="20" y="18"/>
                    <a:pt x="20" y="18"/>
                  </a:cubicBezTo>
                  <a:cubicBezTo>
                    <a:pt x="20" y="17"/>
                    <a:pt x="20" y="17"/>
                    <a:pt x="19" y="17"/>
                  </a:cubicBezTo>
                  <a:cubicBezTo>
                    <a:pt x="19" y="16"/>
                    <a:pt x="19" y="16"/>
                    <a:pt x="19" y="16"/>
                  </a:cubicBezTo>
                  <a:cubicBezTo>
                    <a:pt x="19" y="13"/>
                    <a:pt x="20" y="13"/>
                    <a:pt x="22" y="12"/>
                  </a:cubicBezTo>
                  <a:cubicBezTo>
                    <a:pt x="24" y="10"/>
                    <a:pt x="27" y="8"/>
                    <a:pt x="27" y="2"/>
                  </a:cubicBezTo>
                  <a:cubicBezTo>
                    <a:pt x="27" y="1"/>
                    <a:pt x="26" y="0"/>
                    <a:pt x="25" y="0"/>
                  </a:cubicBezTo>
                  <a:cubicBezTo>
                    <a:pt x="24" y="0"/>
                    <a:pt x="23" y="1"/>
                    <a:pt x="23" y="2"/>
                  </a:cubicBezTo>
                  <a:cubicBezTo>
                    <a:pt x="23" y="6"/>
                    <a:pt x="22" y="7"/>
                    <a:pt x="20" y="8"/>
                  </a:cubicBezTo>
                  <a:cubicBezTo>
                    <a:pt x="18" y="9"/>
                    <a:pt x="15" y="11"/>
                    <a:pt x="15" y="16"/>
                  </a:cubicBezTo>
                  <a:cubicBezTo>
                    <a:pt x="9" y="16"/>
                    <a:pt x="9" y="16"/>
                    <a:pt x="9" y="16"/>
                  </a:cubicBezTo>
                  <a:cubicBezTo>
                    <a:pt x="9" y="13"/>
                    <a:pt x="10" y="13"/>
                    <a:pt x="12" y="12"/>
                  </a:cubicBezTo>
                  <a:cubicBezTo>
                    <a:pt x="14" y="10"/>
                    <a:pt x="17" y="8"/>
                    <a:pt x="17" y="2"/>
                  </a:cubicBezTo>
                  <a:cubicBezTo>
                    <a:pt x="17" y="1"/>
                    <a:pt x="16" y="0"/>
                    <a:pt x="15" y="0"/>
                  </a:cubicBezTo>
                  <a:cubicBezTo>
                    <a:pt x="14" y="0"/>
                    <a:pt x="13" y="1"/>
                    <a:pt x="13" y="2"/>
                  </a:cubicBezTo>
                  <a:cubicBezTo>
                    <a:pt x="13" y="6"/>
                    <a:pt x="12" y="7"/>
                    <a:pt x="10" y="8"/>
                  </a:cubicBezTo>
                  <a:cubicBezTo>
                    <a:pt x="8" y="9"/>
                    <a:pt x="5" y="11"/>
                    <a:pt x="5" y="16"/>
                  </a:cubicBezTo>
                  <a:cubicBezTo>
                    <a:pt x="2" y="16"/>
                    <a:pt x="2" y="16"/>
                    <a:pt x="2" y="16"/>
                  </a:cubicBezTo>
                  <a:cubicBezTo>
                    <a:pt x="1" y="16"/>
                    <a:pt x="0" y="17"/>
                    <a:pt x="0" y="17"/>
                  </a:cubicBezTo>
                  <a:cubicBezTo>
                    <a:pt x="0" y="18"/>
                    <a:pt x="0" y="19"/>
                    <a:pt x="1" y="19"/>
                  </a:cubicBezTo>
                  <a:lnTo>
                    <a:pt x="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7" name="Slide Number Placeholder 76">
            <a:extLst>
              <a:ext uri="{FF2B5EF4-FFF2-40B4-BE49-F238E27FC236}">
                <a16:creationId xmlns:a16="http://schemas.microsoft.com/office/drawing/2014/main" id="{5EF04AEF-2D40-4AD0-B5A1-3D2B819D03F7}"/>
              </a:ext>
            </a:extLst>
          </p:cNvPr>
          <p:cNvSpPr>
            <a:spLocks noGrp="1"/>
          </p:cNvSpPr>
          <p:nvPr>
            <p:ph type="sldNum" sz="quarter" idx="12"/>
          </p:nvPr>
        </p:nvSpPr>
        <p:spPr/>
        <p:txBody>
          <a:bodyPr/>
          <a:lstStyle/>
          <a:p>
            <a:fld id="{B31ECF42-ACCC-4DC0-AC91-117E3A0ACECD}" type="slidenum">
              <a:rPr lang="en-US" smtClean="0"/>
              <a:pPr/>
              <a:t>5</a:t>
            </a:fld>
            <a:endParaRPr lang="en-US" dirty="0"/>
          </a:p>
        </p:txBody>
      </p:sp>
    </p:spTree>
    <p:extLst>
      <p:ext uri="{BB962C8B-B14F-4D97-AF65-F5344CB8AC3E}">
        <p14:creationId xmlns:p14="http://schemas.microsoft.com/office/powerpoint/2010/main" val="13538109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 name="Picture 102" descr="A close up of a garden&#10;&#10;Description automatically generated">
            <a:extLst>
              <a:ext uri="{FF2B5EF4-FFF2-40B4-BE49-F238E27FC236}">
                <a16:creationId xmlns:a16="http://schemas.microsoft.com/office/drawing/2014/main" id="{5323EBF1-C127-4CF1-AD8A-25CE4CBE977B}"/>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t="6466" r="60036"/>
          <a:stretch/>
        </p:blipFill>
        <p:spPr>
          <a:xfrm>
            <a:off x="0" y="443408"/>
            <a:ext cx="4872405" cy="6414593"/>
          </a:xfrm>
          <a:custGeom>
            <a:avLst/>
            <a:gdLst>
              <a:gd name="connsiteX0" fmla="*/ 597723 w 4872405"/>
              <a:gd name="connsiteY0" fmla="*/ 470 h 6414593"/>
              <a:gd name="connsiteX1" fmla="*/ 3641825 w 4872405"/>
              <a:gd name="connsiteY1" fmla="*/ 848365 h 6414593"/>
              <a:gd name="connsiteX2" fmla="*/ 4788455 w 4872405"/>
              <a:gd name="connsiteY2" fmla="*/ 4099565 h 6414593"/>
              <a:gd name="connsiteX3" fmla="*/ 2984867 w 4872405"/>
              <a:gd name="connsiteY3" fmla="*/ 6307734 h 6414593"/>
              <a:gd name="connsiteX4" fmla="*/ 2843183 w 4872405"/>
              <a:gd name="connsiteY4" fmla="*/ 6414593 h 6414593"/>
              <a:gd name="connsiteX5" fmla="*/ 0 w 4872405"/>
              <a:gd name="connsiteY5" fmla="*/ 6414593 h 6414593"/>
              <a:gd name="connsiteX6" fmla="*/ 0 w 4872405"/>
              <a:gd name="connsiteY6" fmla="*/ 57575 h 6414593"/>
              <a:gd name="connsiteX7" fmla="*/ 274506 w 4872405"/>
              <a:gd name="connsiteY7" fmla="*/ 17883 h 6414593"/>
              <a:gd name="connsiteX8" fmla="*/ 597723 w 4872405"/>
              <a:gd name="connsiteY8" fmla="*/ 470 h 64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2405" h="6414593">
                <a:moveTo>
                  <a:pt x="597723" y="470"/>
                </a:moveTo>
                <a:cubicBezTo>
                  <a:pt x="1700539" y="-15500"/>
                  <a:pt x="3026479" y="378163"/>
                  <a:pt x="3641825" y="848365"/>
                </a:cubicBezTo>
                <a:cubicBezTo>
                  <a:pt x="4626378" y="1600689"/>
                  <a:pt x="5071482" y="3078727"/>
                  <a:pt x="4788455" y="4099565"/>
                </a:cubicBezTo>
                <a:cubicBezTo>
                  <a:pt x="4593872" y="4801391"/>
                  <a:pt x="3789870" y="5678155"/>
                  <a:pt x="2984867" y="6307734"/>
                </a:cubicBezTo>
                <a:lnTo>
                  <a:pt x="2843183" y="6414593"/>
                </a:lnTo>
                <a:lnTo>
                  <a:pt x="0" y="6414593"/>
                </a:lnTo>
                <a:lnTo>
                  <a:pt x="0" y="57575"/>
                </a:lnTo>
                <a:lnTo>
                  <a:pt x="274506" y="17883"/>
                </a:lnTo>
                <a:cubicBezTo>
                  <a:pt x="379391" y="7760"/>
                  <a:pt x="487441" y="2067"/>
                  <a:pt x="597723" y="470"/>
                </a:cubicBezTo>
                <a:close/>
              </a:path>
            </a:pathLst>
          </a:custGeom>
        </p:spPr>
      </p:pic>
      <p:sp>
        <p:nvSpPr>
          <p:cNvPr id="102" name="Freeform: Shape 101">
            <a:extLst>
              <a:ext uri="{FF2B5EF4-FFF2-40B4-BE49-F238E27FC236}">
                <a16:creationId xmlns:a16="http://schemas.microsoft.com/office/drawing/2014/main" id="{CD37BA70-1DC6-46FE-84D6-AEB2EF3A789D}"/>
              </a:ext>
            </a:extLst>
          </p:cNvPr>
          <p:cNvSpPr/>
          <p:nvPr/>
        </p:nvSpPr>
        <p:spPr>
          <a:xfrm>
            <a:off x="0" y="443408"/>
            <a:ext cx="4872405" cy="6414593"/>
          </a:xfrm>
          <a:custGeom>
            <a:avLst/>
            <a:gdLst>
              <a:gd name="connsiteX0" fmla="*/ 597724 w 4872405"/>
              <a:gd name="connsiteY0" fmla="*/ 469 h 6414593"/>
              <a:gd name="connsiteX1" fmla="*/ 3641826 w 4872405"/>
              <a:gd name="connsiteY1" fmla="*/ 848364 h 6414593"/>
              <a:gd name="connsiteX2" fmla="*/ 4788455 w 4872405"/>
              <a:gd name="connsiteY2" fmla="*/ 4099564 h 6414593"/>
              <a:gd name="connsiteX3" fmla="*/ 2984868 w 4872405"/>
              <a:gd name="connsiteY3" fmla="*/ 6307733 h 6414593"/>
              <a:gd name="connsiteX4" fmla="*/ 2843182 w 4872405"/>
              <a:gd name="connsiteY4" fmla="*/ 6414593 h 6414593"/>
              <a:gd name="connsiteX5" fmla="*/ 0 w 4872405"/>
              <a:gd name="connsiteY5" fmla="*/ 6414593 h 6414593"/>
              <a:gd name="connsiteX6" fmla="*/ 0 w 4872405"/>
              <a:gd name="connsiteY6" fmla="*/ 57574 h 6414593"/>
              <a:gd name="connsiteX7" fmla="*/ 274507 w 4872405"/>
              <a:gd name="connsiteY7" fmla="*/ 17882 h 6414593"/>
              <a:gd name="connsiteX8" fmla="*/ 597724 w 4872405"/>
              <a:gd name="connsiteY8" fmla="*/ 469 h 641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2405" h="6414593">
                <a:moveTo>
                  <a:pt x="597724" y="469"/>
                </a:moveTo>
                <a:cubicBezTo>
                  <a:pt x="1700540" y="-15501"/>
                  <a:pt x="3026480" y="378162"/>
                  <a:pt x="3641826" y="848364"/>
                </a:cubicBezTo>
                <a:cubicBezTo>
                  <a:pt x="4626379" y="1600688"/>
                  <a:pt x="5071483" y="3078726"/>
                  <a:pt x="4788455" y="4099564"/>
                </a:cubicBezTo>
                <a:cubicBezTo>
                  <a:pt x="4593873" y="4801390"/>
                  <a:pt x="3789871" y="5678154"/>
                  <a:pt x="2984868" y="6307733"/>
                </a:cubicBezTo>
                <a:lnTo>
                  <a:pt x="2843182" y="6414593"/>
                </a:lnTo>
                <a:lnTo>
                  <a:pt x="0" y="6414593"/>
                </a:lnTo>
                <a:lnTo>
                  <a:pt x="0" y="57574"/>
                </a:lnTo>
                <a:lnTo>
                  <a:pt x="274507" y="17882"/>
                </a:lnTo>
                <a:cubicBezTo>
                  <a:pt x="379392" y="7759"/>
                  <a:pt x="487442" y="2066"/>
                  <a:pt x="597724" y="469"/>
                </a:cubicBezTo>
                <a:close/>
              </a:path>
            </a:pathLst>
          </a:custGeom>
          <a:gradFill>
            <a:gsLst>
              <a:gs pos="0">
                <a:srgbClr val="2F56D1">
                  <a:alpha val="95000"/>
                </a:srgbClr>
              </a:gs>
              <a:gs pos="100000">
                <a:srgbClr val="223F99">
                  <a:alpha val="92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itle 1">
            <a:extLst>
              <a:ext uri="{FF2B5EF4-FFF2-40B4-BE49-F238E27FC236}">
                <a16:creationId xmlns:a16="http://schemas.microsoft.com/office/drawing/2014/main" id="{CB439097-6901-4FF2-B844-8B4CF1743740}"/>
              </a:ext>
            </a:extLst>
          </p:cNvPr>
          <p:cNvSpPr>
            <a:spLocks noGrp="1"/>
          </p:cNvSpPr>
          <p:nvPr>
            <p:ph type="title"/>
          </p:nvPr>
        </p:nvSpPr>
        <p:spPr>
          <a:xfrm>
            <a:off x="463551" y="2560237"/>
            <a:ext cx="3724402" cy="1107996"/>
          </a:xfrm>
        </p:spPr>
        <p:txBody>
          <a:bodyPr wrap="square" lIns="0" tIns="0" rIns="0" bIns="0">
            <a:spAutoFit/>
          </a:bodyPr>
          <a:lstStyle/>
          <a:p>
            <a:pPr algn="l"/>
            <a:r>
              <a:rPr lang="en-US" dirty="0">
                <a:solidFill>
                  <a:schemeClr val="bg1"/>
                </a:solidFill>
              </a:rPr>
              <a:t>SMART CITY PRESENTATION</a:t>
            </a:r>
          </a:p>
        </p:txBody>
      </p:sp>
      <p:sp>
        <p:nvSpPr>
          <p:cNvPr id="47" name="TextBox 46">
            <a:extLst>
              <a:ext uri="{FF2B5EF4-FFF2-40B4-BE49-F238E27FC236}">
                <a16:creationId xmlns:a16="http://schemas.microsoft.com/office/drawing/2014/main" id="{47E6DE10-5F83-4FFD-ADC9-A043DA2DEE29}"/>
              </a:ext>
            </a:extLst>
          </p:cNvPr>
          <p:cNvSpPr txBox="1"/>
          <p:nvPr/>
        </p:nvSpPr>
        <p:spPr>
          <a:xfrm>
            <a:off x="463551" y="3815386"/>
            <a:ext cx="3380661" cy="1077218"/>
          </a:xfrm>
          <a:prstGeom prst="rect">
            <a:avLst/>
          </a:prstGeom>
          <a:noFill/>
        </p:spPr>
        <p:txBody>
          <a:bodyPr wrap="square" lIns="0" tIns="0" rIns="0" bIns="0" rtlCol="0" anchor="ctr">
            <a:spAutoFit/>
          </a:bodyPr>
          <a:lstStyle/>
          <a:p>
            <a:r>
              <a:rPr lang="en-US" sz="1400" dirty="0">
                <a:solidFill>
                  <a:schemeClr val="bg1"/>
                </a:solidFill>
                <a:latin typeface="+mj-lt"/>
                <a:cs typeface="Calibri" panose="020F0502020204030204" pitchFamily="34" charset="0"/>
              </a:rPr>
              <a:t>Lorem ipsum dolor sit </a:t>
            </a:r>
            <a:r>
              <a:rPr lang="en-US" sz="1400" dirty="0" err="1">
                <a:solidFill>
                  <a:schemeClr val="bg1"/>
                </a:solidFill>
                <a:latin typeface="+mj-lt"/>
                <a:cs typeface="Calibri" panose="020F0502020204030204" pitchFamily="34" charset="0"/>
              </a:rPr>
              <a:t>amet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consectetur</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adipiscing</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elit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Quisque</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lobortis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auctor</a:t>
            </a:r>
            <a:r>
              <a:rPr lang="en-US" sz="1400" dirty="0">
                <a:solidFill>
                  <a:schemeClr val="bg1"/>
                </a:solidFill>
                <a:latin typeface="+mj-lt"/>
                <a:cs typeface="Calibri" panose="020F0502020204030204" pitchFamily="34" charset="0"/>
              </a:rPr>
              <a:t> convallis. Nunc </a:t>
            </a:r>
            <a:r>
              <a:rPr lang="en-US" sz="1400" dirty="0" err="1">
                <a:solidFill>
                  <a:schemeClr val="bg1"/>
                </a:solidFill>
                <a:latin typeface="+mj-lt"/>
                <a:cs typeface="Calibri" panose="020F0502020204030204" pitchFamily="34" charset="0"/>
              </a:rPr>
              <a:t>justo</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metus</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hendrerit</a:t>
            </a:r>
            <a:r>
              <a:rPr lang="en-US" sz="1400" dirty="0">
                <a:solidFill>
                  <a:schemeClr val="bg1"/>
                </a:solidFill>
                <a:latin typeface="+mj-lt"/>
                <a:cs typeface="Calibri" panose="020F0502020204030204" pitchFamily="34" charset="0"/>
              </a:rPr>
              <a:t> sit </a:t>
            </a:r>
            <a:r>
              <a:rPr lang="en-US" sz="1400" dirty="0" err="1">
                <a:solidFill>
                  <a:schemeClr val="bg1"/>
                </a:solidFill>
                <a:latin typeface="+mj-lt"/>
                <a:cs typeface="Calibri" panose="020F0502020204030204" pitchFamily="34" charset="0"/>
              </a:rPr>
              <a:t>amet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blandit</a:t>
            </a:r>
            <a:r>
              <a:rPr lang="en-US" sz="1400" dirty="0">
                <a:solidFill>
                  <a:schemeClr val="bg1"/>
                </a:solidFill>
                <a:latin typeface="+mj-lt"/>
                <a:cs typeface="Calibri" panose="020F0502020204030204" pitchFamily="34" charset="0"/>
              </a:rPr>
              <a:t> et, </a:t>
            </a:r>
            <a:r>
              <a:rPr lang="en-US" sz="1400" dirty="0" err="1">
                <a:solidFill>
                  <a:schemeClr val="bg1"/>
                </a:solidFill>
                <a:latin typeface="+mj-lt"/>
                <a:cs typeface="Calibri" panose="020F0502020204030204" pitchFamily="34" charset="0"/>
              </a:rPr>
              <a:t>laoreet</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eget</a:t>
            </a:r>
            <a:r>
              <a:rPr lang="en-US" sz="1400" dirty="0">
                <a:solidFill>
                  <a:schemeClr val="bg1"/>
                </a:solidFill>
                <a:latin typeface="+mj-lt"/>
                <a:cs typeface="Calibri" panose="020F0502020204030204" pitchFamily="34" charset="0"/>
              </a:rPr>
              <a:t> ante. </a:t>
            </a:r>
            <a:r>
              <a:rPr lang="en-US" sz="1400" dirty="0" err="1">
                <a:solidFill>
                  <a:schemeClr val="bg1"/>
                </a:solidFill>
                <a:latin typeface="+mj-lt"/>
                <a:cs typeface="Calibri" panose="020F0502020204030204" pitchFamily="34" charset="0"/>
              </a:rPr>
              <a:t>Nulla</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eget</a:t>
            </a:r>
            <a:r>
              <a:rPr lang="en-US" sz="1400" dirty="0">
                <a:solidFill>
                  <a:schemeClr val="bg1"/>
                </a:solidFill>
                <a:latin typeface="+mj-lt"/>
                <a:cs typeface="Calibri" panose="020F0502020204030204" pitchFamily="34" charset="0"/>
              </a:rPr>
              <a:t> ligula </a:t>
            </a:r>
            <a:r>
              <a:rPr lang="en-US" sz="1400" dirty="0" err="1">
                <a:solidFill>
                  <a:schemeClr val="bg1"/>
                </a:solidFill>
                <a:latin typeface="+mj-lt"/>
                <a:cs typeface="Calibri" panose="020F0502020204030204" pitchFamily="34" charset="0"/>
              </a:rPr>
              <a:t>nec</a:t>
            </a:r>
            <a:r>
              <a:rPr lang="en-US" sz="1400" dirty="0">
                <a:solidFill>
                  <a:schemeClr val="bg1"/>
                </a:solidFill>
                <a:latin typeface="+mj-lt"/>
                <a:cs typeface="Calibri" panose="020F0502020204030204" pitchFamily="34" charset="0"/>
              </a:rPr>
              <a:t> </a:t>
            </a:r>
            <a:r>
              <a:rPr lang="en-US" sz="1400" dirty="0" err="1">
                <a:solidFill>
                  <a:schemeClr val="bg1"/>
                </a:solidFill>
                <a:latin typeface="+mj-lt"/>
                <a:cs typeface="Calibri" panose="020F0502020204030204" pitchFamily="34" charset="0"/>
              </a:rPr>
              <a:t>nisl</a:t>
            </a:r>
            <a:r>
              <a:rPr lang="en-US" sz="1400" dirty="0">
                <a:solidFill>
                  <a:schemeClr val="bg1"/>
                </a:solidFill>
                <a:latin typeface="+mj-lt"/>
                <a:cs typeface="Calibri" panose="020F0502020204030204" pitchFamily="34" charset="0"/>
              </a:rPr>
              <a:t> fermentum </a:t>
            </a:r>
            <a:r>
              <a:rPr lang="en-US" sz="1400" dirty="0" err="1">
                <a:solidFill>
                  <a:schemeClr val="bg1"/>
                </a:solidFill>
                <a:latin typeface="+mj-lt"/>
                <a:cs typeface="Calibri" panose="020F0502020204030204" pitchFamily="34" charset="0"/>
              </a:rPr>
              <a:t>mattis</a:t>
            </a:r>
            <a:r>
              <a:rPr lang="en-US" sz="1400" dirty="0">
                <a:solidFill>
                  <a:schemeClr val="bg1"/>
                </a:solidFill>
                <a:latin typeface="+mj-lt"/>
                <a:cs typeface="Calibri" panose="020F0502020204030204" pitchFamily="34" charset="0"/>
              </a:rPr>
              <a:t>. </a:t>
            </a:r>
          </a:p>
        </p:txBody>
      </p:sp>
      <p:sp>
        <p:nvSpPr>
          <p:cNvPr id="2" name="Oval 1">
            <a:extLst>
              <a:ext uri="{FF2B5EF4-FFF2-40B4-BE49-F238E27FC236}">
                <a16:creationId xmlns:a16="http://schemas.microsoft.com/office/drawing/2014/main" id="{994B7148-F8A8-48C1-B3DC-A1F34FDA9904}"/>
              </a:ext>
            </a:extLst>
          </p:cNvPr>
          <p:cNvSpPr/>
          <p:nvPr/>
        </p:nvSpPr>
        <p:spPr>
          <a:xfrm>
            <a:off x="7076429" y="664150"/>
            <a:ext cx="1059204" cy="1059204"/>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E8C350DE-C0B5-40B4-A98F-09B97789A474}"/>
              </a:ext>
            </a:extLst>
          </p:cNvPr>
          <p:cNvSpPr/>
          <p:nvPr/>
        </p:nvSpPr>
        <p:spPr>
          <a:xfrm>
            <a:off x="8569926" y="2153745"/>
            <a:ext cx="1059204" cy="1059204"/>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83C1905F-71FF-42BD-B030-23CF5B70E2A9}"/>
              </a:ext>
            </a:extLst>
          </p:cNvPr>
          <p:cNvSpPr/>
          <p:nvPr/>
        </p:nvSpPr>
        <p:spPr>
          <a:xfrm>
            <a:off x="7076429" y="3635800"/>
            <a:ext cx="1059204" cy="1059204"/>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D7F2B0EF-1287-485E-B5BD-918326F46875}"/>
              </a:ext>
            </a:extLst>
          </p:cNvPr>
          <p:cNvSpPr/>
          <p:nvPr/>
        </p:nvSpPr>
        <p:spPr>
          <a:xfrm>
            <a:off x="8569926" y="5132935"/>
            <a:ext cx="1059204" cy="1059204"/>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C010A739-A790-4B96-B2FF-C951768BA0DF}"/>
              </a:ext>
            </a:extLst>
          </p:cNvPr>
          <p:cNvGrpSpPr/>
          <p:nvPr/>
        </p:nvGrpSpPr>
        <p:grpSpPr>
          <a:xfrm>
            <a:off x="6865135" y="448955"/>
            <a:ext cx="2979190" cy="5960090"/>
            <a:chOff x="6495010" y="448955"/>
            <a:chExt cx="2979190" cy="5960090"/>
          </a:xfrm>
        </p:grpSpPr>
        <p:sp>
          <p:nvSpPr>
            <p:cNvPr id="6" name="Arc 5">
              <a:extLst>
                <a:ext uri="{FF2B5EF4-FFF2-40B4-BE49-F238E27FC236}">
                  <a16:creationId xmlns:a16="http://schemas.microsoft.com/office/drawing/2014/main" id="{94EA959C-67A6-4175-AF11-F71238D01FA8}"/>
                </a:ext>
              </a:extLst>
            </p:cNvPr>
            <p:cNvSpPr/>
            <p:nvPr/>
          </p:nvSpPr>
          <p:spPr>
            <a:xfrm>
              <a:off x="7984605" y="1939120"/>
              <a:ext cx="1489595" cy="1489595"/>
            </a:xfrm>
            <a:prstGeom prst="arc">
              <a:avLst>
                <a:gd name="adj1" fmla="val 16200000"/>
                <a:gd name="adj2" fmla="val 5381989"/>
              </a:avLst>
            </a:prstGeom>
            <a:ln w="254000">
              <a:solidFill>
                <a:srgbClr val="B3C5E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 name="Arc 25">
              <a:extLst>
                <a:ext uri="{FF2B5EF4-FFF2-40B4-BE49-F238E27FC236}">
                  <a16:creationId xmlns:a16="http://schemas.microsoft.com/office/drawing/2014/main" id="{4C7FC99E-8CC3-42ED-BDF2-D6E22AC4ED4D}"/>
                </a:ext>
              </a:extLst>
            </p:cNvPr>
            <p:cNvSpPr/>
            <p:nvPr/>
          </p:nvSpPr>
          <p:spPr>
            <a:xfrm flipH="1">
              <a:off x="6495010" y="3429286"/>
              <a:ext cx="1489595" cy="1489595"/>
            </a:xfrm>
            <a:prstGeom prst="arc">
              <a:avLst>
                <a:gd name="adj1" fmla="val 16200000"/>
                <a:gd name="adj2" fmla="val 5381989"/>
              </a:avLst>
            </a:prstGeom>
            <a:ln w="254000">
              <a:solidFill>
                <a:srgbClr val="B3C5E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Arc 26">
              <a:extLst>
                <a:ext uri="{FF2B5EF4-FFF2-40B4-BE49-F238E27FC236}">
                  <a16:creationId xmlns:a16="http://schemas.microsoft.com/office/drawing/2014/main" id="{E443FBB0-8D3C-4880-90F3-4B5AF498AA72}"/>
                </a:ext>
              </a:extLst>
            </p:cNvPr>
            <p:cNvSpPr/>
            <p:nvPr/>
          </p:nvSpPr>
          <p:spPr>
            <a:xfrm flipH="1">
              <a:off x="6495010" y="448955"/>
              <a:ext cx="1489595" cy="1489595"/>
            </a:xfrm>
            <a:prstGeom prst="arc">
              <a:avLst>
                <a:gd name="adj1" fmla="val 16200000"/>
                <a:gd name="adj2" fmla="val 5381989"/>
              </a:avLst>
            </a:prstGeom>
            <a:ln w="254000" cap="rnd">
              <a:solidFill>
                <a:srgbClr val="B3C5E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Arc 27">
              <a:extLst>
                <a:ext uri="{FF2B5EF4-FFF2-40B4-BE49-F238E27FC236}">
                  <a16:creationId xmlns:a16="http://schemas.microsoft.com/office/drawing/2014/main" id="{D1AD2E37-1E9E-4503-99F4-0BC12FFC00A2}"/>
                </a:ext>
              </a:extLst>
            </p:cNvPr>
            <p:cNvSpPr/>
            <p:nvPr/>
          </p:nvSpPr>
          <p:spPr>
            <a:xfrm>
              <a:off x="7984605" y="4919450"/>
              <a:ext cx="1489595" cy="1489595"/>
            </a:xfrm>
            <a:prstGeom prst="arc">
              <a:avLst>
                <a:gd name="adj1" fmla="val 16200000"/>
                <a:gd name="adj2" fmla="val 5381989"/>
              </a:avLst>
            </a:prstGeom>
            <a:ln w="254000" cap="rnd">
              <a:solidFill>
                <a:srgbClr val="B3C5E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51DD3325-AF55-4E5E-A59F-1AA11A95E659}"/>
                </a:ext>
              </a:extLst>
            </p:cNvPr>
            <p:cNvCxnSpPr>
              <a:cxnSpLocks/>
              <a:endCxn id="6" idx="2"/>
            </p:cNvCxnSpPr>
            <p:nvPr/>
          </p:nvCxnSpPr>
          <p:spPr>
            <a:xfrm flipV="1">
              <a:off x="7237918" y="3428705"/>
              <a:ext cx="1495386" cy="581"/>
            </a:xfrm>
            <a:prstGeom prst="line">
              <a:avLst/>
            </a:prstGeom>
            <a:ln w="254000">
              <a:solidFill>
                <a:srgbClr val="B3C5E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2E4DD31-6363-443C-9825-0117363B8F46}"/>
                </a:ext>
              </a:extLst>
            </p:cNvPr>
            <p:cNvCxnSpPr>
              <a:cxnSpLocks/>
            </p:cNvCxnSpPr>
            <p:nvPr/>
          </p:nvCxnSpPr>
          <p:spPr>
            <a:xfrm flipV="1">
              <a:off x="7237918" y="1939120"/>
              <a:ext cx="1495386" cy="581"/>
            </a:xfrm>
            <a:prstGeom prst="line">
              <a:avLst/>
            </a:prstGeom>
            <a:ln w="254000">
              <a:solidFill>
                <a:srgbClr val="B3C5E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B13BC3-2D89-4C62-A35F-6887E6988040}"/>
                </a:ext>
              </a:extLst>
            </p:cNvPr>
            <p:cNvCxnSpPr>
              <a:cxnSpLocks/>
            </p:cNvCxnSpPr>
            <p:nvPr/>
          </p:nvCxnSpPr>
          <p:spPr>
            <a:xfrm>
              <a:off x="7197227" y="4918871"/>
              <a:ext cx="1497399" cy="580"/>
            </a:xfrm>
            <a:prstGeom prst="line">
              <a:avLst/>
            </a:prstGeom>
            <a:ln w="254000">
              <a:solidFill>
                <a:srgbClr val="B3C5E6"/>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1239B15-1C6F-4A0D-8C78-9FA3DE58E78D}"/>
              </a:ext>
            </a:extLst>
          </p:cNvPr>
          <p:cNvGrpSpPr/>
          <p:nvPr/>
        </p:nvGrpSpPr>
        <p:grpSpPr>
          <a:xfrm>
            <a:off x="6865135" y="448955"/>
            <a:ext cx="2979190" cy="5960090"/>
            <a:chOff x="6495010" y="448955"/>
            <a:chExt cx="2979190" cy="5960090"/>
          </a:xfrm>
        </p:grpSpPr>
        <p:sp>
          <p:nvSpPr>
            <p:cNvPr id="50" name="Arc 49">
              <a:extLst>
                <a:ext uri="{FF2B5EF4-FFF2-40B4-BE49-F238E27FC236}">
                  <a16:creationId xmlns:a16="http://schemas.microsoft.com/office/drawing/2014/main" id="{98592E1B-2AF0-4FBA-8D94-FE19330F7723}"/>
                </a:ext>
              </a:extLst>
            </p:cNvPr>
            <p:cNvSpPr/>
            <p:nvPr/>
          </p:nvSpPr>
          <p:spPr>
            <a:xfrm>
              <a:off x="7984605" y="1939120"/>
              <a:ext cx="1489595" cy="1489595"/>
            </a:xfrm>
            <a:prstGeom prst="arc">
              <a:avLst>
                <a:gd name="adj1" fmla="val 16200000"/>
                <a:gd name="adj2" fmla="val 5381989"/>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 name="Arc 50">
              <a:extLst>
                <a:ext uri="{FF2B5EF4-FFF2-40B4-BE49-F238E27FC236}">
                  <a16:creationId xmlns:a16="http://schemas.microsoft.com/office/drawing/2014/main" id="{5BDE1370-326F-4411-8700-7AACCDAE0776}"/>
                </a:ext>
              </a:extLst>
            </p:cNvPr>
            <p:cNvSpPr/>
            <p:nvPr/>
          </p:nvSpPr>
          <p:spPr>
            <a:xfrm flipH="1">
              <a:off x="6495010" y="3429286"/>
              <a:ext cx="1489595" cy="1489595"/>
            </a:xfrm>
            <a:prstGeom prst="arc">
              <a:avLst>
                <a:gd name="adj1" fmla="val 16200000"/>
                <a:gd name="adj2" fmla="val 5381989"/>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2" name="Arc 51">
              <a:extLst>
                <a:ext uri="{FF2B5EF4-FFF2-40B4-BE49-F238E27FC236}">
                  <a16:creationId xmlns:a16="http://schemas.microsoft.com/office/drawing/2014/main" id="{27AB3F7F-4E68-44A7-86C5-A94F9CD1E4FD}"/>
                </a:ext>
              </a:extLst>
            </p:cNvPr>
            <p:cNvSpPr/>
            <p:nvPr/>
          </p:nvSpPr>
          <p:spPr>
            <a:xfrm flipH="1">
              <a:off x="6495010" y="448955"/>
              <a:ext cx="1489595" cy="1489595"/>
            </a:xfrm>
            <a:prstGeom prst="arc">
              <a:avLst>
                <a:gd name="adj1" fmla="val 16200000"/>
                <a:gd name="adj2" fmla="val 5381989"/>
              </a:avLst>
            </a:prstGeom>
            <a:ln w="12700" cap="rnd">
              <a:solidFill>
                <a:schemeClr val="bg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Arc 52">
              <a:extLst>
                <a:ext uri="{FF2B5EF4-FFF2-40B4-BE49-F238E27FC236}">
                  <a16:creationId xmlns:a16="http://schemas.microsoft.com/office/drawing/2014/main" id="{21EE550C-1DC3-4223-A071-88F5CDB58E5C}"/>
                </a:ext>
              </a:extLst>
            </p:cNvPr>
            <p:cNvSpPr/>
            <p:nvPr/>
          </p:nvSpPr>
          <p:spPr>
            <a:xfrm>
              <a:off x="7984605" y="4919450"/>
              <a:ext cx="1489595" cy="1489595"/>
            </a:xfrm>
            <a:prstGeom prst="arc">
              <a:avLst>
                <a:gd name="adj1" fmla="val 16200000"/>
                <a:gd name="adj2" fmla="val 5381989"/>
              </a:avLst>
            </a:prstGeom>
            <a:ln w="12700" cap="rnd">
              <a:solidFill>
                <a:schemeClr val="bg1"/>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54" name="Straight Connector 53">
              <a:extLst>
                <a:ext uri="{FF2B5EF4-FFF2-40B4-BE49-F238E27FC236}">
                  <a16:creationId xmlns:a16="http://schemas.microsoft.com/office/drawing/2014/main" id="{5B1CFA94-71DB-4A27-83C1-493AF0AEE3A2}"/>
                </a:ext>
              </a:extLst>
            </p:cNvPr>
            <p:cNvCxnSpPr>
              <a:cxnSpLocks/>
              <a:endCxn id="50" idx="2"/>
            </p:cNvCxnSpPr>
            <p:nvPr/>
          </p:nvCxnSpPr>
          <p:spPr>
            <a:xfrm flipV="1">
              <a:off x="7237918" y="3428705"/>
              <a:ext cx="1495386" cy="581"/>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AB9919C8-9166-42B8-90E2-DCCBB5625E12}"/>
                </a:ext>
              </a:extLst>
            </p:cNvPr>
            <p:cNvCxnSpPr>
              <a:cxnSpLocks/>
            </p:cNvCxnSpPr>
            <p:nvPr/>
          </p:nvCxnSpPr>
          <p:spPr>
            <a:xfrm flipV="1">
              <a:off x="7237918" y="1939120"/>
              <a:ext cx="1495386" cy="581"/>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622E535-5AD9-4F27-857C-1D59A58FDC89}"/>
                </a:ext>
              </a:extLst>
            </p:cNvPr>
            <p:cNvCxnSpPr>
              <a:cxnSpLocks/>
            </p:cNvCxnSpPr>
            <p:nvPr/>
          </p:nvCxnSpPr>
          <p:spPr>
            <a:xfrm flipV="1">
              <a:off x="7237918" y="4919450"/>
              <a:ext cx="1495386" cy="581"/>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59" name="TextBox 58">
            <a:extLst>
              <a:ext uri="{FF2B5EF4-FFF2-40B4-BE49-F238E27FC236}">
                <a16:creationId xmlns:a16="http://schemas.microsoft.com/office/drawing/2014/main" id="{8201587C-EF17-4E82-A82E-194579EFFE24}"/>
              </a:ext>
            </a:extLst>
          </p:cNvPr>
          <p:cNvSpPr txBox="1"/>
          <p:nvPr/>
        </p:nvSpPr>
        <p:spPr>
          <a:xfrm>
            <a:off x="9623137" y="762866"/>
            <a:ext cx="1902287" cy="861774"/>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66" name="TextBox 65">
            <a:extLst>
              <a:ext uri="{FF2B5EF4-FFF2-40B4-BE49-F238E27FC236}">
                <a16:creationId xmlns:a16="http://schemas.microsoft.com/office/drawing/2014/main" id="{23FACF78-B2FC-412C-825F-CAA77679B60C}"/>
              </a:ext>
            </a:extLst>
          </p:cNvPr>
          <p:cNvSpPr txBox="1"/>
          <p:nvPr/>
        </p:nvSpPr>
        <p:spPr>
          <a:xfrm>
            <a:off x="8208255" y="885976"/>
            <a:ext cx="932179" cy="615553"/>
          </a:xfrm>
          <a:prstGeom prst="rect">
            <a:avLst/>
          </a:prstGeom>
          <a:noFill/>
        </p:spPr>
        <p:txBody>
          <a:bodyPr wrap="square" lIns="0" tIns="0" rIns="0" bIns="0" rtlCol="0" anchor="ctr">
            <a:spAutoFit/>
          </a:bodyPr>
          <a:lstStyle/>
          <a:p>
            <a:pPr algn="r"/>
            <a:r>
              <a:rPr lang="en-US" sz="2000" b="1" dirty="0">
                <a:solidFill>
                  <a:srgbClr val="2F56D1"/>
                </a:solidFill>
                <a:latin typeface="+mj-lt"/>
                <a:cs typeface="Calibri" panose="020F0502020204030204" pitchFamily="34" charset="0"/>
              </a:rPr>
              <a:t>Lorem </a:t>
            </a:r>
          </a:p>
          <a:p>
            <a:pPr algn="r"/>
            <a:r>
              <a:rPr lang="en-US" sz="2000" b="1" dirty="0">
                <a:solidFill>
                  <a:srgbClr val="2F56D1"/>
                </a:solidFill>
                <a:latin typeface="+mj-lt"/>
                <a:cs typeface="Calibri" panose="020F0502020204030204" pitchFamily="34" charset="0"/>
              </a:rPr>
              <a:t>ipsum</a:t>
            </a:r>
          </a:p>
        </p:txBody>
      </p:sp>
      <p:cxnSp>
        <p:nvCxnSpPr>
          <p:cNvPr id="48" name="Straight Connector 47">
            <a:extLst>
              <a:ext uri="{FF2B5EF4-FFF2-40B4-BE49-F238E27FC236}">
                <a16:creationId xmlns:a16="http://schemas.microsoft.com/office/drawing/2014/main" id="{866A641E-7E80-4BE1-BCC1-443EDBF81B81}"/>
              </a:ext>
            </a:extLst>
          </p:cNvPr>
          <p:cNvCxnSpPr/>
          <p:nvPr/>
        </p:nvCxnSpPr>
        <p:spPr>
          <a:xfrm>
            <a:off x="9381786" y="802722"/>
            <a:ext cx="0" cy="782060"/>
          </a:xfrm>
          <a:prstGeom prst="line">
            <a:avLst/>
          </a:prstGeom>
          <a:ln>
            <a:solidFill>
              <a:srgbClr val="2F56D1"/>
            </a:solidFill>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C7B26C31-C693-4744-AACC-C11FDD5883C7}"/>
              </a:ext>
            </a:extLst>
          </p:cNvPr>
          <p:cNvSpPr txBox="1"/>
          <p:nvPr/>
        </p:nvSpPr>
        <p:spPr>
          <a:xfrm>
            <a:off x="9623137" y="3734516"/>
            <a:ext cx="1902287" cy="861774"/>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72" name="TextBox 71">
            <a:extLst>
              <a:ext uri="{FF2B5EF4-FFF2-40B4-BE49-F238E27FC236}">
                <a16:creationId xmlns:a16="http://schemas.microsoft.com/office/drawing/2014/main" id="{AA64C5F3-1F81-4411-AD44-E9BFD4CC3220}"/>
              </a:ext>
            </a:extLst>
          </p:cNvPr>
          <p:cNvSpPr txBox="1"/>
          <p:nvPr/>
        </p:nvSpPr>
        <p:spPr>
          <a:xfrm>
            <a:off x="8208255" y="3857626"/>
            <a:ext cx="932179" cy="615553"/>
          </a:xfrm>
          <a:prstGeom prst="rect">
            <a:avLst/>
          </a:prstGeom>
          <a:noFill/>
        </p:spPr>
        <p:txBody>
          <a:bodyPr wrap="square" lIns="0" tIns="0" rIns="0" bIns="0" rtlCol="0" anchor="ctr">
            <a:spAutoFit/>
          </a:bodyPr>
          <a:lstStyle/>
          <a:p>
            <a:pPr algn="r"/>
            <a:r>
              <a:rPr lang="en-US" sz="2000" b="1" dirty="0">
                <a:solidFill>
                  <a:srgbClr val="2F56D1"/>
                </a:solidFill>
                <a:latin typeface="+mj-lt"/>
                <a:cs typeface="Calibri" panose="020F0502020204030204" pitchFamily="34" charset="0"/>
              </a:rPr>
              <a:t>Lorem </a:t>
            </a:r>
          </a:p>
          <a:p>
            <a:pPr algn="r"/>
            <a:r>
              <a:rPr lang="en-US" sz="2000" b="1" dirty="0">
                <a:solidFill>
                  <a:srgbClr val="2F56D1"/>
                </a:solidFill>
                <a:latin typeface="+mj-lt"/>
                <a:cs typeface="Calibri" panose="020F0502020204030204" pitchFamily="34" charset="0"/>
              </a:rPr>
              <a:t>ipsum</a:t>
            </a:r>
          </a:p>
        </p:txBody>
      </p:sp>
      <p:cxnSp>
        <p:nvCxnSpPr>
          <p:cNvPr id="73" name="Straight Connector 72">
            <a:extLst>
              <a:ext uri="{FF2B5EF4-FFF2-40B4-BE49-F238E27FC236}">
                <a16:creationId xmlns:a16="http://schemas.microsoft.com/office/drawing/2014/main" id="{D8309967-5D0B-420C-879F-849A462C33B9}"/>
              </a:ext>
            </a:extLst>
          </p:cNvPr>
          <p:cNvCxnSpPr/>
          <p:nvPr/>
        </p:nvCxnSpPr>
        <p:spPr>
          <a:xfrm>
            <a:off x="9381786" y="3774372"/>
            <a:ext cx="0" cy="782060"/>
          </a:xfrm>
          <a:prstGeom prst="line">
            <a:avLst/>
          </a:prstGeom>
          <a:ln>
            <a:solidFill>
              <a:srgbClr val="2F56D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2598006E-A66A-488A-B278-0CD403ED317A}"/>
              </a:ext>
            </a:extLst>
          </p:cNvPr>
          <p:cNvSpPr txBox="1"/>
          <p:nvPr/>
        </p:nvSpPr>
        <p:spPr>
          <a:xfrm flipH="1">
            <a:off x="5174141" y="2252461"/>
            <a:ext cx="1902287" cy="861774"/>
          </a:xfrm>
          <a:prstGeom prst="rect">
            <a:avLst/>
          </a:prstGeom>
          <a:noFill/>
        </p:spPr>
        <p:txBody>
          <a:bodyPr wrap="square" lIns="0" tIns="0" rIns="0" bIns="0" rtlCol="0" anchor="ctr">
            <a:spAutoFit/>
          </a:bodyPr>
          <a:lstStyle/>
          <a:p>
            <a:pPr algn="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76" name="TextBox 75">
            <a:extLst>
              <a:ext uri="{FF2B5EF4-FFF2-40B4-BE49-F238E27FC236}">
                <a16:creationId xmlns:a16="http://schemas.microsoft.com/office/drawing/2014/main" id="{AF94DD51-6036-43DA-9A1E-A9A4C0037412}"/>
              </a:ext>
            </a:extLst>
          </p:cNvPr>
          <p:cNvSpPr txBox="1"/>
          <p:nvPr/>
        </p:nvSpPr>
        <p:spPr>
          <a:xfrm flipH="1">
            <a:off x="7552557" y="2375571"/>
            <a:ext cx="932179" cy="615553"/>
          </a:xfrm>
          <a:prstGeom prst="rect">
            <a:avLst/>
          </a:prstGeom>
          <a:noFill/>
        </p:spPr>
        <p:txBody>
          <a:bodyPr wrap="square" lIns="0" tIns="0" rIns="0" bIns="0" rtlCol="0" anchor="ctr">
            <a:spAutoFit/>
          </a:bodyPr>
          <a:lstStyle/>
          <a:p>
            <a:r>
              <a:rPr lang="en-US" sz="2000" b="1" dirty="0">
                <a:solidFill>
                  <a:srgbClr val="2F56D1"/>
                </a:solidFill>
                <a:latin typeface="+mj-lt"/>
                <a:cs typeface="Calibri" panose="020F0502020204030204" pitchFamily="34" charset="0"/>
              </a:rPr>
              <a:t>Lorem </a:t>
            </a:r>
          </a:p>
          <a:p>
            <a:r>
              <a:rPr lang="en-US" sz="2000" b="1" dirty="0">
                <a:solidFill>
                  <a:srgbClr val="2F56D1"/>
                </a:solidFill>
                <a:latin typeface="+mj-lt"/>
                <a:cs typeface="Calibri" panose="020F0502020204030204" pitchFamily="34" charset="0"/>
              </a:rPr>
              <a:t>ipsum</a:t>
            </a:r>
          </a:p>
        </p:txBody>
      </p:sp>
      <p:cxnSp>
        <p:nvCxnSpPr>
          <p:cNvPr id="77" name="Straight Connector 76">
            <a:extLst>
              <a:ext uri="{FF2B5EF4-FFF2-40B4-BE49-F238E27FC236}">
                <a16:creationId xmlns:a16="http://schemas.microsoft.com/office/drawing/2014/main" id="{F6D8ACDA-B199-4ECB-96AC-B904F5F4F9CD}"/>
              </a:ext>
            </a:extLst>
          </p:cNvPr>
          <p:cNvCxnSpPr/>
          <p:nvPr/>
        </p:nvCxnSpPr>
        <p:spPr>
          <a:xfrm flipH="1">
            <a:off x="7314492" y="2292317"/>
            <a:ext cx="0" cy="782060"/>
          </a:xfrm>
          <a:prstGeom prst="line">
            <a:avLst/>
          </a:prstGeom>
          <a:ln>
            <a:solidFill>
              <a:srgbClr val="2F56D1"/>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6D6F4B5D-45EB-477C-AE0B-93F6F3BCA34D}"/>
              </a:ext>
            </a:extLst>
          </p:cNvPr>
          <p:cNvSpPr txBox="1"/>
          <p:nvPr/>
        </p:nvSpPr>
        <p:spPr>
          <a:xfrm flipH="1">
            <a:off x="5174141" y="5231651"/>
            <a:ext cx="1902287" cy="861774"/>
          </a:xfrm>
          <a:prstGeom prst="rect">
            <a:avLst/>
          </a:prstGeom>
          <a:noFill/>
        </p:spPr>
        <p:txBody>
          <a:bodyPr wrap="square" lIns="0" tIns="0" rIns="0" bIns="0" rtlCol="0" anchor="ctr">
            <a:spAutoFit/>
          </a:bodyPr>
          <a:lstStyle/>
          <a:p>
            <a:pPr algn="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80" name="TextBox 79">
            <a:extLst>
              <a:ext uri="{FF2B5EF4-FFF2-40B4-BE49-F238E27FC236}">
                <a16:creationId xmlns:a16="http://schemas.microsoft.com/office/drawing/2014/main" id="{ECD4F8CE-0E42-4BDA-BD64-0DC1C4D9E447}"/>
              </a:ext>
            </a:extLst>
          </p:cNvPr>
          <p:cNvSpPr txBox="1"/>
          <p:nvPr/>
        </p:nvSpPr>
        <p:spPr>
          <a:xfrm flipH="1">
            <a:off x="7552557" y="5354761"/>
            <a:ext cx="932179" cy="615553"/>
          </a:xfrm>
          <a:prstGeom prst="rect">
            <a:avLst/>
          </a:prstGeom>
          <a:noFill/>
        </p:spPr>
        <p:txBody>
          <a:bodyPr wrap="square" lIns="0" tIns="0" rIns="0" bIns="0" rtlCol="0" anchor="ctr">
            <a:spAutoFit/>
          </a:bodyPr>
          <a:lstStyle/>
          <a:p>
            <a:r>
              <a:rPr lang="en-US" sz="2000" b="1" dirty="0">
                <a:solidFill>
                  <a:srgbClr val="2F56D1"/>
                </a:solidFill>
                <a:latin typeface="+mj-lt"/>
                <a:cs typeface="Calibri" panose="020F0502020204030204" pitchFamily="34" charset="0"/>
              </a:rPr>
              <a:t>Lorem </a:t>
            </a:r>
          </a:p>
          <a:p>
            <a:r>
              <a:rPr lang="en-US" sz="2000" b="1" dirty="0">
                <a:solidFill>
                  <a:srgbClr val="2F56D1"/>
                </a:solidFill>
                <a:latin typeface="+mj-lt"/>
                <a:cs typeface="Calibri" panose="020F0502020204030204" pitchFamily="34" charset="0"/>
              </a:rPr>
              <a:t>ipsum</a:t>
            </a:r>
          </a:p>
        </p:txBody>
      </p:sp>
      <p:cxnSp>
        <p:nvCxnSpPr>
          <p:cNvPr id="81" name="Straight Connector 80">
            <a:extLst>
              <a:ext uri="{FF2B5EF4-FFF2-40B4-BE49-F238E27FC236}">
                <a16:creationId xmlns:a16="http://schemas.microsoft.com/office/drawing/2014/main" id="{790C63F1-7313-43A0-BE7C-E87DBF0E158A}"/>
              </a:ext>
            </a:extLst>
          </p:cNvPr>
          <p:cNvCxnSpPr/>
          <p:nvPr/>
        </p:nvCxnSpPr>
        <p:spPr>
          <a:xfrm flipH="1">
            <a:off x="7314492" y="5271507"/>
            <a:ext cx="0" cy="782060"/>
          </a:xfrm>
          <a:prstGeom prst="line">
            <a:avLst/>
          </a:prstGeom>
          <a:ln>
            <a:solidFill>
              <a:srgbClr val="2F56D1"/>
            </a:solidFill>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DEE80D76-6586-4A8A-A624-470BEBDD7C7E}"/>
              </a:ext>
            </a:extLst>
          </p:cNvPr>
          <p:cNvGrpSpPr/>
          <p:nvPr/>
        </p:nvGrpSpPr>
        <p:grpSpPr>
          <a:xfrm>
            <a:off x="7366210" y="952874"/>
            <a:ext cx="479643" cy="481756"/>
            <a:chOff x="2670175" y="3970338"/>
            <a:chExt cx="360363" cy="361950"/>
          </a:xfrm>
          <a:solidFill>
            <a:schemeClr val="bg1"/>
          </a:solidFill>
        </p:grpSpPr>
        <p:sp>
          <p:nvSpPr>
            <p:cNvPr id="45" name="Freeform 91">
              <a:extLst>
                <a:ext uri="{FF2B5EF4-FFF2-40B4-BE49-F238E27FC236}">
                  <a16:creationId xmlns:a16="http://schemas.microsoft.com/office/drawing/2014/main" id="{F248E513-184A-4EC2-B629-E4FB94A19049}"/>
                </a:ext>
              </a:extLst>
            </p:cNvPr>
            <p:cNvSpPr>
              <a:spLocks noEditPoints="1"/>
            </p:cNvSpPr>
            <p:nvPr/>
          </p:nvSpPr>
          <p:spPr bwMode="auto">
            <a:xfrm>
              <a:off x="2670175" y="4046538"/>
              <a:ext cx="360363" cy="285750"/>
            </a:xfrm>
            <a:custGeom>
              <a:avLst/>
              <a:gdLst>
                <a:gd name="T0" fmla="*/ 72 w 96"/>
                <a:gd name="T1" fmla="*/ 35 h 76"/>
                <a:gd name="T2" fmla="*/ 72 w 96"/>
                <a:gd name="T3" fmla="*/ 22 h 76"/>
                <a:gd name="T4" fmla="*/ 48 w 96"/>
                <a:gd name="T5" fmla="*/ 35 h 76"/>
                <a:gd name="T6" fmla="*/ 48 w 96"/>
                <a:gd name="T7" fmla="*/ 21 h 76"/>
                <a:gd name="T8" fmla="*/ 26 w 96"/>
                <a:gd name="T9" fmla="*/ 36 h 76"/>
                <a:gd name="T10" fmla="*/ 19 w 96"/>
                <a:gd name="T11" fmla="*/ 0 h 76"/>
                <a:gd name="T12" fmla="*/ 6 w 96"/>
                <a:gd name="T13" fmla="*/ 0 h 76"/>
                <a:gd name="T14" fmla="*/ 0 w 96"/>
                <a:gd name="T15" fmla="*/ 42 h 76"/>
                <a:gd name="T16" fmla="*/ 0 w 96"/>
                <a:gd name="T17" fmla="*/ 76 h 76"/>
                <a:gd name="T18" fmla="*/ 96 w 96"/>
                <a:gd name="T19" fmla="*/ 76 h 76"/>
                <a:gd name="T20" fmla="*/ 96 w 96"/>
                <a:gd name="T21" fmla="*/ 22 h 76"/>
                <a:gd name="T22" fmla="*/ 72 w 96"/>
                <a:gd name="T23" fmla="*/ 35 h 76"/>
                <a:gd name="T24" fmla="*/ 36 w 96"/>
                <a:gd name="T25" fmla="*/ 66 h 76"/>
                <a:gd name="T26" fmla="*/ 30 w 96"/>
                <a:gd name="T27" fmla="*/ 66 h 76"/>
                <a:gd name="T28" fmla="*/ 28 w 96"/>
                <a:gd name="T29" fmla="*/ 64 h 76"/>
                <a:gd name="T30" fmla="*/ 30 w 96"/>
                <a:gd name="T31" fmla="*/ 62 h 76"/>
                <a:gd name="T32" fmla="*/ 36 w 96"/>
                <a:gd name="T33" fmla="*/ 62 h 76"/>
                <a:gd name="T34" fmla="*/ 38 w 96"/>
                <a:gd name="T35" fmla="*/ 64 h 76"/>
                <a:gd name="T36" fmla="*/ 36 w 96"/>
                <a:gd name="T37" fmla="*/ 66 h 76"/>
                <a:gd name="T38" fmla="*/ 36 w 96"/>
                <a:gd name="T39" fmla="*/ 56 h 76"/>
                <a:gd name="T40" fmla="*/ 30 w 96"/>
                <a:gd name="T41" fmla="*/ 56 h 76"/>
                <a:gd name="T42" fmla="*/ 28 w 96"/>
                <a:gd name="T43" fmla="*/ 54 h 76"/>
                <a:gd name="T44" fmla="*/ 30 w 96"/>
                <a:gd name="T45" fmla="*/ 52 h 76"/>
                <a:gd name="T46" fmla="*/ 36 w 96"/>
                <a:gd name="T47" fmla="*/ 52 h 76"/>
                <a:gd name="T48" fmla="*/ 38 w 96"/>
                <a:gd name="T49" fmla="*/ 54 h 76"/>
                <a:gd name="T50" fmla="*/ 36 w 96"/>
                <a:gd name="T51" fmla="*/ 56 h 76"/>
                <a:gd name="T52" fmla="*/ 60 w 96"/>
                <a:gd name="T53" fmla="*/ 66 h 76"/>
                <a:gd name="T54" fmla="*/ 54 w 96"/>
                <a:gd name="T55" fmla="*/ 66 h 76"/>
                <a:gd name="T56" fmla="*/ 52 w 96"/>
                <a:gd name="T57" fmla="*/ 64 h 76"/>
                <a:gd name="T58" fmla="*/ 54 w 96"/>
                <a:gd name="T59" fmla="*/ 62 h 76"/>
                <a:gd name="T60" fmla="*/ 60 w 96"/>
                <a:gd name="T61" fmla="*/ 62 h 76"/>
                <a:gd name="T62" fmla="*/ 62 w 96"/>
                <a:gd name="T63" fmla="*/ 64 h 76"/>
                <a:gd name="T64" fmla="*/ 60 w 96"/>
                <a:gd name="T65" fmla="*/ 66 h 76"/>
                <a:gd name="T66" fmla="*/ 60 w 96"/>
                <a:gd name="T67" fmla="*/ 56 h 76"/>
                <a:gd name="T68" fmla="*/ 54 w 96"/>
                <a:gd name="T69" fmla="*/ 56 h 76"/>
                <a:gd name="T70" fmla="*/ 52 w 96"/>
                <a:gd name="T71" fmla="*/ 54 h 76"/>
                <a:gd name="T72" fmla="*/ 54 w 96"/>
                <a:gd name="T73" fmla="*/ 52 h 76"/>
                <a:gd name="T74" fmla="*/ 60 w 96"/>
                <a:gd name="T75" fmla="*/ 52 h 76"/>
                <a:gd name="T76" fmla="*/ 62 w 96"/>
                <a:gd name="T77" fmla="*/ 54 h 76"/>
                <a:gd name="T78" fmla="*/ 60 w 96"/>
                <a:gd name="T79" fmla="*/ 56 h 76"/>
                <a:gd name="T80" fmla="*/ 84 w 96"/>
                <a:gd name="T81" fmla="*/ 66 h 76"/>
                <a:gd name="T82" fmla="*/ 78 w 96"/>
                <a:gd name="T83" fmla="*/ 66 h 76"/>
                <a:gd name="T84" fmla="*/ 76 w 96"/>
                <a:gd name="T85" fmla="*/ 64 h 76"/>
                <a:gd name="T86" fmla="*/ 78 w 96"/>
                <a:gd name="T87" fmla="*/ 62 h 76"/>
                <a:gd name="T88" fmla="*/ 84 w 96"/>
                <a:gd name="T89" fmla="*/ 62 h 76"/>
                <a:gd name="T90" fmla="*/ 86 w 96"/>
                <a:gd name="T91" fmla="*/ 64 h 76"/>
                <a:gd name="T92" fmla="*/ 84 w 96"/>
                <a:gd name="T93" fmla="*/ 66 h 76"/>
                <a:gd name="T94" fmla="*/ 84 w 96"/>
                <a:gd name="T95" fmla="*/ 56 h 76"/>
                <a:gd name="T96" fmla="*/ 78 w 96"/>
                <a:gd name="T97" fmla="*/ 56 h 76"/>
                <a:gd name="T98" fmla="*/ 76 w 96"/>
                <a:gd name="T99" fmla="*/ 54 h 76"/>
                <a:gd name="T100" fmla="*/ 78 w 96"/>
                <a:gd name="T101" fmla="*/ 52 h 76"/>
                <a:gd name="T102" fmla="*/ 84 w 96"/>
                <a:gd name="T103" fmla="*/ 52 h 76"/>
                <a:gd name="T104" fmla="*/ 86 w 96"/>
                <a:gd name="T105" fmla="*/ 54 h 76"/>
                <a:gd name="T106" fmla="*/ 84 w 96"/>
                <a:gd name="T107" fmla="*/ 5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6" h="76">
                  <a:moveTo>
                    <a:pt x="72" y="35"/>
                  </a:moveTo>
                  <a:cubicBezTo>
                    <a:pt x="72" y="22"/>
                    <a:pt x="72" y="22"/>
                    <a:pt x="72" y="22"/>
                  </a:cubicBezTo>
                  <a:cubicBezTo>
                    <a:pt x="48" y="35"/>
                    <a:pt x="48" y="35"/>
                    <a:pt x="48" y="35"/>
                  </a:cubicBezTo>
                  <a:cubicBezTo>
                    <a:pt x="48" y="21"/>
                    <a:pt x="48" y="21"/>
                    <a:pt x="48" y="21"/>
                  </a:cubicBezTo>
                  <a:cubicBezTo>
                    <a:pt x="26" y="36"/>
                    <a:pt x="26" y="36"/>
                    <a:pt x="26" y="36"/>
                  </a:cubicBezTo>
                  <a:cubicBezTo>
                    <a:pt x="19" y="0"/>
                    <a:pt x="19" y="0"/>
                    <a:pt x="19" y="0"/>
                  </a:cubicBezTo>
                  <a:cubicBezTo>
                    <a:pt x="6" y="0"/>
                    <a:pt x="6" y="0"/>
                    <a:pt x="6" y="0"/>
                  </a:cubicBezTo>
                  <a:cubicBezTo>
                    <a:pt x="0" y="42"/>
                    <a:pt x="0" y="42"/>
                    <a:pt x="0" y="42"/>
                  </a:cubicBezTo>
                  <a:cubicBezTo>
                    <a:pt x="0" y="76"/>
                    <a:pt x="0" y="76"/>
                    <a:pt x="0" y="76"/>
                  </a:cubicBezTo>
                  <a:cubicBezTo>
                    <a:pt x="96" y="76"/>
                    <a:pt x="96" y="76"/>
                    <a:pt x="96" y="76"/>
                  </a:cubicBezTo>
                  <a:cubicBezTo>
                    <a:pt x="96" y="22"/>
                    <a:pt x="96" y="22"/>
                    <a:pt x="96" y="22"/>
                  </a:cubicBezTo>
                  <a:lnTo>
                    <a:pt x="72" y="35"/>
                  </a:lnTo>
                  <a:close/>
                  <a:moveTo>
                    <a:pt x="36" y="66"/>
                  </a:moveTo>
                  <a:cubicBezTo>
                    <a:pt x="30" y="66"/>
                    <a:pt x="30" y="66"/>
                    <a:pt x="30" y="66"/>
                  </a:cubicBezTo>
                  <a:cubicBezTo>
                    <a:pt x="29" y="66"/>
                    <a:pt x="28" y="65"/>
                    <a:pt x="28" y="64"/>
                  </a:cubicBezTo>
                  <a:cubicBezTo>
                    <a:pt x="28" y="63"/>
                    <a:pt x="29" y="62"/>
                    <a:pt x="30" y="62"/>
                  </a:cubicBezTo>
                  <a:cubicBezTo>
                    <a:pt x="36" y="62"/>
                    <a:pt x="36" y="62"/>
                    <a:pt x="36" y="62"/>
                  </a:cubicBezTo>
                  <a:cubicBezTo>
                    <a:pt x="37" y="62"/>
                    <a:pt x="38" y="63"/>
                    <a:pt x="38" y="64"/>
                  </a:cubicBezTo>
                  <a:cubicBezTo>
                    <a:pt x="38" y="65"/>
                    <a:pt x="37" y="66"/>
                    <a:pt x="36" y="66"/>
                  </a:cubicBezTo>
                  <a:close/>
                  <a:moveTo>
                    <a:pt x="36" y="56"/>
                  </a:moveTo>
                  <a:cubicBezTo>
                    <a:pt x="30" y="56"/>
                    <a:pt x="30" y="56"/>
                    <a:pt x="30" y="56"/>
                  </a:cubicBezTo>
                  <a:cubicBezTo>
                    <a:pt x="29" y="56"/>
                    <a:pt x="28" y="55"/>
                    <a:pt x="28" y="54"/>
                  </a:cubicBezTo>
                  <a:cubicBezTo>
                    <a:pt x="28" y="53"/>
                    <a:pt x="29" y="52"/>
                    <a:pt x="30" y="52"/>
                  </a:cubicBezTo>
                  <a:cubicBezTo>
                    <a:pt x="36" y="52"/>
                    <a:pt x="36" y="52"/>
                    <a:pt x="36" y="52"/>
                  </a:cubicBezTo>
                  <a:cubicBezTo>
                    <a:pt x="37" y="52"/>
                    <a:pt x="38" y="53"/>
                    <a:pt x="38" y="54"/>
                  </a:cubicBezTo>
                  <a:cubicBezTo>
                    <a:pt x="38" y="55"/>
                    <a:pt x="37" y="56"/>
                    <a:pt x="36" y="56"/>
                  </a:cubicBezTo>
                  <a:close/>
                  <a:moveTo>
                    <a:pt x="60" y="66"/>
                  </a:moveTo>
                  <a:cubicBezTo>
                    <a:pt x="54" y="66"/>
                    <a:pt x="54" y="66"/>
                    <a:pt x="54" y="66"/>
                  </a:cubicBezTo>
                  <a:cubicBezTo>
                    <a:pt x="53" y="66"/>
                    <a:pt x="52" y="65"/>
                    <a:pt x="52" y="64"/>
                  </a:cubicBezTo>
                  <a:cubicBezTo>
                    <a:pt x="52" y="63"/>
                    <a:pt x="53" y="62"/>
                    <a:pt x="54" y="62"/>
                  </a:cubicBezTo>
                  <a:cubicBezTo>
                    <a:pt x="60" y="62"/>
                    <a:pt x="60" y="62"/>
                    <a:pt x="60" y="62"/>
                  </a:cubicBezTo>
                  <a:cubicBezTo>
                    <a:pt x="61" y="62"/>
                    <a:pt x="62" y="63"/>
                    <a:pt x="62" y="64"/>
                  </a:cubicBezTo>
                  <a:cubicBezTo>
                    <a:pt x="62" y="65"/>
                    <a:pt x="61" y="66"/>
                    <a:pt x="60" y="66"/>
                  </a:cubicBezTo>
                  <a:close/>
                  <a:moveTo>
                    <a:pt x="60" y="56"/>
                  </a:moveTo>
                  <a:cubicBezTo>
                    <a:pt x="54" y="56"/>
                    <a:pt x="54" y="56"/>
                    <a:pt x="54" y="56"/>
                  </a:cubicBezTo>
                  <a:cubicBezTo>
                    <a:pt x="53" y="56"/>
                    <a:pt x="52" y="55"/>
                    <a:pt x="52" y="54"/>
                  </a:cubicBezTo>
                  <a:cubicBezTo>
                    <a:pt x="52" y="53"/>
                    <a:pt x="53" y="52"/>
                    <a:pt x="54" y="52"/>
                  </a:cubicBezTo>
                  <a:cubicBezTo>
                    <a:pt x="60" y="52"/>
                    <a:pt x="60" y="52"/>
                    <a:pt x="60" y="52"/>
                  </a:cubicBezTo>
                  <a:cubicBezTo>
                    <a:pt x="61" y="52"/>
                    <a:pt x="62" y="53"/>
                    <a:pt x="62" y="54"/>
                  </a:cubicBezTo>
                  <a:cubicBezTo>
                    <a:pt x="62" y="55"/>
                    <a:pt x="61" y="56"/>
                    <a:pt x="60" y="56"/>
                  </a:cubicBezTo>
                  <a:close/>
                  <a:moveTo>
                    <a:pt x="84" y="66"/>
                  </a:moveTo>
                  <a:cubicBezTo>
                    <a:pt x="78" y="66"/>
                    <a:pt x="78" y="66"/>
                    <a:pt x="78" y="66"/>
                  </a:cubicBezTo>
                  <a:cubicBezTo>
                    <a:pt x="77" y="66"/>
                    <a:pt x="76" y="65"/>
                    <a:pt x="76" y="64"/>
                  </a:cubicBezTo>
                  <a:cubicBezTo>
                    <a:pt x="76" y="63"/>
                    <a:pt x="77" y="62"/>
                    <a:pt x="78" y="62"/>
                  </a:cubicBezTo>
                  <a:cubicBezTo>
                    <a:pt x="84" y="62"/>
                    <a:pt x="84" y="62"/>
                    <a:pt x="84" y="62"/>
                  </a:cubicBezTo>
                  <a:cubicBezTo>
                    <a:pt x="85" y="62"/>
                    <a:pt x="86" y="63"/>
                    <a:pt x="86" y="64"/>
                  </a:cubicBezTo>
                  <a:cubicBezTo>
                    <a:pt x="86" y="65"/>
                    <a:pt x="85" y="66"/>
                    <a:pt x="84" y="66"/>
                  </a:cubicBezTo>
                  <a:close/>
                  <a:moveTo>
                    <a:pt x="84" y="56"/>
                  </a:moveTo>
                  <a:cubicBezTo>
                    <a:pt x="78" y="56"/>
                    <a:pt x="78" y="56"/>
                    <a:pt x="78" y="56"/>
                  </a:cubicBezTo>
                  <a:cubicBezTo>
                    <a:pt x="77" y="56"/>
                    <a:pt x="76" y="55"/>
                    <a:pt x="76" y="54"/>
                  </a:cubicBezTo>
                  <a:cubicBezTo>
                    <a:pt x="76" y="53"/>
                    <a:pt x="77" y="52"/>
                    <a:pt x="78" y="52"/>
                  </a:cubicBezTo>
                  <a:cubicBezTo>
                    <a:pt x="84" y="52"/>
                    <a:pt x="84" y="52"/>
                    <a:pt x="84" y="52"/>
                  </a:cubicBezTo>
                  <a:cubicBezTo>
                    <a:pt x="85" y="52"/>
                    <a:pt x="86" y="53"/>
                    <a:pt x="86" y="54"/>
                  </a:cubicBezTo>
                  <a:cubicBezTo>
                    <a:pt x="86" y="55"/>
                    <a:pt x="85" y="56"/>
                    <a:pt x="84"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92">
              <a:extLst>
                <a:ext uri="{FF2B5EF4-FFF2-40B4-BE49-F238E27FC236}">
                  <a16:creationId xmlns:a16="http://schemas.microsoft.com/office/drawing/2014/main" id="{91E65E65-D25D-4BD0-A8E1-F34EE2DFF910}"/>
                </a:ext>
              </a:extLst>
            </p:cNvPr>
            <p:cNvSpPr>
              <a:spLocks/>
            </p:cNvSpPr>
            <p:nvPr/>
          </p:nvSpPr>
          <p:spPr bwMode="auto">
            <a:xfrm>
              <a:off x="2700338" y="3970338"/>
              <a:ext cx="217488" cy="71438"/>
            </a:xfrm>
            <a:custGeom>
              <a:avLst/>
              <a:gdLst>
                <a:gd name="T0" fmla="*/ 3 w 58"/>
                <a:gd name="T1" fmla="*/ 13 h 19"/>
                <a:gd name="T2" fmla="*/ 9 w 58"/>
                <a:gd name="T3" fmla="*/ 12 h 19"/>
                <a:gd name="T4" fmla="*/ 36 w 58"/>
                <a:gd name="T5" fmla="*/ 19 h 19"/>
                <a:gd name="T6" fmla="*/ 58 w 58"/>
                <a:gd name="T7" fmla="*/ 5 h 19"/>
                <a:gd name="T8" fmla="*/ 58 w 58"/>
                <a:gd name="T9" fmla="*/ 2 h 19"/>
                <a:gd name="T10" fmla="*/ 55 w 58"/>
                <a:gd name="T11" fmla="*/ 2 h 19"/>
                <a:gd name="T12" fmla="*/ 44 w 58"/>
                <a:gd name="T13" fmla="*/ 6 h 19"/>
                <a:gd name="T14" fmla="*/ 18 w 58"/>
                <a:gd name="T15" fmla="*/ 0 h 19"/>
                <a:gd name="T16" fmla="*/ 0 w 58"/>
                <a:gd name="T17" fmla="*/ 11 h 19"/>
                <a:gd name="T18" fmla="*/ 1 w 58"/>
                <a:gd name="T19" fmla="*/ 13 h 19"/>
                <a:gd name="T20" fmla="*/ 3 w 58"/>
                <a:gd name="T2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19">
                  <a:moveTo>
                    <a:pt x="3" y="13"/>
                  </a:moveTo>
                  <a:cubicBezTo>
                    <a:pt x="5" y="12"/>
                    <a:pt x="7" y="12"/>
                    <a:pt x="9" y="12"/>
                  </a:cubicBezTo>
                  <a:cubicBezTo>
                    <a:pt x="17" y="12"/>
                    <a:pt x="26" y="19"/>
                    <a:pt x="36" y="19"/>
                  </a:cubicBezTo>
                  <a:cubicBezTo>
                    <a:pt x="44" y="19"/>
                    <a:pt x="51" y="14"/>
                    <a:pt x="58" y="5"/>
                  </a:cubicBezTo>
                  <a:cubicBezTo>
                    <a:pt x="58" y="4"/>
                    <a:pt x="58" y="3"/>
                    <a:pt x="58" y="2"/>
                  </a:cubicBezTo>
                  <a:cubicBezTo>
                    <a:pt x="57" y="2"/>
                    <a:pt x="56" y="2"/>
                    <a:pt x="55" y="2"/>
                  </a:cubicBezTo>
                  <a:cubicBezTo>
                    <a:pt x="52" y="5"/>
                    <a:pt x="48" y="6"/>
                    <a:pt x="44" y="6"/>
                  </a:cubicBezTo>
                  <a:cubicBezTo>
                    <a:pt x="36" y="6"/>
                    <a:pt x="27" y="0"/>
                    <a:pt x="18" y="0"/>
                  </a:cubicBezTo>
                  <a:cubicBezTo>
                    <a:pt x="11" y="0"/>
                    <a:pt x="6" y="4"/>
                    <a:pt x="0" y="11"/>
                  </a:cubicBezTo>
                  <a:cubicBezTo>
                    <a:pt x="0" y="11"/>
                    <a:pt x="0" y="12"/>
                    <a:pt x="1" y="13"/>
                  </a:cubicBezTo>
                  <a:cubicBezTo>
                    <a:pt x="1" y="14"/>
                    <a:pt x="2" y="14"/>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7" name="Freeform 23">
            <a:extLst>
              <a:ext uri="{FF2B5EF4-FFF2-40B4-BE49-F238E27FC236}">
                <a16:creationId xmlns:a16="http://schemas.microsoft.com/office/drawing/2014/main" id="{961FCBCB-B7E1-4F47-92B1-1EBAF48F60E5}"/>
              </a:ext>
            </a:extLst>
          </p:cNvPr>
          <p:cNvSpPr>
            <a:spLocks noEditPoints="1"/>
          </p:cNvSpPr>
          <p:nvPr/>
        </p:nvSpPr>
        <p:spPr bwMode="auto">
          <a:xfrm>
            <a:off x="8859707" y="2442469"/>
            <a:ext cx="479643" cy="481756"/>
          </a:xfrm>
          <a:custGeom>
            <a:avLst/>
            <a:gdLst>
              <a:gd name="T0" fmla="*/ 92 w 96"/>
              <a:gd name="T1" fmla="*/ 26 h 96"/>
              <a:gd name="T2" fmla="*/ 68 w 96"/>
              <a:gd name="T3" fmla="*/ 26 h 96"/>
              <a:gd name="T4" fmla="*/ 64 w 96"/>
              <a:gd name="T5" fmla="*/ 38 h 96"/>
              <a:gd name="T6" fmla="*/ 40 w 96"/>
              <a:gd name="T7" fmla="*/ 30 h 96"/>
              <a:gd name="T8" fmla="*/ 36 w 96"/>
              <a:gd name="T9" fmla="*/ 14 h 96"/>
              <a:gd name="T10" fmla="*/ 20 w 96"/>
              <a:gd name="T11" fmla="*/ 2 h 96"/>
              <a:gd name="T12" fmla="*/ 16 w 96"/>
              <a:gd name="T13" fmla="*/ 12 h 96"/>
              <a:gd name="T14" fmla="*/ 4 w 96"/>
              <a:gd name="T15" fmla="*/ 28 h 96"/>
              <a:gd name="T16" fmla="*/ 0 w 96"/>
              <a:gd name="T17" fmla="*/ 94 h 96"/>
              <a:gd name="T18" fmla="*/ 12 w 96"/>
              <a:gd name="T19" fmla="*/ 86 h 96"/>
              <a:gd name="T20" fmla="*/ 24 w 96"/>
              <a:gd name="T21" fmla="*/ 86 h 96"/>
              <a:gd name="T22" fmla="*/ 76 w 96"/>
              <a:gd name="T23" fmla="*/ 86 h 96"/>
              <a:gd name="T24" fmla="*/ 88 w 96"/>
              <a:gd name="T25" fmla="*/ 86 h 96"/>
              <a:gd name="T26" fmla="*/ 96 w 96"/>
              <a:gd name="T27" fmla="*/ 94 h 96"/>
              <a:gd name="T28" fmla="*/ 14 w 96"/>
              <a:gd name="T29" fmla="*/ 20 h 96"/>
              <a:gd name="T30" fmla="*/ 26 w 96"/>
              <a:gd name="T31" fmla="*/ 24 h 96"/>
              <a:gd name="T32" fmla="*/ 14 w 96"/>
              <a:gd name="T33" fmla="*/ 20 h 96"/>
              <a:gd name="T34" fmla="*/ 8 w 96"/>
              <a:gd name="T35" fmla="*/ 78 h 96"/>
              <a:gd name="T36" fmla="*/ 32 w 96"/>
              <a:gd name="T37" fmla="*/ 78 h 96"/>
              <a:gd name="T38" fmla="*/ 10 w 96"/>
              <a:gd name="T39" fmla="*/ 72 h 96"/>
              <a:gd name="T40" fmla="*/ 30 w 96"/>
              <a:gd name="T41" fmla="*/ 68 h 96"/>
              <a:gd name="T42" fmla="*/ 30 w 96"/>
              <a:gd name="T43" fmla="*/ 64 h 96"/>
              <a:gd name="T44" fmla="*/ 10 w 96"/>
              <a:gd name="T45" fmla="*/ 60 h 96"/>
              <a:gd name="T46" fmla="*/ 30 w 96"/>
              <a:gd name="T47" fmla="*/ 64 h 96"/>
              <a:gd name="T48" fmla="*/ 8 w 96"/>
              <a:gd name="T49" fmla="*/ 54 h 96"/>
              <a:gd name="T50" fmla="*/ 32 w 96"/>
              <a:gd name="T51" fmla="*/ 54 h 96"/>
              <a:gd name="T52" fmla="*/ 10 w 96"/>
              <a:gd name="T53" fmla="*/ 48 h 96"/>
              <a:gd name="T54" fmla="*/ 30 w 96"/>
              <a:gd name="T55" fmla="*/ 44 h 96"/>
              <a:gd name="T56" fmla="*/ 30 w 96"/>
              <a:gd name="T57" fmla="*/ 40 h 96"/>
              <a:gd name="T58" fmla="*/ 10 w 96"/>
              <a:gd name="T59" fmla="*/ 36 h 96"/>
              <a:gd name="T60" fmla="*/ 30 w 96"/>
              <a:gd name="T61" fmla="*/ 40 h 96"/>
              <a:gd name="T62" fmla="*/ 44 w 96"/>
              <a:gd name="T63" fmla="*/ 78 h 96"/>
              <a:gd name="T64" fmla="*/ 60 w 96"/>
              <a:gd name="T65" fmla="*/ 78 h 96"/>
              <a:gd name="T66" fmla="*/ 46 w 96"/>
              <a:gd name="T67" fmla="*/ 72 h 96"/>
              <a:gd name="T68" fmla="*/ 58 w 96"/>
              <a:gd name="T69" fmla="*/ 68 h 96"/>
              <a:gd name="T70" fmla="*/ 58 w 96"/>
              <a:gd name="T71" fmla="*/ 64 h 96"/>
              <a:gd name="T72" fmla="*/ 46 w 96"/>
              <a:gd name="T73" fmla="*/ 60 h 96"/>
              <a:gd name="T74" fmla="*/ 58 w 96"/>
              <a:gd name="T75" fmla="*/ 64 h 96"/>
              <a:gd name="T76" fmla="*/ 72 w 96"/>
              <a:gd name="T77" fmla="*/ 78 h 96"/>
              <a:gd name="T78" fmla="*/ 88 w 96"/>
              <a:gd name="T79" fmla="*/ 78 h 96"/>
              <a:gd name="T80" fmla="*/ 74 w 96"/>
              <a:gd name="T81" fmla="*/ 72 h 96"/>
              <a:gd name="T82" fmla="*/ 86 w 96"/>
              <a:gd name="T83" fmla="*/ 68 h 96"/>
              <a:gd name="T84" fmla="*/ 86 w 96"/>
              <a:gd name="T85" fmla="*/ 64 h 96"/>
              <a:gd name="T86" fmla="*/ 74 w 96"/>
              <a:gd name="T87" fmla="*/ 60 h 96"/>
              <a:gd name="T88" fmla="*/ 86 w 96"/>
              <a:gd name="T89" fmla="*/ 64 h 96"/>
              <a:gd name="T90" fmla="*/ 72 w 96"/>
              <a:gd name="T91" fmla="*/ 54 h 96"/>
              <a:gd name="T92" fmla="*/ 88 w 96"/>
              <a:gd name="T93" fmla="*/ 54 h 96"/>
              <a:gd name="T94" fmla="*/ 74 w 96"/>
              <a:gd name="T95" fmla="*/ 48 h 96"/>
              <a:gd name="T96" fmla="*/ 86 w 96"/>
              <a:gd name="T97" fmla="*/ 4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4" y="36"/>
                </a:moveTo>
                <a:cubicBezTo>
                  <a:pt x="92" y="36"/>
                  <a:pt x="92" y="36"/>
                  <a:pt x="92" y="36"/>
                </a:cubicBezTo>
                <a:cubicBezTo>
                  <a:pt x="92" y="26"/>
                  <a:pt x="92" y="26"/>
                  <a:pt x="92" y="26"/>
                </a:cubicBezTo>
                <a:cubicBezTo>
                  <a:pt x="92" y="25"/>
                  <a:pt x="91" y="24"/>
                  <a:pt x="90" y="24"/>
                </a:cubicBezTo>
                <a:cubicBezTo>
                  <a:pt x="70" y="24"/>
                  <a:pt x="70" y="24"/>
                  <a:pt x="70" y="24"/>
                </a:cubicBezTo>
                <a:cubicBezTo>
                  <a:pt x="69" y="24"/>
                  <a:pt x="68" y="25"/>
                  <a:pt x="68" y="26"/>
                </a:cubicBezTo>
                <a:cubicBezTo>
                  <a:pt x="68" y="36"/>
                  <a:pt x="68" y="36"/>
                  <a:pt x="68" y="36"/>
                </a:cubicBezTo>
                <a:cubicBezTo>
                  <a:pt x="66" y="36"/>
                  <a:pt x="66" y="36"/>
                  <a:pt x="66" y="36"/>
                </a:cubicBezTo>
                <a:cubicBezTo>
                  <a:pt x="65" y="36"/>
                  <a:pt x="64" y="37"/>
                  <a:pt x="64" y="38"/>
                </a:cubicBezTo>
                <a:cubicBezTo>
                  <a:pt x="64" y="52"/>
                  <a:pt x="64" y="52"/>
                  <a:pt x="64" y="52"/>
                </a:cubicBezTo>
                <a:cubicBezTo>
                  <a:pt x="40" y="52"/>
                  <a:pt x="40" y="52"/>
                  <a:pt x="40" y="52"/>
                </a:cubicBezTo>
                <a:cubicBezTo>
                  <a:pt x="40" y="30"/>
                  <a:pt x="40" y="30"/>
                  <a:pt x="40" y="30"/>
                </a:cubicBezTo>
                <a:cubicBezTo>
                  <a:pt x="40" y="29"/>
                  <a:pt x="39" y="28"/>
                  <a:pt x="38" y="28"/>
                </a:cubicBezTo>
                <a:cubicBezTo>
                  <a:pt x="36" y="28"/>
                  <a:pt x="36" y="28"/>
                  <a:pt x="36" y="28"/>
                </a:cubicBezTo>
                <a:cubicBezTo>
                  <a:pt x="36" y="14"/>
                  <a:pt x="36" y="14"/>
                  <a:pt x="36" y="14"/>
                </a:cubicBezTo>
                <a:cubicBezTo>
                  <a:pt x="36" y="13"/>
                  <a:pt x="35" y="12"/>
                  <a:pt x="34" y="12"/>
                </a:cubicBezTo>
                <a:cubicBezTo>
                  <a:pt x="20" y="12"/>
                  <a:pt x="20" y="12"/>
                  <a:pt x="20" y="12"/>
                </a:cubicBezTo>
                <a:cubicBezTo>
                  <a:pt x="20" y="2"/>
                  <a:pt x="20" y="2"/>
                  <a:pt x="20" y="2"/>
                </a:cubicBezTo>
                <a:cubicBezTo>
                  <a:pt x="20" y="1"/>
                  <a:pt x="19" y="0"/>
                  <a:pt x="18" y="0"/>
                </a:cubicBezTo>
                <a:cubicBezTo>
                  <a:pt x="17" y="0"/>
                  <a:pt x="16" y="1"/>
                  <a:pt x="16" y="2"/>
                </a:cubicBezTo>
                <a:cubicBezTo>
                  <a:pt x="16" y="12"/>
                  <a:pt x="16" y="12"/>
                  <a:pt x="16" y="12"/>
                </a:cubicBezTo>
                <a:cubicBezTo>
                  <a:pt x="6" y="12"/>
                  <a:pt x="6" y="12"/>
                  <a:pt x="6" y="12"/>
                </a:cubicBezTo>
                <a:cubicBezTo>
                  <a:pt x="5" y="12"/>
                  <a:pt x="4" y="13"/>
                  <a:pt x="4" y="14"/>
                </a:cubicBezTo>
                <a:cubicBezTo>
                  <a:pt x="4" y="28"/>
                  <a:pt x="4" y="28"/>
                  <a:pt x="4" y="28"/>
                </a:cubicBezTo>
                <a:cubicBezTo>
                  <a:pt x="2" y="28"/>
                  <a:pt x="2" y="28"/>
                  <a:pt x="2" y="28"/>
                </a:cubicBezTo>
                <a:cubicBezTo>
                  <a:pt x="1" y="28"/>
                  <a:pt x="0" y="29"/>
                  <a:pt x="0" y="30"/>
                </a:cubicBezTo>
                <a:cubicBezTo>
                  <a:pt x="0" y="94"/>
                  <a:pt x="0" y="94"/>
                  <a:pt x="0" y="94"/>
                </a:cubicBezTo>
                <a:cubicBezTo>
                  <a:pt x="0" y="95"/>
                  <a:pt x="1" y="96"/>
                  <a:pt x="2" y="96"/>
                </a:cubicBezTo>
                <a:cubicBezTo>
                  <a:pt x="12" y="96"/>
                  <a:pt x="12" y="96"/>
                  <a:pt x="12" y="96"/>
                </a:cubicBezTo>
                <a:cubicBezTo>
                  <a:pt x="12" y="86"/>
                  <a:pt x="12" y="86"/>
                  <a:pt x="12" y="86"/>
                </a:cubicBezTo>
                <a:cubicBezTo>
                  <a:pt x="12" y="85"/>
                  <a:pt x="13" y="84"/>
                  <a:pt x="14" y="84"/>
                </a:cubicBezTo>
                <a:cubicBezTo>
                  <a:pt x="22" y="84"/>
                  <a:pt x="22" y="84"/>
                  <a:pt x="22" y="84"/>
                </a:cubicBezTo>
                <a:cubicBezTo>
                  <a:pt x="23" y="84"/>
                  <a:pt x="24" y="85"/>
                  <a:pt x="24" y="86"/>
                </a:cubicBezTo>
                <a:cubicBezTo>
                  <a:pt x="24" y="96"/>
                  <a:pt x="24" y="96"/>
                  <a:pt x="24" y="96"/>
                </a:cubicBezTo>
                <a:cubicBezTo>
                  <a:pt x="76" y="96"/>
                  <a:pt x="76" y="96"/>
                  <a:pt x="76" y="96"/>
                </a:cubicBezTo>
                <a:cubicBezTo>
                  <a:pt x="76" y="86"/>
                  <a:pt x="76" y="86"/>
                  <a:pt x="76" y="86"/>
                </a:cubicBezTo>
                <a:cubicBezTo>
                  <a:pt x="76" y="85"/>
                  <a:pt x="77" y="84"/>
                  <a:pt x="78" y="84"/>
                </a:cubicBezTo>
                <a:cubicBezTo>
                  <a:pt x="86" y="84"/>
                  <a:pt x="86" y="84"/>
                  <a:pt x="86" y="84"/>
                </a:cubicBezTo>
                <a:cubicBezTo>
                  <a:pt x="87" y="84"/>
                  <a:pt x="88" y="85"/>
                  <a:pt x="88" y="86"/>
                </a:cubicBezTo>
                <a:cubicBezTo>
                  <a:pt x="88" y="96"/>
                  <a:pt x="88" y="96"/>
                  <a:pt x="88" y="96"/>
                </a:cubicBezTo>
                <a:cubicBezTo>
                  <a:pt x="94" y="96"/>
                  <a:pt x="94" y="96"/>
                  <a:pt x="94" y="96"/>
                </a:cubicBezTo>
                <a:cubicBezTo>
                  <a:pt x="95" y="96"/>
                  <a:pt x="96" y="95"/>
                  <a:pt x="96" y="94"/>
                </a:cubicBezTo>
                <a:cubicBezTo>
                  <a:pt x="96" y="38"/>
                  <a:pt x="96" y="38"/>
                  <a:pt x="96" y="38"/>
                </a:cubicBezTo>
                <a:cubicBezTo>
                  <a:pt x="96" y="37"/>
                  <a:pt x="95" y="36"/>
                  <a:pt x="94" y="36"/>
                </a:cubicBezTo>
                <a:close/>
                <a:moveTo>
                  <a:pt x="14" y="20"/>
                </a:moveTo>
                <a:cubicBezTo>
                  <a:pt x="26" y="20"/>
                  <a:pt x="26" y="20"/>
                  <a:pt x="26" y="20"/>
                </a:cubicBezTo>
                <a:cubicBezTo>
                  <a:pt x="27" y="20"/>
                  <a:pt x="28" y="21"/>
                  <a:pt x="28" y="22"/>
                </a:cubicBezTo>
                <a:cubicBezTo>
                  <a:pt x="28" y="23"/>
                  <a:pt x="27" y="24"/>
                  <a:pt x="26" y="24"/>
                </a:cubicBezTo>
                <a:cubicBezTo>
                  <a:pt x="14" y="24"/>
                  <a:pt x="14" y="24"/>
                  <a:pt x="14" y="24"/>
                </a:cubicBezTo>
                <a:cubicBezTo>
                  <a:pt x="13" y="24"/>
                  <a:pt x="12" y="23"/>
                  <a:pt x="12" y="22"/>
                </a:cubicBezTo>
                <a:cubicBezTo>
                  <a:pt x="12" y="21"/>
                  <a:pt x="13" y="20"/>
                  <a:pt x="14" y="20"/>
                </a:cubicBezTo>
                <a:close/>
                <a:moveTo>
                  <a:pt x="30" y="80"/>
                </a:moveTo>
                <a:cubicBezTo>
                  <a:pt x="10" y="80"/>
                  <a:pt x="10" y="80"/>
                  <a:pt x="10" y="80"/>
                </a:cubicBezTo>
                <a:cubicBezTo>
                  <a:pt x="9" y="80"/>
                  <a:pt x="8" y="79"/>
                  <a:pt x="8" y="78"/>
                </a:cubicBezTo>
                <a:cubicBezTo>
                  <a:pt x="8" y="77"/>
                  <a:pt x="9" y="76"/>
                  <a:pt x="10" y="76"/>
                </a:cubicBezTo>
                <a:cubicBezTo>
                  <a:pt x="30" y="76"/>
                  <a:pt x="30" y="76"/>
                  <a:pt x="30" y="76"/>
                </a:cubicBezTo>
                <a:cubicBezTo>
                  <a:pt x="31" y="76"/>
                  <a:pt x="32" y="77"/>
                  <a:pt x="32" y="78"/>
                </a:cubicBezTo>
                <a:cubicBezTo>
                  <a:pt x="32" y="79"/>
                  <a:pt x="31" y="80"/>
                  <a:pt x="30" y="80"/>
                </a:cubicBezTo>
                <a:close/>
                <a:moveTo>
                  <a:pt x="30" y="72"/>
                </a:moveTo>
                <a:cubicBezTo>
                  <a:pt x="10" y="72"/>
                  <a:pt x="10" y="72"/>
                  <a:pt x="10" y="72"/>
                </a:cubicBezTo>
                <a:cubicBezTo>
                  <a:pt x="9" y="72"/>
                  <a:pt x="8" y="71"/>
                  <a:pt x="8" y="70"/>
                </a:cubicBezTo>
                <a:cubicBezTo>
                  <a:pt x="8" y="69"/>
                  <a:pt x="9" y="68"/>
                  <a:pt x="10" y="68"/>
                </a:cubicBezTo>
                <a:cubicBezTo>
                  <a:pt x="30" y="68"/>
                  <a:pt x="30" y="68"/>
                  <a:pt x="30" y="68"/>
                </a:cubicBezTo>
                <a:cubicBezTo>
                  <a:pt x="31" y="68"/>
                  <a:pt x="32" y="69"/>
                  <a:pt x="32" y="70"/>
                </a:cubicBezTo>
                <a:cubicBezTo>
                  <a:pt x="32" y="71"/>
                  <a:pt x="31" y="72"/>
                  <a:pt x="30" y="72"/>
                </a:cubicBezTo>
                <a:close/>
                <a:moveTo>
                  <a:pt x="30" y="64"/>
                </a:moveTo>
                <a:cubicBezTo>
                  <a:pt x="10" y="64"/>
                  <a:pt x="10" y="64"/>
                  <a:pt x="10" y="64"/>
                </a:cubicBezTo>
                <a:cubicBezTo>
                  <a:pt x="9" y="64"/>
                  <a:pt x="8" y="63"/>
                  <a:pt x="8" y="62"/>
                </a:cubicBezTo>
                <a:cubicBezTo>
                  <a:pt x="8" y="61"/>
                  <a:pt x="9" y="60"/>
                  <a:pt x="10" y="60"/>
                </a:cubicBezTo>
                <a:cubicBezTo>
                  <a:pt x="30" y="60"/>
                  <a:pt x="30" y="60"/>
                  <a:pt x="30" y="60"/>
                </a:cubicBezTo>
                <a:cubicBezTo>
                  <a:pt x="31" y="60"/>
                  <a:pt x="32" y="61"/>
                  <a:pt x="32" y="62"/>
                </a:cubicBezTo>
                <a:cubicBezTo>
                  <a:pt x="32" y="63"/>
                  <a:pt x="31" y="64"/>
                  <a:pt x="30" y="64"/>
                </a:cubicBezTo>
                <a:close/>
                <a:moveTo>
                  <a:pt x="30" y="56"/>
                </a:moveTo>
                <a:cubicBezTo>
                  <a:pt x="10" y="56"/>
                  <a:pt x="10" y="56"/>
                  <a:pt x="10" y="56"/>
                </a:cubicBezTo>
                <a:cubicBezTo>
                  <a:pt x="9" y="56"/>
                  <a:pt x="8" y="55"/>
                  <a:pt x="8" y="54"/>
                </a:cubicBezTo>
                <a:cubicBezTo>
                  <a:pt x="8" y="53"/>
                  <a:pt x="9" y="52"/>
                  <a:pt x="10" y="52"/>
                </a:cubicBezTo>
                <a:cubicBezTo>
                  <a:pt x="30" y="52"/>
                  <a:pt x="30" y="52"/>
                  <a:pt x="30" y="52"/>
                </a:cubicBezTo>
                <a:cubicBezTo>
                  <a:pt x="31" y="52"/>
                  <a:pt x="32" y="53"/>
                  <a:pt x="32" y="54"/>
                </a:cubicBezTo>
                <a:cubicBezTo>
                  <a:pt x="32" y="55"/>
                  <a:pt x="31" y="56"/>
                  <a:pt x="30" y="56"/>
                </a:cubicBezTo>
                <a:close/>
                <a:moveTo>
                  <a:pt x="30" y="48"/>
                </a:moveTo>
                <a:cubicBezTo>
                  <a:pt x="10" y="48"/>
                  <a:pt x="10" y="48"/>
                  <a:pt x="10" y="48"/>
                </a:cubicBezTo>
                <a:cubicBezTo>
                  <a:pt x="9" y="48"/>
                  <a:pt x="8" y="47"/>
                  <a:pt x="8" y="46"/>
                </a:cubicBezTo>
                <a:cubicBezTo>
                  <a:pt x="8" y="45"/>
                  <a:pt x="9" y="44"/>
                  <a:pt x="10" y="44"/>
                </a:cubicBezTo>
                <a:cubicBezTo>
                  <a:pt x="30" y="44"/>
                  <a:pt x="30" y="44"/>
                  <a:pt x="30" y="44"/>
                </a:cubicBezTo>
                <a:cubicBezTo>
                  <a:pt x="31" y="44"/>
                  <a:pt x="32" y="45"/>
                  <a:pt x="32" y="46"/>
                </a:cubicBezTo>
                <a:cubicBezTo>
                  <a:pt x="32" y="47"/>
                  <a:pt x="31" y="48"/>
                  <a:pt x="30" y="48"/>
                </a:cubicBezTo>
                <a:close/>
                <a:moveTo>
                  <a:pt x="30" y="40"/>
                </a:moveTo>
                <a:cubicBezTo>
                  <a:pt x="10" y="40"/>
                  <a:pt x="10" y="40"/>
                  <a:pt x="10" y="40"/>
                </a:cubicBezTo>
                <a:cubicBezTo>
                  <a:pt x="9" y="40"/>
                  <a:pt x="8" y="39"/>
                  <a:pt x="8" y="38"/>
                </a:cubicBezTo>
                <a:cubicBezTo>
                  <a:pt x="8" y="37"/>
                  <a:pt x="9" y="36"/>
                  <a:pt x="10" y="36"/>
                </a:cubicBezTo>
                <a:cubicBezTo>
                  <a:pt x="30" y="36"/>
                  <a:pt x="30" y="36"/>
                  <a:pt x="30" y="36"/>
                </a:cubicBezTo>
                <a:cubicBezTo>
                  <a:pt x="31" y="36"/>
                  <a:pt x="32" y="37"/>
                  <a:pt x="32" y="38"/>
                </a:cubicBezTo>
                <a:cubicBezTo>
                  <a:pt x="32" y="39"/>
                  <a:pt x="31" y="40"/>
                  <a:pt x="30" y="40"/>
                </a:cubicBezTo>
                <a:close/>
                <a:moveTo>
                  <a:pt x="58" y="80"/>
                </a:moveTo>
                <a:cubicBezTo>
                  <a:pt x="46" y="80"/>
                  <a:pt x="46" y="80"/>
                  <a:pt x="46" y="80"/>
                </a:cubicBezTo>
                <a:cubicBezTo>
                  <a:pt x="45" y="80"/>
                  <a:pt x="44" y="79"/>
                  <a:pt x="44" y="78"/>
                </a:cubicBezTo>
                <a:cubicBezTo>
                  <a:pt x="44" y="77"/>
                  <a:pt x="45" y="76"/>
                  <a:pt x="46" y="76"/>
                </a:cubicBezTo>
                <a:cubicBezTo>
                  <a:pt x="58" y="76"/>
                  <a:pt x="58" y="76"/>
                  <a:pt x="58" y="76"/>
                </a:cubicBezTo>
                <a:cubicBezTo>
                  <a:pt x="59" y="76"/>
                  <a:pt x="60" y="77"/>
                  <a:pt x="60" y="78"/>
                </a:cubicBezTo>
                <a:cubicBezTo>
                  <a:pt x="60" y="79"/>
                  <a:pt x="59" y="80"/>
                  <a:pt x="58" y="80"/>
                </a:cubicBezTo>
                <a:close/>
                <a:moveTo>
                  <a:pt x="58" y="72"/>
                </a:moveTo>
                <a:cubicBezTo>
                  <a:pt x="46" y="72"/>
                  <a:pt x="46" y="72"/>
                  <a:pt x="46" y="72"/>
                </a:cubicBezTo>
                <a:cubicBezTo>
                  <a:pt x="45" y="72"/>
                  <a:pt x="44" y="71"/>
                  <a:pt x="44" y="70"/>
                </a:cubicBezTo>
                <a:cubicBezTo>
                  <a:pt x="44" y="69"/>
                  <a:pt x="45" y="68"/>
                  <a:pt x="46" y="68"/>
                </a:cubicBezTo>
                <a:cubicBezTo>
                  <a:pt x="58" y="68"/>
                  <a:pt x="58" y="68"/>
                  <a:pt x="58" y="68"/>
                </a:cubicBezTo>
                <a:cubicBezTo>
                  <a:pt x="59" y="68"/>
                  <a:pt x="60" y="69"/>
                  <a:pt x="60" y="70"/>
                </a:cubicBezTo>
                <a:cubicBezTo>
                  <a:pt x="60" y="71"/>
                  <a:pt x="59" y="72"/>
                  <a:pt x="58" y="72"/>
                </a:cubicBezTo>
                <a:close/>
                <a:moveTo>
                  <a:pt x="58" y="64"/>
                </a:moveTo>
                <a:cubicBezTo>
                  <a:pt x="46" y="64"/>
                  <a:pt x="46" y="64"/>
                  <a:pt x="46" y="64"/>
                </a:cubicBezTo>
                <a:cubicBezTo>
                  <a:pt x="45" y="64"/>
                  <a:pt x="44" y="63"/>
                  <a:pt x="44" y="62"/>
                </a:cubicBezTo>
                <a:cubicBezTo>
                  <a:pt x="44" y="61"/>
                  <a:pt x="45" y="60"/>
                  <a:pt x="46" y="60"/>
                </a:cubicBezTo>
                <a:cubicBezTo>
                  <a:pt x="58" y="60"/>
                  <a:pt x="58" y="60"/>
                  <a:pt x="58" y="60"/>
                </a:cubicBezTo>
                <a:cubicBezTo>
                  <a:pt x="59" y="60"/>
                  <a:pt x="60" y="61"/>
                  <a:pt x="60" y="62"/>
                </a:cubicBezTo>
                <a:cubicBezTo>
                  <a:pt x="60" y="63"/>
                  <a:pt x="59" y="64"/>
                  <a:pt x="58" y="64"/>
                </a:cubicBezTo>
                <a:close/>
                <a:moveTo>
                  <a:pt x="86" y="80"/>
                </a:moveTo>
                <a:cubicBezTo>
                  <a:pt x="74" y="80"/>
                  <a:pt x="74" y="80"/>
                  <a:pt x="74" y="80"/>
                </a:cubicBezTo>
                <a:cubicBezTo>
                  <a:pt x="73" y="80"/>
                  <a:pt x="72" y="79"/>
                  <a:pt x="72" y="78"/>
                </a:cubicBezTo>
                <a:cubicBezTo>
                  <a:pt x="72" y="77"/>
                  <a:pt x="73" y="76"/>
                  <a:pt x="74" y="76"/>
                </a:cubicBezTo>
                <a:cubicBezTo>
                  <a:pt x="86" y="76"/>
                  <a:pt x="86" y="76"/>
                  <a:pt x="86" y="76"/>
                </a:cubicBezTo>
                <a:cubicBezTo>
                  <a:pt x="87" y="76"/>
                  <a:pt x="88" y="77"/>
                  <a:pt x="88" y="78"/>
                </a:cubicBezTo>
                <a:cubicBezTo>
                  <a:pt x="88" y="79"/>
                  <a:pt x="87" y="80"/>
                  <a:pt x="86" y="80"/>
                </a:cubicBezTo>
                <a:close/>
                <a:moveTo>
                  <a:pt x="86" y="72"/>
                </a:moveTo>
                <a:cubicBezTo>
                  <a:pt x="74" y="72"/>
                  <a:pt x="74" y="72"/>
                  <a:pt x="74" y="72"/>
                </a:cubicBezTo>
                <a:cubicBezTo>
                  <a:pt x="73" y="72"/>
                  <a:pt x="72" y="71"/>
                  <a:pt x="72" y="70"/>
                </a:cubicBezTo>
                <a:cubicBezTo>
                  <a:pt x="72" y="69"/>
                  <a:pt x="73" y="68"/>
                  <a:pt x="74" y="68"/>
                </a:cubicBezTo>
                <a:cubicBezTo>
                  <a:pt x="86" y="68"/>
                  <a:pt x="86" y="68"/>
                  <a:pt x="86" y="68"/>
                </a:cubicBezTo>
                <a:cubicBezTo>
                  <a:pt x="87" y="68"/>
                  <a:pt x="88" y="69"/>
                  <a:pt x="88" y="70"/>
                </a:cubicBezTo>
                <a:cubicBezTo>
                  <a:pt x="88" y="71"/>
                  <a:pt x="87" y="72"/>
                  <a:pt x="86" y="72"/>
                </a:cubicBezTo>
                <a:close/>
                <a:moveTo>
                  <a:pt x="86" y="64"/>
                </a:moveTo>
                <a:cubicBezTo>
                  <a:pt x="74" y="64"/>
                  <a:pt x="74" y="64"/>
                  <a:pt x="74" y="64"/>
                </a:cubicBezTo>
                <a:cubicBezTo>
                  <a:pt x="73" y="64"/>
                  <a:pt x="72" y="63"/>
                  <a:pt x="72" y="62"/>
                </a:cubicBezTo>
                <a:cubicBezTo>
                  <a:pt x="72" y="61"/>
                  <a:pt x="73" y="60"/>
                  <a:pt x="74" y="60"/>
                </a:cubicBezTo>
                <a:cubicBezTo>
                  <a:pt x="86" y="60"/>
                  <a:pt x="86" y="60"/>
                  <a:pt x="86" y="60"/>
                </a:cubicBezTo>
                <a:cubicBezTo>
                  <a:pt x="87" y="60"/>
                  <a:pt x="88" y="61"/>
                  <a:pt x="88" y="62"/>
                </a:cubicBezTo>
                <a:cubicBezTo>
                  <a:pt x="88" y="63"/>
                  <a:pt x="87" y="64"/>
                  <a:pt x="86" y="64"/>
                </a:cubicBezTo>
                <a:close/>
                <a:moveTo>
                  <a:pt x="86" y="56"/>
                </a:moveTo>
                <a:cubicBezTo>
                  <a:pt x="74" y="56"/>
                  <a:pt x="74" y="56"/>
                  <a:pt x="74" y="56"/>
                </a:cubicBezTo>
                <a:cubicBezTo>
                  <a:pt x="73" y="56"/>
                  <a:pt x="72" y="55"/>
                  <a:pt x="72" y="54"/>
                </a:cubicBezTo>
                <a:cubicBezTo>
                  <a:pt x="72" y="53"/>
                  <a:pt x="73" y="52"/>
                  <a:pt x="74" y="52"/>
                </a:cubicBezTo>
                <a:cubicBezTo>
                  <a:pt x="86" y="52"/>
                  <a:pt x="86" y="52"/>
                  <a:pt x="86" y="52"/>
                </a:cubicBezTo>
                <a:cubicBezTo>
                  <a:pt x="87" y="52"/>
                  <a:pt x="88" y="53"/>
                  <a:pt x="88" y="54"/>
                </a:cubicBezTo>
                <a:cubicBezTo>
                  <a:pt x="88" y="55"/>
                  <a:pt x="87" y="56"/>
                  <a:pt x="86" y="56"/>
                </a:cubicBezTo>
                <a:close/>
                <a:moveTo>
                  <a:pt x="86" y="48"/>
                </a:moveTo>
                <a:cubicBezTo>
                  <a:pt x="74" y="48"/>
                  <a:pt x="74" y="48"/>
                  <a:pt x="74" y="48"/>
                </a:cubicBezTo>
                <a:cubicBezTo>
                  <a:pt x="73" y="48"/>
                  <a:pt x="72" y="47"/>
                  <a:pt x="72" y="46"/>
                </a:cubicBezTo>
                <a:cubicBezTo>
                  <a:pt x="72" y="45"/>
                  <a:pt x="73" y="44"/>
                  <a:pt x="74" y="44"/>
                </a:cubicBezTo>
                <a:cubicBezTo>
                  <a:pt x="86" y="44"/>
                  <a:pt x="86" y="44"/>
                  <a:pt x="86" y="44"/>
                </a:cubicBezTo>
                <a:cubicBezTo>
                  <a:pt x="87" y="44"/>
                  <a:pt x="88" y="45"/>
                  <a:pt x="88" y="46"/>
                </a:cubicBezTo>
                <a:cubicBezTo>
                  <a:pt x="88" y="47"/>
                  <a:pt x="87" y="48"/>
                  <a:pt x="86" y="4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 name="Group 57">
            <a:extLst>
              <a:ext uri="{FF2B5EF4-FFF2-40B4-BE49-F238E27FC236}">
                <a16:creationId xmlns:a16="http://schemas.microsoft.com/office/drawing/2014/main" id="{C60FDE8B-BDFD-48BB-8DB6-9AC25A55AE44}"/>
              </a:ext>
            </a:extLst>
          </p:cNvPr>
          <p:cNvGrpSpPr/>
          <p:nvPr/>
        </p:nvGrpSpPr>
        <p:grpSpPr>
          <a:xfrm>
            <a:off x="7366210" y="3924524"/>
            <a:ext cx="479643" cy="481757"/>
            <a:chOff x="6276975" y="1803400"/>
            <a:chExt cx="360363" cy="361951"/>
          </a:xfrm>
          <a:solidFill>
            <a:schemeClr val="bg1"/>
          </a:solidFill>
        </p:grpSpPr>
        <p:sp>
          <p:nvSpPr>
            <p:cNvPr id="60" name="Freeform 68">
              <a:extLst>
                <a:ext uri="{FF2B5EF4-FFF2-40B4-BE49-F238E27FC236}">
                  <a16:creationId xmlns:a16="http://schemas.microsoft.com/office/drawing/2014/main" id="{05D06846-3C87-47DB-8F72-1EB7574E370C}"/>
                </a:ext>
              </a:extLst>
            </p:cNvPr>
            <p:cNvSpPr>
              <a:spLocks/>
            </p:cNvSpPr>
            <p:nvPr/>
          </p:nvSpPr>
          <p:spPr bwMode="auto">
            <a:xfrm>
              <a:off x="6321425" y="1878013"/>
              <a:ext cx="269875" cy="287338"/>
            </a:xfrm>
            <a:custGeom>
              <a:avLst/>
              <a:gdLst>
                <a:gd name="T0" fmla="*/ 0 w 170"/>
                <a:gd name="T1" fmla="*/ 83 h 181"/>
                <a:gd name="T2" fmla="*/ 0 w 170"/>
                <a:gd name="T3" fmla="*/ 181 h 181"/>
                <a:gd name="T4" fmla="*/ 66 w 170"/>
                <a:gd name="T5" fmla="*/ 181 h 181"/>
                <a:gd name="T6" fmla="*/ 66 w 170"/>
                <a:gd name="T7" fmla="*/ 114 h 181"/>
                <a:gd name="T8" fmla="*/ 104 w 170"/>
                <a:gd name="T9" fmla="*/ 114 h 181"/>
                <a:gd name="T10" fmla="*/ 104 w 170"/>
                <a:gd name="T11" fmla="*/ 181 h 181"/>
                <a:gd name="T12" fmla="*/ 170 w 170"/>
                <a:gd name="T13" fmla="*/ 181 h 181"/>
                <a:gd name="T14" fmla="*/ 170 w 170"/>
                <a:gd name="T15" fmla="*/ 83 h 181"/>
                <a:gd name="T16" fmla="*/ 85 w 170"/>
                <a:gd name="T17" fmla="*/ 0 h 181"/>
                <a:gd name="T18" fmla="*/ 0 w 170"/>
                <a:gd name="T19" fmla="*/ 8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181">
                  <a:moveTo>
                    <a:pt x="0" y="83"/>
                  </a:moveTo>
                  <a:lnTo>
                    <a:pt x="0" y="181"/>
                  </a:lnTo>
                  <a:lnTo>
                    <a:pt x="66" y="181"/>
                  </a:lnTo>
                  <a:lnTo>
                    <a:pt x="66" y="114"/>
                  </a:lnTo>
                  <a:lnTo>
                    <a:pt x="104" y="114"/>
                  </a:lnTo>
                  <a:lnTo>
                    <a:pt x="104" y="181"/>
                  </a:lnTo>
                  <a:lnTo>
                    <a:pt x="170" y="181"/>
                  </a:lnTo>
                  <a:lnTo>
                    <a:pt x="170" y="83"/>
                  </a:lnTo>
                  <a:lnTo>
                    <a:pt x="85" y="0"/>
                  </a:lnTo>
                  <a:lnTo>
                    <a:pt x="0"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9">
              <a:extLst>
                <a:ext uri="{FF2B5EF4-FFF2-40B4-BE49-F238E27FC236}">
                  <a16:creationId xmlns:a16="http://schemas.microsoft.com/office/drawing/2014/main" id="{57B58C39-5C8C-4CB2-9535-48E2B69A8412}"/>
                </a:ext>
              </a:extLst>
            </p:cNvPr>
            <p:cNvSpPr>
              <a:spLocks/>
            </p:cNvSpPr>
            <p:nvPr/>
          </p:nvSpPr>
          <p:spPr bwMode="auto">
            <a:xfrm>
              <a:off x="6276975" y="1836738"/>
              <a:ext cx="360363" cy="185738"/>
            </a:xfrm>
            <a:custGeom>
              <a:avLst/>
              <a:gdLst>
                <a:gd name="T0" fmla="*/ 95 w 96"/>
                <a:gd name="T1" fmla="*/ 46 h 49"/>
                <a:gd name="T2" fmla="*/ 48 w 96"/>
                <a:gd name="T3" fmla="*/ 0 h 49"/>
                <a:gd name="T4" fmla="*/ 1 w 96"/>
                <a:gd name="T5" fmla="*/ 46 h 49"/>
                <a:gd name="T6" fmla="*/ 1 w 96"/>
                <a:gd name="T7" fmla="*/ 48 h 49"/>
                <a:gd name="T8" fmla="*/ 3 w 96"/>
                <a:gd name="T9" fmla="*/ 48 h 49"/>
                <a:gd name="T10" fmla="*/ 3 w 96"/>
                <a:gd name="T11" fmla="*/ 48 h 49"/>
                <a:gd name="T12" fmla="*/ 48 w 96"/>
                <a:gd name="T13" fmla="*/ 6 h 49"/>
                <a:gd name="T14" fmla="*/ 93 w 96"/>
                <a:gd name="T15" fmla="*/ 48 h 49"/>
                <a:gd name="T16" fmla="*/ 93 w 96"/>
                <a:gd name="T17" fmla="*/ 48 h 49"/>
                <a:gd name="T18" fmla="*/ 95 w 96"/>
                <a:gd name="T19" fmla="*/ 48 h 49"/>
                <a:gd name="T20" fmla="*/ 95 w 96"/>
                <a:gd name="T21" fmla="*/ 48 h 49"/>
                <a:gd name="T22" fmla="*/ 95 w 96"/>
                <a:gd name="T2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49">
                  <a:moveTo>
                    <a:pt x="95" y="46"/>
                  </a:moveTo>
                  <a:cubicBezTo>
                    <a:pt x="48" y="0"/>
                    <a:pt x="48" y="0"/>
                    <a:pt x="48" y="0"/>
                  </a:cubicBezTo>
                  <a:cubicBezTo>
                    <a:pt x="1" y="46"/>
                    <a:pt x="1" y="46"/>
                    <a:pt x="1" y="46"/>
                  </a:cubicBezTo>
                  <a:cubicBezTo>
                    <a:pt x="0" y="46"/>
                    <a:pt x="0" y="48"/>
                    <a:pt x="1" y="48"/>
                  </a:cubicBezTo>
                  <a:cubicBezTo>
                    <a:pt x="1" y="49"/>
                    <a:pt x="3" y="49"/>
                    <a:pt x="3" y="48"/>
                  </a:cubicBezTo>
                  <a:cubicBezTo>
                    <a:pt x="3" y="48"/>
                    <a:pt x="3" y="48"/>
                    <a:pt x="3" y="48"/>
                  </a:cubicBezTo>
                  <a:cubicBezTo>
                    <a:pt x="48" y="6"/>
                    <a:pt x="48" y="6"/>
                    <a:pt x="48" y="6"/>
                  </a:cubicBezTo>
                  <a:cubicBezTo>
                    <a:pt x="93" y="48"/>
                    <a:pt x="93" y="48"/>
                    <a:pt x="93" y="48"/>
                  </a:cubicBezTo>
                  <a:cubicBezTo>
                    <a:pt x="93" y="48"/>
                    <a:pt x="93" y="48"/>
                    <a:pt x="93" y="48"/>
                  </a:cubicBezTo>
                  <a:cubicBezTo>
                    <a:pt x="93" y="49"/>
                    <a:pt x="95" y="49"/>
                    <a:pt x="95" y="48"/>
                  </a:cubicBezTo>
                  <a:cubicBezTo>
                    <a:pt x="95" y="48"/>
                    <a:pt x="95" y="48"/>
                    <a:pt x="95" y="48"/>
                  </a:cubicBezTo>
                  <a:cubicBezTo>
                    <a:pt x="96" y="48"/>
                    <a:pt x="96" y="46"/>
                    <a:pt x="9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70">
              <a:extLst>
                <a:ext uri="{FF2B5EF4-FFF2-40B4-BE49-F238E27FC236}">
                  <a16:creationId xmlns:a16="http://schemas.microsoft.com/office/drawing/2014/main" id="{950DACCD-446F-4E10-A45F-85C3002BBF96}"/>
                </a:ext>
              </a:extLst>
            </p:cNvPr>
            <p:cNvSpPr>
              <a:spLocks/>
            </p:cNvSpPr>
            <p:nvPr/>
          </p:nvSpPr>
          <p:spPr bwMode="auto">
            <a:xfrm>
              <a:off x="6516688" y="1803400"/>
              <a:ext cx="101600" cy="134938"/>
            </a:xfrm>
            <a:custGeom>
              <a:avLst/>
              <a:gdLst>
                <a:gd name="T0" fmla="*/ 4 w 27"/>
                <a:gd name="T1" fmla="*/ 23 h 36"/>
                <a:gd name="T2" fmla="*/ 17 w 27"/>
                <a:gd name="T3" fmla="*/ 35 h 36"/>
                <a:gd name="T4" fmla="*/ 18 w 27"/>
                <a:gd name="T5" fmla="*/ 36 h 36"/>
                <a:gd name="T6" fmla="*/ 18 w 27"/>
                <a:gd name="T7" fmla="*/ 36 h 36"/>
                <a:gd name="T8" fmla="*/ 19 w 27"/>
                <a:gd name="T9" fmla="*/ 36 h 36"/>
                <a:gd name="T10" fmla="*/ 20 w 27"/>
                <a:gd name="T11" fmla="*/ 34 h 36"/>
                <a:gd name="T12" fmla="*/ 20 w 27"/>
                <a:gd name="T13" fmla="*/ 18 h 36"/>
                <a:gd name="T14" fmla="*/ 19 w 27"/>
                <a:gd name="T15" fmla="*/ 17 h 36"/>
                <a:gd name="T16" fmla="*/ 19 w 27"/>
                <a:gd name="T17" fmla="*/ 16 h 36"/>
                <a:gd name="T18" fmla="*/ 22 w 27"/>
                <a:gd name="T19" fmla="*/ 12 h 36"/>
                <a:gd name="T20" fmla="*/ 27 w 27"/>
                <a:gd name="T21" fmla="*/ 2 h 36"/>
                <a:gd name="T22" fmla="*/ 25 w 27"/>
                <a:gd name="T23" fmla="*/ 0 h 36"/>
                <a:gd name="T24" fmla="*/ 23 w 27"/>
                <a:gd name="T25" fmla="*/ 2 h 36"/>
                <a:gd name="T26" fmla="*/ 20 w 27"/>
                <a:gd name="T27" fmla="*/ 8 h 36"/>
                <a:gd name="T28" fmla="*/ 15 w 27"/>
                <a:gd name="T29" fmla="*/ 16 h 36"/>
                <a:gd name="T30" fmla="*/ 9 w 27"/>
                <a:gd name="T31" fmla="*/ 16 h 36"/>
                <a:gd name="T32" fmla="*/ 12 w 27"/>
                <a:gd name="T33" fmla="*/ 12 h 36"/>
                <a:gd name="T34" fmla="*/ 17 w 27"/>
                <a:gd name="T35" fmla="*/ 2 h 36"/>
                <a:gd name="T36" fmla="*/ 15 w 27"/>
                <a:gd name="T37" fmla="*/ 0 h 36"/>
                <a:gd name="T38" fmla="*/ 13 w 27"/>
                <a:gd name="T39" fmla="*/ 2 h 36"/>
                <a:gd name="T40" fmla="*/ 10 w 27"/>
                <a:gd name="T41" fmla="*/ 8 h 36"/>
                <a:gd name="T42" fmla="*/ 5 w 27"/>
                <a:gd name="T43" fmla="*/ 16 h 36"/>
                <a:gd name="T44" fmla="*/ 2 w 27"/>
                <a:gd name="T45" fmla="*/ 16 h 36"/>
                <a:gd name="T46" fmla="*/ 0 w 27"/>
                <a:gd name="T47" fmla="*/ 17 h 36"/>
                <a:gd name="T48" fmla="*/ 1 w 27"/>
                <a:gd name="T49" fmla="*/ 19 h 36"/>
                <a:gd name="T50" fmla="*/ 4 w 27"/>
                <a:gd name="T51"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36">
                  <a:moveTo>
                    <a:pt x="4" y="23"/>
                  </a:moveTo>
                  <a:cubicBezTo>
                    <a:pt x="17" y="35"/>
                    <a:pt x="17" y="35"/>
                    <a:pt x="17" y="35"/>
                  </a:cubicBezTo>
                  <a:cubicBezTo>
                    <a:pt x="17" y="36"/>
                    <a:pt x="17" y="36"/>
                    <a:pt x="18" y="36"/>
                  </a:cubicBezTo>
                  <a:cubicBezTo>
                    <a:pt x="18" y="36"/>
                    <a:pt x="18" y="36"/>
                    <a:pt x="18" y="36"/>
                  </a:cubicBezTo>
                  <a:cubicBezTo>
                    <a:pt x="18" y="36"/>
                    <a:pt x="19" y="36"/>
                    <a:pt x="19" y="36"/>
                  </a:cubicBezTo>
                  <a:cubicBezTo>
                    <a:pt x="20" y="36"/>
                    <a:pt x="20" y="35"/>
                    <a:pt x="20" y="34"/>
                  </a:cubicBezTo>
                  <a:cubicBezTo>
                    <a:pt x="20" y="18"/>
                    <a:pt x="20" y="18"/>
                    <a:pt x="20" y="18"/>
                  </a:cubicBezTo>
                  <a:cubicBezTo>
                    <a:pt x="20" y="17"/>
                    <a:pt x="20" y="17"/>
                    <a:pt x="19" y="17"/>
                  </a:cubicBezTo>
                  <a:cubicBezTo>
                    <a:pt x="19" y="16"/>
                    <a:pt x="19" y="16"/>
                    <a:pt x="19" y="16"/>
                  </a:cubicBezTo>
                  <a:cubicBezTo>
                    <a:pt x="19" y="13"/>
                    <a:pt x="20" y="13"/>
                    <a:pt x="22" y="12"/>
                  </a:cubicBezTo>
                  <a:cubicBezTo>
                    <a:pt x="24" y="10"/>
                    <a:pt x="27" y="8"/>
                    <a:pt x="27" y="2"/>
                  </a:cubicBezTo>
                  <a:cubicBezTo>
                    <a:pt x="27" y="1"/>
                    <a:pt x="26" y="0"/>
                    <a:pt x="25" y="0"/>
                  </a:cubicBezTo>
                  <a:cubicBezTo>
                    <a:pt x="24" y="0"/>
                    <a:pt x="23" y="1"/>
                    <a:pt x="23" y="2"/>
                  </a:cubicBezTo>
                  <a:cubicBezTo>
                    <a:pt x="23" y="6"/>
                    <a:pt x="22" y="7"/>
                    <a:pt x="20" y="8"/>
                  </a:cubicBezTo>
                  <a:cubicBezTo>
                    <a:pt x="18" y="9"/>
                    <a:pt x="15" y="11"/>
                    <a:pt x="15" y="16"/>
                  </a:cubicBezTo>
                  <a:cubicBezTo>
                    <a:pt x="9" y="16"/>
                    <a:pt x="9" y="16"/>
                    <a:pt x="9" y="16"/>
                  </a:cubicBezTo>
                  <a:cubicBezTo>
                    <a:pt x="9" y="13"/>
                    <a:pt x="10" y="13"/>
                    <a:pt x="12" y="12"/>
                  </a:cubicBezTo>
                  <a:cubicBezTo>
                    <a:pt x="14" y="10"/>
                    <a:pt x="17" y="8"/>
                    <a:pt x="17" y="2"/>
                  </a:cubicBezTo>
                  <a:cubicBezTo>
                    <a:pt x="17" y="1"/>
                    <a:pt x="16" y="0"/>
                    <a:pt x="15" y="0"/>
                  </a:cubicBezTo>
                  <a:cubicBezTo>
                    <a:pt x="14" y="0"/>
                    <a:pt x="13" y="1"/>
                    <a:pt x="13" y="2"/>
                  </a:cubicBezTo>
                  <a:cubicBezTo>
                    <a:pt x="13" y="6"/>
                    <a:pt x="12" y="7"/>
                    <a:pt x="10" y="8"/>
                  </a:cubicBezTo>
                  <a:cubicBezTo>
                    <a:pt x="8" y="9"/>
                    <a:pt x="5" y="11"/>
                    <a:pt x="5" y="16"/>
                  </a:cubicBezTo>
                  <a:cubicBezTo>
                    <a:pt x="2" y="16"/>
                    <a:pt x="2" y="16"/>
                    <a:pt x="2" y="16"/>
                  </a:cubicBezTo>
                  <a:cubicBezTo>
                    <a:pt x="1" y="16"/>
                    <a:pt x="0" y="17"/>
                    <a:pt x="0" y="17"/>
                  </a:cubicBezTo>
                  <a:cubicBezTo>
                    <a:pt x="0" y="18"/>
                    <a:pt x="0" y="19"/>
                    <a:pt x="1" y="19"/>
                  </a:cubicBezTo>
                  <a:lnTo>
                    <a:pt x="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a:extLst>
              <a:ext uri="{FF2B5EF4-FFF2-40B4-BE49-F238E27FC236}">
                <a16:creationId xmlns:a16="http://schemas.microsoft.com/office/drawing/2014/main" id="{DC17D551-4F9D-4F41-AA15-714354DC79DE}"/>
              </a:ext>
            </a:extLst>
          </p:cNvPr>
          <p:cNvGrpSpPr/>
          <p:nvPr/>
        </p:nvGrpSpPr>
        <p:grpSpPr>
          <a:xfrm>
            <a:off x="8858650" y="5421659"/>
            <a:ext cx="481756" cy="481756"/>
            <a:chOff x="3390900" y="3970338"/>
            <a:chExt cx="361950" cy="361950"/>
          </a:xfrm>
          <a:solidFill>
            <a:schemeClr val="bg1"/>
          </a:solidFill>
        </p:grpSpPr>
        <p:sp>
          <p:nvSpPr>
            <p:cNvPr id="64" name="Freeform 50">
              <a:extLst>
                <a:ext uri="{FF2B5EF4-FFF2-40B4-BE49-F238E27FC236}">
                  <a16:creationId xmlns:a16="http://schemas.microsoft.com/office/drawing/2014/main" id="{CBF6EF0D-E8C7-4DEB-959B-227CC5A9AD65}"/>
                </a:ext>
              </a:extLst>
            </p:cNvPr>
            <p:cNvSpPr>
              <a:spLocks/>
            </p:cNvSpPr>
            <p:nvPr/>
          </p:nvSpPr>
          <p:spPr bwMode="auto">
            <a:xfrm>
              <a:off x="3616325" y="4137025"/>
              <a:ext cx="123825" cy="104775"/>
            </a:xfrm>
            <a:custGeom>
              <a:avLst/>
              <a:gdLst>
                <a:gd name="T0" fmla="*/ 31 w 33"/>
                <a:gd name="T1" fmla="*/ 14 h 28"/>
                <a:gd name="T2" fmla="*/ 0 w 33"/>
                <a:gd name="T3" fmla="*/ 0 h 28"/>
                <a:gd name="T4" fmla="*/ 0 w 33"/>
                <a:gd name="T5" fmla="*/ 22 h 28"/>
                <a:gd name="T6" fmla="*/ 15 w 33"/>
                <a:gd name="T7" fmla="*/ 28 h 28"/>
                <a:gd name="T8" fmla="*/ 16 w 33"/>
                <a:gd name="T9" fmla="*/ 28 h 28"/>
                <a:gd name="T10" fmla="*/ 32 w 33"/>
                <a:gd name="T11" fmla="*/ 20 h 28"/>
                <a:gd name="T12" fmla="*/ 33 w 33"/>
                <a:gd name="T13" fmla="*/ 18 h 28"/>
                <a:gd name="T14" fmla="*/ 31 w 33"/>
                <a:gd name="T15" fmla="*/ 14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8">
                  <a:moveTo>
                    <a:pt x="31" y="14"/>
                  </a:moveTo>
                  <a:cubicBezTo>
                    <a:pt x="0" y="0"/>
                    <a:pt x="0" y="0"/>
                    <a:pt x="0" y="0"/>
                  </a:cubicBezTo>
                  <a:cubicBezTo>
                    <a:pt x="0" y="22"/>
                    <a:pt x="0" y="22"/>
                    <a:pt x="0" y="22"/>
                  </a:cubicBezTo>
                  <a:cubicBezTo>
                    <a:pt x="4" y="25"/>
                    <a:pt x="9" y="28"/>
                    <a:pt x="15" y="28"/>
                  </a:cubicBezTo>
                  <a:cubicBezTo>
                    <a:pt x="15" y="28"/>
                    <a:pt x="15" y="28"/>
                    <a:pt x="16" y="28"/>
                  </a:cubicBezTo>
                  <a:cubicBezTo>
                    <a:pt x="21" y="28"/>
                    <a:pt x="27" y="25"/>
                    <a:pt x="32" y="20"/>
                  </a:cubicBezTo>
                  <a:cubicBezTo>
                    <a:pt x="32" y="20"/>
                    <a:pt x="33" y="19"/>
                    <a:pt x="33" y="18"/>
                  </a:cubicBezTo>
                  <a:cubicBezTo>
                    <a:pt x="33" y="16"/>
                    <a:pt x="32" y="15"/>
                    <a:pt x="3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51">
              <a:extLst>
                <a:ext uri="{FF2B5EF4-FFF2-40B4-BE49-F238E27FC236}">
                  <a16:creationId xmlns:a16="http://schemas.microsoft.com/office/drawing/2014/main" id="{07CC08CC-5AAE-4C23-B17A-C73311D886DE}"/>
                </a:ext>
              </a:extLst>
            </p:cNvPr>
            <p:cNvSpPr>
              <a:spLocks/>
            </p:cNvSpPr>
            <p:nvPr/>
          </p:nvSpPr>
          <p:spPr bwMode="auto">
            <a:xfrm>
              <a:off x="3541713" y="3970338"/>
              <a:ext cx="90488" cy="139700"/>
            </a:xfrm>
            <a:custGeom>
              <a:avLst/>
              <a:gdLst>
                <a:gd name="T0" fmla="*/ 8 w 24"/>
                <a:gd name="T1" fmla="*/ 30 h 37"/>
                <a:gd name="T2" fmla="*/ 19 w 24"/>
                <a:gd name="T3" fmla="*/ 37 h 37"/>
                <a:gd name="T4" fmla="*/ 21 w 24"/>
                <a:gd name="T5" fmla="*/ 14 h 37"/>
                <a:gd name="T6" fmla="*/ 6 w 24"/>
                <a:gd name="T7" fmla="*/ 1 h 37"/>
                <a:gd name="T8" fmla="*/ 3 w 24"/>
                <a:gd name="T9" fmla="*/ 1 h 37"/>
                <a:gd name="T10" fmla="*/ 0 w 24"/>
                <a:gd name="T11" fmla="*/ 4 h 37"/>
                <a:gd name="T12" fmla="*/ 0 w 24"/>
                <a:gd name="T13" fmla="*/ 33 h 37"/>
                <a:gd name="T14" fmla="*/ 8 w 24"/>
                <a:gd name="T15" fmla="*/ 3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7">
                  <a:moveTo>
                    <a:pt x="8" y="30"/>
                  </a:moveTo>
                  <a:cubicBezTo>
                    <a:pt x="13" y="30"/>
                    <a:pt x="17" y="33"/>
                    <a:pt x="19" y="37"/>
                  </a:cubicBezTo>
                  <a:cubicBezTo>
                    <a:pt x="21" y="31"/>
                    <a:pt x="24" y="22"/>
                    <a:pt x="21" y="14"/>
                  </a:cubicBezTo>
                  <a:cubicBezTo>
                    <a:pt x="18" y="8"/>
                    <a:pt x="14" y="3"/>
                    <a:pt x="6" y="1"/>
                  </a:cubicBezTo>
                  <a:cubicBezTo>
                    <a:pt x="5" y="0"/>
                    <a:pt x="4" y="0"/>
                    <a:pt x="3" y="1"/>
                  </a:cubicBezTo>
                  <a:cubicBezTo>
                    <a:pt x="2" y="1"/>
                    <a:pt x="0" y="2"/>
                    <a:pt x="0" y="4"/>
                  </a:cubicBezTo>
                  <a:cubicBezTo>
                    <a:pt x="0" y="33"/>
                    <a:pt x="0" y="33"/>
                    <a:pt x="0" y="33"/>
                  </a:cubicBezTo>
                  <a:cubicBezTo>
                    <a:pt x="2" y="31"/>
                    <a:pt x="5"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52">
              <a:extLst>
                <a:ext uri="{FF2B5EF4-FFF2-40B4-BE49-F238E27FC236}">
                  <a16:creationId xmlns:a16="http://schemas.microsoft.com/office/drawing/2014/main" id="{A2865123-1618-47E1-8EC8-61AF6B7E2F81}"/>
                </a:ext>
              </a:extLst>
            </p:cNvPr>
            <p:cNvSpPr>
              <a:spLocks/>
            </p:cNvSpPr>
            <p:nvPr/>
          </p:nvSpPr>
          <p:spPr bwMode="auto">
            <a:xfrm>
              <a:off x="3398838" y="4117975"/>
              <a:ext cx="128588" cy="109538"/>
            </a:xfrm>
            <a:custGeom>
              <a:avLst/>
              <a:gdLst>
                <a:gd name="T0" fmla="*/ 34 w 34"/>
                <a:gd name="T1" fmla="*/ 3 h 29"/>
                <a:gd name="T2" fmla="*/ 34 w 34"/>
                <a:gd name="T3" fmla="*/ 2 h 29"/>
                <a:gd name="T4" fmla="*/ 8 w 34"/>
                <a:gd name="T5" fmla="*/ 6 h 29"/>
                <a:gd name="T6" fmla="*/ 0 w 34"/>
                <a:gd name="T7" fmla="*/ 25 h 29"/>
                <a:gd name="T8" fmla="*/ 1 w 34"/>
                <a:gd name="T9" fmla="*/ 28 h 29"/>
                <a:gd name="T10" fmla="*/ 4 w 34"/>
                <a:gd name="T11" fmla="*/ 29 h 29"/>
                <a:gd name="T12" fmla="*/ 5 w 34"/>
                <a:gd name="T13" fmla="*/ 29 h 29"/>
                <a:gd name="T14" fmla="*/ 34 w 34"/>
                <a:gd name="T15" fmla="*/ 18 h 29"/>
                <a:gd name="T16" fmla="*/ 34 w 34"/>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9">
                  <a:moveTo>
                    <a:pt x="34" y="3"/>
                  </a:moveTo>
                  <a:cubicBezTo>
                    <a:pt x="34" y="3"/>
                    <a:pt x="34" y="2"/>
                    <a:pt x="34" y="2"/>
                  </a:cubicBezTo>
                  <a:cubicBezTo>
                    <a:pt x="25" y="0"/>
                    <a:pt x="15" y="1"/>
                    <a:pt x="8" y="6"/>
                  </a:cubicBezTo>
                  <a:cubicBezTo>
                    <a:pt x="3" y="10"/>
                    <a:pt x="0" y="17"/>
                    <a:pt x="0" y="25"/>
                  </a:cubicBezTo>
                  <a:cubicBezTo>
                    <a:pt x="0" y="26"/>
                    <a:pt x="0" y="27"/>
                    <a:pt x="1" y="28"/>
                  </a:cubicBezTo>
                  <a:cubicBezTo>
                    <a:pt x="2" y="29"/>
                    <a:pt x="3" y="29"/>
                    <a:pt x="4" y="29"/>
                  </a:cubicBezTo>
                  <a:cubicBezTo>
                    <a:pt x="4" y="29"/>
                    <a:pt x="5" y="29"/>
                    <a:pt x="5" y="29"/>
                  </a:cubicBezTo>
                  <a:cubicBezTo>
                    <a:pt x="34" y="18"/>
                    <a:pt x="34" y="18"/>
                    <a:pt x="34" y="18"/>
                  </a:cubicBez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53">
              <a:extLst>
                <a:ext uri="{FF2B5EF4-FFF2-40B4-BE49-F238E27FC236}">
                  <a16:creationId xmlns:a16="http://schemas.microsoft.com/office/drawing/2014/main" id="{9CEBC953-585E-4179-9E4D-1CB54CE3B45D}"/>
                </a:ext>
              </a:extLst>
            </p:cNvPr>
            <p:cNvSpPr>
              <a:spLocks/>
            </p:cNvSpPr>
            <p:nvPr/>
          </p:nvSpPr>
          <p:spPr bwMode="auto">
            <a:xfrm>
              <a:off x="3390900" y="4098925"/>
              <a:ext cx="361950" cy="233363"/>
            </a:xfrm>
            <a:custGeom>
              <a:avLst/>
              <a:gdLst>
                <a:gd name="T0" fmla="*/ 94 w 96"/>
                <a:gd name="T1" fmla="*/ 58 h 62"/>
                <a:gd name="T2" fmla="*/ 56 w 96"/>
                <a:gd name="T3" fmla="*/ 58 h 62"/>
                <a:gd name="T4" fmla="*/ 56 w 96"/>
                <a:gd name="T5" fmla="*/ 8 h 62"/>
                <a:gd name="T6" fmla="*/ 48 w 96"/>
                <a:gd name="T7" fmla="*/ 0 h 62"/>
                <a:gd name="T8" fmla="*/ 40 w 96"/>
                <a:gd name="T9" fmla="*/ 8 h 62"/>
                <a:gd name="T10" fmla="*/ 40 w 96"/>
                <a:gd name="T11" fmla="*/ 58 h 62"/>
                <a:gd name="T12" fmla="*/ 2 w 96"/>
                <a:gd name="T13" fmla="*/ 58 h 62"/>
                <a:gd name="T14" fmla="*/ 0 w 96"/>
                <a:gd name="T15" fmla="*/ 60 h 62"/>
                <a:gd name="T16" fmla="*/ 2 w 96"/>
                <a:gd name="T17" fmla="*/ 62 h 62"/>
                <a:gd name="T18" fmla="*/ 94 w 96"/>
                <a:gd name="T19" fmla="*/ 62 h 62"/>
                <a:gd name="T20" fmla="*/ 96 w 96"/>
                <a:gd name="T21" fmla="*/ 60 h 62"/>
                <a:gd name="T22" fmla="*/ 94 w 96"/>
                <a:gd name="T23"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62">
                  <a:moveTo>
                    <a:pt x="94" y="58"/>
                  </a:moveTo>
                  <a:cubicBezTo>
                    <a:pt x="56" y="58"/>
                    <a:pt x="56" y="58"/>
                    <a:pt x="56" y="58"/>
                  </a:cubicBezTo>
                  <a:cubicBezTo>
                    <a:pt x="56" y="8"/>
                    <a:pt x="56" y="8"/>
                    <a:pt x="56" y="8"/>
                  </a:cubicBezTo>
                  <a:cubicBezTo>
                    <a:pt x="56" y="4"/>
                    <a:pt x="52" y="0"/>
                    <a:pt x="48" y="0"/>
                  </a:cubicBezTo>
                  <a:cubicBezTo>
                    <a:pt x="44" y="0"/>
                    <a:pt x="40" y="4"/>
                    <a:pt x="40" y="8"/>
                  </a:cubicBezTo>
                  <a:cubicBezTo>
                    <a:pt x="40" y="58"/>
                    <a:pt x="40" y="58"/>
                    <a:pt x="40" y="58"/>
                  </a:cubicBezTo>
                  <a:cubicBezTo>
                    <a:pt x="2" y="58"/>
                    <a:pt x="2" y="58"/>
                    <a:pt x="2" y="58"/>
                  </a:cubicBezTo>
                  <a:cubicBezTo>
                    <a:pt x="1" y="58"/>
                    <a:pt x="0" y="59"/>
                    <a:pt x="0" y="60"/>
                  </a:cubicBezTo>
                  <a:cubicBezTo>
                    <a:pt x="0" y="61"/>
                    <a:pt x="1" y="62"/>
                    <a:pt x="2" y="62"/>
                  </a:cubicBezTo>
                  <a:cubicBezTo>
                    <a:pt x="94" y="62"/>
                    <a:pt x="94" y="62"/>
                    <a:pt x="94" y="62"/>
                  </a:cubicBezTo>
                  <a:cubicBezTo>
                    <a:pt x="95" y="62"/>
                    <a:pt x="96" y="61"/>
                    <a:pt x="96" y="60"/>
                  </a:cubicBezTo>
                  <a:cubicBezTo>
                    <a:pt x="96" y="59"/>
                    <a:pt x="95" y="58"/>
                    <a:pt x="9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Slide Number Placeholder 2">
            <a:extLst>
              <a:ext uri="{FF2B5EF4-FFF2-40B4-BE49-F238E27FC236}">
                <a16:creationId xmlns:a16="http://schemas.microsoft.com/office/drawing/2014/main" id="{4189E44D-4AD0-496C-8E6D-F3E4A875F954}"/>
              </a:ext>
            </a:extLst>
          </p:cNvPr>
          <p:cNvSpPr>
            <a:spLocks noGrp="1"/>
          </p:cNvSpPr>
          <p:nvPr>
            <p:ph type="sldNum" sz="quarter" idx="12"/>
          </p:nvPr>
        </p:nvSpPr>
        <p:spPr/>
        <p:txBody>
          <a:bodyPr/>
          <a:lstStyle/>
          <a:p>
            <a:fld id="{B31ECF42-ACCC-4DC0-AC91-117E3A0ACECD}" type="slidenum">
              <a:rPr lang="en-US" smtClean="0"/>
              <a:pPr/>
              <a:t>6</a:t>
            </a:fld>
            <a:endParaRPr lang="en-US" dirty="0"/>
          </a:p>
        </p:txBody>
      </p:sp>
    </p:spTree>
    <p:extLst>
      <p:ext uri="{BB962C8B-B14F-4D97-AF65-F5344CB8AC3E}">
        <p14:creationId xmlns:p14="http://schemas.microsoft.com/office/powerpoint/2010/main" val="8264319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 name="Title 503">
            <a:extLst>
              <a:ext uri="{FF2B5EF4-FFF2-40B4-BE49-F238E27FC236}">
                <a16:creationId xmlns:a16="http://schemas.microsoft.com/office/drawing/2014/main" id="{002018D0-EA97-45EB-8551-BA42BDBC6405}"/>
              </a:ext>
            </a:extLst>
          </p:cNvPr>
          <p:cNvSpPr>
            <a:spLocks noGrp="1"/>
          </p:cNvSpPr>
          <p:nvPr>
            <p:ph type="title"/>
          </p:nvPr>
        </p:nvSpPr>
        <p:spPr>
          <a:xfrm>
            <a:off x="482600" y="261143"/>
            <a:ext cx="11226800" cy="839788"/>
          </a:xfrm>
          <a:custGeom>
            <a:avLst/>
            <a:gdLst>
              <a:gd name="connsiteX0" fmla="*/ 0 w 11226800"/>
              <a:gd name="connsiteY0" fmla="*/ 0 h 839788"/>
              <a:gd name="connsiteX1" fmla="*/ 11226800 w 11226800"/>
              <a:gd name="connsiteY1" fmla="*/ 0 h 839788"/>
              <a:gd name="connsiteX2" fmla="*/ 11226800 w 11226800"/>
              <a:gd name="connsiteY2" fmla="*/ 839788 h 839788"/>
              <a:gd name="connsiteX3" fmla="*/ 0 w 11226800"/>
              <a:gd name="connsiteY3" fmla="*/ 839788 h 839788"/>
            </a:gdLst>
            <a:ahLst/>
            <a:cxnLst>
              <a:cxn ang="0">
                <a:pos x="connsiteX0" y="connsiteY0"/>
              </a:cxn>
              <a:cxn ang="0">
                <a:pos x="connsiteX1" y="connsiteY1"/>
              </a:cxn>
              <a:cxn ang="0">
                <a:pos x="connsiteX2" y="connsiteY2"/>
              </a:cxn>
              <a:cxn ang="0">
                <a:pos x="connsiteX3" y="connsiteY3"/>
              </a:cxn>
            </a:cxnLst>
            <a:rect l="l" t="t" r="r" b="b"/>
            <a:pathLst>
              <a:path w="11226800" h="839788">
                <a:moveTo>
                  <a:pt x="0" y="0"/>
                </a:moveTo>
                <a:lnTo>
                  <a:pt x="11226800" y="0"/>
                </a:lnTo>
                <a:lnTo>
                  <a:pt x="11226800" y="839788"/>
                </a:lnTo>
                <a:lnTo>
                  <a:pt x="0" y="839788"/>
                </a:lnTo>
                <a:close/>
              </a:path>
            </a:pathLst>
          </a:custGeom>
        </p:spPr>
        <p:txBody>
          <a:bodyPr wrap="square">
            <a:noAutofit/>
          </a:bodyPr>
          <a:lstStyle/>
          <a:p>
            <a:r>
              <a:rPr lang="en-US" dirty="0"/>
              <a:t>SMART CITY PRESENTATION</a:t>
            </a:r>
          </a:p>
        </p:txBody>
      </p:sp>
      <p:sp>
        <p:nvSpPr>
          <p:cNvPr id="457" name="Oval 456">
            <a:extLst>
              <a:ext uri="{FF2B5EF4-FFF2-40B4-BE49-F238E27FC236}">
                <a16:creationId xmlns:a16="http://schemas.microsoft.com/office/drawing/2014/main" id="{F872EA69-1EA7-4D6B-8A79-772FB695F7A4}"/>
              </a:ext>
            </a:extLst>
          </p:cNvPr>
          <p:cNvSpPr/>
          <p:nvPr/>
        </p:nvSpPr>
        <p:spPr>
          <a:xfrm>
            <a:off x="4011169" y="1911585"/>
            <a:ext cx="4169664" cy="4169663"/>
          </a:xfrm>
          <a:prstGeom prst="ellipse">
            <a:avLst/>
          </a:prstGeom>
          <a:gradFill>
            <a:gsLst>
              <a:gs pos="0">
                <a:srgbClr val="2F56D1"/>
              </a:gs>
              <a:gs pos="100000">
                <a:srgbClr val="223F99"/>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 name="Group 3">
            <a:extLst>
              <a:ext uri="{FF2B5EF4-FFF2-40B4-BE49-F238E27FC236}">
                <a16:creationId xmlns:a16="http://schemas.microsoft.com/office/drawing/2014/main" id="{CD22D20E-BF0F-4CE1-9CAD-F015A7B789A5}"/>
              </a:ext>
            </a:extLst>
          </p:cNvPr>
          <p:cNvGrpSpPr/>
          <p:nvPr/>
        </p:nvGrpSpPr>
        <p:grpSpPr>
          <a:xfrm>
            <a:off x="4702057" y="2504027"/>
            <a:ext cx="2787889" cy="2984777"/>
            <a:chOff x="6151563" y="563563"/>
            <a:chExt cx="5349876" cy="5727701"/>
          </a:xfrm>
        </p:grpSpPr>
        <p:sp>
          <p:nvSpPr>
            <p:cNvPr id="5" name="Freeform 8">
              <a:extLst>
                <a:ext uri="{FF2B5EF4-FFF2-40B4-BE49-F238E27FC236}">
                  <a16:creationId xmlns:a16="http://schemas.microsoft.com/office/drawing/2014/main" id="{30F4CE51-8A3B-4A88-A2DF-C5B6873F563E}"/>
                </a:ext>
              </a:extLst>
            </p:cNvPr>
            <p:cNvSpPr>
              <a:spLocks/>
            </p:cNvSpPr>
            <p:nvPr/>
          </p:nvSpPr>
          <p:spPr bwMode="auto">
            <a:xfrm>
              <a:off x="11276013" y="4311651"/>
              <a:ext cx="225425" cy="131763"/>
            </a:xfrm>
            <a:custGeom>
              <a:avLst/>
              <a:gdLst>
                <a:gd name="T0" fmla="*/ 142 w 142"/>
                <a:gd name="T1" fmla="*/ 0 h 83"/>
                <a:gd name="T2" fmla="*/ 142 w 142"/>
                <a:gd name="T3" fmla="*/ 83 h 83"/>
                <a:gd name="T4" fmla="*/ 0 w 142"/>
                <a:gd name="T5" fmla="*/ 74 h 83"/>
                <a:gd name="T6" fmla="*/ 142 w 142"/>
                <a:gd name="T7" fmla="*/ 0 h 83"/>
              </a:gdLst>
              <a:ahLst/>
              <a:cxnLst>
                <a:cxn ang="0">
                  <a:pos x="T0" y="T1"/>
                </a:cxn>
                <a:cxn ang="0">
                  <a:pos x="T2" y="T3"/>
                </a:cxn>
                <a:cxn ang="0">
                  <a:pos x="T4" y="T5"/>
                </a:cxn>
                <a:cxn ang="0">
                  <a:pos x="T6" y="T7"/>
                </a:cxn>
              </a:cxnLst>
              <a:rect l="0" t="0" r="r" b="b"/>
              <a:pathLst>
                <a:path w="142" h="83">
                  <a:moveTo>
                    <a:pt x="142" y="0"/>
                  </a:moveTo>
                  <a:lnTo>
                    <a:pt x="142" y="83"/>
                  </a:lnTo>
                  <a:lnTo>
                    <a:pt x="0" y="74"/>
                  </a:lnTo>
                  <a:lnTo>
                    <a:pt x="142" y="0"/>
                  </a:lnTo>
                  <a:close/>
                </a:path>
              </a:pathLst>
            </a:custGeom>
            <a:solidFill>
              <a:srgbClr val="88A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a:extLst>
                <a:ext uri="{FF2B5EF4-FFF2-40B4-BE49-F238E27FC236}">
                  <a16:creationId xmlns:a16="http://schemas.microsoft.com/office/drawing/2014/main" id="{5D3FF5A9-EDEF-4550-9A98-8F4992EF81D4}"/>
                </a:ext>
              </a:extLst>
            </p:cNvPr>
            <p:cNvSpPr>
              <a:spLocks/>
            </p:cNvSpPr>
            <p:nvPr/>
          </p:nvSpPr>
          <p:spPr bwMode="auto">
            <a:xfrm>
              <a:off x="6189663" y="4657726"/>
              <a:ext cx="1085850" cy="687388"/>
            </a:xfrm>
            <a:custGeom>
              <a:avLst/>
              <a:gdLst>
                <a:gd name="T0" fmla="*/ 0 w 684"/>
                <a:gd name="T1" fmla="*/ 0 h 433"/>
                <a:gd name="T2" fmla="*/ 0 w 684"/>
                <a:gd name="T3" fmla="*/ 81 h 433"/>
                <a:gd name="T4" fmla="*/ 615 w 684"/>
                <a:gd name="T5" fmla="*/ 433 h 433"/>
                <a:gd name="T6" fmla="*/ 684 w 684"/>
                <a:gd name="T7" fmla="*/ 392 h 433"/>
                <a:gd name="T8" fmla="*/ 0 w 684"/>
                <a:gd name="T9" fmla="*/ 0 h 433"/>
              </a:gdLst>
              <a:ahLst/>
              <a:cxnLst>
                <a:cxn ang="0">
                  <a:pos x="T0" y="T1"/>
                </a:cxn>
                <a:cxn ang="0">
                  <a:pos x="T2" y="T3"/>
                </a:cxn>
                <a:cxn ang="0">
                  <a:pos x="T4" y="T5"/>
                </a:cxn>
                <a:cxn ang="0">
                  <a:pos x="T6" y="T7"/>
                </a:cxn>
                <a:cxn ang="0">
                  <a:pos x="T8" y="T9"/>
                </a:cxn>
              </a:cxnLst>
              <a:rect l="0" t="0" r="r" b="b"/>
              <a:pathLst>
                <a:path w="684" h="433">
                  <a:moveTo>
                    <a:pt x="0" y="0"/>
                  </a:moveTo>
                  <a:lnTo>
                    <a:pt x="0" y="81"/>
                  </a:lnTo>
                  <a:lnTo>
                    <a:pt x="615" y="433"/>
                  </a:lnTo>
                  <a:lnTo>
                    <a:pt x="684" y="392"/>
                  </a:lnTo>
                  <a:lnTo>
                    <a:pt x="0" y="0"/>
                  </a:lnTo>
                  <a:close/>
                </a:path>
              </a:pathLst>
            </a:custGeom>
            <a:solidFill>
              <a:srgbClr val="88A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a:extLst>
                <a:ext uri="{FF2B5EF4-FFF2-40B4-BE49-F238E27FC236}">
                  <a16:creationId xmlns:a16="http://schemas.microsoft.com/office/drawing/2014/main" id="{256B4024-1166-4CF2-896B-831F26262F53}"/>
                </a:ext>
              </a:extLst>
            </p:cNvPr>
            <p:cNvSpPr>
              <a:spLocks/>
            </p:cNvSpPr>
            <p:nvPr/>
          </p:nvSpPr>
          <p:spPr bwMode="auto">
            <a:xfrm>
              <a:off x="6883401" y="4375151"/>
              <a:ext cx="4618038" cy="1916113"/>
            </a:xfrm>
            <a:custGeom>
              <a:avLst/>
              <a:gdLst>
                <a:gd name="T0" fmla="*/ 1727 w 2909"/>
                <a:gd name="T1" fmla="*/ 644 h 1207"/>
                <a:gd name="T2" fmla="*/ 1617 w 2909"/>
                <a:gd name="T3" fmla="*/ 585 h 1207"/>
                <a:gd name="T4" fmla="*/ 724 w 2909"/>
                <a:gd name="T5" fmla="*/ 1122 h 1207"/>
                <a:gd name="T6" fmla="*/ 0 w 2909"/>
                <a:gd name="T7" fmla="*/ 711 h 1207"/>
                <a:gd name="T8" fmla="*/ 0 w 2909"/>
                <a:gd name="T9" fmla="*/ 791 h 1207"/>
                <a:gd name="T10" fmla="*/ 724 w 2909"/>
                <a:gd name="T11" fmla="*/ 1207 h 1207"/>
                <a:gd name="T12" fmla="*/ 1617 w 2909"/>
                <a:gd name="T13" fmla="*/ 663 h 1207"/>
                <a:gd name="T14" fmla="*/ 1727 w 2909"/>
                <a:gd name="T15" fmla="*/ 725 h 1207"/>
                <a:gd name="T16" fmla="*/ 2909 w 2909"/>
                <a:gd name="T17" fmla="*/ 43 h 1207"/>
                <a:gd name="T18" fmla="*/ 2836 w 2909"/>
                <a:gd name="T19" fmla="*/ 0 h 1207"/>
                <a:gd name="T20" fmla="*/ 1727 w 2909"/>
                <a:gd name="T21" fmla="*/ 644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09" h="1207">
                  <a:moveTo>
                    <a:pt x="1727" y="644"/>
                  </a:moveTo>
                  <a:lnTo>
                    <a:pt x="1617" y="585"/>
                  </a:lnTo>
                  <a:lnTo>
                    <a:pt x="724" y="1122"/>
                  </a:lnTo>
                  <a:lnTo>
                    <a:pt x="0" y="711"/>
                  </a:lnTo>
                  <a:lnTo>
                    <a:pt x="0" y="791"/>
                  </a:lnTo>
                  <a:lnTo>
                    <a:pt x="724" y="1207"/>
                  </a:lnTo>
                  <a:lnTo>
                    <a:pt x="1617" y="663"/>
                  </a:lnTo>
                  <a:lnTo>
                    <a:pt x="1727" y="725"/>
                  </a:lnTo>
                  <a:lnTo>
                    <a:pt x="2909" y="43"/>
                  </a:lnTo>
                  <a:lnTo>
                    <a:pt x="2836" y="0"/>
                  </a:lnTo>
                  <a:lnTo>
                    <a:pt x="1727" y="644"/>
                  </a:lnTo>
                  <a:close/>
                </a:path>
              </a:pathLst>
            </a:custGeom>
            <a:solidFill>
              <a:srgbClr val="88A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a:extLst>
                <a:ext uri="{FF2B5EF4-FFF2-40B4-BE49-F238E27FC236}">
                  <a16:creationId xmlns:a16="http://schemas.microsoft.com/office/drawing/2014/main" id="{5BEB1AEF-2575-49EA-AA5F-7EF1A791DF6D}"/>
                </a:ext>
              </a:extLst>
            </p:cNvPr>
            <p:cNvSpPr>
              <a:spLocks/>
            </p:cNvSpPr>
            <p:nvPr/>
          </p:nvSpPr>
          <p:spPr bwMode="auto">
            <a:xfrm>
              <a:off x="10933113" y="3862388"/>
              <a:ext cx="214313" cy="192088"/>
            </a:xfrm>
            <a:custGeom>
              <a:avLst/>
              <a:gdLst>
                <a:gd name="T0" fmla="*/ 73 w 135"/>
                <a:gd name="T1" fmla="*/ 121 h 121"/>
                <a:gd name="T2" fmla="*/ 133 w 135"/>
                <a:gd name="T3" fmla="*/ 86 h 121"/>
                <a:gd name="T4" fmla="*/ 135 w 135"/>
                <a:gd name="T5" fmla="*/ 0 h 121"/>
                <a:gd name="T6" fmla="*/ 0 w 135"/>
                <a:gd name="T7" fmla="*/ 79 h 121"/>
                <a:gd name="T8" fmla="*/ 73 w 135"/>
                <a:gd name="T9" fmla="*/ 121 h 121"/>
              </a:gdLst>
              <a:ahLst/>
              <a:cxnLst>
                <a:cxn ang="0">
                  <a:pos x="T0" y="T1"/>
                </a:cxn>
                <a:cxn ang="0">
                  <a:pos x="T2" y="T3"/>
                </a:cxn>
                <a:cxn ang="0">
                  <a:pos x="T4" y="T5"/>
                </a:cxn>
                <a:cxn ang="0">
                  <a:pos x="T6" y="T7"/>
                </a:cxn>
                <a:cxn ang="0">
                  <a:pos x="T8" y="T9"/>
                </a:cxn>
              </a:cxnLst>
              <a:rect l="0" t="0" r="r" b="b"/>
              <a:pathLst>
                <a:path w="135" h="121">
                  <a:moveTo>
                    <a:pt x="73" y="121"/>
                  </a:moveTo>
                  <a:lnTo>
                    <a:pt x="133" y="86"/>
                  </a:lnTo>
                  <a:lnTo>
                    <a:pt x="135" y="0"/>
                  </a:lnTo>
                  <a:lnTo>
                    <a:pt x="0" y="79"/>
                  </a:lnTo>
                  <a:lnTo>
                    <a:pt x="73" y="121"/>
                  </a:lnTo>
                  <a:close/>
                </a:path>
              </a:pathLst>
            </a:custGeom>
            <a:solidFill>
              <a:srgbClr val="4A72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a:extLst>
                <a:ext uri="{FF2B5EF4-FFF2-40B4-BE49-F238E27FC236}">
                  <a16:creationId xmlns:a16="http://schemas.microsoft.com/office/drawing/2014/main" id="{E79E3FE3-043D-4E4B-9B10-C79A27F655F6}"/>
                </a:ext>
              </a:extLst>
            </p:cNvPr>
            <p:cNvSpPr>
              <a:spLocks/>
            </p:cNvSpPr>
            <p:nvPr/>
          </p:nvSpPr>
          <p:spPr bwMode="auto">
            <a:xfrm>
              <a:off x="6156326" y="4103688"/>
              <a:ext cx="496888" cy="350838"/>
            </a:xfrm>
            <a:custGeom>
              <a:avLst/>
              <a:gdLst>
                <a:gd name="T0" fmla="*/ 0 w 313"/>
                <a:gd name="T1" fmla="*/ 0 h 221"/>
                <a:gd name="T2" fmla="*/ 0 w 313"/>
                <a:gd name="T3" fmla="*/ 81 h 221"/>
                <a:gd name="T4" fmla="*/ 244 w 313"/>
                <a:gd name="T5" fmla="*/ 221 h 221"/>
                <a:gd name="T6" fmla="*/ 313 w 313"/>
                <a:gd name="T7" fmla="*/ 181 h 221"/>
                <a:gd name="T8" fmla="*/ 0 w 313"/>
                <a:gd name="T9" fmla="*/ 0 h 221"/>
              </a:gdLst>
              <a:ahLst/>
              <a:cxnLst>
                <a:cxn ang="0">
                  <a:pos x="T0" y="T1"/>
                </a:cxn>
                <a:cxn ang="0">
                  <a:pos x="T2" y="T3"/>
                </a:cxn>
                <a:cxn ang="0">
                  <a:pos x="T4" y="T5"/>
                </a:cxn>
                <a:cxn ang="0">
                  <a:pos x="T6" y="T7"/>
                </a:cxn>
                <a:cxn ang="0">
                  <a:pos x="T8" y="T9"/>
                </a:cxn>
              </a:cxnLst>
              <a:rect l="0" t="0" r="r" b="b"/>
              <a:pathLst>
                <a:path w="313" h="221">
                  <a:moveTo>
                    <a:pt x="0" y="0"/>
                  </a:moveTo>
                  <a:lnTo>
                    <a:pt x="0" y="81"/>
                  </a:lnTo>
                  <a:lnTo>
                    <a:pt x="244" y="221"/>
                  </a:lnTo>
                  <a:lnTo>
                    <a:pt x="313" y="181"/>
                  </a:lnTo>
                  <a:lnTo>
                    <a:pt x="0" y="0"/>
                  </a:lnTo>
                  <a:close/>
                </a:path>
              </a:pathLst>
            </a:custGeom>
            <a:solidFill>
              <a:srgbClr val="88A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a:extLst>
                <a:ext uri="{FF2B5EF4-FFF2-40B4-BE49-F238E27FC236}">
                  <a16:creationId xmlns:a16="http://schemas.microsoft.com/office/drawing/2014/main" id="{150B3DE9-8AEC-416A-865B-D9963528D729}"/>
                </a:ext>
              </a:extLst>
            </p:cNvPr>
            <p:cNvSpPr>
              <a:spLocks/>
            </p:cNvSpPr>
            <p:nvPr/>
          </p:nvSpPr>
          <p:spPr bwMode="auto">
            <a:xfrm>
              <a:off x="6151563" y="2647951"/>
              <a:ext cx="5349875" cy="3508375"/>
            </a:xfrm>
            <a:custGeom>
              <a:avLst/>
              <a:gdLst>
                <a:gd name="T0" fmla="*/ 3085 w 3370"/>
                <a:gd name="T1" fmla="*/ 886 h 2210"/>
                <a:gd name="T2" fmla="*/ 3012 w 3370"/>
                <a:gd name="T3" fmla="*/ 844 h 2210"/>
                <a:gd name="T4" fmla="*/ 3147 w 3370"/>
                <a:gd name="T5" fmla="*/ 765 h 2210"/>
                <a:gd name="T6" fmla="*/ 2169 w 3370"/>
                <a:gd name="T7" fmla="*/ 214 h 2210"/>
                <a:gd name="T8" fmla="*/ 2036 w 3370"/>
                <a:gd name="T9" fmla="*/ 295 h 2210"/>
                <a:gd name="T10" fmla="*/ 1537 w 3370"/>
                <a:gd name="T11" fmla="*/ 0 h 2210"/>
                <a:gd name="T12" fmla="*/ 0 w 3370"/>
                <a:gd name="T13" fmla="*/ 915 h 2210"/>
                <a:gd name="T14" fmla="*/ 3 w 3370"/>
                <a:gd name="T15" fmla="*/ 917 h 2210"/>
                <a:gd name="T16" fmla="*/ 316 w 3370"/>
                <a:gd name="T17" fmla="*/ 1098 h 2210"/>
                <a:gd name="T18" fmla="*/ 247 w 3370"/>
                <a:gd name="T19" fmla="*/ 1138 h 2210"/>
                <a:gd name="T20" fmla="*/ 24 w 3370"/>
                <a:gd name="T21" fmla="*/ 1266 h 2210"/>
                <a:gd name="T22" fmla="*/ 708 w 3370"/>
                <a:gd name="T23" fmla="*/ 1658 h 2210"/>
                <a:gd name="T24" fmla="*/ 639 w 3370"/>
                <a:gd name="T25" fmla="*/ 1699 h 2210"/>
                <a:gd name="T26" fmla="*/ 461 w 3370"/>
                <a:gd name="T27" fmla="*/ 1799 h 2210"/>
                <a:gd name="T28" fmla="*/ 1185 w 3370"/>
                <a:gd name="T29" fmla="*/ 2210 h 2210"/>
                <a:gd name="T30" fmla="*/ 2078 w 3370"/>
                <a:gd name="T31" fmla="*/ 1673 h 2210"/>
                <a:gd name="T32" fmla="*/ 2188 w 3370"/>
                <a:gd name="T33" fmla="*/ 1732 h 2210"/>
                <a:gd name="T34" fmla="*/ 3297 w 3370"/>
                <a:gd name="T35" fmla="*/ 1088 h 2210"/>
                <a:gd name="T36" fmla="*/ 3370 w 3370"/>
                <a:gd name="T37" fmla="*/ 1048 h 2210"/>
                <a:gd name="T38" fmla="*/ 3085 w 3370"/>
                <a:gd name="T39" fmla="*/ 886 h 2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0" h="2210">
                  <a:moveTo>
                    <a:pt x="3085" y="886"/>
                  </a:moveTo>
                  <a:lnTo>
                    <a:pt x="3012" y="844"/>
                  </a:lnTo>
                  <a:lnTo>
                    <a:pt x="3147" y="765"/>
                  </a:lnTo>
                  <a:lnTo>
                    <a:pt x="2169" y="214"/>
                  </a:lnTo>
                  <a:lnTo>
                    <a:pt x="2036" y="295"/>
                  </a:lnTo>
                  <a:lnTo>
                    <a:pt x="1537" y="0"/>
                  </a:lnTo>
                  <a:lnTo>
                    <a:pt x="0" y="915"/>
                  </a:lnTo>
                  <a:lnTo>
                    <a:pt x="3" y="917"/>
                  </a:lnTo>
                  <a:lnTo>
                    <a:pt x="316" y="1098"/>
                  </a:lnTo>
                  <a:lnTo>
                    <a:pt x="247" y="1138"/>
                  </a:lnTo>
                  <a:lnTo>
                    <a:pt x="24" y="1266"/>
                  </a:lnTo>
                  <a:lnTo>
                    <a:pt x="708" y="1658"/>
                  </a:lnTo>
                  <a:lnTo>
                    <a:pt x="639" y="1699"/>
                  </a:lnTo>
                  <a:lnTo>
                    <a:pt x="461" y="1799"/>
                  </a:lnTo>
                  <a:lnTo>
                    <a:pt x="1185" y="2210"/>
                  </a:lnTo>
                  <a:lnTo>
                    <a:pt x="2078" y="1673"/>
                  </a:lnTo>
                  <a:lnTo>
                    <a:pt x="2188" y="1732"/>
                  </a:lnTo>
                  <a:lnTo>
                    <a:pt x="3297" y="1088"/>
                  </a:lnTo>
                  <a:lnTo>
                    <a:pt x="3370" y="1048"/>
                  </a:lnTo>
                  <a:lnTo>
                    <a:pt x="3085" y="886"/>
                  </a:lnTo>
                  <a:close/>
                </a:path>
              </a:pathLst>
            </a:custGeom>
            <a:solidFill>
              <a:srgbClr val="D8E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a:extLst>
                <a:ext uri="{FF2B5EF4-FFF2-40B4-BE49-F238E27FC236}">
                  <a16:creationId xmlns:a16="http://schemas.microsoft.com/office/drawing/2014/main" id="{043FFB6E-5F45-4F5B-A86B-AB3131999EE7}"/>
                </a:ext>
              </a:extLst>
            </p:cNvPr>
            <p:cNvSpPr>
              <a:spLocks/>
            </p:cNvSpPr>
            <p:nvPr/>
          </p:nvSpPr>
          <p:spPr bwMode="auto">
            <a:xfrm>
              <a:off x="6151563" y="2647951"/>
              <a:ext cx="5349875" cy="3508375"/>
            </a:xfrm>
            <a:custGeom>
              <a:avLst/>
              <a:gdLst>
                <a:gd name="T0" fmla="*/ 3085 w 3370"/>
                <a:gd name="T1" fmla="*/ 886 h 2210"/>
                <a:gd name="T2" fmla="*/ 3012 w 3370"/>
                <a:gd name="T3" fmla="*/ 844 h 2210"/>
                <a:gd name="T4" fmla="*/ 3147 w 3370"/>
                <a:gd name="T5" fmla="*/ 765 h 2210"/>
                <a:gd name="T6" fmla="*/ 2169 w 3370"/>
                <a:gd name="T7" fmla="*/ 214 h 2210"/>
                <a:gd name="T8" fmla="*/ 2036 w 3370"/>
                <a:gd name="T9" fmla="*/ 295 h 2210"/>
                <a:gd name="T10" fmla="*/ 1537 w 3370"/>
                <a:gd name="T11" fmla="*/ 0 h 2210"/>
                <a:gd name="T12" fmla="*/ 0 w 3370"/>
                <a:gd name="T13" fmla="*/ 915 h 2210"/>
                <a:gd name="T14" fmla="*/ 3 w 3370"/>
                <a:gd name="T15" fmla="*/ 917 h 2210"/>
                <a:gd name="T16" fmla="*/ 316 w 3370"/>
                <a:gd name="T17" fmla="*/ 1098 h 2210"/>
                <a:gd name="T18" fmla="*/ 247 w 3370"/>
                <a:gd name="T19" fmla="*/ 1138 h 2210"/>
                <a:gd name="T20" fmla="*/ 24 w 3370"/>
                <a:gd name="T21" fmla="*/ 1266 h 2210"/>
                <a:gd name="T22" fmla="*/ 708 w 3370"/>
                <a:gd name="T23" fmla="*/ 1658 h 2210"/>
                <a:gd name="T24" fmla="*/ 639 w 3370"/>
                <a:gd name="T25" fmla="*/ 1699 h 2210"/>
                <a:gd name="T26" fmla="*/ 461 w 3370"/>
                <a:gd name="T27" fmla="*/ 1799 h 2210"/>
                <a:gd name="T28" fmla="*/ 1185 w 3370"/>
                <a:gd name="T29" fmla="*/ 2210 h 2210"/>
                <a:gd name="T30" fmla="*/ 2078 w 3370"/>
                <a:gd name="T31" fmla="*/ 1673 h 2210"/>
                <a:gd name="T32" fmla="*/ 2188 w 3370"/>
                <a:gd name="T33" fmla="*/ 1732 h 2210"/>
                <a:gd name="T34" fmla="*/ 3297 w 3370"/>
                <a:gd name="T35" fmla="*/ 1088 h 2210"/>
                <a:gd name="T36" fmla="*/ 3370 w 3370"/>
                <a:gd name="T37" fmla="*/ 1048 h 2210"/>
                <a:gd name="T38" fmla="*/ 3085 w 3370"/>
                <a:gd name="T39" fmla="*/ 886 h 2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0" h="2210">
                  <a:moveTo>
                    <a:pt x="3085" y="886"/>
                  </a:moveTo>
                  <a:lnTo>
                    <a:pt x="3012" y="844"/>
                  </a:lnTo>
                  <a:lnTo>
                    <a:pt x="3147" y="765"/>
                  </a:lnTo>
                  <a:lnTo>
                    <a:pt x="2169" y="214"/>
                  </a:lnTo>
                  <a:lnTo>
                    <a:pt x="2036" y="295"/>
                  </a:lnTo>
                  <a:lnTo>
                    <a:pt x="1537" y="0"/>
                  </a:lnTo>
                  <a:lnTo>
                    <a:pt x="0" y="915"/>
                  </a:lnTo>
                  <a:lnTo>
                    <a:pt x="3" y="917"/>
                  </a:lnTo>
                  <a:lnTo>
                    <a:pt x="316" y="1098"/>
                  </a:lnTo>
                  <a:lnTo>
                    <a:pt x="247" y="1138"/>
                  </a:lnTo>
                  <a:lnTo>
                    <a:pt x="24" y="1266"/>
                  </a:lnTo>
                  <a:lnTo>
                    <a:pt x="708" y="1658"/>
                  </a:lnTo>
                  <a:lnTo>
                    <a:pt x="639" y="1699"/>
                  </a:lnTo>
                  <a:lnTo>
                    <a:pt x="461" y="1799"/>
                  </a:lnTo>
                  <a:lnTo>
                    <a:pt x="1185" y="2210"/>
                  </a:lnTo>
                  <a:lnTo>
                    <a:pt x="2078" y="1673"/>
                  </a:lnTo>
                  <a:lnTo>
                    <a:pt x="2188" y="1732"/>
                  </a:lnTo>
                  <a:lnTo>
                    <a:pt x="3297" y="1088"/>
                  </a:lnTo>
                  <a:lnTo>
                    <a:pt x="3370" y="1048"/>
                  </a:lnTo>
                  <a:lnTo>
                    <a:pt x="3085" y="8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a:extLst>
                <a:ext uri="{FF2B5EF4-FFF2-40B4-BE49-F238E27FC236}">
                  <a16:creationId xmlns:a16="http://schemas.microsoft.com/office/drawing/2014/main" id="{C80BDA20-FED5-4973-8B83-DC09BCEA03E6}"/>
                </a:ext>
              </a:extLst>
            </p:cNvPr>
            <p:cNvSpPr>
              <a:spLocks/>
            </p:cNvSpPr>
            <p:nvPr/>
          </p:nvSpPr>
          <p:spPr bwMode="auto">
            <a:xfrm>
              <a:off x="9450388" y="5303838"/>
              <a:ext cx="174625" cy="222250"/>
            </a:xfrm>
            <a:custGeom>
              <a:avLst/>
              <a:gdLst>
                <a:gd name="T0" fmla="*/ 0 w 110"/>
                <a:gd name="T1" fmla="*/ 0 h 140"/>
                <a:gd name="T2" fmla="*/ 0 w 110"/>
                <a:gd name="T3" fmla="*/ 78 h 140"/>
                <a:gd name="T4" fmla="*/ 110 w 110"/>
                <a:gd name="T5" fmla="*/ 140 h 140"/>
                <a:gd name="T6" fmla="*/ 110 w 110"/>
                <a:gd name="T7" fmla="*/ 59 h 140"/>
                <a:gd name="T8" fmla="*/ 0 w 110"/>
                <a:gd name="T9" fmla="*/ 0 h 140"/>
              </a:gdLst>
              <a:ahLst/>
              <a:cxnLst>
                <a:cxn ang="0">
                  <a:pos x="T0" y="T1"/>
                </a:cxn>
                <a:cxn ang="0">
                  <a:pos x="T2" y="T3"/>
                </a:cxn>
                <a:cxn ang="0">
                  <a:pos x="T4" y="T5"/>
                </a:cxn>
                <a:cxn ang="0">
                  <a:pos x="T6" y="T7"/>
                </a:cxn>
                <a:cxn ang="0">
                  <a:pos x="T8" y="T9"/>
                </a:cxn>
              </a:cxnLst>
              <a:rect l="0" t="0" r="r" b="b"/>
              <a:pathLst>
                <a:path w="110" h="140">
                  <a:moveTo>
                    <a:pt x="0" y="0"/>
                  </a:moveTo>
                  <a:lnTo>
                    <a:pt x="0" y="78"/>
                  </a:lnTo>
                  <a:lnTo>
                    <a:pt x="110" y="140"/>
                  </a:lnTo>
                  <a:lnTo>
                    <a:pt x="110" y="59"/>
                  </a:lnTo>
                  <a:lnTo>
                    <a:pt x="0" y="0"/>
                  </a:lnTo>
                  <a:close/>
                </a:path>
              </a:pathLst>
            </a:custGeom>
            <a:solidFill>
              <a:srgbClr val="4A72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a:extLst>
                <a:ext uri="{FF2B5EF4-FFF2-40B4-BE49-F238E27FC236}">
                  <a16:creationId xmlns:a16="http://schemas.microsoft.com/office/drawing/2014/main" id="{F8FEB871-A7D6-4C58-AA89-387FC66D22B2}"/>
                </a:ext>
              </a:extLst>
            </p:cNvPr>
            <p:cNvSpPr>
              <a:spLocks/>
            </p:cNvSpPr>
            <p:nvPr/>
          </p:nvSpPr>
          <p:spPr bwMode="auto">
            <a:xfrm>
              <a:off x="8032751" y="5303838"/>
              <a:ext cx="1417638" cy="987425"/>
            </a:xfrm>
            <a:custGeom>
              <a:avLst/>
              <a:gdLst>
                <a:gd name="T0" fmla="*/ 0 w 893"/>
                <a:gd name="T1" fmla="*/ 537 h 622"/>
                <a:gd name="T2" fmla="*/ 0 w 893"/>
                <a:gd name="T3" fmla="*/ 622 h 622"/>
                <a:gd name="T4" fmla="*/ 893 w 893"/>
                <a:gd name="T5" fmla="*/ 78 h 622"/>
                <a:gd name="T6" fmla="*/ 893 w 893"/>
                <a:gd name="T7" fmla="*/ 0 h 622"/>
                <a:gd name="T8" fmla="*/ 0 w 893"/>
                <a:gd name="T9" fmla="*/ 537 h 622"/>
              </a:gdLst>
              <a:ahLst/>
              <a:cxnLst>
                <a:cxn ang="0">
                  <a:pos x="T0" y="T1"/>
                </a:cxn>
                <a:cxn ang="0">
                  <a:pos x="T2" y="T3"/>
                </a:cxn>
                <a:cxn ang="0">
                  <a:pos x="T4" y="T5"/>
                </a:cxn>
                <a:cxn ang="0">
                  <a:pos x="T6" y="T7"/>
                </a:cxn>
                <a:cxn ang="0">
                  <a:pos x="T8" y="T9"/>
                </a:cxn>
              </a:cxnLst>
              <a:rect l="0" t="0" r="r" b="b"/>
              <a:pathLst>
                <a:path w="893" h="622">
                  <a:moveTo>
                    <a:pt x="0" y="537"/>
                  </a:moveTo>
                  <a:lnTo>
                    <a:pt x="0" y="622"/>
                  </a:lnTo>
                  <a:lnTo>
                    <a:pt x="893" y="78"/>
                  </a:lnTo>
                  <a:lnTo>
                    <a:pt x="893" y="0"/>
                  </a:lnTo>
                  <a:lnTo>
                    <a:pt x="0" y="537"/>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a:extLst>
                <a:ext uri="{FF2B5EF4-FFF2-40B4-BE49-F238E27FC236}">
                  <a16:creationId xmlns:a16="http://schemas.microsoft.com/office/drawing/2014/main" id="{51CD064A-6DEE-4DA1-867C-D326AA8174F8}"/>
                </a:ext>
              </a:extLst>
            </p:cNvPr>
            <p:cNvSpPr>
              <a:spLocks/>
            </p:cNvSpPr>
            <p:nvPr/>
          </p:nvSpPr>
          <p:spPr bwMode="auto">
            <a:xfrm>
              <a:off x="7743826" y="3225801"/>
              <a:ext cx="3419475" cy="2846388"/>
            </a:xfrm>
            <a:custGeom>
              <a:avLst/>
              <a:gdLst>
                <a:gd name="T0" fmla="*/ 2061 w 2154"/>
                <a:gd name="T1" fmla="*/ 508 h 1793"/>
                <a:gd name="T2" fmla="*/ 1531 w 2154"/>
                <a:gd name="T3" fmla="*/ 826 h 1793"/>
                <a:gd name="T4" fmla="*/ 1023 w 2154"/>
                <a:gd name="T5" fmla="*/ 532 h 1793"/>
                <a:gd name="T6" fmla="*/ 1448 w 2154"/>
                <a:gd name="T7" fmla="*/ 285 h 1793"/>
                <a:gd name="T8" fmla="*/ 1448 w 2154"/>
                <a:gd name="T9" fmla="*/ 178 h 1793"/>
                <a:gd name="T10" fmla="*/ 1109 w 2154"/>
                <a:gd name="T11" fmla="*/ 375 h 1793"/>
                <a:gd name="T12" fmla="*/ 460 w 2154"/>
                <a:gd name="T13" fmla="*/ 0 h 1793"/>
                <a:gd name="T14" fmla="*/ 460 w 2154"/>
                <a:gd name="T15" fmla="*/ 107 h 1793"/>
                <a:gd name="T16" fmla="*/ 1016 w 2154"/>
                <a:gd name="T17" fmla="*/ 430 h 1793"/>
                <a:gd name="T18" fmla="*/ 933 w 2154"/>
                <a:gd name="T19" fmla="*/ 477 h 1793"/>
                <a:gd name="T20" fmla="*/ 821 w 2154"/>
                <a:gd name="T21" fmla="*/ 413 h 1793"/>
                <a:gd name="T22" fmla="*/ 821 w 2154"/>
                <a:gd name="T23" fmla="*/ 520 h 1793"/>
                <a:gd name="T24" fmla="*/ 840 w 2154"/>
                <a:gd name="T25" fmla="*/ 532 h 1793"/>
                <a:gd name="T26" fmla="*/ 719 w 2154"/>
                <a:gd name="T27" fmla="*/ 601 h 1793"/>
                <a:gd name="T28" fmla="*/ 812 w 2154"/>
                <a:gd name="T29" fmla="*/ 655 h 1793"/>
                <a:gd name="T30" fmla="*/ 933 w 2154"/>
                <a:gd name="T31" fmla="*/ 584 h 1793"/>
                <a:gd name="T32" fmla="*/ 1441 w 2154"/>
                <a:gd name="T33" fmla="*/ 879 h 1793"/>
                <a:gd name="T34" fmla="*/ 0 w 2154"/>
                <a:gd name="T35" fmla="*/ 1743 h 1793"/>
                <a:gd name="T36" fmla="*/ 95 w 2154"/>
                <a:gd name="T37" fmla="*/ 1793 h 1793"/>
                <a:gd name="T38" fmla="*/ 2154 w 2154"/>
                <a:gd name="T39" fmla="*/ 560 h 1793"/>
                <a:gd name="T40" fmla="*/ 2061 w 2154"/>
                <a:gd name="T41" fmla="*/ 508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4" h="1793">
                  <a:moveTo>
                    <a:pt x="2061" y="508"/>
                  </a:moveTo>
                  <a:lnTo>
                    <a:pt x="1531" y="826"/>
                  </a:lnTo>
                  <a:lnTo>
                    <a:pt x="1023" y="532"/>
                  </a:lnTo>
                  <a:lnTo>
                    <a:pt x="1448" y="285"/>
                  </a:lnTo>
                  <a:lnTo>
                    <a:pt x="1448" y="178"/>
                  </a:lnTo>
                  <a:lnTo>
                    <a:pt x="1109" y="375"/>
                  </a:lnTo>
                  <a:lnTo>
                    <a:pt x="460" y="0"/>
                  </a:lnTo>
                  <a:lnTo>
                    <a:pt x="460" y="107"/>
                  </a:lnTo>
                  <a:lnTo>
                    <a:pt x="1016" y="430"/>
                  </a:lnTo>
                  <a:lnTo>
                    <a:pt x="933" y="477"/>
                  </a:lnTo>
                  <a:lnTo>
                    <a:pt x="821" y="413"/>
                  </a:lnTo>
                  <a:lnTo>
                    <a:pt x="821" y="520"/>
                  </a:lnTo>
                  <a:lnTo>
                    <a:pt x="840" y="532"/>
                  </a:lnTo>
                  <a:lnTo>
                    <a:pt x="719" y="601"/>
                  </a:lnTo>
                  <a:lnTo>
                    <a:pt x="812" y="655"/>
                  </a:lnTo>
                  <a:lnTo>
                    <a:pt x="933" y="584"/>
                  </a:lnTo>
                  <a:lnTo>
                    <a:pt x="1441" y="879"/>
                  </a:lnTo>
                  <a:lnTo>
                    <a:pt x="0" y="1743"/>
                  </a:lnTo>
                  <a:lnTo>
                    <a:pt x="95" y="1793"/>
                  </a:lnTo>
                  <a:lnTo>
                    <a:pt x="2154" y="560"/>
                  </a:lnTo>
                  <a:lnTo>
                    <a:pt x="2061" y="5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a:extLst>
                <a:ext uri="{FF2B5EF4-FFF2-40B4-BE49-F238E27FC236}">
                  <a16:creationId xmlns:a16="http://schemas.microsoft.com/office/drawing/2014/main" id="{48914CAE-784E-4E81-9B22-C0F6E93C719A}"/>
                </a:ext>
              </a:extLst>
            </p:cNvPr>
            <p:cNvSpPr>
              <a:spLocks/>
            </p:cNvSpPr>
            <p:nvPr/>
          </p:nvSpPr>
          <p:spPr bwMode="auto">
            <a:xfrm>
              <a:off x="7743826" y="3225801"/>
              <a:ext cx="3419475" cy="2846388"/>
            </a:xfrm>
            <a:custGeom>
              <a:avLst/>
              <a:gdLst>
                <a:gd name="T0" fmla="*/ 2061 w 2154"/>
                <a:gd name="T1" fmla="*/ 508 h 1793"/>
                <a:gd name="T2" fmla="*/ 1531 w 2154"/>
                <a:gd name="T3" fmla="*/ 826 h 1793"/>
                <a:gd name="T4" fmla="*/ 1023 w 2154"/>
                <a:gd name="T5" fmla="*/ 532 h 1793"/>
                <a:gd name="T6" fmla="*/ 1448 w 2154"/>
                <a:gd name="T7" fmla="*/ 285 h 1793"/>
                <a:gd name="T8" fmla="*/ 1448 w 2154"/>
                <a:gd name="T9" fmla="*/ 178 h 1793"/>
                <a:gd name="T10" fmla="*/ 1109 w 2154"/>
                <a:gd name="T11" fmla="*/ 375 h 1793"/>
                <a:gd name="T12" fmla="*/ 460 w 2154"/>
                <a:gd name="T13" fmla="*/ 0 h 1793"/>
                <a:gd name="T14" fmla="*/ 460 w 2154"/>
                <a:gd name="T15" fmla="*/ 107 h 1793"/>
                <a:gd name="T16" fmla="*/ 1016 w 2154"/>
                <a:gd name="T17" fmla="*/ 430 h 1793"/>
                <a:gd name="T18" fmla="*/ 933 w 2154"/>
                <a:gd name="T19" fmla="*/ 477 h 1793"/>
                <a:gd name="T20" fmla="*/ 821 w 2154"/>
                <a:gd name="T21" fmla="*/ 413 h 1793"/>
                <a:gd name="T22" fmla="*/ 821 w 2154"/>
                <a:gd name="T23" fmla="*/ 520 h 1793"/>
                <a:gd name="T24" fmla="*/ 840 w 2154"/>
                <a:gd name="T25" fmla="*/ 532 h 1793"/>
                <a:gd name="T26" fmla="*/ 719 w 2154"/>
                <a:gd name="T27" fmla="*/ 601 h 1793"/>
                <a:gd name="T28" fmla="*/ 812 w 2154"/>
                <a:gd name="T29" fmla="*/ 655 h 1793"/>
                <a:gd name="T30" fmla="*/ 933 w 2154"/>
                <a:gd name="T31" fmla="*/ 584 h 1793"/>
                <a:gd name="T32" fmla="*/ 1441 w 2154"/>
                <a:gd name="T33" fmla="*/ 879 h 1793"/>
                <a:gd name="T34" fmla="*/ 0 w 2154"/>
                <a:gd name="T35" fmla="*/ 1743 h 1793"/>
                <a:gd name="T36" fmla="*/ 95 w 2154"/>
                <a:gd name="T37" fmla="*/ 1793 h 1793"/>
                <a:gd name="T38" fmla="*/ 2154 w 2154"/>
                <a:gd name="T39" fmla="*/ 560 h 1793"/>
                <a:gd name="T40" fmla="*/ 2061 w 2154"/>
                <a:gd name="T41" fmla="*/ 508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4" h="1793">
                  <a:moveTo>
                    <a:pt x="2061" y="508"/>
                  </a:moveTo>
                  <a:lnTo>
                    <a:pt x="1531" y="826"/>
                  </a:lnTo>
                  <a:lnTo>
                    <a:pt x="1023" y="532"/>
                  </a:lnTo>
                  <a:lnTo>
                    <a:pt x="1448" y="285"/>
                  </a:lnTo>
                  <a:lnTo>
                    <a:pt x="1448" y="178"/>
                  </a:lnTo>
                  <a:lnTo>
                    <a:pt x="1109" y="375"/>
                  </a:lnTo>
                  <a:lnTo>
                    <a:pt x="460" y="0"/>
                  </a:lnTo>
                  <a:lnTo>
                    <a:pt x="460" y="107"/>
                  </a:lnTo>
                  <a:lnTo>
                    <a:pt x="1016" y="430"/>
                  </a:lnTo>
                  <a:lnTo>
                    <a:pt x="933" y="477"/>
                  </a:lnTo>
                  <a:lnTo>
                    <a:pt x="821" y="413"/>
                  </a:lnTo>
                  <a:lnTo>
                    <a:pt x="821" y="520"/>
                  </a:lnTo>
                  <a:lnTo>
                    <a:pt x="840" y="532"/>
                  </a:lnTo>
                  <a:lnTo>
                    <a:pt x="719" y="601"/>
                  </a:lnTo>
                  <a:lnTo>
                    <a:pt x="812" y="655"/>
                  </a:lnTo>
                  <a:lnTo>
                    <a:pt x="933" y="584"/>
                  </a:lnTo>
                  <a:lnTo>
                    <a:pt x="1441" y="879"/>
                  </a:lnTo>
                  <a:lnTo>
                    <a:pt x="0" y="1743"/>
                  </a:lnTo>
                  <a:lnTo>
                    <a:pt x="95" y="1793"/>
                  </a:lnTo>
                  <a:lnTo>
                    <a:pt x="2154" y="560"/>
                  </a:lnTo>
                  <a:lnTo>
                    <a:pt x="2061" y="5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a:extLst>
                <a:ext uri="{FF2B5EF4-FFF2-40B4-BE49-F238E27FC236}">
                  <a16:creationId xmlns:a16="http://schemas.microsoft.com/office/drawing/2014/main" id="{7919141F-EB62-4AA3-BC90-FB76EAF165C5}"/>
                </a:ext>
              </a:extLst>
            </p:cNvPr>
            <p:cNvSpPr>
              <a:spLocks/>
            </p:cNvSpPr>
            <p:nvPr/>
          </p:nvSpPr>
          <p:spPr bwMode="auto">
            <a:xfrm>
              <a:off x="7705726" y="3044826"/>
              <a:ext cx="833438" cy="493713"/>
            </a:xfrm>
            <a:custGeom>
              <a:avLst/>
              <a:gdLst>
                <a:gd name="T0" fmla="*/ 0 w 525"/>
                <a:gd name="T1" fmla="*/ 147 h 311"/>
                <a:gd name="T2" fmla="*/ 242 w 525"/>
                <a:gd name="T3" fmla="*/ 0 h 311"/>
                <a:gd name="T4" fmla="*/ 525 w 525"/>
                <a:gd name="T5" fmla="*/ 166 h 311"/>
                <a:gd name="T6" fmla="*/ 282 w 525"/>
                <a:gd name="T7" fmla="*/ 311 h 311"/>
                <a:gd name="T8" fmla="*/ 0 w 525"/>
                <a:gd name="T9" fmla="*/ 147 h 311"/>
              </a:gdLst>
              <a:ahLst/>
              <a:cxnLst>
                <a:cxn ang="0">
                  <a:pos x="T0" y="T1"/>
                </a:cxn>
                <a:cxn ang="0">
                  <a:pos x="T2" y="T3"/>
                </a:cxn>
                <a:cxn ang="0">
                  <a:pos x="T4" y="T5"/>
                </a:cxn>
                <a:cxn ang="0">
                  <a:pos x="T6" y="T7"/>
                </a:cxn>
                <a:cxn ang="0">
                  <a:pos x="T8" y="T9"/>
                </a:cxn>
              </a:cxnLst>
              <a:rect l="0" t="0" r="r" b="b"/>
              <a:pathLst>
                <a:path w="525" h="311">
                  <a:moveTo>
                    <a:pt x="0" y="147"/>
                  </a:moveTo>
                  <a:lnTo>
                    <a:pt x="242" y="0"/>
                  </a:lnTo>
                  <a:lnTo>
                    <a:pt x="525" y="166"/>
                  </a:lnTo>
                  <a:lnTo>
                    <a:pt x="282" y="311"/>
                  </a:lnTo>
                  <a:lnTo>
                    <a:pt x="0" y="14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a:extLst>
                <a:ext uri="{FF2B5EF4-FFF2-40B4-BE49-F238E27FC236}">
                  <a16:creationId xmlns:a16="http://schemas.microsoft.com/office/drawing/2014/main" id="{3E42B8FB-C970-4407-BEFB-2F5AE0C1BBE0}"/>
                </a:ext>
              </a:extLst>
            </p:cNvPr>
            <p:cNvSpPr>
              <a:spLocks/>
            </p:cNvSpPr>
            <p:nvPr/>
          </p:nvSpPr>
          <p:spPr bwMode="auto">
            <a:xfrm>
              <a:off x="7705726" y="3044826"/>
              <a:ext cx="833438" cy="493713"/>
            </a:xfrm>
            <a:custGeom>
              <a:avLst/>
              <a:gdLst>
                <a:gd name="T0" fmla="*/ 0 w 525"/>
                <a:gd name="T1" fmla="*/ 147 h 311"/>
                <a:gd name="T2" fmla="*/ 242 w 525"/>
                <a:gd name="T3" fmla="*/ 0 h 311"/>
                <a:gd name="T4" fmla="*/ 525 w 525"/>
                <a:gd name="T5" fmla="*/ 166 h 311"/>
                <a:gd name="T6" fmla="*/ 282 w 525"/>
                <a:gd name="T7" fmla="*/ 311 h 311"/>
                <a:gd name="T8" fmla="*/ 0 w 525"/>
                <a:gd name="T9" fmla="*/ 147 h 311"/>
              </a:gdLst>
              <a:ahLst/>
              <a:cxnLst>
                <a:cxn ang="0">
                  <a:pos x="T0" y="T1"/>
                </a:cxn>
                <a:cxn ang="0">
                  <a:pos x="T2" y="T3"/>
                </a:cxn>
                <a:cxn ang="0">
                  <a:pos x="T4" y="T5"/>
                </a:cxn>
                <a:cxn ang="0">
                  <a:pos x="T6" y="T7"/>
                </a:cxn>
                <a:cxn ang="0">
                  <a:pos x="T8" y="T9"/>
                </a:cxn>
              </a:cxnLst>
              <a:rect l="0" t="0" r="r" b="b"/>
              <a:pathLst>
                <a:path w="525" h="311">
                  <a:moveTo>
                    <a:pt x="0" y="147"/>
                  </a:moveTo>
                  <a:lnTo>
                    <a:pt x="242" y="0"/>
                  </a:lnTo>
                  <a:lnTo>
                    <a:pt x="525" y="166"/>
                  </a:lnTo>
                  <a:lnTo>
                    <a:pt x="282" y="311"/>
                  </a:lnTo>
                  <a:lnTo>
                    <a:pt x="0" y="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a:extLst>
                <a:ext uri="{FF2B5EF4-FFF2-40B4-BE49-F238E27FC236}">
                  <a16:creationId xmlns:a16="http://schemas.microsoft.com/office/drawing/2014/main" id="{D3C25D21-F09D-4AF4-BC0F-9BC0E13B63F6}"/>
                </a:ext>
              </a:extLst>
            </p:cNvPr>
            <p:cNvSpPr>
              <a:spLocks/>
            </p:cNvSpPr>
            <p:nvPr/>
          </p:nvSpPr>
          <p:spPr bwMode="auto">
            <a:xfrm>
              <a:off x="7705726" y="3278188"/>
              <a:ext cx="447675" cy="430213"/>
            </a:xfrm>
            <a:custGeom>
              <a:avLst/>
              <a:gdLst>
                <a:gd name="T0" fmla="*/ 0 w 282"/>
                <a:gd name="T1" fmla="*/ 109 h 271"/>
                <a:gd name="T2" fmla="*/ 282 w 282"/>
                <a:gd name="T3" fmla="*/ 271 h 271"/>
                <a:gd name="T4" fmla="*/ 282 w 282"/>
                <a:gd name="T5" fmla="*/ 164 h 271"/>
                <a:gd name="T6" fmla="*/ 0 w 282"/>
                <a:gd name="T7" fmla="*/ 0 h 271"/>
                <a:gd name="T8" fmla="*/ 0 w 282"/>
                <a:gd name="T9" fmla="*/ 109 h 271"/>
              </a:gdLst>
              <a:ahLst/>
              <a:cxnLst>
                <a:cxn ang="0">
                  <a:pos x="T0" y="T1"/>
                </a:cxn>
                <a:cxn ang="0">
                  <a:pos x="T2" y="T3"/>
                </a:cxn>
                <a:cxn ang="0">
                  <a:pos x="T4" y="T5"/>
                </a:cxn>
                <a:cxn ang="0">
                  <a:pos x="T6" y="T7"/>
                </a:cxn>
                <a:cxn ang="0">
                  <a:pos x="T8" y="T9"/>
                </a:cxn>
              </a:cxnLst>
              <a:rect l="0" t="0" r="r" b="b"/>
              <a:pathLst>
                <a:path w="282" h="271">
                  <a:moveTo>
                    <a:pt x="0" y="109"/>
                  </a:moveTo>
                  <a:lnTo>
                    <a:pt x="282" y="271"/>
                  </a:lnTo>
                  <a:lnTo>
                    <a:pt x="282" y="164"/>
                  </a:lnTo>
                  <a:lnTo>
                    <a:pt x="0" y="0"/>
                  </a:lnTo>
                  <a:lnTo>
                    <a:pt x="0" y="109"/>
                  </a:lnTo>
                  <a:close/>
                </a:path>
              </a:pathLst>
            </a:custGeom>
            <a:solidFill>
              <a:srgbClr val="7798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a:extLst>
                <a:ext uri="{FF2B5EF4-FFF2-40B4-BE49-F238E27FC236}">
                  <a16:creationId xmlns:a16="http://schemas.microsoft.com/office/drawing/2014/main" id="{EE9D7818-9FA0-4063-A6D3-166BE9151F19}"/>
                </a:ext>
              </a:extLst>
            </p:cNvPr>
            <p:cNvSpPr>
              <a:spLocks/>
            </p:cNvSpPr>
            <p:nvPr/>
          </p:nvSpPr>
          <p:spPr bwMode="auto">
            <a:xfrm>
              <a:off x="8153401" y="3308351"/>
              <a:ext cx="385763" cy="400050"/>
            </a:xfrm>
            <a:custGeom>
              <a:avLst/>
              <a:gdLst>
                <a:gd name="T0" fmla="*/ 0 w 243"/>
                <a:gd name="T1" fmla="*/ 145 h 252"/>
                <a:gd name="T2" fmla="*/ 243 w 243"/>
                <a:gd name="T3" fmla="*/ 0 h 252"/>
                <a:gd name="T4" fmla="*/ 243 w 243"/>
                <a:gd name="T5" fmla="*/ 109 h 252"/>
                <a:gd name="T6" fmla="*/ 0 w 243"/>
                <a:gd name="T7" fmla="*/ 252 h 252"/>
                <a:gd name="T8" fmla="*/ 0 w 243"/>
                <a:gd name="T9" fmla="*/ 145 h 252"/>
              </a:gdLst>
              <a:ahLst/>
              <a:cxnLst>
                <a:cxn ang="0">
                  <a:pos x="T0" y="T1"/>
                </a:cxn>
                <a:cxn ang="0">
                  <a:pos x="T2" y="T3"/>
                </a:cxn>
                <a:cxn ang="0">
                  <a:pos x="T4" y="T5"/>
                </a:cxn>
                <a:cxn ang="0">
                  <a:pos x="T6" y="T7"/>
                </a:cxn>
                <a:cxn ang="0">
                  <a:pos x="T8" y="T9"/>
                </a:cxn>
              </a:cxnLst>
              <a:rect l="0" t="0" r="r" b="b"/>
              <a:pathLst>
                <a:path w="243" h="252">
                  <a:moveTo>
                    <a:pt x="0" y="145"/>
                  </a:moveTo>
                  <a:lnTo>
                    <a:pt x="243" y="0"/>
                  </a:lnTo>
                  <a:lnTo>
                    <a:pt x="243" y="109"/>
                  </a:lnTo>
                  <a:lnTo>
                    <a:pt x="0" y="252"/>
                  </a:lnTo>
                  <a:lnTo>
                    <a:pt x="0" y="145"/>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a:extLst>
                <a:ext uri="{FF2B5EF4-FFF2-40B4-BE49-F238E27FC236}">
                  <a16:creationId xmlns:a16="http://schemas.microsoft.com/office/drawing/2014/main" id="{E08D31B8-8953-43C2-8353-D89F6F4E497D}"/>
                </a:ext>
              </a:extLst>
            </p:cNvPr>
            <p:cNvSpPr>
              <a:spLocks/>
            </p:cNvSpPr>
            <p:nvPr/>
          </p:nvSpPr>
          <p:spPr bwMode="auto">
            <a:xfrm>
              <a:off x="7758113" y="1419226"/>
              <a:ext cx="395288" cy="2085975"/>
            </a:xfrm>
            <a:custGeom>
              <a:avLst/>
              <a:gdLst>
                <a:gd name="T0" fmla="*/ 0 w 249"/>
                <a:gd name="T1" fmla="*/ 1171 h 1314"/>
                <a:gd name="T2" fmla="*/ 249 w 249"/>
                <a:gd name="T3" fmla="*/ 1314 h 1314"/>
                <a:gd name="T4" fmla="*/ 247 w 249"/>
                <a:gd name="T5" fmla="*/ 145 h 1314"/>
                <a:gd name="T6" fmla="*/ 0 w 249"/>
                <a:gd name="T7" fmla="*/ 0 h 1314"/>
                <a:gd name="T8" fmla="*/ 0 w 249"/>
                <a:gd name="T9" fmla="*/ 1171 h 1314"/>
              </a:gdLst>
              <a:ahLst/>
              <a:cxnLst>
                <a:cxn ang="0">
                  <a:pos x="T0" y="T1"/>
                </a:cxn>
                <a:cxn ang="0">
                  <a:pos x="T2" y="T3"/>
                </a:cxn>
                <a:cxn ang="0">
                  <a:pos x="T4" y="T5"/>
                </a:cxn>
                <a:cxn ang="0">
                  <a:pos x="T6" y="T7"/>
                </a:cxn>
                <a:cxn ang="0">
                  <a:pos x="T8" y="T9"/>
                </a:cxn>
              </a:cxnLst>
              <a:rect l="0" t="0" r="r" b="b"/>
              <a:pathLst>
                <a:path w="249" h="1314">
                  <a:moveTo>
                    <a:pt x="0" y="1171"/>
                  </a:moveTo>
                  <a:lnTo>
                    <a:pt x="249" y="1314"/>
                  </a:lnTo>
                  <a:lnTo>
                    <a:pt x="247" y="145"/>
                  </a:lnTo>
                  <a:lnTo>
                    <a:pt x="0" y="0"/>
                  </a:lnTo>
                  <a:lnTo>
                    <a:pt x="0" y="117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a:extLst>
                <a:ext uri="{FF2B5EF4-FFF2-40B4-BE49-F238E27FC236}">
                  <a16:creationId xmlns:a16="http://schemas.microsoft.com/office/drawing/2014/main" id="{8369194E-644E-4072-A712-15CDCE733646}"/>
                </a:ext>
              </a:extLst>
            </p:cNvPr>
            <p:cNvSpPr>
              <a:spLocks/>
            </p:cNvSpPr>
            <p:nvPr/>
          </p:nvSpPr>
          <p:spPr bwMode="auto">
            <a:xfrm>
              <a:off x="8150226" y="1457326"/>
              <a:ext cx="331788" cy="2047875"/>
            </a:xfrm>
            <a:custGeom>
              <a:avLst/>
              <a:gdLst>
                <a:gd name="T0" fmla="*/ 0 w 209"/>
                <a:gd name="T1" fmla="*/ 121 h 1290"/>
                <a:gd name="T2" fmla="*/ 209 w 209"/>
                <a:gd name="T3" fmla="*/ 0 h 1290"/>
                <a:gd name="T4" fmla="*/ 209 w 209"/>
                <a:gd name="T5" fmla="*/ 1168 h 1290"/>
                <a:gd name="T6" fmla="*/ 2 w 209"/>
                <a:gd name="T7" fmla="*/ 1290 h 1290"/>
                <a:gd name="T8" fmla="*/ 0 w 209"/>
                <a:gd name="T9" fmla="*/ 121 h 1290"/>
              </a:gdLst>
              <a:ahLst/>
              <a:cxnLst>
                <a:cxn ang="0">
                  <a:pos x="T0" y="T1"/>
                </a:cxn>
                <a:cxn ang="0">
                  <a:pos x="T2" y="T3"/>
                </a:cxn>
                <a:cxn ang="0">
                  <a:pos x="T4" y="T5"/>
                </a:cxn>
                <a:cxn ang="0">
                  <a:pos x="T6" y="T7"/>
                </a:cxn>
                <a:cxn ang="0">
                  <a:pos x="T8" y="T9"/>
                </a:cxn>
              </a:cxnLst>
              <a:rect l="0" t="0" r="r" b="b"/>
              <a:pathLst>
                <a:path w="209" h="1290">
                  <a:moveTo>
                    <a:pt x="0" y="121"/>
                  </a:moveTo>
                  <a:lnTo>
                    <a:pt x="209" y="0"/>
                  </a:lnTo>
                  <a:lnTo>
                    <a:pt x="209" y="1168"/>
                  </a:lnTo>
                  <a:lnTo>
                    <a:pt x="2" y="1290"/>
                  </a:lnTo>
                  <a:lnTo>
                    <a:pt x="0" y="12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a:extLst>
                <a:ext uri="{FF2B5EF4-FFF2-40B4-BE49-F238E27FC236}">
                  <a16:creationId xmlns:a16="http://schemas.microsoft.com/office/drawing/2014/main" id="{568F9102-A005-4DAE-A640-5AB5A3ECA8FE}"/>
                </a:ext>
              </a:extLst>
            </p:cNvPr>
            <p:cNvSpPr>
              <a:spLocks/>
            </p:cNvSpPr>
            <p:nvPr/>
          </p:nvSpPr>
          <p:spPr bwMode="auto">
            <a:xfrm>
              <a:off x="8150226" y="1457326"/>
              <a:ext cx="331788" cy="2047875"/>
            </a:xfrm>
            <a:custGeom>
              <a:avLst/>
              <a:gdLst>
                <a:gd name="T0" fmla="*/ 0 w 209"/>
                <a:gd name="T1" fmla="*/ 121 h 1290"/>
                <a:gd name="T2" fmla="*/ 209 w 209"/>
                <a:gd name="T3" fmla="*/ 0 h 1290"/>
                <a:gd name="T4" fmla="*/ 209 w 209"/>
                <a:gd name="T5" fmla="*/ 1168 h 1290"/>
                <a:gd name="T6" fmla="*/ 2 w 209"/>
                <a:gd name="T7" fmla="*/ 1290 h 1290"/>
                <a:gd name="T8" fmla="*/ 0 w 209"/>
                <a:gd name="T9" fmla="*/ 121 h 1290"/>
              </a:gdLst>
              <a:ahLst/>
              <a:cxnLst>
                <a:cxn ang="0">
                  <a:pos x="T0" y="T1"/>
                </a:cxn>
                <a:cxn ang="0">
                  <a:pos x="T2" y="T3"/>
                </a:cxn>
                <a:cxn ang="0">
                  <a:pos x="T4" y="T5"/>
                </a:cxn>
                <a:cxn ang="0">
                  <a:pos x="T6" y="T7"/>
                </a:cxn>
                <a:cxn ang="0">
                  <a:pos x="T8" y="T9"/>
                </a:cxn>
              </a:cxnLst>
              <a:rect l="0" t="0" r="r" b="b"/>
              <a:pathLst>
                <a:path w="209" h="1290">
                  <a:moveTo>
                    <a:pt x="0" y="121"/>
                  </a:moveTo>
                  <a:lnTo>
                    <a:pt x="209" y="0"/>
                  </a:lnTo>
                  <a:lnTo>
                    <a:pt x="209" y="1168"/>
                  </a:lnTo>
                  <a:lnTo>
                    <a:pt x="2" y="1290"/>
                  </a:lnTo>
                  <a:lnTo>
                    <a:pt x="0" y="1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a:extLst>
                <a:ext uri="{FF2B5EF4-FFF2-40B4-BE49-F238E27FC236}">
                  <a16:creationId xmlns:a16="http://schemas.microsoft.com/office/drawing/2014/main" id="{444C6420-00AF-4054-92C3-18CA4FE28B76}"/>
                </a:ext>
              </a:extLst>
            </p:cNvPr>
            <p:cNvSpPr>
              <a:spLocks/>
            </p:cNvSpPr>
            <p:nvPr/>
          </p:nvSpPr>
          <p:spPr bwMode="auto">
            <a:xfrm>
              <a:off x="7758113" y="1233488"/>
              <a:ext cx="723900" cy="415925"/>
            </a:xfrm>
            <a:custGeom>
              <a:avLst/>
              <a:gdLst>
                <a:gd name="T0" fmla="*/ 0 w 456"/>
                <a:gd name="T1" fmla="*/ 117 h 262"/>
                <a:gd name="T2" fmla="*/ 207 w 456"/>
                <a:gd name="T3" fmla="*/ 0 h 262"/>
                <a:gd name="T4" fmla="*/ 456 w 456"/>
                <a:gd name="T5" fmla="*/ 141 h 262"/>
                <a:gd name="T6" fmla="*/ 247 w 456"/>
                <a:gd name="T7" fmla="*/ 262 h 262"/>
                <a:gd name="T8" fmla="*/ 12 w 456"/>
                <a:gd name="T9" fmla="*/ 124 h 262"/>
                <a:gd name="T10" fmla="*/ 0 w 456"/>
                <a:gd name="T11" fmla="*/ 117 h 262"/>
              </a:gdLst>
              <a:ahLst/>
              <a:cxnLst>
                <a:cxn ang="0">
                  <a:pos x="T0" y="T1"/>
                </a:cxn>
                <a:cxn ang="0">
                  <a:pos x="T2" y="T3"/>
                </a:cxn>
                <a:cxn ang="0">
                  <a:pos x="T4" y="T5"/>
                </a:cxn>
                <a:cxn ang="0">
                  <a:pos x="T6" y="T7"/>
                </a:cxn>
                <a:cxn ang="0">
                  <a:pos x="T8" y="T9"/>
                </a:cxn>
                <a:cxn ang="0">
                  <a:pos x="T10" y="T11"/>
                </a:cxn>
              </a:cxnLst>
              <a:rect l="0" t="0" r="r" b="b"/>
              <a:pathLst>
                <a:path w="456" h="262">
                  <a:moveTo>
                    <a:pt x="0" y="117"/>
                  </a:moveTo>
                  <a:lnTo>
                    <a:pt x="207" y="0"/>
                  </a:lnTo>
                  <a:lnTo>
                    <a:pt x="456" y="141"/>
                  </a:lnTo>
                  <a:lnTo>
                    <a:pt x="247" y="262"/>
                  </a:lnTo>
                  <a:lnTo>
                    <a:pt x="12" y="124"/>
                  </a:lnTo>
                  <a:lnTo>
                    <a:pt x="0" y="117"/>
                  </a:lnTo>
                  <a:close/>
                </a:path>
              </a:pathLst>
            </a:custGeom>
            <a:solidFill>
              <a:srgbClr val="819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a:extLst>
                <a:ext uri="{FF2B5EF4-FFF2-40B4-BE49-F238E27FC236}">
                  <a16:creationId xmlns:a16="http://schemas.microsoft.com/office/drawing/2014/main" id="{DBCA2C34-790F-49F9-A0BD-AB1A2D426B1B}"/>
                </a:ext>
              </a:extLst>
            </p:cNvPr>
            <p:cNvSpPr>
              <a:spLocks/>
            </p:cNvSpPr>
            <p:nvPr/>
          </p:nvSpPr>
          <p:spPr bwMode="auto">
            <a:xfrm>
              <a:off x="7796213" y="1490663"/>
              <a:ext cx="128588" cy="263525"/>
            </a:xfrm>
            <a:custGeom>
              <a:avLst/>
              <a:gdLst>
                <a:gd name="T0" fmla="*/ 81 w 81"/>
                <a:gd name="T1" fmla="*/ 166 h 166"/>
                <a:gd name="T2" fmla="*/ 0 w 81"/>
                <a:gd name="T3" fmla="*/ 119 h 166"/>
                <a:gd name="T4" fmla="*/ 0 w 81"/>
                <a:gd name="T5" fmla="*/ 0 h 166"/>
                <a:gd name="T6" fmla="*/ 81 w 81"/>
                <a:gd name="T7" fmla="*/ 47 h 166"/>
                <a:gd name="T8" fmla="*/ 81 w 81"/>
                <a:gd name="T9" fmla="*/ 166 h 166"/>
              </a:gdLst>
              <a:ahLst/>
              <a:cxnLst>
                <a:cxn ang="0">
                  <a:pos x="T0" y="T1"/>
                </a:cxn>
                <a:cxn ang="0">
                  <a:pos x="T2" y="T3"/>
                </a:cxn>
                <a:cxn ang="0">
                  <a:pos x="T4" y="T5"/>
                </a:cxn>
                <a:cxn ang="0">
                  <a:pos x="T6" y="T7"/>
                </a:cxn>
                <a:cxn ang="0">
                  <a:pos x="T8" y="T9"/>
                </a:cxn>
              </a:cxnLst>
              <a:rect l="0" t="0" r="r" b="b"/>
              <a:pathLst>
                <a:path w="81" h="166">
                  <a:moveTo>
                    <a:pt x="81" y="166"/>
                  </a:moveTo>
                  <a:lnTo>
                    <a:pt x="0" y="119"/>
                  </a:lnTo>
                  <a:lnTo>
                    <a:pt x="0" y="0"/>
                  </a:lnTo>
                  <a:lnTo>
                    <a:pt x="81" y="47"/>
                  </a:lnTo>
                  <a:lnTo>
                    <a:pt x="81"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a:extLst>
                <a:ext uri="{FF2B5EF4-FFF2-40B4-BE49-F238E27FC236}">
                  <a16:creationId xmlns:a16="http://schemas.microsoft.com/office/drawing/2014/main" id="{A2E6FEB8-E957-4097-8D9B-260388D781D1}"/>
                </a:ext>
              </a:extLst>
            </p:cNvPr>
            <p:cNvSpPr>
              <a:spLocks/>
            </p:cNvSpPr>
            <p:nvPr/>
          </p:nvSpPr>
          <p:spPr bwMode="auto">
            <a:xfrm>
              <a:off x="7796213" y="1490663"/>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a:extLst>
                <a:ext uri="{FF2B5EF4-FFF2-40B4-BE49-F238E27FC236}">
                  <a16:creationId xmlns:a16="http://schemas.microsoft.com/office/drawing/2014/main" id="{2CC5F673-6EE1-4663-B147-B12E15048D7B}"/>
                </a:ext>
              </a:extLst>
            </p:cNvPr>
            <p:cNvSpPr>
              <a:spLocks/>
            </p:cNvSpPr>
            <p:nvPr/>
          </p:nvSpPr>
          <p:spPr bwMode="auto">
            <a:xfrm>
              <a:off x="7796213" y="1724026"/>
              <a:ext cx="128588" cy="265113"/>
            </a:xfrm>
            <a:custGeom>
              <a:avLst/>
              <a:gdLst>
                <a:gd name="T0" fmla="*/ 81 w 81"/>
                <a:gd name="T1" fmla="*/ 167 h 167"/>
                <a:gd name="T2" fmla="*/ 0 w 81"/>
                <a:gd name="T3" fmla="*/ 119 h 167"/>
                <a:gd name="T4" fmla="*/ 0 w 81"/>
                <a:gd name="T5" fmla="*/ 0 h 167"/>
                <a:gd name="T6" fmla="*/ 81 w 81"/>
                <a:gd name="T7" fmla="*/ 48 h 167"/>
                <a:gd name="T8" fmla="*/ 81 w 81"/>
                <a:gd name="T9" fmla="*/ 167 h 167"/>
              </a:gdLst>
              <a:ahLst/>
              <a:cxnLst>
                <a:cxn ang="0">
                  <a:pos x="T0" y="T1"/>
                </a:cxn>
                <a:cxn ang="0">
                  <a:pos x="T2" y="T3"/>
                </a:cxn>
                <a:cxn ang="0">
                  <a:pos x="T4" y="T5"/>
                </a:cxn>
                <a:cxn ang="0">
                  <a:pos x="T6" y="T7"/>
                </a:cxn>
                <a:cxn ang="0">
                  <a:pos x="T8" y="T9"/>
                </a:cxn>
              </a:cxnLst>
              <a:rect l="0" t="0" r="r" b="b"/>
              <a:pathLst>
                <a:path w="81" h="167">
                  <a:moveTo>
                    <a:pt x="81" y="167"/>
                  </a:moveTo>
                  <a:lnTo>
                    <a:pt x="0" y="119"/>
                  </a:lnTo>
                  <a:lnTo>
                    <a:pt x="0" y="0"/>
                  </a:lnTo>
                  <a:lnTo>
                    <a:pt x="81" y="48"/>
                  </a:lnTo>
                  <a:lnTo>
                    <a:pt x="81"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a:extLst>
                <a:ext uri="{FF2B5EF4-FFF2-40B4-BE49-F238E27FC236}">
                  <a16:creationId xmlns:a16="http://schemas.microsoft.com/office/drawing/2014/main" id="{BFB50A10-0687-4459-A7FA-075A9915317F}"/>
                </a:ext>
              </a:extLst>
            </p:cNvPr>
            <p:cNvSpPr>
              <a:spLocks/>
            </p:cNvSpPr>
            <p:nvPr/>
          </p:nvSpPr>
          <p:spPr bwMode="auto">
            <a:xfrm>
              <a:off x="7796213" y="1724026"/>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1">
              <a:extLst>
                <a:ext uri="{FF2B5EF4-FFF2-40B4-BE49-F238E27FC236}">
                  <a16:creationId xmlns:a16="http://schemas.microsoft.com/office/drawing/2014/main" id="{6C3E385C-876E-4627-91A5-FF11198259EA}"/>
                </a:ext>
              </a:extLst>
            </p:cNvPr>
            <p:cNvSpPr>
              <a:spLocks/>
            </p:cNvSpPr>
            <p:nvPr/>
          </p:nvSpPr>
          <p:spPr bwMode="auto">
            <a:xfrm>
              <a:off x="7796213" y="1954213"/>
              <a:ext cx="128588" cy="263525"/>
            </a:xfrm>
            <a:custGeom>
              <a:avLst/>
              <a:gdLst>
                <a:gd name="T0" fmla="*/ 81 w 81"/>
                <a:gd name="T1" fmla="*/ 166 h 166"/>
                <a:gd name="T2" fmla="*/ 0 w 81"/>
                <a:gd name="T3" fmla="*/ 121 h 166"/>
                <a:gd name="T4" fmla="*/ 0 w 81"/>
                <a:gd name="T5" fmla="*/ 0 h 166"/>
                <a:gd name="T6" fmla="*/ 81 w 81"/>
                <a:gd name="T7" fmla="*/ 48 h 166"/>
                <a:gd name="T8" fmla="*/ 81 w 81"/>
                <a:gd name="T9" fmla="*/ 166 h 166"/>
              </a:gdLst>
              <a:ahLst/>
              <a:cxnLst>
                <a:cxn ang="0">
                  <a:pos x="T0" y="T1"/>
                </a:cxn>
                <a:cxn ang="0">
                  <a:pos x="T2" y="T3"/>
                </a:cxn>
                <a:cxn ang="0">
                  <a:pos x="T4" y="T5"/>
                </a:cxn>
                <a:cxn ang="0">
                  <a:pos x="T6" y="T7"/>
                </a:cxn>
                <a:cxn ang="0">
                  <a:pos x="T8" y="T9"/>
                </a:cxn>
              </a:cxnLst>
              <a:rect l="0" t="0" r="r" b="b"/>
              <a:pathLst>
                <a:path w="81" h="166">
                  <a:moveTo>
                    <a:pt x="81" y="166"/>
                  </a:moveTo>
                  <a:lnTo>
                    <a:pt x="0" y="121"/>
                  </a:lnTo>
                  <a:lnTo>
                    <a:pt x="0" y="0"/>
                  </a:lnTo>
                  <a:lnTo>
                    <a:pt x="81" y="48"/>
                  </a:lnTo>
                  <a:lnTo>
                    <a:pt x="81"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2">
              <a:extLst>
                <a:ext uri="{FF2B5EF4-FFF2-40B4-BE49-F238E27FC236}">
                  <a16:creationId xmlns:a16="http://schemas.microsoft.com/office/drawing/2014/main" id="{D8D911E1-1CDE-4C1C-AB19-467C3757530F}"/>
                </a:ext>
              </a:extLst>
            </p:cNvPr>
            <p:cNvSpPr>
              <a:spLocks/>
            </p:cNvSpPr>
            <p:nvPr/>
          </p:nvSpPr>
          <p:spPr bwMode="auto">
            <a:xfrm>
              <a:off x="7796213" y="1954213"/>
              <a:ext cx="19050" cy="192088"/>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3">
              <a:extLst>
                <a:ext uri="{FF2B5EF4-FFF2-40B4-BE49-F238E27FC236}">
                  <a16:creationId xmlns:a16="http://schemas.microsoft.com/office/drawing/2014/main" id="{7BDE7724-EF08-49E7-9E57-113BAD210EE0}"/>
                </a:ext>
              </a:extLst>
            </p:cNvPr>
            <p:cNvSpPr>
              <a:spLocks/>
            </p:cNvSpPr>
            <p:nvPr/>
          </p:nvSpPr>
          <p:spPr bwMode="auto">
            <a:xfrm>
              <a:off x="7796213" y="2187576"/>
              <a:ext cx="128588" cy="265113"/>
            </a:xfrm>
            <a:custGeom>
              <a:avLst/>
              <a:gdLst>
                <a:gd name="T0" fmla="*/ 81 w 81"/>
                <a:gd name="T1" fmla="*/ 167 h 167"/>
                <a:gd name="T2" fmla="*/ 0 w 81"/>
                <a:gd name="T3" fmla="*/ 119 h 167"/>
                <a:gd name="T4" fmla="*/ 0 w 81"/>
                <a:gd name="T5" fmla="*/ 0 h 167"/>
                <a:gd name="T6" fmla="*/ 81 w 81"/>
                <a:gd name="T7" fmla="*/ 48 h 167"/>
                <a:gd name="T8" fmla="*/ 81 w 81"/>
                <a:gd name="T9" fmla="*/ 167 h 167"/>
              </a:gdLst>
              <a:ahLst/>
              <a:cxnLst>
                <a:cxn ang="0">
                  <a:pos x="T0" y="T1"/>
                </a:cxn>
                <a:cxn ang="0">
                  <a:pos x="T2" y="T3"/>
                </a:cxn>
                <a:cxn ang="0">
                  <a:pos x="T4" y="T5"/>
                </a:cxn>
                <a:cxn ang="0">
                  <a:pos x="T6" y="T7"/>
                </a:cxn>
                <a:cxn ang="0">
                  <a:pos x="T8" y="T9"/>
                </a:cxn>
              </a:cxnLst>
              <a:rect l="0" t="0" r="r" b="b"/>
              <a:pathLst>
                <a:path w="81" h="167">
                  <a:moveTo>
                    <a:pt x="81" y="167"/>
                  </a:moveTo>
                  <a:lnTo>
                    <a:pt x="0" y="119"/>
                  </a:lnTo>
                  <a:lnTo>
                    <a:pt x="0" y="0"/>
                  </a:lnTo>
                  <a:lnTo>
                    <a:pt x="81" y="48"/>
                  </a:lnTo>
                  <a:lnTo>
                    <a:pt x="81"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4">
              <a:extLst>
                <a:ext uri="{FF2B5EF4-FFF2-40B4-BE49-F238E27FC236}">
                  <a16:creationId xmlns:a16="http://schemas.microsoft.com/office/drawing/2014/main" id="{73FC47F4-E350-4BDB-8588-C88DAC2AA96D}"/>
                </a:ext>
              </a:extLst>
            </p:cNvPr>
            <p:cNvSpPr>
              <a:spLocks/>
            </p:cNvSpPr>
            <p:nvPr/>
          </p:nvSpPr>
          <p:spPr bwMode="auto">
            <a:xfrm>
              <a:off x="7796213" y="2187576"/>
              <a:ext cx="19050" cy="188913"/>
            </a:xfrm>
            <a:custGeom>
              <a:avLst/>
              <a:gdLst>
                <a:gd name="T0" fmla="*/ 12 w 12"/>
                <a:gd name="T1" fmla="*/ 112 h 119"/>
                <a:gd name="T2" fmla="*/ 0 w 12"/>
                <a:gd name="T3" fmla="*/ 119 h 119"/>
                <a:gd name="T4" fmla="*/ 0 w 12"/>
                <a:gd name="T5" fmla="*/ 0 h 119"/>
                <a:gd name="T6" fmla="*/ 12 w 12"/>
                <a:gd name="T7" fmla="*/ 8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8"/>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5">
              <a:extLst>
                <a:ext uri="{FF2B5EF4-FFF2-40B4-BE49-F238E27FC236}">
                  <a16:creationId xmlns:a16="http://schemas.microsoft.com/office/drawing/2014/main" id="{B03235CE-CAE9-4B5D-ABF8-E8387E9C50BD}"/>
                </a:ext>
              </a:extLst>
            </p:cNvPr>
            <p:cNvSpPr>
              <a:spLocks/>
            </p:cNvSpPr>
            <p:nvPr/>
          </p:nvSpPr>
          <p:spPr bwMode="auto">
            <a:xfrm>
              <a:off x="7958138" y="1581151"/>
              <a:ext cx="52388" cy="222250"/>
            </a:xfrm>
            <a:custGeom>
              <a:avLst/>
              <a:gdLst>
                <a:gd name="T0" fmla="*/ 33 w 33"/>
                <a:gd name="T1" fmla="*/ 140 h 140"/>
                <a:gd name="T2" fmla="*/ 0 w 33"/>
                <a:gd name="T3" fmla="*/ 121 h 140"/>
                <a:gd name="T4" fmla="*/ 0 w 33"/>
                <a:gd name="T5" fmla="*/ 0 h 140"/>
                <a:gd name="T6" fmla="*/ 33 w 33"/>
                <a:gd name="T7" fmla="*/ 21 h 140"/>
                <a:gd name="T8" fmla="*/ 33 w 33"/>
                <a:gd name="T9" fmla="*/ 140 h 140"/>
              </a:gdLst>
              <a:ahLst/>
              <a:cxnLst>
                <a:cxn ang="0">
                  <a:pos x="T0" y="T1"/>
                </a:cxn>
                <a:cxn ang="0">
                  <a:pos x="T2" y="T3"/>
                </a:cxn>
                <a:cxn ang="0">
                  <a:pos x="T4" y="T5"/>
                </a:cxn>
                <a:cxn ang="0">
                  <a:pos x="T6" y="T7"/>
                </a:cxn>
                <a:cxn ang="0">
                  <a:pos x="T8" y="T9"/>
                </a:cxn>
              </a:cxnLst>
              <a:rect l="0" t="0" r="r" b="b"/>
              <a:pathLst>
                <a:path w="33" h="140">
                  <a:moveTo>
                    <a:pt x="33" y="140"/>
                  </a:moveTo>
                  <a:lnTo>
                    <a:pt x="0" y="121"/>
                  </a:lnTo>
                  <a:lnTo>
                    <a:pt x="0" y="0"/>
                  </a:lnTo>
                  <a:lnTo>
                    <a:pt x="33" y="21"/>
                  </a:lnTo>
                  <a:lnTo>
                    <a:pt x="33"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6">
              <a:extLst>
                <a:ext uri="{FF2B5EF4-FFF2-40B4-BE49-F238E27FC236}">
                  <a16:creationId xmlns:a16="http://schemas.microsoft.com/office/drawing/2014/main" id="{10469E13-2BDB-4DE1-8096-A9D9D5E9ABD5}"/>
                </a:ext>
              </a:extLst>
            </p:cNvPr>
            <p:cNvSpPr>
              <a:spLocks/>
            </p:cNvSpPr>
            <p:nvPr/>
          </p:nvSpPr>
          <p:spPr bwMode="auto">
            <a:xfrm>
              <a:off x="7958138" y="1581151"/>
              <a:ext cx="19050" cy="192088"/>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7">
              <a:extLst>
                <a:ext uri="{FF2B5EF4-FFF2-40B4-BE49-F238E27FC236}">
                  <a16:creationId xmlns:a16="http://schemas.microsoft.com/office/drawing/2014/main" id="{E3ED3550-8A74-4F95-BD0B-414BF68CA6D2}"/>
                </a:ext>
              </a:extLst>
            </p:cNvPr>
            <p:cNvSpPr>
              <a:spLocks/>
            </p:cNvSpPr>
            <p:nvPr/>
          </p:nvSpPr>
          <p:spPr bwMode="auto">
            <a:xfrm>
              <a:off x="7958138" y="1814513"/>
              <a:ext cx="52388" cy="222250"/>
            </a:xfrm>
            <a:custGeom>
              <a:avLst/>
              <a:gdLst>
                <a:gd name="T0" fmla="*/ 33 w 33"/>
                <a:gd name="T1" fmla="*/ 140 h 140"/>
                <a:gd name="T2" fmla="*/ 0 w 33"/>
                <a:gd name="T3" fmla="*/ 119 h 140"/>
                <a:gd name="T4" fmla="*/ 0 w 33"/>
                <a:gd name="T5" fmla="*/ 0 h 140"/>
                <a:gd name="T6" fmla="*/ 33 w 33"/>
                <a:gd name="T7" fmla="*/ 22 h 140"/>
                <a:gd name="T8" fmla="*/ 33 w 33"/>
                <a:gd name="T9" fmla="*/ 140 h 140"/>
              </a:gdLst>
              <a:ahLst/>
              <a:cxnLst>
                <a:cxn ang="0">
                  <a:pos x="T0" y="T1"/>
                </a:cxn>
                <a:cxn ang="0">
                  <a:pos x="T2" y="T3"/>
                </a:cxn>
                <a:cxn ang="0">
                  <a:pos x="T4" y="T5"/>
                </a:cxn>
                <a:cxn ang="0">
                  <a:pos x="T6" y="T7"/>
                </a:cxn>
                <a:cxn ang="0">
                  <a:pos x="T8" y="T9"/>
                </a:cxn>
              </a:cxnLst>
              <a:rect l="0" t="0" r="r" b="b"/>
              <a:pathLst>
                <a:path w="33" h="140">
                  <a:moveTo>
                    <a:pt x="33" y="140"/>
                  </a:moveTo>
                  <a:lnTo>
                    <a:pt x="0" y="119"/>
                  </a:lnTo>
                  <a:lnTo>
                    <a:pt x="0" y="0"/>
                  </a:lnTo>
                  <a:lnTo>
                    <a:pt x="33" y="22"/>
                  </a:lnTo>
                  <a:lnTo>
                    <a:pt x="33"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8">
              <a:extLst>
                <a:ext uri="{FF2B5EF4-FFF2-40B4-BE49-F238E27FC236}">
                  <a16:creationId xmlns:a16="http://schemas.microsoft.com/office/drawing/2014/main" id="{3DD6A15F-C5A9-48B9-B496-A7C368CC7330}"/>
                </a:ext>
              </a:extLst>
            </p:cNvPr>
            <p:cNvSpPr>
              <a:spLocks/>
            </p:cNvSpPr>
            <p:nvPr/>
          </p:nvSpPr>
          <p:spPr bwMode="auto">
            <a:xfrm>
              <a:off x="7958138" y="1814513"/>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9">
              <a:extLst>
                <a:ext uri="{FF2B5EF4-FFF2-40B4-BE49-F238E27FC236}">
                  <a16:creationId xmlns:a16="http://schemas.microsoft.com/office/drawing/2014/main" id="{B1EB563F-A8CB-4BD0-8BC8-2BCC7CC8D277}"/>
                </a:ext>
              </a:extLst>
            </p:cNvPr>
            <p:cNvSpPr>
              <a:spLocks/>
            </p:cNvSpPr>
            <p:nvPr/>
          </p:nvSpPr>
          <p:spPr bwMode="auto">
            <a:xfrm>
              <a:off x="7942263" y="2041526"/>
              <a:ext cx="53975" cy="219075"/>
            </a:xfrm>
            <a:custGeom>
              <a:avLst/>
              <a:gdLst>
                <a:gd name="T0" fmla="*/ 34 w 34"/>
                <a:gd name="T1" fmla="*/ 138 h 138"/>
                <a:gd name="T2" fmla="*/ 0 w 34"/>
                <a:gd name="T3" fmla="*/ 119 h 138"/>
                <a:gd name="T4" fmla="*/ 0 w 34"/>
                <a:gd name="T5" fmla="*/ 0 h 138"/>
                <a:gd name="T6" fmla="*/ 34 w 34"/>
                <a:gd name="T7" fmla="*/ 19 h 138"/>
                <a:gd name="T8" fmla="*/ 34 w 34"/>
                <a:gd name="T9" fmla="*/ 138 h 138"/>
              </a:gdLst>
              <a:ahLst/>
              <a:cxnLst>
                <a:cxn ang="0">
                  <a:pos x="T0" y="T1"/>
                </a:cxn>
                <a:cxn ang="0">
                  <a:pos x="T2" y="T3"/>
                </a:cxn>
                <a:cxn ang="0">
                  <a:pos x="T4" y="T5"/>
                </a:cxn>
                <a:cxn ang="0">
                  <a:pos x="T6" y="T7"/>
                </a:cxn>
                <a:cxn ang="0">
                  <a:pos x="T8" y="T9"/>
                </a:cxn>
              </a:cxnLst>
              <a:rect l="0" t="0" r="r" b="b"/>
              <a:pathLst>
                <a:path w="34" h="138">
                  <a:moveTo>
                    <a:pt x="34" y="138"/>
                  </a:moveTo>
                  <a:lnTo>
                    <a:pt x="0" y="119"/>
                  </a:lnTo>
                  <a:lnTo>
                    <a:pt x="0" y="0"/>
                  </a:lnTo>
                  <a:lnTo>
                    <a:pt x="34" y="19"/>
                  </a:lnTo>
                  <a:lnTo>
                    <a:pt x="34" y="13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0">
              <a:extLst>
                <a:ext uri="{FF2B5EF4-FFF2-40B4-BE49-F238E27FC236}">
                  <a16:creationId xmlns:a16="http://schemas.microsoft.com/office/drawing/2014/main" id="{C041A273-278A-4DDA-BC3B-49110A96295C}"/>
                </a:ext>
              </a:extLst>
            </p:cNvPr>
            <p:cNvSpPr>
              <a:spLocks/>
            </p:cNvSpPr>
            <p:nvPr/>
          </p:nvSpPr>
          <p:spPr bwMode="auto">
            <a:xfrm>
              <a:off x="7942263" y="2041526"/>
              <a:ext cx="19050" cy="188913"/>
            </a:xfrm>
            <a:custGeom>
              <a:avLst/>
              <a:gdLst>
                <a:gd name="T0" fmla="*/ 12 w 12"/>
                <a:gd name="T1" fmla="*/ 111 h 119"/>
                <a:gd name="T2" fmla="*/ 0 w 12"/>
                <a:gd name="T3" fmla="*/ 119 h 119"/>
                <a:gd name="T4" fmla="*/ 0 w 12"/>
                <a:gd name="T5" fmla="*/ 0 h 119"/>
                <a:gd name="T6" fmla="*/ 12 w 12"/>
                <a:gd name="T7" fmla="*/ 7 h 119"/>
                <a:gd name="T8" fmla="*/ 12 w 12"/>
                <a:gd name="T9" fmla="*/ 111 h 119"/>
              </a:gdLst>
              <a:ahLst/>
              <a:cxnLst>
                <a:cxn ang="0">
                  <a:pos x="T0" y="T1"/>
                </a:cxn>
                <a:cxn ang="0">
                  <a:pos x="T2" y="T3"/>
                </a:cxn>
                <a:cxn ang="0">
                  <a:pos x="T4" y="T5"/>
                </a:cxn>
                <a:cxn ang="0">
                  <a:pos x="T6" y="T7"/>
                </a:cxn>
                <a:cxn ang="0">
                  <a:pos x="T8" y="T9"/>
                </a:cxn>
              </a:cxnLst>
              <a:rect l="0" t="0" r="r" b="b"/>
              <a:pathLst>
                <a:path w="12" h="119">
                  <a:moveTo>
                    <a:pt x="12" y="111"/>
                  </a:moveTo>
                  <a:lnTo>
                    <a:pt x="0" y="119"/>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1">
              <a:extLst>
                <a:ext uri="{FF2B5EF4-FFF2-40B4-BE49-F238E27FC236}">
                  <a16:creationId xmlns:a16="http://schemas.microsoft.com/office/drawing/2014/main" id="{02C81A58-2806-4C7A-A149-32D0E6418341}"/>
                </a:ext>
              </a:extLst>
            </p:cNvPr>
            <p:cNvSpPr>
              <a:spLocks/>
            </p:cNvSpPr>
            <p:nvPr/>
          </p:nvSpPr>
          <p:spPr bwMode="auto">
            <a:xfrm>
              <a:off x="7942263" y="2271713"/>
              <a:ext cx="53975" cy="222250"/>
            </a:xfrm>
            <a:custGeom>
              <a:avLst/>
              <a:gdLst>
                <a:gd name="T0" fmla="*/ 34 w 34"/>
                <a:gd name="T1" fmla="*/ 140 h 140"/>
                <a:gd name="T2" fmla="*/ 0 w 34"/>
                <a:gd name="T3" fmla="*/ 118 h 140"/>
                <a:gd name="T4" fmla="*/ 0 w 34"/>
                <a:gd name="T5" fmla="*/ 0 h 140"/>
                <a:gd name="T6" fmla="*/ 34 w 34"/>
                <a:gd name="T7" fmla="*/ 21 h 140"/>
                <a:gd name="T8" fmla="*/ 34 w 34"/>
                <a:gd name="T9" fmla="*/ 140 h 140"/>
              </a:gdLst>
              <a:ahLst/>
              <a:cxnLst>
                <a:cxn ang="0">
                  <a:pos x="T0" y="T1"/>
                </a:cxn>
                <a:cxn ang="0">
                  <a:pos x="T2" y="T3"/>
                </a:cxn>
                <a:cxn ang="0">
                  <a:pos x="T4" y="T5"/>
                </a:cxn>
                <a:cxn ang="0">
                  <a:pos x="T6" y="T7"/>
                </a:cxn>
                <a:cxn ang="0">
                  <a:pos x="T8" y="T9"/>
                </a:cxn>
              </a:cxnLst>
              <a:rect l="0" t="0" r="r" b="b"/>
              <a:pathLst>
                <a:path w="34" h="140">
                  <a:moveTo>
                    <a:pt x="34" y="140"/>
                  </a:moveTo>
                  <a:lnTo>
                    <a:pt x="0" y="118"/>
                  </a:lnTo>
                  <a:lnTo>
                    <a:pt x="0" y="0"/>
                  </a:lnTo>
                  <a:lnTo>
                    <a:pt x="34" y="21"/>
                  </a:lnTo>
                  <a:lnTo>
                    <a:pt x="34"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2">
              <a:extLst>
                <a:ext uri="{FF2B5EF4-FFF2-40B4-BE49-F238E27FC236}">
                  <a16:creationId xmlns:a16="http://schemas.microsoft.com/office/drawing/2014/main" id="{6306BE20-0539-4E23-A935-4D0D9F82EDD2}"/>
                </a:ext>
              </a:extLst>
            </p:cNvPr>
            <p:cNvSpPr>
              <a:spLocks/>
            </p:cNvSpPr>
            <p:nvPr/>
          </p:nvSpPr>
          <p:spPr bwMode="auto">
            <a:xfrm>
              <a:off x="7942263" y="2271713"/>
              <a:ext cx="19050" cy="187325"/>
            </a:xfrm>
            <a:custGeom>
              <a:avLst/>
              <a:gdLst>
                <a:gd name="T0" fmla="*/ 12 w 12"/>
                <a:gd name="T1" fmla="*/ 111 h 118"/>
                <a:gd name="T2" fmla="*/ 0 w 12"/>
                <a:gd name="T3" fmla="*/ 118 h 118"/>
                <a:gd name="T4" fmla="*/ 0 w 12"/>
                <a:gd name="T5" fmla="*/ 0 h 118"/>
                <a:gd name="T6" fmla="*/ 12 w 12"/>
                <a:gd name="T7" fmla="*/ 7 h 118"/>
                <a:gd name="T8" fmla="*/ 12 w 12"/>
                <a:gd name="T9" fmla="*/ 111 h 118"/>
              </a:gdLst>
              <a:ahLst/>
              <a:cxnLst>
                <a:cxn ang="0">
                  <a:pos x="T0" y="T1"/>
                </a:cxn>
                <a:cxn ang="0">
                  <a:pos x="T2" y="T3"/>
                </a:cxn>
                <a:cxn ang="0">
                  <a:pos x="T4" y="T5"/>
                </a:cxn>
                <a:cxn ang="0">
                  <a:pos x="T6" y="T7"/>
                </a:cxn>
                <a:cxn ang="0">
                  <a:pos x="T8" y="T9"/>
                </a:cxn>
              </a:cxnLst>
              <a:rect l="0" t="0" r="r" b="b"/>
              <a:pathLst>
                <a:path w="12" h="118">
                  <a:moveTo>
                    <a:pt x="12" y="111"/>
                  </a:moveTo>
                  <a:lnTo>
                    <a:pt x="0" y="118"/>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3">
              <a:extLst>
                <a:ext uri="{FF2B5EF4-FFF2-40B4-BE49-F238E27FC236}">
                  <a16:creationId xmlns:a16="http://schemas.microsoft.com/office/drawing/2014/main" id="{7D3510EF-6492-4475-9050-D58715855D98}"/>
                </a:ext>
              </a:extLst>
            </p:cNvPr>
            <p:cNvSpPr>
              <a:spLocks/>
            </p:cNvSpPr>
            <p:nvPr/>
          </p:nvSpPr>
          <p:spPr bwMode="auto">
            <a:xfrm>
              <a:off x="7796213" y="2422526"/>
              <a:ext cx="128588" cy="266700"/>
            </a:xfrm>
            <a:custGeom>
              <a:avLst/>
              <a:gdLst>
                <a:gd name="T0" fmla="*/ 81 w 81"/>
                <a:gd name="T1" fmla="*/ 168 h 168"/>
                <a:gd name="T2" fmla="*/ 0 w 81"/>
                <a:gd name="T3" fmla="*/ 121 h 168"/>
                <a:gd name="T4" fmla="*/ 0 w 81"/>
                <a:gd name="T5" fmla="*/ 0 h 168"/>
                <a:gd name="T6" fmla="*/ 81 w 81"/>
                <a:gd name="T7" fmla="*/ 47 h 168"/>
                <a:gd name="T8" fmla="*/ 81 w 81"/>
                <a:gd name="T9" fmla="*/ 168 h 168"/>
              </a:gdLst>
              <a:ahLst/>
              <a:cxnLst>
                <a:cxn ang="0">
                  <a:pos x="T0" y="T1"/>
                </a:cxn>
                <a:cxn ang="0">
                  <a:pos x="T2" y="T3"/>
                </a:cxn>
                <a:cxn ang="0">
                  <a:pos x="T4" y="T5"/>
                </a:cxn>
                <a:cxn ang="0">
                  <a:pos x="T6" y="T7"/>
                </a:cxn>
                <a:cxn ang="0">
                  <a:pos x="T8" y="T9"/>
                </a:cxn>
              </a:cxnLst>
              <a:rect l="0" t="0" r="r" b="b"/>
              <a:pathLst>
                <a:path w="81" h="168">
                  <a:moveTo>
                    <a:pt x="81" y="168"/>
                  </a:moveTo>
                  <a:lnTo>
                    <a:pt x="0" y="121"/>
                  </a:lnTo>
                  <a:lnTo>
                    <a:pt x="0" y="0"/>
                  </a:lnTo>
                  <a:lnTo>
                    <a:pt x="81" y="47"/>
                  </a:lnTo>
                  <a:lnTo>
                    <a:pt x="81" y="16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4">
              <a:extLst>
                <a:ext uri="{FF2B5EF4-FFF2-40B4-BE49-F238E27FC236}">
                  <a16:creationId xmlns:a16="http://schemas.microsoft.com/office/drawing/2014/main" id="{2E80107A-A1EE-4671-BF09-EB466B1F9804}"/>
                </a:ext>
              </a:extLst>
            </p:cNvPr>
            <p:cNvSpPr>
              <a:spLocks/>
            </p:cNvSpPr>
            <p:nvPr/>
          </p:nvSpPr>
          <p:spPr bwMode="auto">
            <a:xfrm>
              <a:off x="7796213" y="2422526"/>
              <a:ext cx="19050" cy="192088"/>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5">
              <a:extLst>
                <a:ext uri="{FF2B5EF4-FFF2-40B4-BE49-F238E27FC236}">
                  <a16:creationId xmlns:a16="http://schemas.microsoft.com/office/drawing/2014/main" id="{12E791D2-9777-4BDD-8682-C6A3C736F3CD}"/>
                </a:ext>
              </a:extLst>
            </p:cNvPr>
            <p:cNvSpPr>
              <a:spLocks/>
            </p:cNvSpPr>
            <p:nvPr/>
          </p:nvSpPr>
          <p:spPr bwMode="auto">
            <a:xfrm>
              <a:off x="7942263" y="2508251"/>
              <a:ext cx="53975" cy="223838"/>
            </a:xfrm>
            <a:custGeom>
              <a:avLst/>
              <a:gdLst>
                <a:gd name="T0" fmla="*/ 34 w 34"/>
                <a:gd name="T1" fmla="*/ 141 h 141"/>
                <a:gd name="T2" fmla="*/ 0 w 34"/>
                <a:gd name="T3" fmla="*/ 119 h 141"/>
                <a:gd name="T4" fmla="*/ 0 w 34"/>
                <a:gd name="T5" fmla="*/ 0 h 141"/>
                <a:gd name="T6" fmla="*/ 34 w 34"/>
                <a:gd name="T7" fmla="*/ 19 h 141"/>
                <a:gd name="T8" fmla="*/ 34 w 34"/>
                <a:gd name="T9" fmla="*/ 141 h 141"/>
              </a:gdLst>
              <a:ahLst/>
              <a:cxnLst>
                <a:cxn ang="0">
                  <a:pos x="T0" y="T1"/>
                </a:cxn>
                <a:cxn ang="0">
                  <a:pos x="T2" y="T3"/>
                </a:cxn>
                <a:cxn ang="0">
                  <a:pos x="T4" y="T5"/>
                </a:cxn>
                <a:cxn ang="0">
                  <a:pos x="T6" y="T7"/>
                </a:cxn>
                <a:cxn ang="0">
                  <a:pos x="T8" y="T9"/>
                </a:cxn>
              </a:cxnLst>
              <a:rect l="0" t="0" r="r" b="b"/>
              <a:pathLst>
                <a:path w="34" h="141">
                  <a:moveTo>
                    <a:pt x="34" y="141"/>
                  </a:moveTo>
                  <a:lnTo>
                    <a:pt x="0" y="119"/>
                  </a:lnTo>
                  <a:lnTo>
                    <a:pt x="0" y="0"/>
                  </a:lnTo>
                  <a:lnTo>
                    <a:pt x="34" y="19"/>
                  </a:lnTo>
                  <a:lnTo>
                    <a:pt x="34" y="141"/>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6">
              <a:extLst>
                <a:ext uri="{FF2B5EF4-FFF2-40B4-BE49-F238E27FC236}">
                  <a16:creationId xmlns:a16="http://schemas.microsoft.com/office/drawing/2014/main" id="{119A7B41-8BF7-4D4B-8590-93C4EA0B3621}"/>
                </a:ext>
              </a:extLst>
            </p:cNvPr>
            <p:cNvSpPr>
              <a:spLocks/>
            </p:cNvSpPr>
            <p:nvPr/>
          </p:nvSpPr>
          <p:spPr bwMode="auto">
            <a:xfrm>
              <a:off x="7942263" y="2508251"/>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7">
              <a:extLst>
                <a:ext uri="{FF2B5EF4-FFF2-40B4-BE49-F238E27FC236}">
                  <a16:creationId xmlns:a16="http://schemas.microsoft.com/office/drawing/2014/main" id="{8376D518-0AEF-4D13-87FA-887C1602044E}"/>
                </a:ext>
              </a:extLst>
            </p:cNvPr>
            <p:cNvSpPr>
              <a:spLocks/>
            </p:cNvSpPr>
            <p:nvPr/>
          </p:nvSpPr>
          <p:spPr bwMode="auto">
            <a:xfrm>
              <a:off x="7796213" y="2652713"/>
              <a:ext cx="128588" cy="263525"/>
            </a:xfrm>
            <a:custGeom>
              <a:avLst/>
              <a:gdLst>
                <a:gd name="T0" fmla="*/ 81 w 81"/>
                <a:gd name="T1" fmla="*/ 166 h 166"/>
                <a:gd name="T2" fmla="*/ 0 w 81"/>
                <a:gd name="T3" fmla="*/ 118 h 166"/>
                <a:gd name="T4" fmla="*/ 0 w 81"/>
                <a:gd name="T5" fmla="*/ 0 h 166"/>
                <a:gd name="T6" fmla="*/ 81 w 81"/>
                <a:gd name="T7" fmla="*/ 47 h 166"/>
                <a:gd name="T8" fmla="*/ 81 w 81"/>
                <a:gd name="T9" fmla="*/ 166 h 166"/>
              </a:gdLst>
              <a:ahLst/>
              <a:cxnLst>
                <a:cxn ang="0">
                  <a:pos x="T0" y="T1"/>
                </a:cxn>
                <a:cxn ang="0">
                  <a:pos x="T2" y="T3"/>
                </a:cxn>
                <a:cxn ang="0">
                  <a:pos x="T4" y="T5"/>
                </a:cxn>
                <a:cxn ang="0">
                  <a:pos x="T6" y="T7"/>
                </a:cxn>
                <a:cxn ang="0">
                  <a:pos x="T8" y="T9"/>
                </a:cxn>
              </a:cxnLst>
              <a:rect l="0" t="0" r="r" b="b"/>
              <a:pathLst>
                <a:path w="81" h="166">
                  <a:moveTo>
                    <a:pt x="81" y="166"/>
                  </a:moveTo>
                  <a:lnTo>
                    <a:pt x="0" y="118"/>
                  </a:lnTo>
                  <a:lnTo>
                    <a:pt x="0" y="0"/>
                  </a:lnTo>
                  <a:lnTo>
                    <a:pt x="81" y="47"/>
                  </a:lnTo>
                  <a:lnTo>
                    <a:pt x="81"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8">
              <a:extLst>
                <a:ext uri="{FF2B5EF4-FFF2-40B4-BE49-F238E27FC236}">
                  <a16:creationId xmlns:a16="http://schemas.microsoft.com/office/drawing/2014/main" id="{F2248671-A8E7-4625-B713-BAE61CCA1A44}"/>
                </a:ext>
              </a:extLst>
            </p:cNvPr>
            <p:cNvSpPr>
              <a:spLocks/>
            </p:cNvSpPr>
            <p:nvPr/>
          </p:nvSpPr>
          <p:spPr bwMode="auto">
            <a:xfrm>
              <a:off x="7796213" y="2652713"/>
              <a:ext cx="19050" cy="187325"/>
            </a:xfrm>
            <a:custGeom>
              <a:avLst/>
              <a:gdLst>
                <a:gd name="T0" fmla="*/ 12 w 12"/>
                <a:gd name="T1" fmla="*/ 111 h 118"/>
                <a:gd name="T2" fmla="*/ 0 w 12"/>
                <a:gd name="T3" fmla="*/ 118 h 118"/>
                <a:gd name="T4" fmla="*/ 0 w 12"/>
                <a:gd name="T5" fmla="*/ 0 h 118"/>
                <a:gd name="T6" fmla="*/ 12 w 12"/>
                <a:gd name="T7" fmla="*/ 7 h 118"/>
                <a:gd name="T8" fmla="*/ 12 w 12"/>
                <a:gd name="T9" fmla="*/ 111 h 118"/>
              </a:gdLst>
              <a:ahLst/>
              <a:cxnLst>
                <a:cxn ang="0">
                  <a:pos x="T0" y="T1"/>
                </a:cxn>
                <a:cxn ang="0">
                  <a:pos x="T2" y="T3"/>
                </a:cxn>
                <a:cxn ang="0">
                  <a:pos x="T4" y="T5"/>
                </a:cxn>
                <a:cxn ang="0">
                  <a:pos x="T6" y="T7"/>
                </a:cxn>
                <a:cxn ang="0">
                  <a:pos x="T8" y="T9"/>
                </a:cxn>
              </a:cxnLst>
              <a:rect l="0" t="0" r="r" b="b"/>
              <a:pathLst>
                <a:path w="12" h="118">
                  <a:moveTo>
                    <a:pt x="12" y="111"/>
                  </a:moveTo>
                  <a:lnTo>
                    <a:pt x="0" y="118"/>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9">
              <a:extLst>
                <a:ext uri="{FF2B5EF4-FFF2-40B4-BE49-F238E27FC236}">
                  <a16:creationId xmlns:a16="http://schemas.microsoft.com/office/drawing/2014/main" id="{B4E2884B-489F-45D6-8F68-E347FA06B7C9}"/>
                </a:ext>
              </a:extLst>
            </p:cNvPr>
            <p:cNvSpPr>
              <a:spLocks/>
            </p:cNvSpPr>
            <p:nvPr/>
          </p:nvSpPr>
          <p:spPr bwMode="auto">
            <a:xfrm>
              <a:off x="7942263" y="2738438"/>
              <a:ext cx="53975" cy="219075"/>
            </a:xfrm>
            <a:custGeom>
              <a:avLst/>
              <a:gdLst>
                <a:gd name="T0" fmla="*/ 34 w 34"/>
                <a:gd name="T1" fmla="*/ 138 h 138"/>
                <a:gd name="T2" fmla="*/ 0 w 34"/>
                <a:gd name="T3" fmla="*/ 119 h 138"/>
                <a:gd name="T4" fmla="*/ 0 w 34"/>
                <a:gd name="T5" fmla="*/ 0 h 138"/>
                <a:gd name="T6" fmla="*/ 34 w 34"/>
                <a:gd name="T7" fmla="*/ 19 h 138"/>
                <a:gd name="T8" fmla="*/ 34 w 34"/>
                <a:gd name="T9" fmla="*/ 138 h 138"/>
              </a:gdLst>
              <a:ahLst/>
              <a:cxnLst>
                <a:cxn ang="0">
                  <a:pos x="T0" y="T1"/>
                </a:cxn>
                <a:cxn ang="0">
                  <a:pos x="T2" y="T3"/>
                </a:cxn>
                <a:cxn ang="0">
                  <a:pos x="T4" y="T5"/>
                </a:cxn>
                <a:cxn ang="0">
                  <a:pos x="T6" y="T7"/>
                </a:cxn>
                <a:cxn ang="0">
                  <a:pos x="T8" y="T9"/>
                </a:cxn>
              </a:cxnLst>
              <a:rect l="0" t="0" r="r" b="b"/>
              <a:pathLst>
                <a:path w="34" h="138">
                  <a:moveTo>
                    <a:pt x="34" y="138"/>
                  </a:moveTo>
                  <a:lnTo>
                    <a:pt x="0" y="119"/>
                  </a:lnTo>
                  <a:lnTo>
                    <a:pt x="0" y="0"/>
                  </a:lnTo>
                  <a:lnTo>
                    <a:pt x="34" y="19"/>
                  </a:lnTo>
                  <a:lnTo>
                    <a:pt x="34" y="13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0">
              <a:extLst>
                <a:ext uri="{FF2B5EF4-FFF2-40B4-BE49-F238E27FC236}">
                  <a16:creationId xmlns:a16="http://schemas.microsoft.com/office/drawing/2014/main" id="{950A0D98-C708-4EB1-8968-18F0143EA8DC}"/>
                </a:ext>
              </a:extLst>
            </p:cNvPr>
            <p:cNvSpPr>
              <a:spLocks/>
            </p:cNvSpPr>
            <p:nvPr/>
          </p:nvSpPr>
          <p:spPr bwMode="auto">
            <a:xfrm>
              <a:off x="7942263" y="2738438"/>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1">
              <a:extLst>
                <a:ext uri="{FF2B5EF4-FFF2-40B4-BE49-F238E27FC236}">
                  <a16:creationId xmlns:a16="http://schemas.microsoft.com/office/drawing/2014/main" id="{93EA7A90-017D-4806-A896-E2CF6C2AC059}"/>
                </a:ext>
              </a:extLst>
            </p:cNvPr>
            <p:cNvSpPr>
              <a:spLocks/>
            </p:cNvSpPr>
            <p:nvPr/>
          </p:nvSpPr>
          <p:spPr bwMode="auto">
            <a:xfrm>
              <a:off x="7796213" y="2882901"/>
              <a:ext cx="128588" cy="263525"/>
            </a:xfrm>
            <a:custGeom>
              <a:avLst/>
              <a:gdLst>
                <a:gd name="T0" fmla="*/ 81 w 81"/>
                <a:gd name="T1" fmla="*/ 166 h 166"/>
                <a:gd name="T2" fmla="*/ 0 w 81"/>
                <a:gd name="T3" fmla="*/ 118 h 166"/>
                <a:gd name="T4" fmla="*/ 0 w 81"/>
                <a:gd name="T5" fmla="*/ 0 h 166"/>
                <a:gd name="T6" fmla="*/ 81 w 81"/>
                <a:gd name="T7" fmla="*/ 47 h 166"/>
                <a:gd name="T8" fmla="*/ 81 w 81"/>
                <a:gd name="T9" fmla="*/ 166 h 166"/>
              </a:gdLst>
              <a:ahLst/>
              <a:cxnLst>
                <a:cxn ang="0">
                  <a:pos x="T0" y="T1"/>
                </a:cxn>
                <a:cxn ang="0">
                  <a:pos x="T2" y="T3"/>
                </a:cxn>
                <a:cxn ang="0">
                  <a:pos x="T4" y="T5"/>
                </a:cxn>
                <a:cxn ang="0">
                  <a:pos x="T6" y="T7"/>
                </a:cxn>
                <a:cxn ang="0">
                  <a:pos x="T8" y="T9"/>
                </a:cxn>
              </a:cxnLst>
              <a:rect l="0" t="0" r="r" b="b"/>
              <a:pathLst>
                <a:path w="81" h="166">
                  <a:moveTo>
                    <a:pt x="81" y="166"/>
                  </a:moveTo>
                  <a:lnTo>
                    <a:pt x="0" y="118"/>
                  </a:lnTo>
                  <a:lnTo>
                    <a:pt x="0" y="0"/>
                  </a:lnTo>
                  <a:lnTo>
                    <a:pt x="81" y="47"/>
                  </a:lnTo>
                  <a:lnTo>
                    <a:pt x="81"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2">
              <a:extLst>
                <a:ext uri="{FF2B5EF4-FFF2-40B4-BE49-F238E27FC236}">
                  <a16:creationId xmlns:a16="http://schemas.microsoft.com/office/drawing/2014/main" id="{4032D9FD-41DA-40E6-982F-BDB8EBC05183}"/>
                </a:ext>
              </a:extLst>
            </p:cNvPr>
            <p:cNvSpPr>
              <a:spLocks/>
            </p:cNvSpPr>
            <p:nvPr/>
          </p:nvSpPr>
          <p:spPr bwMode="auto">
            <a:xfrm>
              <a:off x="7796213" y="2882901"/>
              <a:ext cx="19050" cy="187325"/>
            </a:xfrm>
            <a:custGeom>
              <a:avLst/>
              <a:gdLst>
                <a:gd name="T0" fmla="*/ 12 w 12"/>
                <a:gd name="T1" fmla="*/ 111 h 118"/>
                <a:gd name="T2" fmla="*/ 0 w 12"/>
                <a:gd name="T3" fmla="*/ 118 h 118"/>
                <a:gd name="T4" fmla="*/ 0 w 12"/>
                <a:gd name="T5" fmla="*/ 0 h 118"/>
                <a:gd name="T6" fmla="*/ 12 w 12"/>
                <a:gd name="T7" fmla="*/ 7 h 118"/>
                <a:gd name="T8" fmla="*/ 12 w 12"/>
                <a:gd name="T9" fmla="*/ 111 h 118"/>
              </a:gdLst>
              <a:ahLst/>
              <a:cxnLst>
                <a:cxn ang="0">
                  <a:pos x="T0" y="T1"/>
                </a:cxn>
                <a:cxn ang="0">
                  <a:pos x="T2" y="T3"/>
                </a:cxn>
                <a:cxn ang="0">
                  <a:pos x="T4" y="T5"/>
                </a:cxn>
                <a:cxn ang="0">
                  <a:pos x="T6" y="T7"/>
                </a:cxn>
                <a:cxn ang="0">
                  <a:pos x="T8" y="T9"/>
                </a:cxn>
              </a:cxnLst>
              <a:rect l="0" t="0" r="r" b="b"/>
              <a:pathLst>
                <a:path w="12" h="118">
                  <a:moveTo>
                    <a:pt x="12" y="111"/>
                  </a:moveTo>
                  <a:lnTo>
                    <a:pt x="0" y="118"/>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3">
              <a:extLst>
                <a:ext uri="{FF2B5EF4-FFF2-40B4-BE49-F238E27FC236}">
                  <a16:creationId xmlns:a16="http://schemas.microsoft.com/office/drawing/2014/main" id="{4F484739-F03E-46F3-AFDE-32CB5AE10D3E}"/>
                </a:ext>
              </a:extLst>
            </p:cNvPr>
            <p:cNvSpPr>
              <a:spLocks/>
            </p:cNvSpPr>
            <p:nvPr/>
          </p:nvSpPr>
          <p:spPr bwMode="auto">
            <a:xfrm>
              <a:off x="7942263" y="2965451"/>
              <a:ext cx="53975" cy="222250"/>
            </a:xfrm>
            <a:custGeom>
              <a:avLst/>
              <a:gdLst>
                <a:gd name="T0" fmla="*/ 34 w 34"/>
                <a:gd name="T1" fmla="*/ 140 h 140"/>
                <a:gd name="T2" fmla="*/ 0 w 34"/>
                <a:gd name="T3" fmla="*/ 119 h 140"/>
                <a:gd name="T4" fmla="*/ 0 w 34"/>
                <a:gd name="T5" fmla="*/ 0 h 140"/>
                <a:gd name="T6" fmla="*/ 34 w 34"/>
                <a:gd name="T7" fmla="*/ 21 h 140"/>
                <a:gd name="T8" fmla="*/ 34 w 34"/>
                <a:gd name="T9" fmla="*/ 140 h 140"/>
              </a:gdLst>
              <a:ahLst/>
              <a:cxnLst>
                <a:cxn ang="0">
                  <a:pos x="T0" y="T1"/>
                </a:cxn>
                <a:cxn ang="0">
                  <a:pos x="T2" y="T3"/>
                </a:cxn>
                <a:cxn ang="0">
                  <a:pos x="T4" y="T5"/>
                </a:cxn>
                <a:cxn ang="0">
                  <a:pos x="T6" y="T7"/>
                </a:cxn>
                <a:cxn ang="0">
                  <a:pos x="T8" y="T9"/>
                </a:cxn>
              </a:cxnLst>
              <a:rect l="0" t="0" r="r" b="b"/>
              <a:pathLst>
                <a:path w="34" h="140">
                  <a:moveTo>
                    <a:pt x="34" y="140"/>
                  </a:moveTo>
                  <a:lnTo>
                    <a:pt x="0" y="119"/>
                  </a:lnTo>
                  <a:lnTo>
                    <a:pt x="0" y="0"/>
                  </a:lnTo>
                  <a:lnTo>
                    <a:pt x="34" y="21"/>
                  </a:lnTo>
                  <a:lnTo>
                    <a:pt x="34"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4">
              <a:extLst>
                <a:ext uri="{FF2B5EF4-FFF2-40B4-BE49-F238E27FC236}">
                  <a16:creationId xmlns:a16="http://schemas.microsoft.com/office/drawing/2014/main" id="{898C45B6-3060-434B-8B2F-DF3BC6AFC9BF}"/>
                </a:ext>
              </a:extLst>
            </p:cNvPr>
            <p:cNvSpPr>
              <a:spLocks/>
            </p:cNvSpPr>
            <p:nvPr/>
          </p:nvSpPr>
          <p:spPr bwMode="auto">
            <a:xfrm>
              <a:off x="7942263" y="2965451"/>
              <a:ext cx="19050" cy="188913"/>
            </a:xfrm>
            <a:custGeom>
              <a:avLst/>
              <a:gdLst>
                <a:gd name="T0" fmla="*/ 12 w 12"/>
                <a:gd name="T1" fmla="*/ 111 h 119"/>
                <a:gd name="T2" fmla="*/ 0 w 12"/>
                <a:gd name="T3" fmla="*/ 119 h 119"/>
                <a:gd name="T4" fmla="*/ 0 w 12"/>
                <a:gd name="T5" fmla="*/ 0 h 119"/>
                <a:gd name="T6" fmla="*/ 12 w 12"/>
                <a:gd name="T7" fmla="*/ 7 h 119"/>
                <a:gd name="T8" fmla="*/ 12 w 12"/>
                <a:gd name="T9" fmla="*/ 111 h 119"/>
              </a:gdLst>
              <a:ahLst/>
              <a:cxnLst>
                <a:cxn ang="0">
                  <a:pos x="T0" y="T1"/>
                </a:cxn>
                <a:cxn ang="0">
                  <a:pos x="T2" y="T3"/>
                </a:cxn>
                <a:cxn ang="0">
                  <a:pos x="T4" y="T5"/>
                </a:cxn>
                <a:cxn ang="0">
                  <a:pos x="T6" y="T7"/>
                </a:cxn>
                <a:cxn ang="0">
                  <a:pos x="T8" y="T9"/>
                </a:cxn>
              </a:cxnLst>
              <a:rect l="0" t="0" r="r" b="b"/>
              <a:pathLst>
                <a:path w="12" h="119">
                  <a:moveTo>
                    <a:pt x="12" y="111"/>
                  </a:moveTo>
                  <a:lnTo>
                    <a:pt x="0" y="119"/>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5">
              <a:extLst>
                <a:ext uri="{FF2B5EF4-FFF2-40B4-BE49-F238E27FC236}">
                  <a16:creationId xmlns:a16="http://schemas.microsoft.com/office/drawing/2014/main" id="{CE7A5D56-E0AA-42BA-87AD-721460E97325}"/>
                </a:ext>
              </a:extLst>
            </p:cNvPr>
            <p:cNvSpPr>
              <a:spLocks/>
            </p:cNvSpPr>
            <p:nvPr/>
          </p:nvSpPr>
          <p:spPr bwMode="auto">
            <a:xfrm>
              <a:off x="8207376" y="1644651"/>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6">
              <a:extLst>
                <a:ext uri="{FF2B5EF4-FFF2-40B4-BE49-F238E27FC236}">
                  <a16:creationId xmlns:a16="http://schemas.microsoft.com/office/drawing/2014/main" id="{133945A0-0CF2-4435-B50D-D06A5FA3070B}"/>
                </a:ext>
              </a:extLst>
            </p:cNvPr>
            <p:cNvSpPr>
              <a:spLocks/>
            </p:cNvSpPr>
            <p:nvPr/>
          </p:nvSpPr>
          <p:spPr bwMode="auto">
            <a:xfrm>
              <a:off x="8207376" y="1644651"/>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57">
              <a:extLst>
                <a:ext uri="{FF2B5EF4-FFF2-40B4-BE49-F238E27FC236}">
                  <a16:creationId xmlns:a16="http://schemas.microsoft.com/office/drawing/2014/main" id="{0BEBBB34-6E28-44DD-A719-12BAF4335BA8}"/>
                </a:ext>
              </a:extLst>
            </p:cNvPr>
            <p:cNvSpPr>
              <a:spLocks noChangeArrowheads="1"/>
            </p:cNvSpPr>
            <p:nvPr/>
          </p:nvSpPr>
          <p:spPr bwMode="auto">
            <a:xfrm>
              <a:off x="8259763" y="1644651"/>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8">
              <a:extLst>
                <a:ext uri="{FF2B5EF4-FFF2-40B4-BE49-F238E27FC236}">
                  <a16:creationId xmlns:a16="http://schemas.microsoft.com/office/drawing/2014/main" id="{47B822B3-BF9F-4D8A-9BE2-A124B3D93E5B}"/>
                </a:ext>
              </a:extLst>
            </p:cNvPr>
            <p:cNvSpPr>
              <a:spLocks/>
            </p:cNvSpPr>
            <p:nvPr/>
          </p:nvSpPr>
          <p:spPr bwMode="auto">
            <a:xfrm>
              <a:off x="8207376" y="1916113"/>
              <a:ext cx="52388" cy="223838"/>
            </a:xfrm>
            <a:custGeom>
              <a:avLst/>
              <a:gdLst>
                <a:gd name="T0" fmla="*/ 33 w 33"/>
                <a:gd name="T1" fmla="*/ 0 h 141"/>
                <a:gd name="T2" fmla="*/ 0 w 33"/>
                <a:gd name="T3" fmla="*/ 22 h 141"/>
                <a:gd name="T4" fmla="*/ 0 w 33"/>
                <a:gd name="T5" fmla="*/ 141 h 141"/>
                <a:gd name="T6" fmla="*/ 33 w 33"/>
                <a:gd name="T7" fmla="*/ 122 h 141"/>
                <a:gd name="T8" fmla="*/ 33 w 33"/>
                <a:gd name="T9" fmla="*/ 0 h 141"/>
              </a:gdLst>
              <a:ahLst/>
              <a:cxnLst>
                <a:cxn ang="0">
                  <a:pos x="T0" y="T1"/>
                </a:cxn>
                <a:cxn ang="0">
                  <a:pos x="T2" y="T3"/>
                </a:cxn>
                <a:cxn ang="0">
                  <a:pos x="T4" y="T5"/>
                </a:cxn>
                <a:cxn ang="0">
                  <a:pos x="T6" y="T7"/>
                </a:cxn>
                <a:cxn ang="0">
                  <a:pos x="T8" y="T9"/>
                </a:cxn>
              </a:cxnLst>
              <a:rect l="0" t="0" r="r" b="b"/>
              <a:pathLst>
                <a:path w="33" h="141">
                  <a:moveTo>
                    <a:pt x="33" y="0"/>
                  </a:moveTo>
                  <a:lnTo>
                    <a:pt x="0" y="22"/>
                  </a:lnTo>
                  <a:lnTo>
                    <a:pt x="0" y="141"/>
                  </a:lnTo>
                  <a:lnTo>
                    <a:pt x="33" y="122"/>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9">
              <a:extLst>
                <a:ext uri="{FF2B5EF4-FFF2-40B4-BE49-F238E27FC236}">
                  <a16:creationId xmlns:a16="http://schemas.microsoft.com/office/drawing/2014/main" id="{E642729D-BFD9-461D-BAB0-FD355721491C}"/>
                </a:ext>
              </a:extLst>
            </p:cNvPr>
            <p:cNvSpPr>
              <a:spLocks/>
            </p:cNvSpPr>
            <p:nvPr/>
          </p:nvSpPr>
          <p:spPr bwMode="auto">
            <a:xfrm>
              <a:off x="8207376" y="1916113"/>
              <a:ext cx="52388" cy="223838"/>
            </a:xfrm>
            <a:custGeom>
              <a:avLst/>
              <a:gdLst>
                <a:gd name="T0" fmla="*/ 33 w 33"/>
                <a:gd name="T1" fmla="*/ 0 h 141"/>
                <a:gd name="T2" fmla="*/ 0 w 33"/>
                <a:gd name="T3" fmla="*/ 22 h 141"/>
                <a:gd name="T4" fmla="*/ 0 w 33"/>
                <a:gd name="T5" fmla="*/ 141 h 141"/>
                <a:gd name="T6" fmla="*/ 33 w 33"/>
                <a:gd name="T7" fmla="*/ 122 h 141"/>
                <a:gd name="T8" fmla="*/ 33 w 33"/>
                <a:gd name="T9" fmla="*/ 0 h 141"/>
              </a:gdLst>
              <a:ahLst/>
              <a:cxnLst>
                <a:cxn ang="0">
                  <a:pos x="T0" y="T1"/>
                </a:cxn>
                <a:cxn ang="0">
                  <a:pos x="T2" y="T3"/>
                </a:cxn>
                <a:cxn ang="0">
                  <a:pos x="T4" y="T5"/>
                </a:cxn>
                <a:cxn ang="0">
                  <a:pos x="T6" y="T7"/>
                </a:cxn>
                <a:cxn ang="0">
                  <a:pos x="T8" y="T9"/>
                </a:cxn>
              </a:cxnLst>
              <a:rect l="0" t="0" r="r" b="b"/>
              <a:pathLst>
                <a:path w="33" h="141">
                  <a:moveTo>
                    <a:pt x="33" y="0"/>
                  </a:moveTo>
                  <a:lnTo>
                    <a:pt x="0" y="22"/>
                  </a:lnTo>
                  <a:lnTo>
                    <a:pt x="0" y="141"/>
                  </a:lnTo>
                  <a:lnTo>
                    <a:pt x="33" y="122"/>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60">
              <a:extLst>
                <a:ext uri="{FF2B5EF4-FFF2-40B4-BE49-F238E27FC236}">
                  <a16:creationId xmlns:a16="http://schemas.microsoft.com/office/drawing/2014/main" id="{BF80759F-A5CF-4EFC-BB0A-D12D141669C0}"/>
                </a:ext>
              </a:extLst>
            </p:cNvPr>
            <p:cNvSpPr>
              <a:spLocks noChangeArrowheads="1"/>
            </p:cNvSpPr>
            <p:nvPr/>
          </p:nvSpPr>
          <p:spPr bwMode="auto">
            <a:xfrm>
              <a:off x="8259763" y="1916113"/>
              <a:ext cx="19050" cy="19367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1">
              <a:extLst>
                <a:ext uri="{FF2B5EF4-FFF2-40B4-BE49-F238E27FC236}">
                  <a16:creationId xmlns:a16="http://schemas.microsoft.com/office/drawing/2014/main" id="{784D5FDE-C027-4A89-9D51-383DB6B78BB3}"/>
                </a:ext>
              </a:extLst>
            </p:cNvPr>
            <p:cNvSpPr>
              <a:spLocks/>
            </p:cNvSpPr>
            <p:nvPr/>
          </p:nvSpPr>
          <p:spPr bwMode="auto">
            <a:xfrm>
              <a:off x="8207376" y="2206626"/>
              <a:ext cx="52388" cy="196850"/>
            </a:xfrm>
            <a:custGeom>
              <a:avLst/>
              <a:gdLst>
                <a:gd name="T0" fmla="*/ 33 w 33"/>
                <a:gd name="T1" fmla="*/ 0 h 124"/>
                <a:gd name="T2" fmla="*/ 0 w 33"/>
                <a:gd name="T3" fmla="*/ 19 h 124"/>
                <a:gd name="T4" fmla="*/ 0 w 33"/>
                <a:gd name="T5" fmla="*/ 112 h 124"/>
                <a:gd name="T6" fmla="*/ 23 w 33"/>
                <a:gd name="T7" fmla="*/ 124 h 124"/>
                <a:gd name="T8" fmla="*/ 33 w 33"/>
                <a:gd name="T9" fmla="*/ 119 h 124"/>
                <a:gd name="T10" fmla="*/ 33 w 33"/>
                <a:gd name="T11" fmla="*/ 0 h 124"/>
              </a:gdLst>
              <a:ahLst/>
              <a:cxnLst>
                <a:cxn ang="0">
                  <a:pos x="T0" y="T1"/>
                </a:cxn>
                <a:cxn ang="0">
                  <a:pos x="T2" y="T3"/>
                </a:cxn>
                <a:cxn ang="0">
                  <a:pos x="T4" y="T5"/>
                </a:cxn>
                <a:cxn ang="0">
                  <a:pos x="T6" y="T7"/>
                </a:cxn>
                <a:cxn ang="0">
                  <a:pos x="T8" y="T9"/>
                </a:cxn>
                <a:cxn ang="0">
                  <a:pos x="T10" y="T11"/>
                </a:cxn>
              </a:cxnLst>
              <a:rect l="0" t="0" r="r" b="b"/>
              <a:pathLst>
                <a:path w="33" h="124">
                  <a:moveTo>
                    <a:pt x="33" y="0"/>
                  </a:moveTo>
                  <a:lnTo>
                    <a:pt x="0" y="19"/>
                  </a:lnTo>
                  <a:lnTo>
                    <a:pt x="0" y="112"/>
                  </a:lnTo>
                  <a:lnTo>
                    <a:pt x="23" y="124"/>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2">
              <a:extLst>
                <a:ext uri="{FF2B5EF4-FFF2-40B4-BE49-F238E27FC236}">
                  <a16:creationId xmlns:a16="http://schemas.microsoft.com/office/drawing/2014/main" id="{D50AC4D6-373C-4E39-8090-5F59DDEC7DB8}"/>
                </a:ext>
              </a:extLst>
            </p:cNvPr>
            <p:cNvSpPr>
              <a:spLocks/>
            </p:cNvSpPr>
            <p:nvPr/>
          </p:nvSpPr>
          <p:spPr bwMode="auto">
            <a:xfrm>
              <a:off x="8207376" y="2206626"/>
              <a:ext cx="52388" cy="196850"/>
            </a:xfrm>
            <a:custGeom>
              <a:avLst/>
              <a:gdLst>
                <a:gd name="T0" fmla="*/ 33 w 33"/>
                <a:gd name="T1" fmla="*/ 0 h 124"/>
                <a:gd name="T2" fmla="*/ 0 w 33"/>
                <a:gd name="T3" fmla="*/ 19 h 124"/>
                <a:gd name="T4" fmla="*/ 0 w 33"/>
                <a:gd name="T5" fmla="*/ 112 h 124"/>
                <a:gd name="T6" fmla="*/ 23 w 33"/>
                <a:gd name="T7" fmla="*/ 124 h 124"/>
                <a:gd name="T8" fmla="*/ 33 w 33"/>
                <a:gd name="T9" fmla="*/ 119 h 124"/>
                <a:gd name="T10" fmla="*/ 33 w 33"/>
                <a:gd name="T11" fmla="*/ 0 h 124"/>
              </a:gdLst>
              <a:ahLst/>
              <a:cxnLst>
                <a:cxn ang="0">
                  <a:pos x="T0" y="T1"/>
                </a:cxn>
                <a:cxn ang="0">
                  <a:pos x="T2" y="T3"/>
                </a:cxn>
                <a:cxn ang="0">
                  <a:pos x="T4" y="T5"/>
                </a:cxn>
                <a:cxn ang="0">
                  <a:pos x="T6" y="T7"/>
                </a:cxn>
                <a:cxn ang="0">
                  <a:pos x="T8" y="T9"/>
                </a:cxn>
                <a:cxn ang="0">
                  <a:pos x="T10" y="T11"/>
                </a:cxn>
              </a:cxnLst>
              <a:rect l="0" t="0" r="r" b="b"/>
              <a:pathLst>
                <a:path w="33" h="124">
                  <a:moveTo>
                    <a:pt x="33" y="0"/>
                  </a:moveTo>
                  <a:lnTo>
                    <a:pt x="0" y="19"/>
                  </a:lnTo>
                  <a:lnTo>
                    <a:pt x="0" y="112"/>
                  </a:lnTo>
                  <a:lnTo>
                    <a:pt x="23" y="124"/>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Rectangle 63">
              <a:extLst>
                <a:ext uri="{FF2B5EF4-FFF2-40B4-BE49-F238E27FC236}">
                  <a16:creationId xmlns:a16="http://schemas.microsoft.com/office/drawing/2014/main" id="{1F88ADD6-F60B-4858-BA85-CB129F068972}"/>
                </a:ext>
              </a:extLst>
            </p:cNvPr>
            <p:cNvSpPr>
              <a:spLocks noChangeArrowheads="1"/>
            </p:cNvSpPr>
            <p:nvPr/>
          </p:nvSpPr>
          <p:spPr bwMode="auto">
            <a:xfrm>
              <a:off x="8259763" y="2206626"/>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64">
              <a:extLst>
                <a:ext uri="{FF2B5EF4-FFF2-40B4-BE49-F238E27FC236}">
                  <a16:creationId xmlns:a16="http://schemas.microsoft.com/office/drawing/2014/main" id="{6DC7EAF9-039A-43F9-8514-BE5F61301EDB}"/>
                </a:ext>
              </a:extLst>
            </p:cNvPr>
            <p:cNvSpPr>
              <a:spLocks noChangeArrowheads="1"/>
            </p:cNvSpPr>
            <p:nvPr/>
          </p:nvSpPr>
          <p:spPr bwMode="auto">
            <a:xfrm>
              <a:off x="8259763" y="2493963"/>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5">
              <a:extLst>
                <a:ext uri="{FF2B5EF4-FFF2-40B4-BE49-F238E27FC236}">
                  <a16:creationId xmlns:a16="http://schemas.microsoft.com/office/drawing/2014/main" id="{91AFDE0D-32A6-4BBE-94E7-276E37C0CEBD}"/>
                </a:ext>
              </a:extLst>
            </p:cNvPr>
            <p:cNvSpPr>
              <a:spLocks/>
            </p:cNvSpPr>
            <p:nvPr/>
          </p:nvSpPr>
          <p:spPr bwMode="auto">
            <a:xfrm>
              <a:off x="8358188" y="1558926"/>
              <a:ext cx="52388" cy="219075"/>
            </a:xfrm>
            <a:custGeom>
              <a:avLst/>
              <a:gdLst>
                <a:gd name="T0" fmla="*/ 33 w 33"/>
                <a:gd name="T1" fmla="*/ 0 h 138"/>
                <a:gd name="T2" fmla="*/ 0 w 33"/>
                <a:gd name="T3" fmla="*/ 19 h 138"/>
                <a:gd name="T4" fmla="*/ 0 w 33"/>
                <a:gd name="T5" fmla="*/ 138 h 138"/>
                <a:gd name="T6" fmla="*/ 33 w 33"/>
                <a:gd name="T7" fmla="*/ 118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8"/>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6">
              <a:extLst>
                <a:ext uri="{FF2B5EF4-FFF2-40B4-BE49-F238E27FC236}">
                  <a16:creationId xmlns:a16="http://schemas.microsoft.com/office/drawing/2014/main" id="{9735D1F2-D6CB-4C12-AC87-F5782BEB58C4}"/>
                </a:ext>
              </a:extLst>
            </p:cNvPr>
            <p:cNvSpPr>
              <a:spLocks/>
            </p:cNvSpPr>
            <p:nvPr/>
          </p:nvSpPr>
          <p:spPr bwMode="auto">
            <a:xfrm>
              <a:off x="8358188" y="1558926"/>
              <a:ext cx="52388" cy="219075"/>
            </a:xfrm>
            <a:custGeom>
              <a:avLst/>
              <a:gdLst>
                <a:gd name="T0" fmla="*/ 33 w 33"/>
                <a:gd name="T1" fmla="*/ 0 h 138"/>
                <a:gd name="T2" fmla="*/ 0 w 33"/>
                <a:gd name="T3" fmla="*/ 19 h 138"/>
                <a:gd name="T4" fmla="*/ 0 w 33"/>
                <a:gd name="T5" fmla="*/ 138 h 138"/>
                <a:gd name="T6" fmla="*/ 33 w 33"/>
                <a:gd name="T7" fmla="*/ 118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8"/>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67">
              <a:extLst>
                <a:ext uri="{FF2B5EF4-FFF2-40B4-BE49-F238E27FC236}">
                  <a16:creationId xmlns:a16="http://schemas.microsoft.com/office/drawing/2014/main" id="{46530E4D-332D-48CF-A233-65B55AE497D1}"/>
                </a:ext>
              </a:extLst>
            </p:cNvPr>
            <p:cNvSpPr>
              <a:spLocks noChangeArrowheads="1"/>
            </p:cNvSpPr>
            <p:nvPr/>
          </p:nvSpPr>
          <p:spPr bwMode="auto">
            <a:xfrm>
              <a:off x="8410576" y="1558926"/>
              <a:ext cx="19050" cy="18732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8">
              <a:extLst>
                <a:ext uri="{FF2B5EF4-FFF2-40B4-BE49-F238E27FC236}">
                  <a16:creationId xmlns:a16="http://schemas.microsoft.com/office/drawing/2014/main" id="{2734126C-47CD-4617-99EF-056EA4150DDD}"/>
                </a:ext>
              </a:extLst>
            </p:cNvPr>
            <p:cNvSpPr>
              <a:spLocks/>
            </p:cNvSpPr>
            <p:nvPr/>
          </p:nvSpPr>
          <p:spPr bwMode="auto">
            <a:xfrm>
              <a:off x="8358188" y="1833563"/>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9">
              <a:extLst>
                <a:ext uri="{FF2B5EF4-FFF2-40B4-BE49-F238E27FC236}">
                  <a16:creationId xmlns:a16="http://schemas.microsoft.com/office/drawing/2014/main" id="{73A02482-8E9E-4A06-87BE-5760EF3EE212}"/>
                </a:ext>
              </a:extLst>
            </p:cNvPr>
            <p:cNvSpPr>
              <a:spLocks/>
            </p:cNvSpPr>
            <p:nvPr/>
          </p:nvSpPr>
          <p:spPr bwMode="auto">
            <a:xfrm>
              <a:off x="8358188" y="1833563"/>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70">
              <a:extLst>
                <a:ext uri="{FF2B5EF4-FFF2-40B4-BE49-F238E27FC236}">
                  <a16:creationId xmlns:a16="http://schemas.microsoft.com/office/drawing/2014/main" id="{287A48D3-2055-499D-8944-026C26ABBF20}"/>
                </a:ext>
              </a:extLst>
            </p:cNvPr>
            <p:cNvSpPr>
              <a:spLocks noChangeArrowheads="1"/>
            </p:cNvSpPr>
            <p:nvPr/>
          </p:nvSpPr>
          <p:spPr bwMode="auto">
            <a:xfrm>
              <a:off x="8410576" y="1833563"/>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1">
              <a:extLst>
                <a:ext uri="{FF2B5EF4-FFF2-40B4-BE49-F238E27FC236}">
                  <a16:creationId xmlns:a16="http://schemas.microsoft.com/office/drawing/2014/main" id="{A4C37F08-0608-48AE-B05C-08B40B37F215}"/>
                </a:ext>
              </a:extLst>
            </p:cNvPr>
            <p:cNvSpPr>
              <a:spLocks/>
            </p:cNvSpPr>
            <p:nvPr/>
          </p:nvSpPr>
          <p:spPr bwMode="auto">
            <a:xfrm>
              <a:off x="8358188" y="2120901"/>
              <a:ext cx="52388" cy="217488"/>
            </a:xfrm>
            <a:custGeom>
              <a:avLst/>
              <a:gdLst>
                <a:gd name="T0" fmla="*/ 33 w 33"/>
                <a:gd name="T1" fmla="*/ 0 h 137"/>
                <a:gd name="T2" fmla="*/ 0 w 33"/>
                <a:gd name="T3" fmla="*/ 19 h 137"/>
                <a:gd name="T4" fmla="*/ 0 w 33"/>
                <a:gd name="T5" fmla="*/ 137 h 137"/>
                <a:gd name="T6" fmla="*/ 33 w 33"/>
                <a:gd name="T7" fmla="*/ 118 h 137"/>
                <a:gd name="T8" fmla="*/ 33 w 33"/>
                <a:gd name="T9" fmla="*/ 0 h 137"/>
              </a:gdLst>
              <a:ahLst/>
              <a:cxnLst>
                <a:cxn ang="0">
                  <a:pos x="T0" y="T1"/>
                </a:cxn>
                <a:cxn ang="0">
                  <a:pos x="T2" y="T3"/>
                </a:cxn>
                <a:cxn ang="0">
                  <a:pos x="T4" y="T5"/>
                </a:cxn>
                <a:cxn ang="0">
                  <a:pos x="T6" y="T7"/>
                </a:cxn>
                <a:cxn ang="0">
                  <a:pos x="T8" y="T9"/>
                </a:cxn>
              </a:cxnLst>
              <a:rect l="0" t="0" r="r" b="b"/>
              <a:pathLst>
                <a:path w="33" h="137">
                  <a:moveTo>
                    <a:pt x="33" y="0"/>
                  </a:moveTo>
                  <a:lnTo>
                    <a:pt x="0" y="19"/>
                  </a:lnTo>
                  <a:lnTo>
                    <a:pt x="0" y="137"/>
                  </a:lnTo>
                  <a:lnTo>
                    <a:pt x="33" y="118"/>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2">
              <a:extLst>
                <a:ext uri="{FF2B5EF4-FFF2-40B4-BE49-F238E27FC236}">
                  <a16:creationId xmlns:a16="http://schemas.microsoft.com/office/drawing/2014/main" id="{373C8FC2-14F9-45D9-86AA-5833AEE32A6B}"/>
                </a:ext>
              </a:extLst>
            </p:cNvPr>
            <p:cNvSpPr>
              <a:spLocks/>
            </p:cNvSpPr>
            <p:nvPr/>
          </p:nvSpPr>
          <p:spPr bwMode="auto">
            <a:xfrm>
              <a:off x="8358188" y="2120901"/>
              <a:ext cx="52388" cy="217488"/>
            </a:xfrm>
            <a:custGeom>
              <a:avLst/>
              <a:gdLst>
                <a:gd name="T0" fmla="*/ 33 w 33"/>
                <a:gd name="T1" fmla="*/ 0 h 137"/>
                <a:gd name="T2" fmla="*/ 0 w 33"/>
                <a:gd name="T3" fmla="*/ 19 h 137"/>
                <a:gd name="T4" fmla="*/ 0 w 33"/>
                <a:gd name="T5" fmla="*/ 137 h 137"/>
                <a:gd name="T6" fmla="*/ 33 w 33"/>
                <a:gd name="T7" fmla="*/ 118 h 137"/>
                <a:gd name="T8" fmla="*/ 33 w 33"/>
                <a:gd name="T9" fmla="*/ 0 h 137"/>
              </a:gdLst>
              <a:ahLst/>
              <a:cxnLst>
                <a:cxn ang="0">
                  <a:pos x="T0" y="T1"/>
                </a:cxn>
                <a:cxn ang="0">
                  <a:pos x="T2" y="T3"/>
                </a:cxn>
                <a:cxn ang="0">
                  <a:pos x="T4" y="T5"/>
                </a:cxn>
                <a:cxn ang="0">
                  <a:pos x="T6" y="T7"/>
                </a:cxn>
                <a:cxn ang="0">
                  <a:pos x="T8" y="T9"/>
                </a:cxn>
              </a:cxnLst>
              <a:rect l="0" t="0" r="r" b="b"/>
              <a:pathLst>
                <a:path w="33" h="137">
                  <a:moveTo>
                    <a:pt x="33" y="0"/>
                  </a:moveTo>
                  <a:lnTo>
                    <a:pt x="0" y="19"/>
                  </a:lnTo>
                  <a:lnTo>
                    <a:pt x="0" y="137"/>
                  </a:lnTo>
                  <a:lnTo>
                    <a:pt x="33" y="118"/>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Rectangle 73">
              <a:extLst>
                <a:ext uri="{FF2B5EF4-FFF2-40B4-BE49-F238E27FC236}">
                  <a16:creationId xmlns:a16="http://schemas.microsoft.com/office/drawing/2014/main" id="{9A920545-2DEE-40B5-BC6C-462BA2AFE7FE}"/>
                </a:ext>
              </a:extLst>
            </p:cNvPr>
            <p:cNvSpPr>
              <a:spLocks noChangeArrowheads="1"/>
            </p:cNvSpPr>
            <p:nvPr/>
          </p:nvSpPr>
          <p:spPr bwMode="auto">
            <a:xfrm>
              <a:off x="8410576" y="2120901"/>
              <a:ext cx="19050" cy="18732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4">
              <a:extLst>
                <a:ext uri="{FF2B5EF4-FFF2-40B4-BE49-F238E27FC236}">
                  <a16:creationId xmlns:a16="http://schemas.microsoft.com/office/drawing/2014/main" id="{21515095-7F81-4068-BA65-B2417EEA30A5}"/>
                </a:ext>
              </a:extLst>
            </p:cNvPr>
            <p:cNvSpPr>
              <a:spLocks/>
            </p:cNvSpPr>
            <p:nvPr/>
          </p:nvSpPr>
          <p:spPr bwMode="auto">
            <a:xfrm>
              <a:off x="8358188" y="2406651"/>
              <a:ext cx="52388" cy="222250"/>
            </a:xfrm>
            <a:custGeom>
              <a:avLst/>
              <a:gdLst>
                <a:gd name="T0" fmla="*/ 33 w 33"/>
                <a:gd name="T1" fmla="*/ 0 h 140"/>
                <a:gd name="T2" fmla="*/ 0 w 33"/>
                <a:gd name="T3" fmla="*/ 19 h 140"/>
                <a:gd name="T4" fmla="*/ 0 w 33"/>
                <a:gd name="T5" fmla="*/ 140 h 140"/>
                <a:gd name="T6" fmla="*/ 33 w 33"/>
                <a:gd name="T7" fmla="*/ 121 h 140"/>
                <a:gd name="T8" fmla="*/ 33 w 33"/>
                <a:gd name="T9" fmla="*/ 0 h 140"/>
              </a:gdLst>
              <a:ahLst/>
              <a:cxnLst>
                <a:cxn ang="0">
                  <a:pos x="T0" y="T1"/>
                </a:cxn>
                <a:cxn ang="0">
                  <a:pos x="T2" y="T3"/>
                </a:cxn>
                <a:cxn ang="0">
                  <a:pos x="T4" y="T5"/>
                </a:cxn>
                <a:cxn ang="0">
                  <a:pos x="T6" y="T7"/>
                </a:cxn>
                <a:cxn ang="0">
                  <a:pos x="T8" y="T9"/>
                </a:cxn>
              </a:cxnLst>
              <a:rect l="0" t="0" r="r" b="b"/>
              <a:pathLst>
                <a:path w="33" h="140">
                  <a:moveTo>
                    <a:pt x="33" y="0"/>
                  </a:moveTo>
                  <a:lnTo>
                    <a:pt x="0" y="19"/>
                  </a:lnTo>
                  <a:lnTo>
                    <a:pt x="0" y="140"/>
                  </a:lnTo>
                  <a:lnTo>
                    <a:pt x="33" y="121"/>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5">
              <a:extLst>
                <a:ext uri="{FF2B5EF4-FFF2-40B4-BE49-F238E27FC236}">
                  <a16:creationId xmlns:a16="http://schemas.microsoft.com/office/drawing/2014/main" id="{C12021D3-EA3C-4C9A-B0A5-8D4F12758AD4}"/>
                </a:ext>
              </a:extLst>
            </p:cNvPr>
            <p:cNvSpPr>
              <a:spLocks/>
            </p:cNvSpPr>
            <p:nvPr/>
          </p:nvSpPr>
          <p:spPr bwMode="auto">
            <a:xfrm>
              <a:off x="8358188" y="2406651"/>
              <a:ext cx="52388" cy="222250"/>
            </a:xfrm>
            <a:custGeom>
              <a:avLst/>
              <a:gdLst>
                <a:gd name="T0" fmla="*/ 33 w 33"/>
                <a:gd name="T1" fmla="*/ 0 h 140"/>
                <a:gd name="T2" fmla="*/ 0 w 33"/>
                <a:gd name="T3" fmla="*/ 19 h 140"/>
                <a:gd name="T4" fmla="*/ 0 w 33"/>
                <a:gd name="T5" fmla="*/ 140 h 140"/>
                <a:gd name="T6" fmla="*/ 33 w 33"/>
                <a:gd name="T7" fmla="*/ 121 h 140"/>
                <a:gd name="T8" fmla="*/ 33 w 33"/>
                <a:gd name="T9" fmla="*/ 0 h 140"/>
              </a:gdLst>
              <a:ahLst/>
              <a:cxnLst>
                <a:cxn ang="0">
                  <a:pos x="T0" y="T1"/>
                </a:cxn>
                <a:cxn ang="0">
                  <a:pos x="T2" y="T3"/>
                </a:cxn>
                <a:cxn ang="0">
                  <a:pos x="T4" y="T5"/>
                </a:cxn>
                <a:cxn ang="0">
                  <a:pos x="T6" y="T7"/>
                </a:cxn>
                <a:cxn ang="0">
                  <a:pos x="T8" y="T9"/>
                </a:cxn>
              </a:cxnLst>
              <a:rect l="0" t="0" r="r" b="b"/>
              <a:pathLst>
                <a:path w="33" h="140">
                  <a:moveTo>
                    <a:pt x="33" y="0"/>
                  </a:moveTo>
                  <a:lnTo>
                    <a:pt x="0" y="19"/>
                  </a:lnTo>
                  <a:lnTo>
                    <a:pt x="0" y="140"/>
                  </a:lnTo>
                  <a:lnTo>
                    <a:pt x="33" y="121"/>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6">
              <a:extLst>
                <a:ext uri="{FF2B5EF4-FFF2-40B4-BE49-F238E27FC236}">
                  <a16:creationId xmlns:a16="http://schemas.microsoft.com/office/drawing/2014/main" id="{31619C98-E673-451A-A899-1128A98D8028}"/>
                </a:ext>
              </a:extLst>
            </p:cNvPr>
            <p:cNvSpPr>
              <a:spLocks/>
            </p:cNvSpPr>
            <p:nvPr/>
          </p:nvSpPr>
          <p:spPr bwMode="auto">
            <a:xfrm>
              <a:off x="8410576" y="2406651"/>
              <a:ext cx="19050" cy="192088"/>
            </a:xfrm>
            <a:custGeom>
              <a:avLst/>
              <a:gdLst>
                <a:gd name="T0" fmla="*/ 0 w 12"/>
                <a:gd name="T1" fmla="*/ 121 h 121"/>
                <a:gd name="T2" fmla="*/ 12 w 12"/>
                <a:gd name="T3" fmla="*/ 119 h 121"/>
                <a:gd name="T4" fmla="*/ 12 w 12"/>
                <a:gd name="T5" fmla="*/ 0 h 121"/>
                <a:gd name="T6" fmla="*/ 0 w 12"/>
                <a:gd name="T7" fmla="*/ 0 h 121"/>
                <a:gd name="T8" fmla="*/ 0 w 12"/>
                <a:gd name="T9" fmla="*/ 121 h 121"/>
              </a:gdLst>
              <a:ahLst/>
              <a:cxnLst>
                <a:cxn ang="0">
                  <a:pos x="T0" y="T1"/>
                </a:cxn>
                <a:cxn ang="0">
                  <a:pos x="T2" y="T3"/>
                </a:cxn>
                <a:cxn ang="0">
                  <a:pos x="T4" y="T5"/>
                </a:cxn>
                <a:cxn ang="0">
                  <a:pos x="T6" y="T7"/>
                </a:cxn>
                <a:cxn ang="0">
                  <a:pos x="T8" y="T9"/>
                </a:cxn>
              </a:cxnLst>
              <a:rect l="0" t="0" r="r" b="b"/>
              <a:pathLst>
                <a:path w="12" h="121">
                  <a:moveTo>
                    <a:pt x="0" y="121"/>
                  </a:moveTo>
                  <a:lnTo>
                    <a:pt x="12" y="119"/>
                  </a:lnTo>
                  <a:lnTo>
                    <a:pt x="12" y="0"/>
                  </a:lnTo>
                  <a:lnTo>
                    <a:pt x="0" y="0"/>
                  </a:lnTo>
                  <a:lnTo>
                    <a:pt x="0" y="121"/>
                  </a:lnTo>
                  <a:close/>
                </a:path>
              </a:pathLst>
            </a:custGeom>
            <a:solidFill>
              <a:srgbClr val="21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77">
              <a:extLst>
                <a:ext uri="{FF2B5EF4-FFF2-40B4-BE49-F238E27FC236}">
                  <a16:creationId xmlns:a16="http://schemas.microsoft.com/office/drawing/2014/main" id="{32EB69F1-33BD-445A-BA64-16E364C99DA3}"/>
                </a:ext>
              </a:extLst>
            </p:cNvPr>
            <p:cNvSpPr>
              <a:spLocks noChangeArrowheads="1"/>
            </p:cNvSpPr>
            <p:nvPr/>
          </p:nvSpPr>
          <p:spPr bwMode="auto">
            <a:xfrm>
              <a:off x="8259763" y="2773363"/>
              <a:ext cx="19050" cy="18732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8">
              <a:extLst>
                <a:ext uri="{FF2B5EF4-FFF2-40B4-BE49-F238E27FC236}">
                  <a16:creationId xmlns:a16="http://schemas.microsoft.com/office/drawing/2014/main" id="{D15DAA60-884D-4780-956D-436391D482F1}"/>
                </a:ext>
              </a:extLst>
            </p:cNvPr>
            <p:cNvSpPr>
              <a:spLocks/>
            </p:cNvSpPr>
            <p:nvPr/>
          </p:nvSpPr>
          <p:spPr bwMode="auto">
            <a:xfrm>
              <a:off x="8358188" y="2689226"/>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9">
              <a:extLst>
                <a:ext uri="{FF2B5EF4-FFF2-40B4-BE49-F238E27FC236}">
                  <a16:creationId xmlns:a16="http://schemas.microsoft.com/office/drawing/2014/main" id="{4DDED72A-4FD6-49E2-892E-D49BC170184B}"/>
                </a:ext>
              </a:extLst>
            </p:cNvPr>
            <p:cNvSpPr>
              <a:spLocks/>
            </p:cNvSpPr>
            <p:nvPr/>
          </p:nvSpPr>
          <p:spPr bwMode="auto">
            <a:xfrm>
              <a:off x="8358188" y="2689226"/>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Rectangle 80">
              <a:extLst>
                <a:ext uri="{FF2B5EF4-FFF2-40B4-BE49-F238E27FC236}">
                  <a16:creationId xmlns:a16="http://schemas.microsoft.com/office/drawing/2014/main" id="{BB9A2699-B63F-41A5-BED6-0CCA3FBDAD42}"/>
                </a:ext>
              </a:extLst>
            </p:cNvPr>
            <p:cNvSpPr>
              <a:spLocks noChangeArrowheads="1"/>
            </p:cNvSpPr>
            <p:nvPr/>
          </p:nvSpPr>
          <p:spPr bwMode="auto">
            <a:xfrm>
              <a:off x="8410576" y="2689226"/>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81">
              <a:extLst>
                <a:ext uri="{FF2B5EF4-FFF2-40B4-BE49-F238E27FC236}">
                  <a16:creationId xmlns:a16="http://schemas.microsoft.com/office/drawing/2014/main" id="{45ACF40A-E0D0-4D31-BBF7-6A689E926D9B}"/>
                </a:ext>
              </a:extLst>
            </p:cNvPr>
            <p:cNvSpPr>
              <a:spLocks noChangeArrowheads="1"/>
            </p:cNvSpPr>
            <p:nvPr/>
          </p:nvSpPr>
          <p:spPr bwMode="auto">
            <a:xfrm>
              <a:off x="8259763" y="3044826"/>
              <a:ext cx="19050" cy="187325"/>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2">
              <a:extLst>
                <a:ext uri="{FF2B5EF4-FFF2-40B4-BE49-F238E27FC236}">
                  <a16:creationId xmlns:a16="http://schemas.microsoft.com/office/drawing/2014/main" id="{3275FAB7-6A9A-45F6-A8D1-E92B2ACF230F}"/>
                </a:ext>
              </a:extLst>
            </p:cNvPr>
            <p:cNvSpPr>
              <a:spLocks/>
            </p:cNvSpPr>
            <p:nvPr/>
          </p:nvSpPr>
          <p:spPr bwMode="auto">
            <a:xfrm>
              <a:off x="8358188" y="2957513"/>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3">
              <a:extLst>
                <a:ext uri="{FF2B5EF4-FFF2-40B4-BE49-F238E27FC236}">
                  <a16:creationId xmlns:a16="http://schemas.microsoft.com/office/drawing/2014/main" id="{A9560B74-6F64-456F-9FC4-AF6411AA47B9}"/>
                </a:ext>
              </a:extLst>
            </p:cNvPr>
            <p:cNvSpPr>
              <a:spLocks/>
            </p:cNvSpPr>
            <p:nvPr/>
          </p:nvSpPr>
          <p:spPr bwMode="auto">
            <a:xfrm>
              <a:off x="8358188" y="2957513"/>
              <a:ext cx="52388" cy="219075"/>
            </a:xfrm>
            <a:custGeom>
              <a:avLst/>
              <a:gdLst>
                <a:gd name="T0" fmla="*/ 33 w 33"/>
                <a:gd name="T1" fmla="*/ 0 h 138"/>
                <a:gd name="T2" fmla="*/ 0 w 33"/>
                <a:gd name="T3" fmla="*/ 19 h 138"/>
                <a:gd name="T4" fmla="*/ 0 w 33"/>
                <a:gd name="T5" fmla="*/ 138 h 138"/>
                <a:gd name="T6" fmla="*/ 33 w 33"/>
                <a:gd name="T7" fmla="*/ 119 h 138"/>
                <a:gd name="T8" fmla="*/ 33 w 33"/>
                <a:gd name="T9" fmla="*/ 0 h 138"/>
              </a:gdLst>
              <a:ahLst/>
              <a:cxnLst>
                <a:cxn ang="0">
                  <a:pos x="T0" y="T1"/>
                </a:cxn>
                <a:cxn ang="0">
                  <a:pos x="T2" y="T3"/>
                </a:cxn>
                <a:cxn ang="0">
                  <a:pos x="T4" y="T5"/>
                </a:cxn>
                <a:cxn ang="0">
                  <a:pos x="T6" y="T7"/>
                </a:cxn>
                <a:cxn ang="0">
                  <a:pos x="T8" y="T9"/>
                </a:cxn>
              </a:cxnLst>
              <a:rect l="0" t="0" r="r" b="b"/>
              <a:pathLst>
                <a:path w="33" h="138">
                  <a:moveTo>
                    <a:pt x="33" y="0"/>
                  </a:moveTo>
                  <a:lnTo>
                    <a:pt x="0" y="19"/>
                  </a:lnTo>
                  <a:lnTo>
                    <a:pt x="0" y="138"/>
                  </a:lnTo>
                  <a:lnTo>
                    <a:pt x="33" y="119"/>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84">
              <a:extLst>
                <a:ext uri="{FF2B5EF4-FFF2-40B4-BE49-F238E27FC236}">
                  <a16:creationId xmlns:a16="http://schemas.microsoft.com/office/drawing/2014/main" id="{BF9A55C1-0308-4676-94C4-D15493919056}"/>
                </a:ext>
              </a:extLst>
            </p:cNvPr>
            <p:cNvSpPr>
              <a:spLocks noChangeArrowheads="1"/>
            </p:cNvSpPr>
            <p:nvPr/>
          </p:nvSpPr>
          <p:spPr bwMode="auto">
            <a:xfrm>
              <a:off x="8410576" y="2957513"/>
              <a:ext cx="19050" cy="18891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5">
              <a:extLst>
                <a:ext uri="{FF2B5EF4-FFF2-40B4-BE49-F238E27FC236}">
                  <a16:creationId xmlns:a16="http://schemas.microsoft.com/office/drawing/2014/main" id="{44905CC5-6044-404F-818F-6AA67E2155EB}"/>
                </a:ext>
              </a:extLst>
            </p:cNvPr>
            <p:cNvSpPr>
              <a:spLocks/>
            </p:cNvSpPr>
            <p:nvPr/>
          </p:nvSpPr>
          <p:spPr bwMode="auto">
            <a:xfrm>
              <a:off x="7705726" y="1030288"/>
              <a:ext cx="833438" cy="457200"/>
            </a:xfrm>
            <a:custGeom>
              <a:avLst/>
              <a:gdLst>
                <a:gd name="T0" fmla="*/ 0 w 525"/>
                <a:gd name="T1" fmla="*/ 143 h 288"/>
                <a:gd name="T2" fmla="*/ 252 w 525"/>
                <a:gd name="T3" fmla="*/ 0 h 288"/>
                <a:gd name="T4" fmla="*/ 525 w 525"/>
                <a:gd name="T5" fmla="*/ 143 h 288"/>
                <a:gd name="T6" fmla="*/ 282 w 525"/>
                <a:gd name="T7" fmla="*/ 288 h 288"/>
                <a:gd name="T8" fmla="*/ 0 w 525"/>
                <a:gd name="T9" fmla="*/ 143 h 288"/>
              </a:gdLst>
              <a:ahLst/>
              <a:cxnLst>
                <a:cxn ang="0">
                  <a:pos x="T0" y="T1"/>
                </a:cxn>
                <a:cxn ang="0">
                  <a:pos x="T2" y="T3"/>
                </a:cxn>
                <a:cxn ang="0">
                  <a:pos x="T4" y="T5"/>
                </a:cxn>
                <a:cxn ang="0">
                  <a:pos x="T6" y="T7"/>
                </a:cxn>
                <a:cxn ang="0">
                  <a:pos x="T8" y="T9"/>
                </a:cxn>
              </a:cxnLst>
              <a:rect l="0" t="0" r="r" b="b"/>
              <a:pathLst>
                <a:path w="525" h="288">
                  <a:moveTo>
                    <a:pt x="0" y="143"/>
                  </a:moveTo>
                  <a:lnTo>
                    <a:pt x="252" y="0"/>
                  </a:lnTo>
                  <a:lnTo>
                    <a:pt x="525" y="143"/>
                  </a:lnTo>
                  <a:lnTo>
                    <a:pt x="282" y="288"/>
                  </a:lnTo>
                  <a:lnTo>
                    <a:pt x="0" y="143"/>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6">
              <a:extLst>
                <a:ext uri="{FF2B5EF4-FFF2-40B4-BE49-F238E27FC236}">
                  <a16:creationId xmlns:a16="http://schemas.microsoft.com/office/drawing/2014/main" id="{22F37270-B76A-45A3-9508-86D68FFDC475}"/>
                </a:ext>
              </a:extLst>
            </p:cNvPr>
            <p:cNvSpPr>
              <a:spLocks/>
            </p:cNvSpPr>
            <p:nvPr/>
          </p:nvSpPr>
          <p:spPr bwMode="auto">
            <a:xfrm>
              <a:off x="7705726" y="1257301"/>
              <a:ext cx="447675" cy="395288"/>
            </a:xfrm>
            <a:custGeom>
              <a:avLst/>
              <a:gdLst>
                <a:gd name="T0" fmla="*/ 0 w 282"/>
                <a:gd name="T1" fmla="*/ 90 h 249"/>
                <a:gd name="T2" fmla="*/ 282 w 282"/>
                <a:gd name="T3" fmla="*/ 249 h 249"/>
                <a:gd name="T4" fmla="*/ 282 w 282"/>
                <a:gd name="T5" fmla="*/ 145 h 249"/>
                <a:gd name="T6" fmla="*/ 0 w 282"/>
                <a:gd name="T7" fmla="*/ 0 h 249"/>
                <a:gd name="T8" fmla="*/ 0 w 282"/>
                <a:gd name="T9" fmla="*/ 90 h 249"/>
              </a:gdLst>
              <a:ahLst/>
              <a:cxnLst>
                <a:cxn ang="0">
                  <a:pos x="T0" y="T1"/>
                </a:cxn>
                <a:cxn ang="0">
                  <a:pos x="T2" y="T3"/>
                </a:cxn>
                <a:cxn ang="0">
                  <a:pos x="T4" y="T5"/>
                </a:cxn>
                <a:cxn ang="0">
                  <a:pos x="T6" y="T7"/>
                </a:cxn>
                <a:cxn ang="0">
                  <a:pos x="T8" y="T9"/>
                </a:cxn>
              </a:cxnLst>
              <a:rect l="0" t="0" r="r" b="b"/>
              <a:pathLst>
                <a:path w="282" h="249">
                  <a:moveTo>
                    <a:pt x="0" y="90"/>
                  </a:moveTo>
                  <a:lnTo>
                    <a:pt x="282" y="249"/>
                  </a:lnTo>
                  <a:lnTo>
                    <a:pt x="282" y="145"/>
                  </a:lnTo>
                  <a:lnTo>
                    <a:pt x="0" y="0"/>
                  </a:lnTo>
                  <a:lnTo>
                    <a:pt x="0" y="90"/>
                  </a:lnTo>
                  <a:close/>
                </a:path>
              </a:pathLst>
            </a:custGeom>
            <a:solidFill>
              <a:srgbClr val="7798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7">
              <a:extLst>
                <a:ext uri="{FF2B5EF4-FFF2-40B4-BE49-F238E27FC236}">
                  <a16:creationId xmlns:a16="http://schemas.microsoft.com/office/drawing/2014/main" id="{FC089515-67AA-458C-BB7A-1CACB26C9723}"/>
                </a:ext>
              </a:extLst>
            </p:cNvPr>
            <p:cNvSpPr>
              <a:spLocks/>
            </p:cNvSpPr>
            <p:nvPr/>
          </p:nvSpPr>
          <p:spPr bwMode="auto">
            <a:xfrm>
              <a:off x="8153401" y="1257301"/>
              <a:ext cx="385763" cy="395288"/>
            </a:xfrm>
            <a:custGeom>
              <a:avLst/>
              <a:gdLst>
                <a:gd name="T0" fmla="*/ 0 w 243"/>
                <a:gd name="T1" fmla="*/ 145 h 249"/>
                <a:gd name="T2" fmla="*/ 243 w 243"/>
                <a:gd name="T3" fmla="*/ 0 h 249"/>
                <a:gd name="T4" fmla="*/ 243 w 243"/>
                <a:gd name="T5" fmla="*/ 107 h 249"/>
                <a:gd name="T6" fmla="*/ 0 w 243"/>
                <a:gd name="T7" fmla="*/ 249 h 249"/>
                <a:gd name="T8" fmla="*/ 0 w 243"/>
                <a:gd name="T9" fmla="*/ 145 h 249"/>
              </a:gdLst>
              <a:ahLst/>
              <a:cxnLst>
                <a:cxn ang="0">
                  <a:pos x="T0" y="T1"/>
                </a:cxn>
                <a:cxn ang="0">
                  <a:pos x="T2" y="T3"/>
                </a:cxn>
                <a:cxn ang="0">
                  <a:pos x="T4" y="T5"/>
                </a:cxn>
                <a:cxn ang="0">
                  <a:pos x="T6" y="T7"/>
                </a:cxn>
                <a:cxn ang="0">
                  <a:pos x="T8" y="T9"/>
                </a:cxn>
              </a:cxnLst>
              <a:rect l="0" t="0" r="r" b="b"/>
              <a:pathLst>
                <a:path w="243" h="249">
                  <a:moveTo>
                    <a:pt x="0" y="145"/>
                  </a:moveTo>
                  <a:lnTo>
                    <a:pt x="243" y="0"/>
                  </a:lnTo>
                  <a:lnTo>
                    <a:pt x="243" y="107"/>
                  </a:lnTo>
                  <a:lnTo>
                    <a:pt x="0" y="249"/>
                  </a:lnTo>
                  <a:lnTo>
                    <a:pt x="0" y="145"/>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8">
              <a:extLst>
                <a:ext uri="{FF2B5EF4-FFF2-40B4-BE49-F238E27FC236}">
                  <a16:creationId xmlns:a16="http://schemas.microsoft.com/office/drawing/2014/main" id="{79A0529E-7706-423B-A674-9F0A908301CD}"/>
                </a:ext>
              </a:extLst>
            </p:cNvPr>
            <p:cNvSpPr>
              <a:spLocks/>
            </p:cNvSpPr>
            <p:nvPr/>
          </p:nvSpPr>
          <p:spPr bwMode="auto">
            <a:xfrm>
              <a:off x="7856538" y="1082676"/>
              <a:ext cx="565150" cy="188913"/>
            </a:xfrm>
            <a:custGeom>
              <a:avLst/>
              <a:gdLst>
                <a:gd name="T0" fmla="*/ 171 w 356"/>
                <a:gd name="T1" fmla="*/ 0 h 119"/>
                <a:gd name="T2" fmla="*/ 0 w 356"/>
                <a:gd name="T3" fmla="*/ 98 h 119"/>
                <a:gd name="T4" fmla="*/ 24 w 356"/>
                <a:gd name="T5" fmla="*/ 110 h 119"/>
                <a:gd name="T6" fmla="*/ 168 w 356"/>
                <a:gd name="T7" fmla="*/ 29 h 119"/>
                <a:gd name="T8" fmla="*/ 328 w 356"/>
                <a:gd name="T9" fmla="*/ 119 h 119"/>
                <a:gd name="T10" fmla="*/ 356 w 356"/>
                <a:gd name="T11" fmla="*/ 105 h 119"/>
                <a:gd name="T12" fmla="*/ 356 w 356"/>
                <a:gd name="T13" fmla="*/ 98 h 119"/>
                <a:gd name="T14" fmla="*/ 171 w 356"/>
                <a:gd name="T15" fmla="*/ 0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6" h="119">
                  <a:moveTo>
                    <a:pt x="171" y="0"/>
                  </a:moveTo>
                  <a:lnTo>
                    <a:pt x="0" y="98"/>
                  </a:lnTo>
                  <a:lnTo>
                    <a:pt x="24" y="110"/>
                  </a:lnTo>
                  <a:lnTo>
                    <a:pt x="168" y="29"/>
                  </a:lnTo>
                  <a:lnTo>
                    <a:pt x="328" y="119"/>
                  </a:lnTo>
                  <a:lnTo>
                    <a:pt x="356" y="105"/>
                  </a:lnTo>
                  <a:lnTo>
                    <a:pt x="356" y="98"/>
                  </a:lnTo>
                  <a:lnTo>
                    <a:pt x="171" y="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9">
              <a:extLst>
                <a:ext uri="{FF2B5EF4-FFF2-40B4-BE49-F238E27FC236}">
                  <a16:creationId xmlns:a16="http://schemas.microsoft.com/office/drawing/2014/main" id="{22A79C68-79DC-4E07-B89A-57B31BE4DBD1}"/>
                </a:ext>
              </a:extLst>
            </p:cNvPr>
            <p:cNvSpPr>
              <a:spLocks/>
            </p:cNvSpPr>
            <p:nvPr/>
          </p:nvSpPr>
          <p:spPr bwMode="auto">
            <a:xfrm>
              <a:off x="7935913" y="563563"/>
              <a:ext cx="392113" cy="663575"/>
            </a:xfrm>
            <a:custGeom>
              <a:avLst/>
              <a:gdLst>
                <a:gd name="T0" fmla="*/ 87 w 104"/>
                <a:gd name="T1" fmla="*/ 0 h 176"/>
                <a:gd name="T2" fmla="*/ 16 w 104"/>
                <a:gd name="T3" fmla="*/ 0 h 176"/>
                <a:gd name="T4" fmla="*/ 0 w 104"/>
                <a:gd name="T5" fmla="*/ 16 h 176"/>
                <a:gd name="T6" fmla="*/ 0 w 104"/>
                <a:gd name="T7" fmla="*/ 87 h 176"/>
                <a:gd name="T8" fmla="*/ 16 w 104"/>
                <a:gd name="T9" fmla="*/ 104 h 176"/>
                <a:gd name="T10" fmla="*/ 46 w 104"/>
                <a:gd name="T11" fmla="*/ 104 h 176"/>
                <a:gd name="T12" fmla="*/ 50 w 104"/>
                <a:gd name="T13" fmla="*/ 110 h 176"/>
                <a:gd name="T14" fmla="*/ 50 w 104"/>
                <a:gd name="T15" fmla="*/ 174 h 176"/>
                <a:gd name="T16" fmla="*/ 52 w 104"/>
                <a:gd name="T17" fmla="*/ 176 h 176"/>
                <a:gd name="T18" fmla="*/ 54 w 104"/>
                <a:gd name="T19" fmla="*/ 174 h 176"/>
                <a:gd name="T20" fmla="*/ 54 w 104"/>
                <a:gd name="T21" fmla="*/ 110 h 176"/>
                <a:gd name="T22" fmla="*/ 58 w 104"/>
                <a:gd name="T23" fmla="*/ 104 h 176"/>
                <a:gd name="T24" fmla="*/ 87 w 104"/>
                <a:gd name="T25" fmla="*/ 104 h 176"/>
                <a:gd name="T26" fmla="*/ 104 w 104"/>
                <a:gd name="T27" fmla="*/ 87 h 176"/>
                <a:gd name="T28" fmla="*/ 104 w 104"/>
                <a:gd name="T29" fmla="*/ 16 h 176"/>
                <a:gd name="T30" fmla="*/ 87 w 104"/>
                <a:gd name="T3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76">
                  <a:moveTo>
                    <a:pt x="87" y="0"/>
                  </a:moveTo>
                  <a:cubicBezTo>
                    <a:pt x="16" y="0"/>
                    <a:pt x="16" y="0"/>
                    <a:pt x="16" y="0"/>
                  </a:cubicBezTo>
                  <a:cubicBezTo>
                    <a:pt x="7" y="0"/>
                    <a:pt x="0" y="7"/>
                    <a:pt x="0" y="16"/>
                  </a:cubicBezTo>
                  <a:cubicBezTo>
                    <a:pt x="0" y="87"/>
                    <a:pt x="0" y="87"/>
                    <a:pt x="0" y="87"/>
                  </a:cubicBezTo>
                  <a:cubicBezTo>
                    <a:pt x="0" y="96"/>
                    <a:pt x="7" y="104"/>
                    <a:pt x="16" y="104"/>
                  </a:cubicBezTo>
                  <a:cubicBezTo>
                    <a:pt x="46" y="104"/>
                    <a:pt x="46" y="104"/>
                    <a:pt x="46" y="104"/>
                  </a:cubicBezTo>
                  <a:cubicBezTo>
                    <a:pt x="50" y="110"/>
                    <a:pt x="50" y="110"/>
                    <a:pt x="50" y="110"/>
                  </a:cubicBezTo>
                  <a:cubicBezTo>
                    <a:pt x="50" y="174"/>
                    <a:pt x="50" y="174"/>
                    <a:pt x="50" y="174"/>
                  </a:cubicBezTo>
                  <a:cubicBezTo>
                    <a:pt x="50" y="175"/>
                    <a:pt x="51" y="176"/>
                    <a:pt x="52" y="176"/>
                  </a:cubicBezTo>
                  <a:cubicBezTo>
                    <a:pt x="53" y="176"/>
                    <a:pt x="54" y="175"/>
                    <a:pt x="54" y="174"/>
                  </a:cubicBezTo>
                  <a:cubicBezTo>
                    <a:pt x="54" y="110"/>
                    <a:pt x="54" y="110"/>
                    <a:pt x="54" y="110"/>
                  </a:cubicBezTo>
                  <a:cubicBezTo>
                    <a:pt x="58" y="104"/>
                    <a:pt x="58" y="104"/>
                    <a:pt x="58" y="104"/>
                  </a:cubicBezTo>
                  <a:cubicBezTo>
                    <a:pt x="87" y="104"/>
                    <a:pt x="87" y="104"/>
                    <a:pt x="87" y="104"/>
                  </a:cubicBezTo>
                  <a:cubicBezTo>
                    <a:pt x="96" y="104"/>
                    <a:pt x="104" y="96"/>
                    <a:pt x="104" y="87"/>
                  </a:cubicBezTo>
                  <a:cubicBezTo>
                    <a:pt x="104" y="16"/>
                    <a:pt x="104" y="16"/>
                    <a:pt x="104" y="16"/>
                  </a:cubicBezTo>
                  <a:cubicBezTo>
                    <a:pt x="104" y="7"/>
                    <a:pt x="96" y="0"/>
                    <a:pt x="87"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0">
              <a:extLst>
                <a:ext uri="{FF2B5EF4-FFF2-40B4-BE49-F238E27FC236}">
                  <a16:creationId xmlns:a16="http://schemas.microsoft.com/office/drawing/2014/main" id="{950542BE-3EAB-460B-A9EC-3BD2DC7AF85E}"/>
                </a:ext>
              </a:extLst>
            </p:cNvPr>
            <p:cNvSpPr>
              <a:spLocks/>
            </p:cNvSpPr>
            <p:nvPr/>
          </p:nvSpPr>
          <p:spPr bwMode="auto">
            <a:xfrm>
              <a:off x="7980363" y="679451"/>
              <a:ext cx="268288" cy="136525"/>
            </a:xfrm>
            <a:custGeom>
              <a:avLst/>
              <a:gdLst>
                <a:gd name="T0" fmla="*/ 3 w 71"/>
                <a:gd name="T1" fmla="*/ 33 h 36"/>
                <a:gd name="T2" fmla="*/ 23 w 71"/>
                <a:gd name="T3" fmla="*/ 19 h 36"/>
                <a:gd name="T4" fmla="*/ 41 w 71"/>
                <a:gd name="T5" fmla="*/ 35 h 36"/>
                <a:gd name="T6" fmla="*/ 42 w 71"/>
                <a:gd name="T7" fmla="*/ 36 h 36"/>
                <a:gd name="T8" fmla="*/ 43 w 71"/>
                <a:gd name="T9" fmla="*/ 35 h 36"/>
                <a:gd name="T10" fmla="*/ 70 w 71"/>
                <a:gd name="T11" fmla="*/ 3 h 36"/>
                <a:gd name="T12" fmla="*/ 70 w 71"/>
                <a:gd name="T13" fmla="*/ 1 h 36"/>
                <a:gd name="T14" fmla="*/ 68 w 71"/>
                <a:gd name="T15" fmla="*/ 1 h 36"/>
                <a:gd name="T16" fmla="*/ 42 w 71"/>
                <a:gd name="T17" fmla="*/ 32 h 36"/>
                <a:gd name="T18" fmla="*/ 24 w 71"/>
                <a:gd name="T19" fmla="*/ 16 h 36"/>
                <a:gd name="T20" fmla="*/ 22 w 71"/>
                <a:gd name="T21" fmla="*/ 15 h 36"/>
                <a:gd name="T22" fmla="*/ 1 w 71"/>
                <a:gd name="T23" fmla="*/ 30 h 36"/>
                <a:gd name="T24" fmla="*/ 1 w 71"/>
                <a:gd name="T25" fmla="*/ 32 h 36"/>
                <a:gd name="T26" fmla="*/ 3 w 71"/>
                <a:gd name="T27"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36">
                  <a:moveTo>
                    <a:pt x="3" y="33"/>
                  </a:moveTo>
                  <a:cubicBezTo>
                    <a:pt x="23" y="19"/>
                    <a:pt x="23" y="19"/>
                    <a:pt x="23" y="19"/>
                  </a:cubicBezTo>
                  <a:cubicBezTo>
                    <a:pt x="41" y="35"/>
                    <a:pt x="41" y="35"/>
                    <a:pt x="41" y="35"/>
                  </a:cubicBezTo>
                  <a:cubicBezTo>
                    <a:pt x="41" y="35"/>
                    <a:pt x="42" y="36"/>
                    <a:pt x="42" y="36"/>
                  </a:cubicBezTo>
                  <a:cubicBezTo>
                    <a:pt x="43" y="36"/>
                    <a:pt x="43" y="35"/>
                    <a:pt x="43" y="35"/>
                  </a:cubicBezTo>
                  <a:cubicBezTo>
                    <a:pt x="70" y="3"/>
                    <a:pt x="70" y="3"/>
                    <a:pt x="70" y="3"/>
                  </a:cubicBezTo>
                  <a:cubicBezTo>
                    <a:pt x="71" y="2"/>
                    <a:pt x="71" y="1"/>
                    <a:pt x="70" y="1"/>
                  </a:cubicBezTo>
                  <a:cubicBezTo>
                    <a:pt x="69" y="0"/>
                    <a:pt x="68" y="0"/>
                    <a:pt x="68" y="1"/>
                  </a:cubicBezTo>
                  <a:cubicBezTo>
                    <a:pt x="42" y="32"/>
                    <a:pt x="42" y="32"/>
                    <a:pt x="42" y="32"/>
                  </a:cubicBezTo>
                  <a:cubicBezTo>
                    <a:pt x="24" y="16"/>
                    <a:pt x="24" y="16"/>
                    <a:pt x="24" y="16"/>
                  </a:cubicBezTo>
                  <a:cubicBezTo>
                    <a:pt x="24" y="15"/>
                    <a:pt x="23" y="15"/>
                    <a:pt x="22" y="15"/>
                  </a:cubicBezTo>
                  <a:cubicBezTo>
                    <a:pt x="1" y="30"/>
                    <a:pt x="1" y="30"/>
                    <a:pt x="1" y="30"/>
                  </a:cubicBezTo>
                  <a:cubicBezTo>
                    <a:pt x="1" y="31"/>
                    <a:pt x="0" y="31"/>
                    <a:pt x="1" y="32"/>
                  </a:cubicBezTo>
                  <a:cubicBezTo>
                    <a:pt x="1" y="33"/>
                    <a:pt x="2" y="33"/>
                    <a:pt x="3"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Oval 91">
              <a:extLst>
                <a:ext uri="{FF2B5EF4-FFF2-40B4-BE49-F238E27FC236}">
                  <a16:creationId xmlns:a16="http://schemas.microsoft.com/office/drawing/2014/main" id="{3EC9656C-5D75-42D9-96D1-0CC47B93F99E}"/>
                </a:ext>
              </a:extLst>
            </p:cNvPr>
            <p:cNvSpPr>
              <a:spLocks noChangeArrowheads="1"/>
            </p:cNvSpPr>
            <p:nvPr/>
          </p:nvSpPr>
          <p:spPr bwMode="auto">
            <a:xfrm>
              <a:off x="8040688" y="717551"/>
              <a:ext cx="52388" cy="492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92">
              <a:extLst>
                <a:ext uri="{FF2B5EF4-FFF2-40B4-BE49-F238E27FC236}">
                  <a16:creationId xmlns:a16="http://schemas.microsoft.com/office/drawing/2014/main" id="{D842F7EC-1A34-4A83-8699-ECFE02F88866}"/>
                </a:ext>
              </a:extLst>
            </p:cNvPr>
            <p:cNvSpPr>
              <a:spLocks noChangeArrowheads="1"/>
            </p:cNvSpPr>
            <p:nvPr/>
          </p:nvSpPr>
          <p:spPr bwMode="auto">
            <a:xfrm>
              <a:off x="8112126" y="777876"/>
              <a:ext cx="53975" cy="492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Oval 93">
              <a:extLst>
                <a:ext uri="{FF2B5EF4-FFF2-40B4-BE49-F238E27FC236}">
                  <a16:creationId xmlns:a16="http://schemas.microsoft.com/office/drawing/2014/main" id="{2902152C-81DC-47A0-8318-95E5F1B1A855}"/>
                </a:ext>
              </a:extLst>
            </p:cNvPr>
            <p:cNvSpPr>
              <a:spLocks noChangeArrowheads="1"/>
            </p:cNvSpPr>
            <p:nvPr/>
          </p:nvSpPr>
          <p:spPr bwMode="auto">
            <a:xfrm>
              <a:off x="8221663" y="654051"/>
              <a:ext cx="49213"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4">
              <a:extLst>
                <a:ext uri="{FF2B5EF4-FFF2-40B4-BE49-F238E27FC236}">
                  <a16:creationId xmlns:a16="http://schemas.microsoft.com/office/drawing/2014/main" id="{E03CF62B-621F-40FA-A3E5-2F2547BA8F09}"/>
                </a:ext>
              </a:extLst>
            </p:cNvPr>
            <p:cNvSpPr>
              <a:spLocks/>
            </p:cNvSpPr>
            <p:nvPr/>
          </p:nvSpPr>
          <p:spPr bwMode="auto">
            <a:xfrm>
              <a:off x="6315076" y="3444876"/>
              <a:ext cx="1360488" cy="765175"/>
            </a:xfrm>
            <a:custGeom>
              <a:avLst/>
              <a:gdLst>
                <a:gd name="T0" fmla="*/ 0 w 857"/>
                <a:gd name="T1" fmla="*/ 418 h 482"/>
                <a:gd name="T2" fmla="*/ 743 w 857"/>
                <a:gd name="T3" fmla="*/ 0 h 482"/>
                <a:gd name="T4" fmla="*/ 857 w 857"/>
                <a:gd name="T5" fmla="*/ 61 h 482"/>
                <a:gd name="T6" fmla="*/ 116 w 857"/>
                <a:gd name="T7" fmla="*/ 482 h 482"/>
                <a:gd name="T8" fmla="*/ 14 w 857"/>
                <a:gd name="T9" fmla="*/ 425 h 482"/>
                <a:gd name="T10" fmla="*/ 0 w 857"/>
                <a:gd name="T11" fmla="*/ 418 h 482"/>
              </a:gdLst>
              <a:ahLst/>
              <a:cxnLst>
                <a:cxn ang="0">
                  <a:pos x="T0" y="T1"/>
                </a:cxn>
                <a:cxn ang="0">
                  <a:pos x="T2" y="T3"/>
                </a:cxn>
                <a:cxn ang="0">
                  <a:pos x="T4" y="T5"/>
                </a:cxn>
                <a:cxn ang="0">
                  <a:pos x="T6" y="T7"/>
                </a:cxn>
                <a:cxn ang="0">
                  <a:pos x="T8" y="T9"/>
                </a:cxn>
                <a:cxn ang="0">
                  <a:pos x="T10" y="T11"/>
                </a:cxn>
              </a:cxnLst>
              <a:rect l="0" t="0" r="r" b="b"/>
              <a:pathLst>
                <a:path w="857" h="482">
                  <a:moveTo>
                    <a:pt x="0" y="418"/>
                  </a:moveTo>
                  <a:lnTo>
                    <a:pt x="743" y="0"/>
                  </a:lnTo>
                  <a:lnTo>
                    <a:pt x="857" y="61"/>
                  </a:lnTo>
                  <a:lnTo>
                    <a:pt x="116" y="482"/>
                  </a:lnTo>
                  <a:lnTo>
                    <a:pt x="14" y="425"/>
                  </a:lnTo>
                  <a:lnTo>
                    <a:pt x="0" y="41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5">
              <a:extLst>
                <a:ext uri="{FF2B5EF4-FFF2-40B4-BE49-F238E27FC236}">
                  <a16:creationId xmlns:a16="http://schemas.microsoft.com/office/drawing/2014/main" id="{4487087B-5BEC-4AC7-AB37-28DB9C541F22}"/>
                </a:ext>
              </a:extLst>
            </p:cNvPr>
            <p:cNvSpPr>
              <a:spLocks/>
            </p:cNvSpPr>
            <p:nvPr/>
          </p:nvSpPr>
          <p:spPr bwMode="auto">
            <a:xfrm>
              <a:off x="6315076" y="3444876"/>
              <a:ext cx="1360488" cy="765175"/>
            </a:xfrm>
            <a:custGeom>
              <a:avLst/>
              <a:gdLst>
                <a:gd name="T0" fmla="*/ 0 w 857"/>
                <a:gd name="T1" fmla="*/ 418 h 482"/>
                <a:gd name="T2" fmla="*/ 743 w 857"/>
                <a:gd name="T3" fmla="*/ 0 h 482"/>
                <a:gd name="T4" fmla="*/ 857 w 857"/>
                <a:gd name="T5" fmla="*/ 61 h 482"/>
                <a:gd name="T6" fmla="*/ 116 w 857"/>
                <a:gd name="T7" fmla="*/ 482 h 482"/>
                <a:gd name="T8" fmla="*/ 14 w 857"/>
                <a:gd name="T9" fmla="*/ 425 h 482"/>
                <a:gd name="T10" fmla="*/ 0 w 857"/>
                <a:gd name="T11" fmla="*/ 418 h 482"/>
              </a:gdLst>
              <a:ahLst/>
              <a:cxnLst>
                <a:cxn ang="0">
                  <a:pos x="T0" y="T1"/>
                </a:cxn>
                <a:cxn ang="0">
                  <a:pos x="T2" y="T3"/>
                </a:cxn>
                <a:cxn ang="0">
                  <a:pos x="T4" y="T5"/>
                </a:cxn>
                <a:cxn ang="0">
                  <a:pos x="T6" y="T7"/>
                </a:cxn>
                <a:cxn ang="0">
                  <a:pos x="T8" y="T9"/>
                </a:cxn>
                <a:cxn ang="0">
                  <a:pos x="T10" y="T11"/>
                </a:cxn>
              </a:cxnLst>
              <a:rect l="0" t="0" r="r" b="b"/>
              <a:pathLst>
                <a:path w="857" h="482">
                  <a:moveTo>
                    <a:pt x="0" y="418"/>
                  </a:moveTo>
                  <a:lnTo>
                    <a:pt x="743" y="0"/>
                  </a:lnTo>
                  <a:lnTo>
                    <a:pt x="857" y="61"/>
                  </a:lnTo>
                  <a:lnTo>
                    <a:pt x="116" y="482"/>
                  </a:lnTo>
                  <a:lnTo>
                    <a:pt x="14" y="425"/>
                  </a:lnTo>
                  <a:lnTo>
                    <a:pt x="0" y="4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96">
              <a:extLst>
                <a:ext uri="{FF2B5EF4-FFF2-40B4-BE49-F238E27FC236}">
                  <a16:creationId xmlns:a16="http://schemas.microsoft.com/office/drawing/2014/main" id="{D2081527-7CD3-4B92-8810-5F428BA96955}"/>
                </a:ext>
              </a:extLst>
            </p:cNvPr>
            <p:cNvSpPr>
              <a:spLocks noChangeArrowheads="1"/>
            </p:cNvSpPr>
            <p:nvPr/>
          </p:nvSpPr>
          <p:spPr bwMode="auto">
            <a:xfrm>
              <a:off x="7418388" y="3519488"/>
              <a:ext cx="15875" cy="79375"/>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Oval 97">
              <a:extLst>
                <a:ext uri="{FF2B5EF4-FFF2-40B4-BE49-F238E27FC236}">
                  <a16:creationId xmlns:a16="http://schemas.microsoft.com/office/drawing/2014/main" id="{D4DA9FB6-EA86-46C5-8A44-2FD6CA026E73}"/>
                </a:ext>
              </a:extLst>
            </p:cNvPr>
            <p:cNvSpPr>
              <a:spLocks noChangeArrowheads="1"/>
            </p:cNvSpPr>
            <p:nvPr/>
          </p:nvSpPr>
          <p:spPr bwMode="auto">
            <a:xfrm>
              <a:off x="7362826" y="3406776"/>
              <a:ext cx="123825" cy="123825"/>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98">
              <a:extLst>
                <a:ext uri="{FF2B5EF4-FFF2-40B4-BE49-F238E27FC236}">
                  <a16:creationId xmlns:a16="http://schemas.microsoft.com/office/drawing/2014/main" id="{35563C8E-7904-4883-8A25-043D0B73FF04}"/>
                </a:ext>
              </a:extLst>
            </p:cNvPr>
            <p:cNvSpPr>
              <a:spLocks noChangeArrowheads="1"/>
            </p:cNvSpPr>
            <p:nvPr/>
          </p:nvSpPr>
          <p:spPr bwMode="auto">
            <a:xfrm>
              <a:off x="6573838" y="3998913"/>
              <a:ext cx="15875" cy="74613"/>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99">
              <a:extLst>
                <a:ext uri="{FF2B5EF4-FFF2-40B4-BE49-F238E27FC236}">
                  <a16:creationId xmlns:a16="http://schemas.microsoft.com/office/drawing/2014/main" id="{8496375A-CFB8-4F99-8238-B987035317A2}"/>
                </a:ext>
              </a:extLst>
            </p:cNvPr>
            <p:cNvSpPr>
              <a:spLocks noChangeArrowheads="1"/>
            </p:cNvSpPr>
            <p:nvPr/>
          </p:nvSpPr>
          <p:spPr bwMode="auto">
            <a:xfrm>
              <a:off x="6521451" y="3884613"/>
              <a:ext cx="125413" cy="125413"/>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00">
              <a:extLst>
                <a:ext uri="{FF2B5EF4-FFF2-40B4-BE49-F238E27FC236}">
                  <a16:creationId xmlns:a16="http://schemas.microsoft.com/office/drawing/2014/main" id="{0F897A51-6A05-4098-96CB-B5ACB68DB54B}"/>
                </a:ext>
              </a:extLst>
            </p:cNvPr>
            <p:cNvSpPr>
              <a:spLocks noChangeArrowheads="1"/>
            </p:cNvSpPr>
            <p:nvPr/>
          </p:nvSpPr>
          <p:spPr bwMode="auto">
            <a:xfrm>
              <a:off x="6450013" y="4078288"/>
              <a:ext cx="15875" cy="74613"/>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01">
              <a:extLst>
                <a:ext uri="{FF2B5EF4-FFF2-40B4-BE49-F238E27FC236}">
                  <a16:creationId xmlns:a16="http://schemas.microsoft.com/office/drawing/2014/main" id="{103CDEC2-46E7-49C3-94E8-3B95489C2E29}"/>
                </a:ext>
              </a:extLst>
            </p:cNvPr>
            <p:cNvSpPr>
              <a:spLocks noChangeArrowheads="1"/>
            </p:cNvSpPr>
            <p:nvPr/>
          </p:nvSpPr>
          <p:spPr bwMode="auto">
            <a:xfrm>
              <a:off x="6392863" y="3963988"/>
              <a:ext cx="125413" cy="125413"/>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02">
              <a:extLst>
                <a:ext uri="{FF2B5EF4-FFF2-40B4-BE49-F238E27FC236}">
                  <a16:creationId xmlns:a16="http://schemas.microsoft.com/office/drawing/2014/main" id="{02809F11-8B38-4F76-99F5-CAEC39C471DB}"/>
                </a:ext>
              </a:extLst>
            </p:cNvPr>
            <p:cNvSpPr>
              <a:spLocks/>
            </p:cNvSpPr>
            <p:nvPr/>
          </p:nvSpPr>
          <p:spPr bwMode="auto">
            <a:xfrm>
              <a:off x="8451851" y="2459038"/>
              <a:ext cx="433388" cy="1743075"/>
            </a:xfrm>
            <a:custGeom>
              <a:avLst/>
              <a:gdLst>
                <a:gd name="T0" fmla="*/ 2 w 273"/>
                <a:gd name="T1" fmla="*/ 944 h 1098"/>
                <a:gd name="T2" fmla="*/ 273 w 273"/>
                <a:gd name="T3" fmla="*/ 1098 h 1098"/>
                <a:gd name="T4" fmla="*/ 271 w 273"/>
                <a:gd name="T5" fmla="*/ 157 h 1098"/>
                <a:gd name="T6" fmla="*/ 0 w 273"/>
                <a:gd name="T7" fmla="*/ 0 h 1098"/>
                <a:gd name="T8" fmla="*/ 2 w 273"/>
                <a:gd name="T9" fmla="*/ 944 h 1098"/>
              </a:gdLst>
              <a:ahLst/>
              <a:cxnLst>
                <a:cxn ang="0">
                  <a:pos x="T0" y="T1"/>
                </a:cxn>
                <a:cxn ang="0">
                  <a:pos x="T2" y="T3"/>
                </a:cxn>
                <a:cxn ang="0">
                  <a:pos x="T4" y="T5"/>
                </a:cxn>
                <a:cxn ang="0">
                  <a:pos x="T6" y="T7"/>
                </a:cxn>
                <a:cxn ang="0">
                  <a:pos x="T8" y="T9"/>
                </a:cxn>
              </a:cxnLst>
              <a:rect l="0" t="0" r="r" b="b"/>
              <a:pathLst>
                <a:path w="273" h="1098">
                  <a:moveTo>
                    <a:pt x="2" y="944"/>
                  </a:moveTo>
                  <a:lnTo>
                    <a:pt x="273" y="1098"/>
                  </a:lnTo>
                  <a:lnTo>
                    <a:pt x="271" y="157"/>
                  </a:lnTo>
                  <a:lnTo>
                    <a:pt x="0" y="0"/>
                  </a:lnTo>
                  <a:lnTo>
                    <a:pt x="2" y="94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03">
              <a:extLst>
                <a:ext uri="{FF2B5EF4-FFF2-40B4-BE49-F238E27FC236}">
                  <a16:creationId xmlns:a16="http://schemas.microsoft.com/office/drawing/2014/main" id="{C2E254B7-A00F-42EC-9DAB-B4AAB1B0F929}"/>
                </a:ext>
              </a:extLst>
            </p:cNvPr>
            <p:cNvSpPr>
              <a:spLocks/>
            </p:cNvSpPr>
            <p:nvPr/>
          </p:nvSpPr>
          <p:spPr bwMode="auto">
            <a:xfrm>
              <a:off x="8882063" y="2501901"/>
              <a:ext cx="361950" cy="1700213"/>
            </a:xfrm>
            <a:custGeom>
              <a:avLst/>
              <a:gdLst>
                <a:gd name="T0" fmla="*/ 0 w 228"/>
                <a:gd name="T1" fmla="*/ 130 h 1071"/>
                <a:gd name="T2" fmla="*/ 228 w 228"/>
                <a:gd name="T3" fmla="*/ 0 h 1071"/>
                <a:gd name="T4" fmla="*/ 228 w 228"/>
                <a:gd name="T5" fmla="*/ 940 h 1071"/>
                <a:gd name="T6" fmla="*/ 2 w 228"/>
                <a:gd name="T7" fmla="*/ 1071 h 1071"/>
                <a:gd name="T8" fmla="*/ 0 w 228"/>
                <a:gd name="T9" fmla="*/ 130 h 1071"/>
              </a:gdLst>
              <a:ahLst/>
              <a:cxnLst>
                <a:cxn ang="0">
                  <a:pos x="T0" y="T1"/>
                </a:cxn>
                <a:cxn ang="0">
                  <a:pos x="T2" y="T3"/>
                </a:cxn>
                <a:cxn ang="0">
                  <a:pos x="T4" y="T5"/>
                </a:cxn>
                <a:cxn ang="0">
                  <a:pos x="T6" y="T7"/>
                </a:cxn>
                <a:cxn ang="0">
                  <a:pos x="T8" y="T9"/>
                </a:cxn>
              </a:cxnLst>
              <a:rect l="0" t="0" r="r" b="b"/>
              <a:pathLst>
                <a:path w="228" h="1071">
                  <a:moveTo>
                    <a:pt x="0" y="130"/>
                  </a:moveTo>
                  <a:lnTo>
                    <a:pt x="228" y="0"/>
                  </a:lnTo>
                  <a:lnTo>
                    <a:pt x="228" y="940"/>
                  </a:lnTo>
                  <a:lnTo>
                    <a:pt x="2" y="1071"/>
                  </a:lnTo>
                  <a:lnTo>
                    <a:pt x="0" y="130"/>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4">
              <a:extLst>
                <a:ext uri="{FF2B5EF4-FFF2-40B4-BE49-F238E27FC236}">
                  <a16:creationId xmlns:a16="http://schemas.microsoft.com/office/drawing/2014/main" id="{0985CBA3-2BFD-407D-8A37-4E45A34C7F02}"/>
                </a:ext>
              </a:extLst>
            </p:cNvPr>
            <p:cNvSpPr>
              <a:spLocks/>
            </p:cNvSpPr>
            <p:nvPr/>
          </p:nvSpPr>
          <p:spPr bwMode="auto">
            <a:xfrm>
              <a:off x="8882063" y="2501901"/>
              <a:ext cx="361950" cy="1700213"/>
            </a:xfrm>
            <a:custGeom>
              <a:avLst/>
              <a:gdLst>
                <a:gd name="T0" fmla="*/ 0 w 228"/>
                <a:gd name="T1" fmla="*/ 130 h 1071"/>
                <a:gd name="T2" fmla="*/ 228 w 228"/>
                <a:gd name="T3" fmla="*/ 0 h 1071"/>
                <a:gd name="T4" fmla="*/ 228 w 228"/>
                <a:gd name="T5" fmla="*/ 940 h 1071"/>
                <a:gd name="T6" fmla="*/ 2 w 228"/>
                <a:gd name="T7" fmla="*/ 1071 h 1071"/>
                <a:gd name="T8" fmla="*/ 0 w 228"/>
                <a:gd name="T9" fmla="*/ 130 h 1071"/>
              </a:gdLst>
              <a:ahLst/>
              <a:cxnLst>
                <a:cxn ang="0">
                  <a:pos x="T0" y="T1"/>
                </a:cxn>
                <a:cxn ang="0">
                  <a:pos x="T2" y="T3"/>
                </a:cxn>
                <a:cxn ang="0">
                  <a:pos x="T4" y="T5"/>
                </a:cxn>
                <a:cxn ang="0">
                  <a:pos x="T6" y="T7"/>
                </a:cxn>
                <a:cxn ang="0">
                  <a:pos x="T8" y="T9"/>
                </a:cxn>
              </a:cxnLst>
              <a:rect l="0" t="0" r="r" b="b"/>
              <a:pathLst>
                <a:path w="228" h="1071">
                  <a:moveTo>
                    <a:pt x="0" y="130"/>
                  </a:moveTo>
                  <a:lnTo>
                    <a:pt x="228" y="0"/>
                  </a:lnTo>
                  <a:lnTo>
                    <a:pt x="228" y="940"/>
                  </a:lnTo>
                  <a:lnTo>
                    <a:pt x="2" y="1071"/>
                  </a:lnTo>
                  <a:lnTo>
                    <a:pt x="0" y="1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5">
              <a:extLst>
                <a:ext uri="{FF2B5EF4-FFF2-40B4-BE49-F238E27FC236}">
                  <a16:creationId xmlns:a16="http://schemas.microsoft.com/office/drawing/2014/main" id="{CB1442FE-445D-407B-8CBC-9A88EA1990F8}"/>
                </a:ext>
              </a:extLst>
            </p:cNvPr>
            <p:cNvSpPr>
              <a:spLocks/>
            </p:cNvSpPr>
            <p:nvPr/>
          </p:nvSpPr>
          <p:spPr bwMode="auto">
            <a:xfrm>
              <a:off x="8451851" y="2255838"/>
              <a:ext cx="792163" cy="452438"/>
            </a:xfrm>
            <a:custGeom>
              <a:avLst/>
              <a:gdLst>
                <a:gd name="T0" fmla="*/ 0 w 499"/>
                <a:gd name="T1" fmla="*/ 128 h 285"/>
                <a:gd name="T2" fmla="*/ 226 w 499"/>
                <a:gd name="T3" fmla="*/ 0 h 285"/>
                <a:gd name="T4" fmla="*/ 499 w 499"/>
                <a:gd name="T5" fmla="*/ 155 h 285"/>
                <a:gd name="T6" fmla="*/ 271 w 499"/>
                <a:gd name="T7" fmla="*/ 285 h 285"/>
                <a:gd name="T8" fmla="*/ 14 w 499"/>
                <a:gd name="T9" fmla="*/ 136 h 285"/>
                <a:gd name="T10" fmla="*/ 0 w 499"/>
                <a:gd name="T11" fmla="*/ 128 h 285"/>
              </a:gdLst>
              <a:ahLst/>
              <a:cxnLst>
                <a:cxn ang="0">
                  <a:pos x="T0" y="T1"/>
                </a:cxn>
                <a:cxn ang="0">
                  <a:pos x="T2" y="T3"/>
                </a:cxn>
                <a:cxn ang="0">
                  <a:pos x="T4" y="T5"/>
                </a:cxn>
                <a:cxn ang="0">
                  <a:pos x="T6" y="T7"/>
                </a:cxn>
                <a:cxn ang="0">
                  <a:pos x="T8" y="T9"/>
                </a:cxn>
                <a:cxn ang="0">
                  <a:pos x="T10" y="T11"/>
                </a:cxn>
              </a:cxnLst>
              <a:rect l="0" t="0" r="r" b="b"/>
              <a:pathLst>
                <a:path w="499" h="285">
                  <a:moveTo>
                    <a:pt x="0" y="128"/>
                  </a:moveTo>
                  <a:lnTo>
                    <a:pt x="226" y="0"/>
                  </a:lnTo>
                  <a:lnTo>
                    <a:pt x="499" y="155"/>
                  </a:lnTo>
                  <a:lnTo>
                    <a:pt x="271" y="285"/>
                  </a:lnTo>
                  <a:lnTo>
                    <a:pt x="14" y="136"/>
                  </a:lnTo>
                  <a:lnTo>
                    <a:pt x="0" y="12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6">
              <a:extLst>
                <a:ext uri="{FF2B5EF4-FFF2-40B4-BE49-F238E27FC236}">
                  <a16:creationId xmlns:a16="http://schemas.microsoft.com/office/drawing/2014/main" id="{9CEAA5D6-F76E-44D3-BCB4-67766F359824}"/>
                </a:ext>
              </a:extLst>
            </p:cNvPr>
            <p:cNvSpPr>
              <a:spLocks/>
            </p:cNvSpPr>
            <p:nvPr/>
          </p:nvSpPr>
          <p:spPr bwMode="auto">
            <a:xfrm>
              <a:off x="8489951" y="2538413"/>
              <a:ext cx="82550" cy="254000"/>
            </a:xfrm>
            <a:custGeom>
              <a:avLst/>
              <a:gdLst>
                <a:gd name="T0" fmla="*/ 52 w 52"/>
                <a:gd name="T1" fmla="*/ 160 h 160"/>
                <a:gd name="T2" fmla="*/ 0 w 52"/>
                <a:gd name="T3" fmla="*/ 131 h 160"/>
                <a:gd name="T4" fmla="*/ 0 w 52"/>
                <a:gd name="T5" fmla="*/ 0 h 160"/>
                <a:gd name="T6" fmla="*/ 52 w 52"/>
                <a:gd name="T7" fmla="*/ 29 h 160"/>
                <a:gd name="T8" fmla="*/ 52 w 52"/>
                <a:gd name="T9" fmla="*/ 160 h 160"/>
              </a:gdLst>
              <a:ahLst/>
              <a:cxnLst>
                <a:cxn ang="0">
                  <a:pos x="T0" y="T1"/>
                </a:cxn>
                <a:cxn ang="0">
                  <a:pos x="T2" y="T3"/>
                </a:cxn>
                <a:cxn ang="0">
                  <a:pos x="T4" y="T5"/>
                </a:cxn>
                <a:cxn ang="0">
                  <a:pos x="T6" y="T7"/>
                </a:cxn>
                <a:cxn ang="0">
                  <a:pos x="T8" y="T9"/>
                </a:cxn>
              </a:cxnLst>
              <a:rect l="0" t="0" r="r" b="b"/>
              <a:pathLst>
                <a:path w="52" h="160">
                  <a:moveTo>
                    <a:pt x="52" y="160"/>
                  </a:moveTo>
                  <a:lnTo>
                    <a:pt x="0" y="131"/>
                  </a:lnTo>
                  <a:lnTo>
                    <a:pt x="0" y="0"/>
                  </a:lnTo>
                  <a:lnTo>
                    <a:pt x="52" y="29"/>
                  </a:lnTo>
                  <a:lnTo>
                    <a:pt x="52"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7">
              <a:extLst>
                <a:ext uri="{FF2B5EF4-FFF2-40B4-BE49-F238E27FC236}">
                  <a16:creationId xmlns:a16="http://schemas.microsoft.com/office/drawing/2014/main" id="{AF6BBD39-95A7-468F-BB04-1B8BD539CC03}"/>
                </a:ext>
              </a:extLst>
            </p:cNvPr>
            <p:cNvSpPr>
              <a:spLocks/>
            </p:cNvSpPr>
            <p:nvPr/>
          </p:nvSpPr>
          <p:spPr bwMode="auto">
            <a:xfrm>
              <a:off x="8489951" y="2538413"/>
              <a:ext cx="22225" cy="207963"/>
            </a:xfrm>
            <a:custGeom>
              <a:avLst/>
              <a:gdLst>
                <a:gd name="T0" fmla="*/ 14 w 14"/>
                <a:gd name="T1" fmla="*/ 124 h 131"/>
                <a:gd name="T2" fmla="*/ 0 w 14"/>
                <a:gd name="T3" fmla="*/ 131 h 131"/>
                <a:gd name="T4" fmla="*/ 0 w 14"/>
                <a:gd name="T5" fmla="*/ 0 h 131"/>
                <a:gd name="T6" fmla="*/ 14 w 14"/>
                <a:gd name="T7" fmla="*/ 7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7"/>
                  </a:lnTo>
                  <a:lnTo>
                    <a:pt x="14" y="12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8">
              <a:extLst>
                <a:ext uri="{FF2B5EF4-FFF2-40B4-BE49-F238E27FC236}">
                  <a16:creationId xmlns:a16="http://schemas.microsoft.com/office/drawing/2014/main" id="{A71134A3-6A52-4FD3-BD66-C7D0EC5F0309}"/>
                </a:ext>
              </a:extLst>
            </p:cNvPr>
            <p:cNvSpPr>
              <a:spLocks/>
            </p:cNvSpPr>
            <p:nvPr/>
          </p:nvSpPr>
          <p:spPr bwMode="auto">
            <a:xfrm>
              <a:off x="8489951" y="2844801"/>
              <a:ext cx="82550" cy="252413"/>
            </a:xfrm>
            <a:custGeom>
              <a:avLst/>
              <a:gdLst>
                <a:gd name="T0" fmla="*/ 52 w 52"/>
                <a:gd name="T1" fmla="*/ 159 h 159"/>
                <a:gd name="T2" fmla="*/ 0 w 52"/>
                <a:gd name="T3" fmla="*/ 130 h 159"/>
                <a:gd name="T4" fmla="*/ 0 w 52"/>
                <a:gd name="T5" fmla="*/ 0 h 159"/>
                <a:gd name="T6" fmla="*/ 52 w 52"/>
                <a:gd name="T7" fmla="*/ 28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0"/>
                  </a:lnTo>
                  <a:lnTo>
                    <a:pt x="0" y="0"/>
                  </a:lnTo>
                  <a:lnTo>
                    <a:pt x="52" y="28"/>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9">
              <a:extLst>
                <a:ext uri="{FF2B5EF4-FFF2-40B4-BE49-F238E27FC236}">
                  <a16:creationId xmlns:a16="http://schemas.microsoft.com/office/drawing/2014/main" id="{78C5303D-5934-4842-A793-883211DEA059}"/>
                </a:ext>
              </a:extLst>
            </p:cNvPr>
            <p:cNvSpPr>
              <a:spLocks/>
            </p:cNvSpPr>
            <p:nvPr/>
          </p:nvSpPr>
          <p:spPr bwMode="auto">
            <a:xfrm>
              <a:off x="8489951" y="2844801"/>
              <a:ext cx="22225" cy="206375"/>
            </a:xfrm>
            <a:custGeom>
              <a:avLst/>
              <a:gdLst>
                <a:gd name="T0" fmla="*/ 14 w 14"/>
                <a:gd name="T1" fmla="*/ 123 h 130"/>
                <a:gd name="T2" fmla="*/ 0 w 14"/>
                <a:gd name="T3" fmla="*/ 130 h 130"/>
                <a:gd name="T4" fmla="*/ 0 w 14"/>
                <a:gd name="T5" fmla="*/ 0 h 130"/>
                <a:gd name="T6" fmla="*/ 14 w 14"/>
                <a:gd name="T7" fmla="*/ 9 h 130"/>
                <a:gd name="T8" fmla="*/ 14 w 14"/>
                <a:gd name="T9" fmla="*/ 123 h 130"/>
              </a:gdLst>
              <a:ahLst/>
              <a:cxnLst>
                <a:cxn ang="0">
                  <a:pos x="T0" y="T1"/>
                </a:cxn>
                <a:cxn ang="0">
                  <a:pos x="T2" y="T3"/>
                </a:cxn>
                <a:cxn ang="0">
                  <a:pos x="T4" y="T5"/>
                </a:cxn>
                <a:cxn ang="0">
                  <a:pos x="T6" y="T7"/>
                </a:cxn>
                <a:cxn ang="0">
                  <a:pos x="T8" y="T9"/>
                </a:cxn>
              </a:cxnLst>
              <a:rect l="0" t="0" r="r" b="b"/>
              <a:pathLst>
                <a:path w="14" h="130">
                  <a:moveTo>
                    <a:pt x="14" y="123"/>
                  </a:moveTo>
                  <a:lnTo>
                    <a:pt x="0" y="130"/>
                  </a:lnTo>
                  <a:lnTo>
                    <a:pt x="0" y="0"/>
                  </a:lnTo>
                  <a:lnTo>
                    <a:pt x="14" y="9"/>
                  </a:lnTo>
                  <a:lnTo>
                    <a:pt x="14" y="123"/>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10">
              <a:extLst>
                <a:ext uri="{FF2B5EF4-FFF2-40B4-BE49-F238E27FC236}">
                  <a16:creationId xmlns:a16="http://schemas.microsoft.com/office/drawing/2014/main" id="{254EDE3A-72C4-44E3-B7C0-52DD07F6706A}"/>
                </a:ext>
              </a:extLst>
            </p:cNvPr>
            <p:cNvSpPr>
              <a:spLocks/>
            </p:cNvSpPr>
            <p:nvPr/>
          </p:nvSpPr>
          <p:spPr bwMode="auto">
            <a:xfrm>
              <a:off x="8489951" y="3154363"/>
              <a:ext cx="82550" cy="252413"/>
            </a:xfrm>
            <a:custGeom>
              <a:avLst/>
              <a:gdLst>
                <a:gd name="T0" fmla="*/ 52 w 52"/>
                <a:gd name="T1" fmla="*/ 159 h 159"/>
                <a:gd name="T2" fmla="*/ 0 w 52"/>
                <a:gd name="T3" fmla="*/ 128 h 159"/>
                <a:gd name="T4" fmla="*/ 0 w 52"/>
                <a:gd name="T5" fmla="*/ 0 h 159"/>
                <a:gd name="T6" fmla="*/ 52 w 52"/>
                <a:gd name="T7" fmla="*/ 28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28"/>
                  </a:lnTo>
                  <a:lnTo>
                    <a:pt x="0" y="0"/>
                  </a:lnTo>
                  <a:lnTo>
                    <a:pt x="52" y="28"/>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11">
              <a:extLst>
                <a:ext uri="{FF2B5EF4-FFF2-40B4-BE49-F238E27FC236}">
                  <a16:creationId xmlns:a16="http://schemas.microsoft.com/office/drawing/2014/main" id="{C8BF00B7-C22C-47B3-8094-3B67C58B882E}"/>
                </a:ext>
              </a:extLst>
            </p:cNvPr>
            <p:cNvSpPr>
              <a:spLocks/>
            </p:cNvSpPr>
            <p:nvPr/>
          </p:nvSpPr>
          <p:spPr bwMode="auto">
            <a:xfrm>
              <a:off x="8489951" y="3154363"/>
              <a:ext cx="22225" cy="203200"/>
            </a:xfrm>
            <a:custGeom>
              <a:avLst/>
              <a:gdLst>
                <a:gd name="T0" fmla="*/ 14 w 14"/>
                <a:gd name="T1" fmla="*/ 121 h 128"/>
                <a:gd name="T2" fmla="*/ 0 w 14"/>
                <a:gd name="T3" fmla="*/ 128 h 128"/>
                <a:gd name="T4" fmla="*/ 0 w 14"/>
                <a:gd name="T5" fmla="*/ 0 h 128"/>
                <a:gd name="T6" fmla="*/ 14 w 14"/>
                <a:gd name="T7" fmla="*/ 7 h 128"/>
                <a:gd name="T8" fmla="*/ 14 w 14"/>
                <a:gd name="T9" fmla="*/ 121 h 128"/>
              </a:gdLst>
              <a:ahLst/>
              <a:cxnLst>
                <a:cxn ang="0">
                  <a:pos x="T0" y="T1"/>
                </a:cxn>
                <a:cxn ang="0">
                  <a:pos x="T2" y="T3"/>
                </a:cxn>
                <a:cxn ang="0">
                  <a:pos x="T4" y="T5"/>
                </a:cxn>
                <a:cxn ang="0">
                  <a:pos x="T6" y="T7"/>
                </a:cxn>
                <a:cxn ang="0">
                  <a:pos x="T8" y="T9"/>
                </a:cxn>
              </a:cxnLst>
              <a:rect l="0" t="0" r="r" b="b"/>
              <a:pathLst>
                <a:path w="14" h="128">
                  <a:moveTo>
                    <a:pt x="14" y="121"/>
                  </a:moveTo>
                  <a:lnTo>
                    <a:pt x="0" y="128"/>
                  </a:lnTo>
                  <a:lnTo>
                    <a:pt x="0" y="0"/>
                  </a:lnTo>
                  <a:lnTo>
                    <a:pt x="14" y="7"/>
                  </a:lnTo>
                  <a:lnTo>
                    <a:pt x="14" y="12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12">
              <a:extLst>
                <a:ext uri="{FF2B5EF4-FFF2-40B4-BE49-F238E27FC236}">
                  <a16:creationId xmlns:a16="http://schemas.microsoft.com/office/drawing/2014/main" id="{7E89AE30-9DAD-4809-8232-73A2F9594B9E}"/>
                </a:ext>
              </a:extLst>
            </p:cNvPr>
            <p:cNvSpPr>
              <a:spLocks/>
            </p:cNvSpPr>
            <p:nvPr/>
          </p:nvSpPr>
          <p:spPr bwMode="auto">
            <a:xfrm>
              <a:off x="8489951" y="3459163"/>
              <a:ext cx="82550" cy="252413"/>
            </a:xfrm>
            <a:custGeom>
              <a:avLst/>
              <a:gdLst>
                <a:gd name="T0" fmla="*/ 52 w 52"/>
                <a:gd name="T1" fmla="*/ 159 h 159"/>
                <a:gd name="T2" fmla="*/ 0 w 52"/>
                <a:gd name="T3" fmla="*/ 131 h 159"/>
                <a:gd name="T4" fmla="*/ 0 w 52"/>
                <a:gd name="T5" fmla="*/ 0 h 159"/>
                <a:gd name="T6" fmla="*/ 52 w 52"/>
                <a:gd name="T7" fmla="*/ 29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1"/>
                  </a:lnTo>
                  <a:lnTo>
                    <a:pt x="0" y="0"/>
                  </a:lnTo>
                  <a:lnTo>
                    <a:pt x="52" y="29"/>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13">
              <a:extLst>
                <a:ext uri="{FF2B5EF4-FFF2-40B4-BE49-F238E27FC236}">
                  <a16:creationId xmlns:a16="http://schemas.microsoft.com/office/drawing/2014/main" id="{617A2B45-8C99-4398-B2C9-D6DB685002A0}"/>
                </a:ext>
              </a:extLst>
            </p:cNvPr>
            <p:cNvSpPr>
              <a:spLocks/>
            </p:cNvSpPr>
            <p:nvPr/>
          </p:nvSpPr>
          <p:spPr bwMode="auto">
            <a:xfrm>
              <a:off x="8489951" y="3459163"/>
              <a:ext cx="22225" cy="207963"/>
            </a:xfrm>
            <a:custGeom>
              <a:avLst/>
              <a:gdLst>
                <a:gd name="T0" fmla="*/ 14 w 14"/>
                <a:gd name="T1" fmla="*/ 124 h 131"/>
                <a:gd name="T2" fmla="*/ 0 w 14"/>
                <a:gd name="T3" fmla="*/ 131 h 131"/>
                <a:gd name="T4" fmla="*/ 0 w 14"/>
                <a:gd name="T5" fmla="*/ 0 h 131"/>
                <a:gd name="T6" fmla="*/ 14 w 14"/>
                <a:gd name="T7" fmla="*/ 7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7"/>
                  </a:lnTo>
                  <a:lnTo>
                    <a:pt x="14" y="12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4">
              <a:extLst>
                <a:ext uri="{FF2B5EF4-FFF2-40B4-BE49-F238E27FC236}">
                  <a16:creationId xmlns:a16="http://schemas.microsoft.com/office/drawing/2014/main" id="{34599323-C14B-4D84-8856-E14E7228640D}"/>
                </a:ext>
              </a:extLst>
            </p:cNvPr>
            <p:cNvSpPr>
              <a:spLocks/>
            </p:cNvSpPr>
            <p:nvPr/>
          </p:nvSpPr>
          <p:spPr bwMode="auto">
            <a:xfrm>
              <a:off x="8942388" y="2705101"/>
              <a:ext cx="60325" cy="241300"/>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5">
              <a:extLst>
                <a:ext uri="{FF2B5EF4-FFF2-40B4-BE49-F238E27FC236}">
                  <a16:creationId xmlns:a16="http://schemas.microsoft.com/office/drawing/2014/main" id="{FCD9A5D3-496B-4E85-84F1-D9634532E041}"/>
                </a:ext>
              </a:extLst>
            </p:cNvPr>
            <p:cNvSpPr>
              <a:spLocks/>
            </p:cNvSpPr>
            <p:nvPr/>
          </p:nvSpPr>
          <p:spPr bwMode="auto">
            <a:xfrm>
              <a:off x="8942388" y="2705101"/>
              <a:ext cx="60325" cy="241300"/>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Rectangle 116">
              <a:extLst>
                <a:ext uri="{FF2B5EF4-FFF2-40B4-BE49-F238E27FC236}">
                  <a16:creationId xmlns:a16="http://schemas.microsoft.com/office/drawing/2014/main" id="{1C7D517D-694F-4D52-AFA6-C015293297DC}"/>
                </a:ext>
              </a:extLst>
            </p:cNvPr>
            <p:cNvSpPr>
              <a:spLocks noChangeArrowheads="1"/>
            </p:cNvSpPr>
            <p:nvPr/>
          </p:nvSpPr>
          <p:spPr bwMode="auto">
            <a:xfrm>
              <a:off x="9002713" y="2705101"/>
              <a:ext cx="19050"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7">
              <a:extLst>
                <a:ext uri="{FF2B5EF4-FFF2-40B4-BE49-F238E27FC236}">
                  <a16:creationId xmlns:a16="http://schemas.microsoft.com/office/drawing/2014/main" id="{ADA6CDDA-8A5B-4E56-92E5-284117BF8F63}"/>
                </a:ext>
              </a:extLst>
            </p:cNvPr>
            <p:cNvSpPr>
              <a:spLocks/>
            </p:cNvSpPr>
            <p:nvPr/>
          </p:nvSpPr>
          <p:spPr bwMode="auto">
            <a:xfrm>
              <a:off x="8942388" y="3017838"/>
              <a:ext cx="60325" cy="241300"/>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8">
              <a:extLst>
                <a:ext uri="{FF2B5EF4-FFF2-40B4-BE49-F238E27FC236}">
                  <a16:creationId xmlns:a16="http://schemas.microsoft.com/office/drawing/2014/main" id="{90DE135B-F9DF-4C2D-A4E2-656FFE2AA3BE}"/>
                </a:ext>
              </a:extLst>
            </p:cNvPr>
            <p:cNvSpPr>
              <a:spLocks/>
            </p:cNvSpPr>
            <p:nvPr/>
          </p:nvSpPr>
          <p:spPr bwMode="auto">
            <a:xfrm>
              <a:off x="8942388" y="3017838"/>
              <a:ext cx="60325" cy="241300"/>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119">
              <a:extLst>
                <a:ext uri="{FF2B5EF4-FFF2-40B4-BE49-F238E27FC236}">
                  <a16:creationId xmlns:a16="http://schemas.microsoft.com/office/drawing/2014/main" id="{C9AD5C35-ECA6-4914-A17D-87D3B861CE6F}"/>
                </a:ext>
              </a:extLst>
            </p:cNvPr>
            <p:cNvSpPr>
              <a:spLocks noChangeArrowheads="1"/>
            </p:cNvSpPr>
            <p:nvPr/>
          </p:nvSpPr>
          <p:spPr bwMode="auto">
            <a:xfrm>
              <a:off x="9002713" y="3017838"/>
              <a:ext cx="19050"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20">
              <a:extLst>
                <a:ext uri="{FF2B5EF4-FFF2-40B4-BE49-F238E27FC236}">
                  <a16:creationId xmlns:a16="http://schemas.microsoft.com/office/drawing/2014/main" id="{1B14E636-F116-405A-B8B1-DCAE5E636913}"/>
                </a:ext>
              </a:extLst>
            </p:cNvPr>
            <p:cNvSpPr>
              <a:spLocks/>
            </p:cNvSpPr>
            <p:nvPr/>
          </p:nvSpPr>
          <p:spPr bwMode="auto">
            <a:xfrm>
              <a:off x="8942388" y="3330576"/>
              <a:ext cx="60325" cy="241300"/>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21">
              <a:extLst>
                <a:ext uri="{FF2B5EF4-FFF2-40B4-BE49-F238E27FC236}">
                  <a16:creationId xmlns:a16="http://schemas.microsoft.com/office/drawing/2014/main" id="{26D346ED-755F-4CB9-B409-16CDABDFAF36}"/>
                </a:ext>
              </a:extLst>
            </p:cNvPr>
            <p:cNvSpPr>
              <a:spLocks/>
            </p:cNvSpPr>
            <p:nvPr/>
          </p:nvSpPr>
          <p:spPr bwMode="auto">
            <a:xfrm>
              <a:off x="8942388" y="3330576"/>
              <a:ext cx="60325" cy="241300"/>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22">
              <a:extLst>
                <a:ext uri="{FF2B5EF4-FFF2-40B4-BE49-F238E27FC236}">
                  <a16:creationId xmlns:a16="http://schemas.microsoft.com/office/drawing/2014/main" id="{DB97BB59-463C-4254-9B85-505C49B08F2F}"/>
                </a:ext>
              </a:extLst>
            </p:cNvPr>
            <p:cNvSpPr>
              <a:spLocks noChangeArrowheads="1"/>
            </p:cNvSpPr>
            <p:nvPr/>
          </p:nvSpPr>
          <p:spPr bwMode="auto">
            <a:xfrm>
              <a:off x="9002713" y="3330576"/>
              <a:ext cx="19050"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23">
              <a:extLst>
                <a:ext uri="{FF2B5EF4-FFF2-40B4-BE49-F238E27FC236}">
                  <a16:creationId xmlns:a16="http://schemas.microsoft.com/office/drawing/2014/main" id="{3AB11B7C-53FC-48DE-B701-76FF62812EB0}"/>
                </a:ext>
              </a:extLst>
            </p:cNvPr>
            <p:cNvSpPr>
              <a:spLocks/>
            </p:cNvSpPr>
            <p:nvPr/>
          </p:nvSpPr>
          <p:spPr bwMode="auto">
            <a:xfrm>
              <a:off x="8942388" y="3643313"/>
              <a:ext cx="60325" cy="193675"/>
            </a:xfrm>
            <a:custGeom>
              <a:avLst/>
              <a:gdLst>
                <a:gd name="T0" fmla="*/ 38 w 38"/>
                <a:gd name="T1" fmla="*/ 0 h 122"/>
                <a:gd name="T2" fmla="*/ 0 w 38"/>
                <a:gd name="T3" fmla="*/ 22 h 122"/>
                <a:gd name="T4" fmla="*/ 0 w 38"/>
                <a:gd name="T5" fmla="*/ 122 h 122"/>
                <a:gd name="T6" fmla="*/ 35 w 38"/>
                <a:gd name="T7" fmla="*/ 103 h 122"/>
                <a:gd name="T8" fmla="*/ 38 w 38"/>
                <a:gd name="T9" fmla="*/ 105 h 122"/>
                <a:gd name="T10" fmla="*/ 38 w 38"/>
                <a:gd name="T11" fmla="*/ 0 h 122"/>
              </a:gdLst>
              <a:ahLst/>
              <a:cxnLst>
                <a:cxn ang="0">
                  <a:pos x="T0" y="T1"/>
                </a:cxn>
                <a:cxn ang="0">
                  <a:pos x="T2" y="T3"/>
                </a:cxn>
                <a:cxn ang="0">
                  <a:pos x="T4" y="T5"/>
                </a:cxn>
                <a:cxn ang="0">
                  <a:pos x="T6" y="T7"/>
                </a:cxn>
                <a:cxn ang="0">
                  <a:pos x="T8" y="T9"/>
                </a:cxn>
                <a:cxn ang="0">
                  <a:pos x="T10" y="T11"/>
                </a:cxn>
              </a:cxnLst>
              <a:rect l="0" t="0" r="r" b="b"/>
              <a:pathLst>
                <a:path w="38" h="122">
                  <a:moveTo>
                    <a:pt x="38" y="0"/>
                  </a:moveTo>
                  <a:lnTo>
                    <a:pt x="0" y="22"/>
                  </a:lnTo>
                  <a:lnTo>
                    <a:pt x="0" y="122"/>
                  </a:lnTo>
                  <a:lnTo>
                    <a:pt x="35" y="103"/>
                  </a:lnTo>
                  <a:lnTo>
                    <a:pt x="38" y="105"/>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4">
              <a:extLst>
                <a:ext uri="{FF2B5EF4-FFF2-40B4-BE49-F238E27FC236}">
                  <a16:creationId xmlns:a16="http://schemas.microsoft.com/office/drawing/2014/main" id="{F2BFE470-BD03-4E3D-8A4C-4F1B0AF4A7E9}"/>
                </a:ext>
              </a:extLst>
            </p:cNvPr>
            <p:cNvSpPr>
              <a:spLocks/>
            </p:cNvSpPr>
            <p:nvPr/>
          </p:nvSpPr>
          <p:spPr bwMode="auto">
            <a:xfrm>
              <a:off x="8942388" y="3643313"/>
              <a:ext cx="60325" cy="193675"/>
            </a:xfrm>
            <a:custGeom>
              <a:avLst/>
              <a:gdLst>
                <a:gd name="T0" fmla="*/ 38 w 38"/>
                <a:gd name="T1" fmla="*/ 0 h 122"/>
                <a:gd name="T2" fmla="*/ 0 w 38"/>
                <a:gd name="T3" fmla="*/ 22 h 122"/>
                <a:gd name="T4" fmla="*/ 0 w 38"/>
                <a:gd name="T5" fmla="*/ 122 h 122"/>
                <a:gd name="T6" fmla="*/ 35 w 38"/>
                <a:gd name="T7" fmla="*/ 103 h 122"/>
                <a:gd name="T8" fmla="*/ 38 w 38"/>
                <a:gd name="T9" fmla="*/ 105 h 122"/>
                <a:gd name="T10" fmla="*/ 38 w 38"/>
                <a:gd name="T11" fmla="*/ 0 h 122"/>
              </a:gdLst>
              <a:ahLst/>
              <a:cxnLst>
                <a:cxn ang="0">
                  <a:pos x="T0" y="T1"/>
                </a:cxn>
                <a:cxn ang="0">
                  <a:pos x="T2" y="T3"/>
                </a:cxn>
                <a:cxn ang="0">
                  <a:pos x="T4" y="T5"/>
                </a:cxn>
                <a:cxn ang="0">
                  <a:pos x="T6" y="T7"/>
                </a:cxn>
                <a:cxn ang="0">
                  <a:pos x="T8" y="T9"/>
                </a:cxn>
                <a:cxn ang="0">
                  <a:pos x="T10" y="T11"/>
                </a:cxn>
              </a:cxnLst>
              <a:rect l="0" t="0" r="r" b="b"/>
              <a:pathLst>
                <a:path w="38" h="122">
                  <a:moveTo>
                    <a:pt x="38" y="0"/>
                  </a:moveTo>
                  <a:lnTo>
                    <a:pt x="0" y="22"/>
                  </a:lnTo>
                  <a:lnTo>
                    <a:pt x="0" y="122"/>
                  </a:lnTo>
                  <a:lnTo>
                    <a:pt x="35" y="103"/>
                  </a:lnTo>
                  <a:lnTo>
                    <a:pt x="38" y="105"/>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Rectangle 125">
              <a:extLst>
                <a:ext uri="{FF2B5EF4-FFF2-40B4-BE49-F238E27FC236}">
                  <a16:creationId xmlns:a16="http://schemas.microsoft.com/office/drawing/2014/main" id="{E428778B-9ED1-4E6F-B9AD-5D0EB1B92333}"/>
                </a:ext>
              </a:extLst>
            </p:cNvPr>
            <p:cNvSpPr>
              <a:spLocks noChangeArrowheads="1"/>
            </p:cNvSpPr>
            <p:nvPr/>
          </p:nvSpPr>
          <p:spPr bwMode="auto">
            <a:xfrm>
              <a:off x="9002713" y="3643313"/>
              <a:ext cx="19050"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6">
              <a:extLst>
                <a:ext uri="{FF2B5EF4-FFF2-40B4-BE49-F238E27FC236}">
                  <a16:creationId xmlns:a16="http://schemas.microsoft.com/office/drawing/2014/main" id="{C4C464A5-32DC-4AC0-BAE4-3316D78DE462}"/>
                </a:ext>
              </a:extLst>
            </p:cNvPr>
            <p:cNvSpPr>
              <a:spLocks/>
            </p:cNvSpPr>
            <p:nvPr/>
          </p:nvSpPr>
          <p:spPr bwMode="auto">
            <a:xfrm>
              <a:off x="9104313" y="2614613"/>
              <a:ext cx="60325" cy="238125"/>
            </a:xfrm>
            <a:custGeom>
              <a:avLst/>
              <a:gdLst>
                <a:gd name="T0" fmla="*/ 38 w 38"/>
                <a:gd name="T1" fmla="*/ 0 h 150"/>
                <a:gd name="T2" fmla="*/ 0 w 38"/>
                <a:gd name="T3" fmla="*/ 19 h 150"/>
                <a:gd name="T4" fmla="*/ 0 w 38"/>
                <a:gd name="T5" fmla="*/ 150 h 150"/>
                <a:gd name="T6" fmla="*/ 38 w 38"/>
                <a:gd name="T7" fmla="*/ 128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8"/>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7">
              <a:extLst>
                <a:ext uri="{FF2B5EF4-FFF2-40B4-BE49-F238E27FC236}">
                  <a16:creationId xmlns:a16="http://schemas.microsoft.com/office/drawing/2014/main" id="{3BB6D9AB-176E-4FB6-81D7-B3547FBEA482}"/>
                </a:ext>
              </a:extLst>
            </p:cNvPr>
            <p:cNvSpPr>
              <a:spLocks/>
            </p:cNvSpPr>
            <p:nvPr/>
          </p:nvSpPr>
          <p:spPr bwMode="auto">
            <a:xfrm>
              <a:off x="9104313" y="2614613"/>
              <a:ext cx="60325" cy="238125"/>
            </a:xfrm>
            <a:custGeom>
              <a:avLst/>
              <a:gdLst>
                <a:gd name="T0" fmla="*/ 38 w 38"/>
                <a:gd name="T1" fmla="*/ 0 h 150"/>
                <a:gd name="T2" fmla="*/ 0 w 38"/>
                <a:gd name="T3" fmla="*/ 19 h 150"/>
                <a:gd name="T4" fmla="*/ 0 w 38"/>
                <a:gd name="T5" fmla="*/ 150 h 150"/>
                <a:gd name="T6" fmla="*/ 38 w 38"/>
                <a:gd name="T7" fmla="*/ 128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28">
              <a:extLst>
                <a:ext uri="{FF2B5EF4-FFF2-40B4-BE49-F238E27FC236}">
                  <a16:creationId xmlns:a16="http://schemas.microsoft.com/office/drawing/2014/main" id="{C774095E-6534-4819-91F9-747D0B79604E}"/>
                </a:ext>
              </a:extLst>
            </p:cNvPr>
            <p:cNvSpPr>
              <a:spLocks noChangeArrowheads="1"/>
            </p:cNvSpPr>
            <p:nvPr/>
          </p:nvSpPr>
          <p:spPr bwMode="auto">
            <a:xfrm>
              <a:off x="9164638" y="2614613"/>
              <a:ext cx="22225" cy="203200"/>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9">
              <a:extLst>
                <a:ext uri="{FF2B5EF4-FFF2-40B4-BE49-F238E27FC236}">
                  <a16:creationId xmlns:a16="http://schemas.microsoft.com/office/drawing/2014/main" id="{C71B8A56-4515-4EF4-B5DE-CC4F6EA5F39D}"/>
                </a:ext>
              </a:extLst>
            </p:cNvPr>
            <p:cNvSpPr>
              <a:spLocks/>
            </p:cNvSpPr>
            <p:nvPr/>
          </p:nvSpPr>
          <p:spPr bwMode="auto">
            <a:xfrm>
              <a:off x="9104313" y="2927351"/>
              <a:ext cx="60325" cy="238125"/>
            </a:xfrm>
            <a:custGeom>
              <a:avLst/>
              <a:gdLst>
                <a:gd name="T0" fmla="*/ 38 w 38"/>
                <a:gd name="T1" fmla="*/ 0 h 150"/>
                <a:gd name="T2" fmla="*/ 0 w 38"/>
                <a:gd name="T3" fmla="*/ 19 h 150"/>
                <a:gd name="T4" fmla="*/ 0 w 38"/>
                <a:gd name="T5" fmla="*/ 150 h 150"/>
                <a:gd name="T6" fmla="*/ 38 w 38"/>
                <a:gd name="T7" fmla="*/ 128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8"/>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30">
              <a:extLst>
                <a:ext uri="{FF2B5EF4-FFF2-40B4-BE49-F238E27FC236}">
                  <a16:creationId xmlns:a16="http://schemas.microsoft.com/office/drawing/2014/main" id="{6753164A-AE85-4209-A48E-80319D15C92D}"/>
                </a:ext>
              </a:extLst>
            </p:cNvPr>
            <p:cNvSpPr>
              <a:spLocks/>
            </p:cNvSpPr>
            <p:nvPr/>
          </p:nvSpPr>
          <p:spPr bwMode="auto">
            <a:xfrm>
              <a:off x="9104313" y="2927351"/>
              <a:ext cx="60325" cy="238125"/>
            </a:xfrm>
            <a:custGeom>
              <a:avLst/>
              <a:gdLst>
                <a:gd name="T0" fmla="*/ 38 w 38"/>
                <a:gd name="T1" fmla="*/ 0 h 150"/>
                <a:gd name="T2" fmla="*/ 0 w 38"/>
                <a:gd name="T3" fmla="*/ 19 h 150"/>
                <a:gd name="T4" fmla="*/ 0 w 38"/>
                <a:gd name="T5" fmla="*/ 150 h 150"/>
                <a:gd name="T6" fmla="*/ 38 w 38"/>
                <a:gd name="T7" fmla="*/ 128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31">
              <a:extLst>
                <a:ext uri="{FF2B5EF4-FFF2-40B4-BE49-F238E27FC236}">
                  <a16:creationId xmlns:a16="http://schemas.microsoft.com/office/drawing/2014/main" id="{090A3FB3-DF6B-42AE-9DE1-88CEAAE8BCC6}"/>
                </a:ext>
              </a:extLst>
            </p:cNvPr>
            <p:cNvSpPr>
              <a:spLocks noChangeArrowheads="1"/>
            </p:cNvSpPr>
            <p:nvPr/>
          </p:nvSpPr>
          <p:spPr bwMode="auto">
            <a:xfrm>
              <a:off x="9164638" y="2927351"/>
              <a:ext cx="22225" cy="203200"/>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32">
              <a:extLst>
                <a:ext uri="{FF2B5EF4-FFF2-40B4-BE49-F238E27FC236}">
                  <a16:creationId xmlns:a16="http://schemas.microsoft.com/office/drawing/2014/main" id="{CC36961A-C6FE-4F36-BA5F-DEA6F7F90430}"/>
                </a:ext>
              </a:extLst>
            </p:cNvPr>
            <p:cNvSpPr>
              <a:spLocks/>
            </p:cNvSpPr>
            <p:nvPr/>
          </p:nvSpPr>
          <p:spPr bwMode="auto">
            <a:xfrm>
              <a:off x="9104313" y="3240088"/>
              <a:ext cx="60325" cy="238125"/>
            </a:xfrm>
            <a:custGeom>
              <a:avLst/>
              <a:gdLst>
                <a:gd name="T0" fmla="*/ 38 w 38"/>
                <a:gd name="T1" fmla="*/ 0 h 150"/>
                <a:gd name="T2" fmla="*/ 0 w 38"/>
                <a:gd name="T3" fmla="*/ 22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22"/>
                  </a:lnTo>
                  <a:lnTo>
                    <a:pt x="0" y="150"/>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33">
              <a:extLst>
                <a:ext uri="{FF2B5EF4-FFF2-40B4-BE49-F238E27FC236}">
                  <a16:creationId xmlns:a16="http://schemas.microsoft.com/office/drawing/2014/main" id="{901C3402-CE11-4C75-9776-DD39637FDBFF}"/>
                </a:ext>
              </a:extLst>
            </p:cNvPr>
            <p:cNvSpPr>
              <a:spLocks/>
            </p:cNvSpPr>
            <p:nvPr/>
          </p:nvSpPr>
          <p:spPr bwMode="auto">
            <a:xfrm>
              <a:off x="9104313" y="3240088"/>
              <a:ext cx="60325" cy="238125"/>
            </a:xfrm>
            <a:custGeom>
              <a:avLst/>
              <a:gdLst>
                <a:gd name="T0" fmla="*/ 38 w 38"/>
                <a:gd name="T1" fmla="*/ 0 h 150"/>
                <a:gd name="T2" fmla="*/ 0 w 38"/>
                <a:gd name="T3" fmla="*/ 22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22"/>
                  </a:lnTo>
                  <a:lnTo>
                    <a:pt x="0" y="150"/>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34">
              <a:extLst>
                <a:ext uri="{FF2B5EF4-FFF2-40B4-BE49-F238E27FC236}">
                  <a16:creationId xmlns:a16="http://schemas.microsoft.com/office/drawing/2014/main" id="{9AA3945E-85C4-40F9-A03B-DAF251AEB465}"/>
                </a:ext>
              </a:extLst>
            </p:cNvPr>
            <p:cNvSpPr>
              <a:spLocks noChangeArrowheads="1"/>
            </p:cNvSpPr>
            <p:nvPr/>
          </p:nvSpPr>
          <p:spPr bwMode="auto">
            <a:xfrm>
              <a:off x="9164638" y="3240088"/>
              <a:ext cx="22225"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5">
              <a:extLst>
                <a:ext uri="{FF2B5EF4-FFF2-40B4-BE49-F238E27FC236}">
                  <a16:creationId xmlns:a16="http://schemas.microsoft.com/office/drawing/2014/main" id="{B4220A07-4D0C-4A57-A94E-67E5057F33F9}"/>
                </a:ext>
              </a:extLst>
            </p:cNvPr>
            <p:cNvSpPr>
              <a:spLocks/>
            </p:cNvSpPr>
            <p:nvPr/>
          </p:nvSpPr>
          <p:spPr bwMode="auto">
            <a:xfrm>
              <a:off x="9104313" y="3552826"/>
              <a:ext cx="60325" cy="241300"/>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6">
              <a:extLst>
                <a:ext uri="{FF2B5EF4-FFF2-40B4-BE49-F238E27FC236}">
                  <a16:creationId xmlns:a16="http://schemas.microsoft.com/office/drawing/2014/main" id="{33A62F1D-FB82-4D0F-BA91-510E29D1E2AD}"/>
                </a:ext>
              </a:extLst>
            </p:cNvPr>
            <p:cNvSpPr>
              <a:spLocks/>
            </p:cNvSpPr>
            <p:nvPr/>
          </p:nvSpPr>
          <p:spPr bwMode="auto">
            <a:xfrm>
              <a:off x="9104313" y="3552826"/>
              <a:ext cx="60325" cy="241300"/>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37">
              <a:extLst>
                <a:ext uri="{FF2B5EF4-FFF2-40B4-BE49-F238E27FC236}">
                  <a16:creationId xmlns:a16="http://schemas.microsoft.com/office/drawing/2014/main" id="{DF1F20CB-9F7C-4A88-BF21-A09A9C198EF0}"/>
                </a:ext>
              </a:extLst>
            </p:cNvPr>
            <p:cNvSpPr>
              <a:spLocks noChangeArrowheads="1"/>
            </p:cNvSpPr>
            <p:nvPr/>
          </p:nvSpPr>
          <p:spPr bwMode="auto">
            <a:xfrm>
              <a:off x="9164638" y="3552826"/>
              <a:ext cx="22225" cy="207963"/>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8">
              <a:extLst>
                <a:ext uri="{FF2B5EF4-FFF2-40B4-BE49-F238E27FC236}">
                  <a16:creationId xmlns:a16="http://schemas.microsoft.com/office/drawing/2014/main" id="{974E6F45-D690-46F4-82FE-C1A17AE8D50C}"/>
                </a:ext>
              </a:extLst>
            </p:cNvPr>
            <p:cNvSpPr>
              <a:spLocks/>
            </p:cNvSpPr>
            <p:nvPr/>
          </p:nvSpPr>
          <p:spPr bwMode="auto">
            <a:xfrm>
              <a:off x="8674101" y="2312988"/>
              <a:ext cx="203200" cy="334963"/>
            </a:xfrm>
            <a:custGeom>
              <a:avLst/>
              <a:gdLst>
                <a:gd name="T0" fmla="*/ 128 w 128"/>
                <a:gd name="T1" fmla="*/ 76 h 211"/>
                <a:gd name="T2" fmla="*/ 0 w 128"/>
                <a:gd name="T3" fmla="*/ 0 h 211"/>
                <a:gd name="T4" fmla="*/ 0 w 128"/>
                <a:gd name="T5" fmla="*/ 135 h 211"/>
                <a:gd name="T6" fmla="*/ 128 w 128"/>
                <a:gd name="T7" fmla="*/ 211 h 211"/>
                <a:gd name="T8" fmla="*/ 128 w 128"/>
                <a:gd name="T9" fmla="*/ 76 h 211"/>
              </a:gdLst>
              <a:ahLst/>
              <a:cxnLst>
                <a:cxn ang="0">
                  <a:pos x="T0" y="T1"/>
                </a:cxn>
                <a:cxn ang="0">
                  <a:pos x="T2" y="T3"/>
                </a:cxn>
                <a:cxn ang="0">
                  <a:pos x="T4" y="T5"/>
                </a:cxn>
                <a:cxn ang="0">
                  <a:pos x="T6" y="T7"/>
                </a:cxn>
                <a:cxn ang="0">
                  <a:pos x="T8" y="T9"/>
                </a:cxn>
              </a:cxnLst>
              <a:rect l="0" t="0" r="r" b="b"/>
              <a:pathLst>
                <a:path w="128" h="211">
                  <a:moveTo>
                    <a:pt x="128" y="76"/>
                  </a:moveTo>
                  <a:lnTo>
                    <a:pt x="0" y="0"/>
                  </a:lnTo>
                  <a:lnTo>
                    <a:pt x="0" y="135"/>
                  </a:lnTo>
                  <a:lnTo>
                    <a:pt x="128" y="211"/>
                  </a:lnTo>
                  <a:lnTo>
                    <a:pt x="128" y="76"/>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9">
              <a:extLst>
                <a:ext uri="{FF2B5EF4-FFF2-40B4-BE49-F238E27FC236}">
                  <a16:creationId xmlns:a16="http://schemas.microsoft.com/office/drawing/2014/main" id="{24CD3185-F614-4A52-8A7E-2844A62DEB6A}"/>
                </a:ext>
              </a:extLst>
            </p:cNvPr>
            <p:cNvSpPr>
              <a:spLocks/>
            </p:cNvSpPr>
            <p:nvPr/>
          </p:nvSpPr>
          <p:spPr bwMode="auto">
            <a:xfrm>
              <a:off x="8674101" y="2192338"/>
              <a:ext cx="419100" cy="241300"/>
            </a:xfrm>
            <a:custGeom>
              <a:avLst/>
              <a:gdLst>
                <a:gd name="T0" fmla="*/ 0 w 264"/>
                <a:gd name="T1" fmla="*/ 76 h 152"/>
                <a:gd name="T2" fmla="*/ 133 w 264"/>
                <a:gd name="T3" fmla="*/ 0 h 152"/>
                <a:gd name="T4" fmla="*/ 264 w 264"/>
                <a:gd name="T5" fmla="*/ 73 h 152"/>
                <a:gd name="T6" fmla="*/ 128 w 264"/>
                <a:gd name="T7" fmla="*/ 152 h 152"/>
                <a:gd name="T8" fmla="*/ 0 w 264"/>
                <a:gd name="T9" fmla="*/ 76 h 152"/>
              </a:gdLst>
              <a:ahLst/>
              <a:cxnLst>
                <a:cxn ang="0">
                  <a:pos x="T0" y="T1"/>
                </a:cxn>
                <a:cxn ang="0">
                  <a:pos x="T2" y="T3"/>
                </a:cxn>
                <a:cxn ang="0">
                  <a:pos x="T4" y="T5"/>
                </a:cxn>
                <a:cxn ang="0">
                  <a:pos x="T6" y="T7"/>
                </a:cxn>
                <a:cxn ang="0">
                  <a:pos x="T8" y="T9"/>
                </a:cxn>
              </a:cxnLst>
              <a:rect l="0" t="0" r="r" b="b"/>
              <a:pathLst>
                <a:path w="264" h="152">
                  <a:moveTo>
                    <a:pt x="0" y="76"/>
                  </a:moveTo>
                  <a:lnTo>
                    <a:pt x="133" y="0"/>
                  </a:lnTo>
                  <a:lnTo>
                    <a:pt x="264" y="73"/>
                  </a:lnTo>
                  <a:lnTo>
                    <a:pt x="128" y="152"/>
                  </a:lnTo>
                  <a:lnTo>
                    <a:pt x="0" y="7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40">
              <a:extLst>
                <a:ext uri="{FF2B5EF4-FFF2-40B4-BE49-F238E27FC236}">
                  <a16:creationId xmlns:a16="http://schemas.microsoft.com/office/drawing/2014/main" id="{6B753C22-240D-43C8-9357-D5E9ECDEB62D}"/>
                </a:ext>
              </a:extLst>
            </p:cNvPr>
            <p:cNvSpPr>
              <a:spLocks/>
            </p:cNvSpPr>
            <p:nvPr/>
          </p:nvSpPr>
          <p:spPr bwMode="auto">
            <a:xfrm>
              <a:off x="8877301" y="2308226"/>
              <a:ext cx="215900" cy="339725"/>
            </a:xfrm>
            <a:custGeom>
              <a:avLst/>
              <a:gdLst>
                <a:gd name="T0" fmla="*/ 0 w 136"/>
                <a:gd name="T1" fmla="*/ 79 h 214"/>
                <a:gd name="T2" fmla="*/ 136 w 136"/>
                <a:gd name="T3" fmla="*/ 0 h 214"/>
                <a:gd name="T4" fmla="*/ 136 w 136"/>
                <a:gd name="T5" fmla="*/ 138 h 214"/>
                <a:gd name="T6" fmla="*/ 0 w 136"/>
                <a:gd name="T7" fmla="*/ 214 h 214"/>
                <a:gd name="T8" fmla="*/ 0 w 136"/>
                <a:gd name="T9" fmla="*/ 79 h 214"/>
              </a:gdLst>
              <a:ahLst/>
              <a:cxnLst>
                <a:cxn ang="0">
                  <a:pos x="T0" y="T1"/>
                </a:cxn>
                <a:cxn ang="0">
                  <a:pos x="T2" y="T3"/>
                </a:cxn>
                <a:cxn ang="0">
                  <a:pos x="T4" y="T5"/>
                </a:cxn>
                <a:cxn ang="0">
                  <a:pos x="T6" y="T7"/>
                </a:cxn>
                <a:cxn ang="0">
                  <a:pos x="T8" y="T9"/>
                </a:cxn>
              </a:cxnLst>
              <a:rect l="0" t="0" r="r" b="b"/>
              <a:pathLst>
                <a:path w="136" h="214">
                  <a:moveTo>
                    <a:pt x="0" y="79"/>
                  </a:moveTo>
                  <a:lnTo>
                    <a:pt x="136" y="0"/>
                  </a:lnTo>
                  <a:lnTo>
                    <a:pt x="136" y="138"/>
                  </a:lnTo>
                  <a:lnTo>
                    <a:pt x="0" y="214"/>
                  </a:lnTo>
                  <a:lnTo>
                    <a:pt x="0" y="79"/>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41">
              <a:extLst>
                <a:ext uri="{FF2B5EF4-FFF2-40B4-BE49-F238E27FC236}">
                  <a16:creationId xmlns:a16="http://schemas.microsoft.com/office/drawing/2014/main" id="{A71917E8-AD0E-40A7-96F9-C91FCDB56357}"/>
                </a:ext>
              </a:extLst>
            </p:cNvPr>
            <p:cNvSpPr>
              <a:spLocks/>
            </p:cNvSpPr>
            <p:nvPr/>
          </p:nvSpPr>
          <p:spPr bwMode="auto">
            <a:xfrm>
              <a:off x="8769351" y="2222501"/>
              <a:ext cx="112713" cy="180975"/>
            </a:xfrm>
            <a:custGeom>
              <a:avLst/>
              <a:gdLst>
                <a:gd name="T0" fmla="*/ 71 w 71"/>
                <a:gd name="T1" fmla="*/ 40 h 114"/>
                <a:gd name="T2" fmla="*/ 0 w 71"/>
                <a:gd name="T3" fmla="*/ 0 h 114"/>
                <a:gd name="T4" fmla="*/ 0 w 71"/>
                <a:gd name="T5" fmla="*/ 73 h 114"/>
                <a:gd name="T6" fmla="*/ 71 w 71"/>
                <a:gd name="T7" fmla="*/ 114 h 114"/>
                <a:gd name="T8" fmla="*/ 71 w 71"/>
                <a:gd name="T9" fmla="*/ 40 h 114"/>
              </a:gdLst>
              <a:ahLst/>
              <a:cxnLst>
                <a:cxn ang="0">
                  <a:pos x="T0" y="T1"/>
                </a:cxn>
                <a:cxn ang="0">
                  <a:pos x="T2" y="T3"/>
                </a:cxn>
                <a:cxn ang="0">
                  <a:pos x="T4" y="T5"/>
                </a:cxn>
                <a:cxn ang="0">
                  <a:pos x="T6" y="T7"/>
                </a:cxn>
                <a:cxn ang="0">
                  <a:pos x="T8" y="T9"/>
                </a:cxn>
              </a:cxnLst>
              <a:rect l="0" t="0" r="r" b="b"/>
              <a:pathLst>
                <a:path w="71" h="114">
                  <a:moveTo>
                    <a:pt x="71" y="40"/>
                  </a:moveTo>
                  <a:lnTo>
                    <a:pt x="0" y="0"/>
                  </a:lnTo>
                  <a:lnTo>
                    <a:pt x="0" y="73"/>
                  </a:lnTo>
                  <a:lnTo>
                    <a:pt x="71" y="114"/>
                  </a:lnTo>
                  <a:lnTo>
                    <a:pt x="71" y="4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42">
              <a:extLst>
                <a:ext uri="{FF2B5EF4-FFF2-40B4-BE49-F238E27FC236}">
                  <a16:creationId xmlns:a16="http://schemas.microsoft.com/office/drawing/2014/main" id="{924C6AE4-12E3-42C0-B04F-9E2114E009F9}"/>
                </a:ext>
              </a:extLst>
            </p:cNvPr>
            <p:cNvSpPr>
              <a:spLocks/>
            </p:cNvSpPr>
            <p:nvPr/>
          </p:nvSpPr>
          <p:spPr bwMode="auto">
            <a:xfrm>
              <a:off x="8769351" y="2154238"/>
              <a:ext cx="225425" cy="131763"/>
            </a:xfrm>
            <a:custGeom>
              <a:avLst/>
              <a:gdLst>
                <a:gd name="T0" fmla="*/ 0 w 142"/>
                <a:gd name="T1" fmla="*/ 43 h 83"/>
                <a:gd name="T2" fmla="*/ 73 w 142"/>
                <a:gd name="T3" fmla="*/ 0 h 83"/>
                <a:gd name="T4" fmla="*/ 142 w 142"/>
                <a:gd name="T5" fmla="*/ 40 h 83"/>
                <a:gd name="T6" fmla="*/ 71 w 142"/>
                <a:gd name="T7" fmla="*/ 83 h 83"/>
                <a:gd name="T8" fmla="*/ 0 w 142"/>
                <a:gd name="T9" fmla="*/ 43 h 83"/>
              </a:gdLst>
              <a:ahLst/>
              <a:cxnLst>
                <a:cxn ang="0">
                  <a:pos x="T0" y="T1"/>
                </a:cxn>
                <a:cxn ang="0">
                  <a:pos x="T2" y="T3"/>
                </a:cxn>
                <a:cxn ang="0">
                  <a:pos x="T4" y="T5"/>
                </a:cxn>
                <a:cxn ang="0">
                  <a:pos x="T6" y="T7"/>
                </a:cxn>
                <a:cxn ang="0">
                  <a:pos x="T8" y="T9"/>
                </a:cxn>
              </a:cxnLst>
              <a:rect l="0" t="0" r="r" b="b"/>
              <a:pathLst>
                <a:path w="142" h="83">
                  <a:moveTo>
                    <a:pt x="0" y="43"/>
                  </a:moveTo>
                  <a:lnTo>
                    <a:pt x="73" y="0"/>
                  </a:lnTo>
                  <a:lnTo>
                    <a:pt x="142" y="40"/>
                  </a:lnTo>
                  <a:lnTo>
                    <a:pt x="71" y="83"/>
                  </a:lnTo>
                  <a:lnTo>
                    <a:pt x="0" y="43"/>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43">
              <a:extLst>
                <a:ext uri="{FF2B5EF4-FFF2-40B4-BE49-F238E27FC236}">
                  <a16:creationId xmlns:a16="http://schemas.microsoft.com/office/drawing/2014/main" id="{45E1E08A-B59C-425A-B012-F7644559A13B}"/>
                </a:ext>
              </a:extLst>
            </p:cNvPr>
            <p:cNvSpPr>
              <a:spLocks/>
            </p:cNvSpPr>
            <p:nvPr/>
          </p:nvSpPr>
          <p:spPr bwMode="auto">
            <a:xfrm>
              <a:off x="8882063" y="2217738"/>
              <a:ext cx="112713" cy="185738"/>
            </a:xfrm>
            <a:custGeom>
              <a:avLst/>
              <a:gdLst>
                <a:gd name="T0" fmla="*/ 0 w 71"/>
                <a:gd name="T1" fmla="*/ 43 h 117"/>
                <a:gd name="T2" fmla="*/ 71 w 71"/>
                <a:gd name="T3" fmla="*/ 0 h 117"/>
                <a:gd name="T4" fmla="*/ 71 w 71"/>
                <a:gd name="T5" fmla="*/ 74 h 117"/>
                <a:gd name="T6" fmla="*/ 0 w 71"/>
                <a:gd name="T7" fmla="*/ 117 h 117"/>
                <a:gd name="T8" fmla="*/ 0 w 71"/>
                <a:gd name="T9" fmla="*/ 43 h 117"/>
              </a:gdLst>
              <a:ahLst/>
              <a:cxnLst>
                <a:cxn ang="0">
                  <a:pos x="T0" y="T1"/>
                </a:cxn>
                <a:cxn ang="0">
                  <a:pos x="T2" y="T3"/>
                </a:cxn>
                <a:cxn ang="0">
                  <a:pos x="T4" y="T5"/>
                </a:cxn>
                <a:cxn ang="0">
                  <a:pos x="T6" y="T7"/>
                </a:cxn>
                <a:cxn ang="0">
                  <a:pos x="T8" y="T9"/>
                </a:cxn>
              </a:cxnLst>
              <a:rect l="0" t="0" r="r" b="b"/>
              <a:pathLst>
                <a:path w="71" h="117">
                  <a:moveTo>
                    <a:pt x="0" y="43"/>
                  </a:moveTo>
                  <a:lnTo>
                    <a:pt x="71" y="0"/>
                  </a:lnTo>
                  <a:lnTo>
                    <a:pt x="71" y="74"/>
                  </a:lnTo>
                  <a:lnTo>
                    <a:pt x="0" y="117"/>
                  </a:lnTo>
                  <a:lnTo>
                    <a:pt x="0" y="43"/>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4">
              <a:extLst>
                <a:ext uri="{FF2B5EF4-FFF2-40B4-BE49-F238E27FC236}">
                  <a16:creationId xmlns:a16="http://schemas.microsoft.com/office/drawing/2014/main" id="{7589D067-3FF1-4988-BCFC-E0898D95D2BF}"/>
                </a:ext>
              </a:extLst>
            </p:cNvPr>
            <p:cNvSpPr>
              <a:spLocks/>
            </p:cNvSpPr>
            <p:nvPr/>
          </p:nvSpPr>
          <p:spPr bwMode="auto">
            <a:xfrm>
              <a:off x="8847138" y="2192338"/>
              <a:ext cx="65088" cy="52388"/>
            </a:xfrm>
            <a:custGeom>
              <a:avLst/>
              <a:gdLst>
                <a:gd name="T0" fmla="*/ 17 w 17"/>
                <a:gd name="T1" fmla="*/ 10 h 14"/>
                <a:gd name="T2" fmla="*/ 8 w 17"/>
                <a:gd name="T3" fmla="*/ 12 h 14"/>
                <a:gd name="T4" fmla="*/ 0 w 17"/>
                <a:gd name="T5" fmla="*/ 4 h 14"/>
                <a:gd name="T6" fmla="*/ 8 w 17"/>
                <a:gd name="T7" fmla="*/ 2 h 14"/>
                <a:gd name="T8" fmla="*/ 17 w 17"/>
                <a:gd name="T9" fmla="*/ 10 h 14"/>
              </a:gdLst>
              <a:ahLst/>
              <a:cxnLst>
                <a:cxn ang="0">
                  <a:pos x="T0" y="T1"/>
                </a:cxn>
                <a:cxn ang="0">
                  <a:pos x="T2" y="T3"/>
                </a:cxn>
                <a:cxn ang="0">
                  <a:pos x="T4" y="T5"/>
                </a:cxn>
                <a:cxn ang="0">
                  <a:pos x="T6" y="T7"/>
                </a:cxn>
                <a:cxn ang="0">
                  <a:pos x="T8" y="T9"/>
                </a:cxn>
              </a:cxnLst>
              <a:rect l="0" t="0" r="r" b="b"/>
              <a:pathLst>
                <a:path w="17" h="14">
                  <a:moveTo>
                    <a:pt x="17" y="10"/>
                  </a:moveTo>
                  <a:cubicBezTo>
                    <a:pt x="17" y="13"/>
                    <a:pt x="13" y="14"/>
                    <a:pt x="8" y="12"/>
                  </a:cubicBezTo>
                  <a:cubicBezTo>
                    <a:pt x="3" y="10"/>
                    <a:pt x="0" y="6"/>
                    <a:pt x="0" y="4"/>
                  </a:cubicBezTo>
                  <a:cubicBezTo>
                    <a:pt x="0" y="1"/>
                    <a:pt x="3" y="0"/>
                    <a:pt x="8" y="2"/>
                  </a:cubicBezTo>
                  <a:cubicBezTo>
                    <a:pt x="13" y="4"/>
                    <a:pt x="17" y="7"/>
                    <a:pt x="17" y="10"/>
                  </a:cubicBez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5">
              <a:extLst>
                <a:ext uri="{FF2B5EF4-FFF2-40B4-BE49-F238E27FC236}">
                  <a16:creationId xmlns:a16="http://schemas.microsoft.com/office/drawing/2014/main" id="{B3ADABFE-80E3-4A05-B013-44982707D12A}"/>
                </a:ext>
              </a:extLst>
            </p:cNvPr>
            <p:cNvSpPr>
              <a:spLocks/>
            </p:cNvSpPr>
            <p:nvPr/>
          </p:nvSpPr>
          <p:spPr bwMode="auto">
            <a:xfrm>
              <a:off x="8847138" y="2112963"/>
              <a:ext cx="65088" cy="117475"/>
            </a:xfrm>
            <a:custGeom>
              <a:avLst/>
              <a:gdLst>
                <a:gd name="T0" fmla="*/ 41 w 41"/>
                <a:gd name="T1" fmla="*/ 74 h 74"/>
                <a:gd name="T2" fmla="*/ 0 w 41"/>
                <a:gd name="T3" fmla="*/ 59 h 74"/>
                <a:gd name="T4" fmla="*/ 0 w 41"/>
                <a:gd name="T5" fmla="*/ 0 h 74"/>
                <a:gd name="T6" fmla="*/ 41 w 41"/>
                <a:gd name="T7" fmla="*/ 17 h 74"/>
                <a:gd name="T8" fmla="*/ 41 w 41"/>
                <a:gd name="T9" fmla="*/ 74 h 74"/>
              </a:gdLst>
              <a:ahLst/>
              <a:cxnLst>
                <a:cxn ang="0">
                  <a:pos x="T0" y="T1"/>
                </a:cxn>
                <a:cxn ang="0">
                  <a:pos x="T2" y="T3"/>
                </a:cxn>
                <a:cxn ang="0">
                  <a:pos x="T4" y="T5"/>
                </a:cxn>
                <a:cxn ang="0">
                  <a:pos x="T6" y="T7"/>
                </a:cxn>
                <a:cxn ang="0">
                  <a:pos x="T8" y="T9"/>
                </a:cxn>
              </a:cxnLst>
              <a:rect l="0" t="0" r="r" b="b"/>
              <a:pathLst>
                <a:path w="41" h="74">
                  <a:moveTo>
                    <a:pt x="41" y="74"/>
                  </a:moveTo>
                  <a:lnTo>
                    <a:pt x="0" y="59"/>
                  </a:lnTo>
                  <a:lnTo>
                    <a:pt x="0" y="0"/>
                  </a:lnTo>
                  <a:lnTo>
                    <a:pt x="41" y="17"/>
                  </a:lnTo>
                  <a:lnTo>
                    <a:pt x="41" y="7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6">
              <a:extLst>
                <a:ext uri="{FF2B5EF4-FFF2-40B4-BE49-F238E27FC236}">
                  <a16:creationId xmlns:a16="http://schemas.microsoft.com/office/drawing/2014/main" id="{410E72E7-20D4-40E3-B4C5-6290C377CE33}"/>
                </a:ext>
              </a:extLst>
            </p:cNvPr>
            <p:cNvSpPr>
              <a:spLocks/>
            </p:cNvSpPr>
            <p:nvPr/>
          </p:nvSpPr>
          <p:spPr bwMode="auto">
            <a:xfrm>
              <a:off x="8847138" y="2101851"/>
              <a:ext cx="65088" cy="52388"/>
            </a:xfrm>
            <a:custGeom>
              <a:avLst/>
              <a:gdLst>
                <a:gd name="T0" fmla="*/ 17 w 17"/>
                <a:gd name="T1" fmla="*/ 10 h 14"/>
                <a:gd name="T2" fmla="*/ 8 w 17"/>
                <a:gd name="T3" fmla="*/ 12 h 14"/>
                <a:gd name="T4" fmla="*/ 0 w 17"/>
                <a:gd name="T5" fmla="*/ 4 h 14"/>
                <a:gd name="T6" fmla="*/ 8 w 17"/>
                <a:gd name="T7" fmla="*/ 2 h 14"/>
                <a:gd name="T8" fmla="*/ 17 w 17"/>
                <a:gd name="T9" fmla="*/ 10 h 14"/>
              </a:gdLst>
              <a:ahLst/>
              <a:cxnLst>
                <a:cxn ang="0">
                  <a:pos x="T0" y="T1"/>
                </a:cxn>
                <a:cxn ang="0">
                  <a:pos x="T2" y="T3"/>
                </a:cxn>
                <a:cxn ang="0">
                  <a:pos x="T4" y="T5"/>
                </a:cxn>
                <a:cxn ang="0">
                  <a:pos x="T6" y="T7"/>
                </a:cxn>
                <a:cxn ang="0">
                  <a:pos x="T8" y="T9"/>
                </a:cxn>
              </a:cxnLst>
              <a:rect l="0" t="0" r="r" b="b"/>
              <a:pathLst>
                <a:path w="17" h="14">
                  <a:moveTo>
                    <a:pt x="17" y="10"/>
                  </a:moveTo>
                  <a:cubicBezTo>
                    <a:pt x="17" y="13"/>
                    <a:pt x="13" y="14"/>
                    <a:pt x="8" y="12"/>
                  </a:cubicBezTo>
                  <a:cubicBezTo>
                    <a:pt x="3" y="10"/>
                    <a:pt x="0" y="6"/>
                    <a:pt x="0" y="4"/>
                  </a:cubicBezTo>
                  <a:cubicBezTo>
                    <a:pt x="0" y="1"/>
                    <a:pt x="3" y="0"/>
                    <a:pt x="8" y="2"/>
                  </a:cubicBezTo>
                  <a:cubicBezTo>
                    <a:pt x="13" y="4"/>
                    <a:pt x="17" y="7"/>
                    <a:pt x="17" y="10"/>
                  </a:cubicBez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7">
              <a:extLst>
                <a:ext uri="{FF2B5EF4-FFF2-40B4-BE49-F238E27FC236}">
                  <a16:creationId xmlns:a16="http://schemas.microsoft.com/office/drawing/2014/main" id="{2B91355D-F447-4728-9A52-5C5C8168E985}"/>
                </a:ext>
              </a:extLst>
            </p:cNvPr>
            <p:cNvSpPr>
              <a:spLocks/>
            </p:cNvSpPr>
            <p:nvPr/>
          </p:nvSpPr>
          <p:spPr bwMode="auto">
            <a:xfrm>
              <a:off x="8866188" y="2112963"/>
              <a:ext cx="30163" cy="22225"/>
            </a:xfrm>
            <a:custGeom>
              <a:avLst/>
              <a:gdLst>
                <a:gd name="T0" fmla="*/ 8 w 8"/>
                <a:gd name="T1" fmla="*/ 5 h 6"/>
                <a:gd name="T2" fmla="*/ 4 w 8"/>
                <a:gd name="T3" fmla="*/ 5 h 6"/>
                <a:gd name="T4" fmla="*/ 0 w 8"/>
                <a:gd name="T5" fmla="*/ 2 h 6"/>
                <a:gd name="T6" fmla="*/ 4 w 8"/>
                <a:gd name="T7" fmla="*/ 1 h 6"/>
                <a:gd name="T8" fmla="*/ 8 w 8"/>
                <a:gd name="T9" fmla="*/ 5 h 6"/>
              </a:gdLst>
              <a:ahLst/>
              <a:cxnLst>
                <a:cxn ang="0">
                  <a:pos x="T0" y="T1"/>
                </a:cxn>
                <a:cxn ang="0">
                  <a:pos x="T2" y="T3"/>
                </a:cxn>
                <a:cxn ang="0">
                  <a:pos x="T4" y="T5"/>
                </a:cxn>
                <a:cxn ang="0">
                  <a:pos x="T6" y="T7"/>
                </a:cxn>
                <a:cxn ang="0">
                  <a:pos x="T8" y="T9"/>
                </a:cxn>
              </a:cxnLst>
              <a:rect l="0" t="0" r="r" b="b"/>
              <a:pathLst>
                <a:path w="8" h="6">
                  <a:moveTo>
                    <a:pt x="8" y="5"/>
                  </a:moveTo>
                  <a:cubicBezTo>
                    <a:pt x="8" y="6"/>
                    <a:pt x="6" y="6"/>
                    <a:pt x="4" y="5"/>
                  </a:cubicBezTo>
                  <a:cubicBezTo>
                    <a:pt x="2" y="5"/>
                    <a:pt x="0" y="3"/>
                    <a:pt x="0" y="2"/>
                  </a:cubicBezTo>
                  <a:cubicBezTo>
                    <a:pt x="0" y="1"/>
                    <a:pt x="2" y="0"/>
                    <a:pt x="4" y="1"/>
                  </a:cubicBezTo>
                  <a:cubicBezTo>
                    <a:pt x="6" y="2"/>
                    <a:pt x="8" y="3"/>
                    <a:pt x="8" y="5"/>
                  </a:cubicBez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8">
              <a:extLst>
                <a:ext uri="{FF2B5EF4-FFF2-40B4-BE49-F238E27FC236}">
                  <a16:creationId xmlns:a16="http://schemas.microsoft.com/office/drawing/2014/main" id="{334913D0-9698-4D60-BDC2-7C41DD1D5958}"/>
                </a:ext>
              </a:extLst>
            </p:cNvPr>
            <p:cNvSpPr>
              <a:spLocks/>
            </p:cNvSpPr>
            <p:nvPr/>
          </p:nvSpPr>
          <p:spPr bwMode="auto">
            <a:xfrm>
              <a:off x="8866188" y="1814513"/>
              <a:ext cx="30163" cy="317500"/>
            </a:xfrm>
            <a:custGeom>
              <a:avLst/>
              <a:gdLst>
                <a:gd name="T0" fmla="*/ 19 w 19"/>
                <a:gd name="T1" fmla="*/ 200 h 200"/>
                <a:gd name="T2" fmla="*/ 0 w 19"/>
                <a:gd name="T3" fmla="*/ 193 h 200"/>
                <a:gd name="T4" fmla="*/ 0 w 19"/>
                <a:gd name="T5" fmla="*/ 0 h 200"/>
                <a:gd name="T6" fmla="*/ 19 w 19"/>
                <a:gd name="T7" fmla="*/ 7 h 200"/>
                <a:gd name="T8" fmla="*/ 19 w 19"/>
                <a:gd name="T9" fmla="*/ 200 h 200"/>
              </a:gdLst>
              <a:ahLst/>
              <a:cxnLst>
                <a:cxn ang="0">
                  <a:pos x="T0" y="T1"/>
                </a:cxn>
                <a:cxn ang="0">
                  <a:pos x="T2" y="T3"/>
                </a:cxn>
                <a:cxn ang="0">
                  <a:pos x="T4" y="T5"/>
                </a:cxn>
                <a:cxn ang="0">
                  <a:pos x="T6" y="T7"/>
                </a:cxn>
                <a:cxn ang="0">
                  <a:pos x="T8" y="T9"/>
                </a:cxn>
              </a:cxnLst>
              <a:rect l="0" t="0" r="r" b="b"/>
              <a:pathLst>
                <a:path w="19" h="200">
                  <a:moveTo>
                    <a:pt x="19" y="200"/>
                  </a:moveTo>
                  <a:lnTo>
                    <a:pt x="0" y="193"/>
                  </a:lnTo>
                  <a:lnTo>
                    <a:pt x="0" y="0"/>
                  </a:lnTo>
                  <a:lnTo>
                    <a:pt x="19" y="7"/>
                  </a:lnTo>
                  <a:lnTo>
                    <a:pt x="19" y="20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9">
              <a:extLst>
                <a:ext uri="{FF2B5EF4-FFF2-40B4-BE49-F238E27FC236}">
                  <a16:creationId xmlns:a16="http://schemas.microsoft.com/office/drawing/2014/main" id="{5334CA0B-8DB0-411D-861A-F3A98DBC038A}"/>
                </a:ext>
              </a:extLst>
            </p:cNvPr>
            <p:cNvSpPr>
              <a:spLocks/>
            </p:cNvSpPr>
            <p:nvPr/>
          </p:nvSpPr>
          <p:spPr bwMode="auto">
            <a:xfrm>
              <a:off x="8866188" y="1811338"/>
              <a:ext cx="30163" cy="22225"/>
            </a:xfrm>
            <a:custGeom>
              <a:avLst/>
              <a:gdLst>
                <a:gd name="T0" fmla="*/ 8 w 8"/>
                <a:gd name="T1" fmla="*/ 4 h 6"/>
                <a:gd name="T2" fmla="*/ 4 w 8"/>
                <a:gd name="T3" fmla="*/ 5 h 6"/>
                <a:gd name="T4" fmla="*/ 0 w 8"/>
                <a:gd name="T5" fmla="*/ 1 h 6"/>
                <a:gd name="T6" fmla="*/ 4 w 8"/>
                <a:gd name="T7" fmla="*/ 0 h 6"/>
                <a:gd name="T8" fmla="*/ 8 w 8"/>
                <a:gd name="T9" fmla="*/ 4 h 6"/>
              </a:gdLst>
              <a:ahLst/>
              <a:cxnLst>
                <a:cxn ang="0">
                  <a:pos x="T0" y="T1"/>
                </a:cxn>
                <a:cxn ang="0">
                  <a:pos x="T2" y="T3"/>
                </a:cxn>
                <a:cxn ang="0">
                  <a:pos x="T4" y="T5"/>
                </a:cxn>
                <a:cxn ang="0">
                  <a:pos x="T6" y="T7"/>
                </a:cxn>
                <a:cxn ang="0">
                  <a:pos x="T8" y="T9"/>
                </a:cxn>
              </a:cxnLst>
              <a:rect l="0" t="0" r="r" b="b"/>
              <a:pathLst>
                <a:path w="8" h="6">
                  <a:moveTo>
                    <a:pt x="8" y="4"/>
                  </a:moveTo>
                  <a:cubicBezTo>
                    <a:pt x="8" y="5"/>
                    <a:pt x="6" y="6"/>
                    <a:pt x="4" y="5"/>
                  </a:cubicBezTo>
                  <a:cubicBezTo>
                    <a:pt x="2" y="4"/>
                    <a:pt x="0" y="2"/>
                    <a:pt x="0" y="1"/>
                  </a:cubicBezTo>
                  <a:cubicBezTo>
                    <a:pt x="0" y="0"/>
                    <a:pt x="2" y="0"/>
                    <a:pt x="4" y="0"/>
                  </a:cubicBezTo>
                  <a:cubicBezTo>
                    <a:pt x="6" y="1"/>
                    <a:pt x="8" y="3"/>
                    <a:pt x="8" y="4"/>
                  </a:cubicBez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50">
              <a:extLst>
                <a:ext uri="{FF2B5EF4-FFF2-40B4-BE49-F238E27FC236}">
                  <a16:creationId xmlns:a16="http://schemas.microsoft.com/office/drawing/2014/main" id="{15F68ED5-AECB-4B77-AA06-CE472ED99DE4}"/>
                </a:ext>
              </a:extLst>
            </p:cNvPr>
            <p:cNvSpPr>
              <a:spLocks/>
            </p:cNvSpPr>
            <p:nvPr/>
          </p:nvSpPr>
          <p:spPr bwMode="auto">
            <a:xfrm>
              <a:off x="8678863" y="1143001"/>
              <a:ext cx="395288" cy="573088"/>
            </a:xfrm>
            <a:custGeom>
              <a:avLst/>
              <a:gdLst>
                <a:gd name="T0" fmla="*/ 88 w 105"/>
                <a:gd name="T1" fmla="*/ 0 h 152"/>
                <a:gd name="T2" fmla="*/ 17 w 105"/>
                <a:gd name="T3" fmla="*/ 0 h 152"/>
                <a:gd name="T4" fmla="*/ 0 w 105"/>
                <a:gd name="T5" fmla="*/ 17 h 152"/>
                <a:gd name="T6" fmla="*/ 0 w 105"/>
                <a:gd name="T7" fmla="*/ 88 h 152"/>
                <a:gd name="T8" fmla="*/ 17 w 105"/>
                <a:gd name="T9" fmla="*/ 104 h 152"/>
                <a:gd name="T10" fmla="*/ 46 w 105"/>
                <a:gd name="T11" fmla="*/ 104 h 152"/>
                <a:gd name="T12" fmla="*/ 51 w 105"/>
                <a:gd name="T13" fmla="*/ 110 h 152"/>
                <a:gd name="T14" fmla="*/ 51 w 105"/>
                <a:gd name="T15" fmla="*/ 150 h 152"/>
                <a:gd name="T16" fmla="*/ 53 w 105"/>
                <a:gd name="T17" fmla="*/ 152 h 152"/>
                <a:gd name="T18" fmla="*/ 55 w 105"/>
                <a:gd name="T19" fmla="*/ 150 h 152"/>
                <a:gd name="T20" fmla="*/ 55 w 105"/>
                <a:gd name="T21" fmla="*/ 110 h 152"/>
                <a:gd name="T22" fmla="*/ 59 w 105"/>
                <a:gd name="T23" fmla="*/ 104 h 152"/>
                <a:gd name="T24" fmla="*/ 88 w 105"/>
                <a:gd name="T25" fmla="*/ 104 h 152"/>
                <a:gd name="T26" fmla="*/ 105 w 105"/>
                <a:gd name="T27" fmla="*/ 88 h 152"/>
                <a:gd name="T28" fmla="*/ 105 w 105"/>
                <a:gd name="T29" fmla="*/ 17 h 152"/>
                <a:gd name="T30" fmla="*/ 88 w 105"/>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152">
                  <a:moveTo>
                    <a:pt x="88" y="0"/>
                  </a:moveTo>
                  <a:cubicBezTo>
                    <a:pt x="17" y="0"/>
                    <a:pt x="17" y="0"/>
                    <a:pt x="17" y="0"/>
                  </a:cubicBezTo>
                  <a:cubicBezTo>
                    <a:pt x="8" y="0"/>
                    <a:pt x="0" y="7"/>
                    <a:pt x="0" y="17"/>
                  </a:cubicBezTo>
                  <a:cubicBezTo>
                    <a:pt x="0" y="88"/>
                    <a:pt x="0" y="88"/>
                    <a:pt x="0" y="88"/>
                  </a:cubicBezTo>
                  <a:cubicBezTo>
                    <a:pt x="0" y="97"/>
                    <a:pt x="8" y="104"/>
                    <a:pt x="17" y="104"/>
                  </a:cubicBezTo>
                  <a:cubicBezTo>
                    <a:pt x="46" y="104"/>
                    <a:pt x="46" y="104"/>
                    <a:pt x="46" y="104"/>
                  </a:cubicBezTo>
                  <a:cubicBezTo>
                    <a:pt x="51" y="110"/>
                    <a:pt x="51" y="110"/>
                    <a:pt x="51" y="110"/>
                  </a:cubicBezTo>
                  <a:cubicBezTo>
                    <a:pt x="51" y="150"/>
                    <a:pt x="51" y="150"/>
                    <a:pt x="51" y="150"/>
                  </a:cubicBezTo>
                  <a:cubicBezTo>
                    <a:pt x="51" y="151"/>
                    <a:pt x="51" y="152"/>
                    <a:pt x="53" y="152"/>
                  </a:cubicBezTo>
                  <a:cubicBezTo>
                    <a:pt x="54" y="152"/>
                    <a:pt x="55" y="151"/>
                    <a:pt x="55" y="150"/>
                  </a:cubicBezTo>
                  <a:cubicBezTo>
                    <a:pt x="55" y="110"/>
                    <a:pt x="55" y="110"/>
                    <a:pt x="55" y="110"/>
                  </a:cubicBezTo>
                  <a:cubicBezTo>
                    <a:pt x="59" y="104"/>
                    <a:pt x="59" y="104"/>
                    <a:pt x="59" y="104"/>
                  </a:cubicBezTo>
                  <a:cubicBezTo>
                    <a:pt x="88" y="104"/>
                    <a:pt x="88" y="104"/>
                    <a:pt x="88" y="104"/>
                  </a:cubicBezTo>
                  <a:cubicBezTo>
                    <a:pt x="97" y="104"/>
                    <a:pt x="105" y="97"/>
                    <a:pt x="105" y="88"/>
                  </a:cubicBezTo>
                  <a:cubicBezTo>
                    <a:pt x="105" y="17"/>
                    <a:pt x="105" y="17"/>
                    <a:pt x="105" y="17"/>
                  </a:cubicBezTo>
                  <a:cubicBezTo>
                    <a:pt x="105" y="7"/>
                    <a:pt x="97" y="0"/>
                    <a:pt x="88"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Oval 151">
              <a:extLst>
                <a:ext uri="{FF2B5EF4-FFF2-40B4-BE49-F238E27FC236}">
                  <a16:creationId xmlns:a16="http://schemas.microsoft.com/office/drawing/2014/main" id="{8D9D4B88-1583-4A84-9506-E79CBED2C6DE}"/>
                </a:ext>
              </a:extLst>
            </p:cNvPr>
            <p:cNvSpPr>
              <a:spLocks noChangeArrowheads="1"/>
            </p:cNvSpPr>
            <p:nvPr/>
          </p:nvSpPr>
          <p:spPr bwMode="auto">
            <a:xfrm>
              <a:off x="8859838" y="1411288"/>
              <a:ext cx="33338" cy="333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52">
              <a:extLst>
                <a:ext uri="{FF2B5EF4-FFF2-40B4-BE49-F238E27FC236}">
                  <a16:creationId xmlns:a16="http://schemas.microsoft.com/office/drawing/2014/main" id="{CB613EDC-E499-4811-9F93-41EFB6B90019}"/>
                </a:ext>
              </a:extLst>
            </p:cNvPr>
            <p:cNvSpPr>
              <a:spLocks/>
            </p:cNvSpPr>
            <p:nvPr/>
          </p:nvSpPr>
          <p:spPr bwMode="auto">
            <a:xfrm>
              <a:off x="8829676" y="1366838"/>
              <a:ext cx="93663" cy="36513"/>
            </a:xfrm>
            <a:custGeom>
              <a:avLst/>
              <a:gdLst>
                <a:gd name="T0" fmla="*/ 13 w 25"/>
                <a:gd name="T1" fmla="*/ 0 h 10"/>
                <a:gd name="T2" fmla="*/ 1 w 25"/>
                <a:gd name="T3" fmla="*/ 5 h 10"/>
                <a:gd name="T4" fmla="*/ 1 w 25"/>
                <a:gd name="T5" fmla="*/ 9 h 10"/>
                <a:gd name="T6" fmla="*/ 5 w 25"/>
                <a:gd name="T7" fmla="*/ 9 h 10"/>
                <a:gd name="T8" fmla="*/ 13 w 25"/>
                <a:gd name="T9" fmla="*/ 6 h 10"/>
                <a:gd name="T10" fmla="*/ 20 w 25"/>
                <a:gd name="T11" fmla="*/ 9 h 10"/>
                <a:gd name="T12" fmla="*/ 24 w 25"/>
                <a:gd name="T13" fmla="*/ 9 h 10"/>
                <a:gd name="T14" fmla="*/ 24 w 25"/>
                <a:gd name="T15" fmla="*/ 5 h 10"/>
                <a:gd name="T16" fmla="*/ 13 w 25"/>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
                  <a:moveTo>
                    <a:pt x="13" y="0"/>
                  </a:moveTo>
                  <a:cubicBezTo>
                    <a:pt x="8" y="0"/>
                    <a:pt x="4" y="2"/>
                    <a:pt x="1" y="5"/>
                  </a:cubicBezTo>
                  <a:cubicBezTo>
                    <a:pt x="0" y="6"/>
                    <a:pt x="0" y="8"/>
                    <a:pt x="1" y="9"/>
                  </a:cubicBezTo>
                  <a:cubicBezTo>
                    <a:pt x="2" y="10"/>
                    <a:pt x="4" y="10"/>
                    <a:pt x="5" y="9"/>
                  </a:cubicBezTo>
                  <a:cubicBezTo>
                    <a:pt x="7" y="7"/>
                    <a:pt x="10" y="6"/>
                    <a:pt x="13" y="6"/>
                  </a:cubicBezTo>
                  <a:cubicBezTo>
                    <a:pt x="15" y="6"/>
                    <a:pt x="18" y="7"/>
                    <a:pt x="20" y="9"/>
                  </a:cubicBezTo>
                  <a:cubicBezTo>
                    <a:pt x="21" y="10"/>
                    <a:pt x="23" y="10"/>
                    <a:pt x="24" y="9"/>
                  </a:cubicBezTo>
                  <a:cubicBezTo>
                    <a:pt x="25" y="8"/>
                    <a:pt x="25" y="6"/>
                    <a:pt x="24" y="5"/>
                  </a:cubicBezTo>
                  <a:cubicBezTo>
                    <a:pt x="21" y="2"/>
                    <a:pt x="17" y="0"/>
                    <a:pt x="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53">
              <a:extLst>
                <a:ext uri="{FF2B5EF4-FFF2-40B4-BE49-F238E27FC236}">
                  <a16:creationId xmlns:a16="http://schemas.microsoft.com/office/drawing/2014/main" id="{F1A7D1DC-EA6D-45EB-8822-2EC7335C9308}"/>
                </a:ext>
              </a:extLst>
            </p:cNvPr>
            <p:cNvSpPr>
              <a:spLocks/>
            </p:cNvSpPr>
            <p:nvPr/>
          </p:nvSpPr>
          <p:spPr bwMode="auto">
            <a:xfrm>
              <a:off x="8750301" y="1252538"/>
              <a:ext cx="252413" cy="71438"/>
            </a:xfrm>
            <a:custGeom>
              <a:avLst/>
              <a:gdLst>
                <a:gd name="T0" fmla="*/ 34 w 67"/>
                <a:gd name="T1" fmla="*/ 0 h 19"/>
                <a:gd name="T2" fmla="*/ 1 w 67"/>
                <a:gd name="T3" fmla="*/ 13 h 19"/>
                <a:gd name="T4" fmla="*/ 1 w 67"/>
                <a:gd name="T5" fmla="*/ 17 h 19"/>
                <a:gd name="T6" fmla="*/ 1 w 67"/>
                <a:gd name="T7" fmla="*/ 17 h 19"/>
                <a:gd name="T8" fmla="*/ 6 w 67"/>
                <a:gd name="T9" fmla="*/ 17 h 19"/>
                <a:gd name="T10" fmla="*/ 34 w 67"/>
                <a:gd name="T11" fmla="*/ 6 h 19"/>
                <a:gd name="T12" fmla="*/ 61 w 67"/>
                <a:gd name="T13" fmla="*/ 17 h 19"/>
                <a:gd name="T14" fmla="*/ 66 w 67"/>
                <a:gd name="T15" fmla="*/ 17 h 19"/>
                <a:gd name="T16" fmla="*/ 66 w 67"/>
                <a:gd name="T17" fmla="*/ 17 h 19"/>
                <a:gd name="T18" fmla="*/ 66 w 67"/>
                <a:gd name="T19" fmla="*/ 13 h 19"/>
                <a:gd name="T20" fmla="*/ 34 w 6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9">
                  <a:moveTo>
                    <a:pt x="34" y="0"/>
                  </a:moveTo>
                  <a:cubicBezTo>
                    <a:pt x="21" y="0"/>
                    <a:pt x="10" y="5"/>
                    <a:pt x="1" y="13"/>
                  </a:cubicBezTo>
                  <a:cubicBezTo>
                    <a:pt x="0" y="14"/>
                    <a:pt x="0" y="16"/>
                    <a:pt x="1" y="17"/>
                  </a:cubicBezTo>
                  <a:cubicBezTo>
                    <a:pt x="1" y="17"/>
                    <a:pt x="1" y="17"/>
                    <a:pt x="1" y="17"/>
                  </a:cubicBezTo>
                  <a:cubicBezTo>
                    <a:pt x="3" y="18"/>
                    <a:pt x="4" y="19"/>
                    <a:pt x="6" y="17"/>
                  </a:cubicBezTo>
                  <a:cubicBezTo>
                    <a:pt x="13" y="10"/>
                    <a:pt x="23" y="6"/>
                    <a:pt x="34" y="6"/>
                  </a:cubicBezTo>
                  <a:cubicBezTo>
                    <a:pt x="44" y="6"/>
                    <a:pt x="54" y="10"/>
                    <a:pt x="61" y="17"/>
                  </a:cubicBezTo>
                  <a:cubicBezTo>
                    <a:pt x="63" y="19"/>
                    <a:pt x="65" y="18"/>
                    <a:pt x="66" y="17"/>
                  </a:cubicBezTo>
                  <a:cubicBezTo>
                    <a:pt x="66" y="17"/>
                    <a:pt x="66" y="17"/>
                    <a:pt x="66" y="17"/>
                  </a:cubicBezTo>
                  <a:cubicBezTo>
                    <a:pt x="67" y="16"/>
                    <a:pt x="67" y="14"/>
                    <a:pt x="66" y="13"/>
                  </a:cubicBezTo>
                  <a:cubicBezTo>
                    <a:pt x="57" y="5"/>
                    <a:pt x="46" y="0"/>
                    <a:pt x="3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4">
              <a:extLst>
                <a:ext uri="{FF2B5EF4-FFF2-40B4-BE49-F238E27FC236}">
                  <a16:creationId xmlns:a16="http://schemas.microsoft.com/office/drawing/2014/main" id="{E3FD9868-354D-491D-956F-32EA079386B4}"/>
                </a:ext>
              </a:extLst>
            </p:cNvPr>
            <p:cNvSpPr>
              <a:spLocks/>
            </p:cNvSpPr>
            <p:nvPr/>
          </p:nvSpPr>
          <p:spPr bwMode="auto">
            <a:xfrm>
              <a:off x="8791576" y="1312863"/>
              <a:ext cx="169863" cy="53975"/>
            </a:xfrm>
            <a:custGeom>
              <a:avLst/>
              <a:gdLst>
                <a:gd name="T0" fmla="*/ 23 w 45"/>
                <a:gd name="T1" fmla="*/ 0 h 14"/>
                <a:gd name="T2" fmla="*/ 2 w 45"/>
                <a:gd name="T3" fmla="*/ 8 h 14"/>
                <a:gd name="T4" fmla="*/ 2 w 45"/>
                <a:gd name="T5" fmla="*/ 13 h 14"/>
                <a:gd name="T6" fmla="*/ 6 w 45"/>
                <a:gd name="T7" fmla="*/ 13 h 14"/>
                <a:gd name="T8" fmla="*/ 23 w 45"/>
                <a:gd name="T9" fmla="*/ 7 h 14"/>
                <a:gd name="T10" fmla="*/ 39 w 45"/>
                <a:gd name="T11" fmla="*/ 13 h 14"/>
                <a:gd name="T12" fmla="*/ 43 w 45"/>
                <a:gd name="T13" fmla="*/ 13 h 14"/>
                <a:gd name="T14" fmla="*/ 43 w 45"/>
                <a:gd name="T15" fmla="*/ 8 h 14"/>
                <a:gd name="T16" fmla="*/ 23 w 4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4">
                  <a:moveTo>
                    <a:pt x="23" y="0"/>
                  </a:moveTo>
                  <a:cubicBezTo>
                    <a:pt x="14" y="0"/>
                    <a:pt x="7" y="3"/>
                    <a:pt x="2" y="8"/>
                  </a:cubicBezTo>
                  <a:cubicBezTo>
                    <a:pt x="0" y="10"/>
                    <a:pt x="0" y="12"/>
                    <a:pt x="2" y="13"/>
                  </a:cubicBezTo>
                  <a:cubicBezTo>
                    <a:pt x="3" y="14"/>
                    <a:pt x="5" y="14"/>
                    <a:pt x="6" y="13"/>
                  </a:cubicBezTo>
                  <a:cubicBezTo>
                    <a:pt x="10" y="9"/>
                    <a:pt x="16" y="7"/>
                    <a:pt x="23" y="7"/>
                  </a:cubicBezTo>
                  <a:cubicBezTo>
                    <a:pt x="29" y="7"/>
                    <a:pt x="35" y="9"/>
                    <a:pt x="39" y="13"/>
                  </a:cubicBezTo>
                  <a:cubicBezTo>
                    <a:pt x="40" y="14"/>
                    <a:pt x="42" y="14"/>
                    <a:pt x="43" y="13"/>
                  </a:cubicBezTo>
                  <a:cubicBezTo>
                    <a:pt x="45" y="12"/>
                    <a:pt x="45" y="10"/>
                    <a:pt x="43" y="8"/>
                  </a:cubicBezTo>
                  <a:cubicBezTo>
                    <a:pt x="38" y="3"/>
                    <a:pt x="31" y="0"/>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5">
              <a:extLst>
                <a:ext uri="{FF2B5EF4-FFF2-40B4-BE49-F238E27FC236}">
                  <a16:creationId xmlns:a16="http://schemas.microsoft.com/office/drawing/2014/main" id="{20C02AC8-48A0-4815-AEAB-70BD6E780D42}"/>
                </a:ext>
              </a:extLst>
            </p:cNvPr>
            <p:cNvSpPr>
              <a:spLocks/>
            </p:cNvSpPr>
            <p:nvPr/>
          </p:nvSpPr>
          <p:spPr bwMode="auto">
            <a:xfrm>
              <a:off x="7991476" y="2263776"/>
              <a:ext cx="295275" cy="2303463"/>
            </a:xfrm>
            <a:custGeom>
              <a:avLst/>
              <a:gdLst>
                <a:gd name="T0" fmla="*/ 3 w 186"/>
                <a:gd name="T1" fmla="*/ 1297 h 1451"/>
                <a:gd name="T2" fmla="*/ 186 w 186"/>
                <a:gd name="T3" fmla="*/ 1451 h 1451"/>
                <a:gd name="T4" fmla="*/ 183 w 186"/>
                <a:gd name="T5" fmla="*/ 102 h 1451"/>
                <a:gd name="T6" fmla="*/ 0 w 186"/>
                <a:gd name="T7" fmla="*/ 0 h 1451"/>
                <a:gd name="T8" fmla="*/ 3 w 186"/>
                <a:gd name="T9" fmla="*/ 1297 h 1451"/>
              </a:gdLst>
              <a:ahLst/>
              <a:cxnLst>
                <a:cxn ang="0">
                  <a:pos x="T0" y="T1"/>
                </a:cxn>
                <a:cxn ang="0">
                  <a:pos x="T2" y="T3"/>
                </a:cxn>
                <a:cxn ang="0">
                  <a:pos x="T4" y="T5"/>
                </a:cxn>
                <a:cxn ang="0">
                  <a:pos x="T6" y="T7"/>
                </a:cxn>
                <a:cxn ang="0">
                  <a:pos x="T8" y="T9"/>
                </a:cxn>
              </a:cxnLst>
              <a:rect l="0" t="0" r="r" b="b"/>
              <a:pathLst>
                <a:path w="186" h="1451">
                  <a:moveTo>
                    <a:pt x="3" y="1297"/>
                  </a:moveTo>
                  <a:lnTo>
                    <a:pt x="186" y="1451"/>
                  </a:lnTo>
                  <a:lnTo>
                    <a:pt x="183" y="102"/>
                  </a:lnTo>
                  <a:lnTo>
                    <a:pt x="0" y="0"/>
                  </a:lnTo>
                  <a:lnTo>
                    <a:pt x="3" y="1297"/>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6">
              <a:extLst>
                <a:ext uri="{FF2B5EF4-FFF2-40B4-BE49-F238E27FC236}">
                  <a16:creationId xmlns:a16="http://schemas.microsoft.com/office/drawing/2014/main" id="{C75216EE-C375-4EB5-98D1-100906D4D9BE}"/>
                </a:ext>
              </a:extLst>
            </p:cNvPr>
            <p:cNvSpPr>
              <a:spLocks/>
            </p:cNvSpPr>
            <p:nvPr/>
          </p:nvSpPr>
          <p:spPr bwMode="auto">
            <a:xfrm>
              <a:off x="7991476" y="2263776"/>
              <a:ext cx="295275" cy="2303463"/>
            </a:xfrm>
            <a:custGeom>
              <a:avLst/>
              <a:gdLst>
                <a:gd name="T0" fmla="*/ 3 w 186"/>
                <a:gd name="T1" fmla="*/ 1297 h 1451"/>
                <a:gd name="T2" fmla="*/ 186 w 186"/>
                <a:gd name="T3" fmla="*/ 1451 h 1451"/>
                <a:gd name="T4" fmla="*/ 183 w 186"/>
                <a:gd name="T5" fmla="*/ 102 h 1451"/>
                <a:gd name="T6" fmla="*/ 0 w 186"/>
                <a:gd name="T7" fmla="*/ 0 h 1451"/>
                <a:gd name="T8" fmla="*/ 3 w 186"/>
                <a:gd name="T9" fmla="*/ 1297 h 1451"/>
              </a:gdLst>
              <a:ahLst/>
              <a:cxnLst>
                <a:cxn ang="0">
                  <a:pos x="T0" y="T1"/>
                </a:cxn>
                <a:cxn ang="0">
                  <a:pos x="T2" y="T3"/>
                </a:cxn>
                <a:cxn ang="0">
                  <a:pos x="T4" y="T5"/>
                </a:cxn>
                <a:cxn ang="0">
                  <a:pos x="T6" y="T7"/>
                </a:cxn>
                <a:cxn ang="0">
                  <a:pos x="T8" y="T9"/>
                </a:cxn>
              </a:cxnLst>
              <a:rect l="0" t="0" r="r" b="b"/>
              <a:pathLst>
                <a:path w="186" h="1451">
                  <a:moveTo>
                    <a:pt x="3" y="1297"/>
                  </a:moveTo>
                  <a:lnTo>
                    <a:pt x="186" y="1451"/>
                  </a:lnTo>
                  <a:lnTo>
                    <a:pt x="183" y="102"/>
                  </a:lnTo>
                  <a:lnTo>
                    <a:pt x="0" y="0"/>
                  </a:lnTo>
                  <a:lnTo>
                    <a:pt x="3" y="12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7">
              <a:extLst>
                <a:ext uri="{FF2B5EF4-FFF2-40B4-BE49-F238E27FC236}">
                  <a16:creationId xmlns:a16="http://schemas.microsoft.com/office/drawing/2014/main" id="{AE42DF12-B854-4164-A7B8-B0E91681F362}"/>
                </a:ext>
              </a:extLst>
            </p:cNvPr>
            <p:cNvSpPr>
              <a:spLocks/>
            </p:cNvSpPr>
            <p:nvPr/>
          </p:nvSpPr>
          <p:spPr bwMode="auto">
            <a:xfrm>
              <a:off x="8281988" y="2241551"/>
              <a:ext cx="301625" cy="2325688"/>
            </a:xfrm>
            <a:custGeom>
              <a:avLst/>
              <a:gdLst>
                <a:gd name="T0" fmla="*/ 0 w 190"/>
                <a:gd name="T1" fmla="*/ 116 h 1465"/>
                <a:gd name="T2" fmla="*/ 190 w 190"/>
                <a:gd name="T3" fmla="*/ 0 h 1465"/>
                <a:gd name="T4" fmla="*/ 190 w 190"/>
                <a:gd name="T5" fmla="*/ 1361 h 1465"/>
                <a:gd name="T6" fmla="*/ 3 w 190"/>
                <a:gd name="T7" fmla="*/ 1465 h 1465"/>
                <a:gd name="T8" fmla="*/ 0 w 190"/>
                <a:gd name="T9" fmla="*/ 116 h 1465"/>
              </a:gdLst>
              <a:ahLst/>
              <a:cxnLst>
                <a:cxn ang="0">
                  <a:pos x="T0" y="T1"/>
                </a:cxn>
                <a:cxn ang="0">
                  <a:pos x="T2" y="T3"/>
                </a:cxn>
                <a:cxn ang="0">
                  <a:pos x="T4" y="T5"/>
                </a:cxn>
                <a:cxn ang="0">
                  <a:pos x="T6" y="T7"/>
                </a:cxn>
                <a:cxn ang="0">
                  <a:pos x="T8" y="T9"/>
                </a:cxn>
              </a:cxnLst>
              <a:rect l="0" t="0" r="r" b="b"/>
              <a:pathLst>
                <a:path w="190" h="1465">
                  <a:moveTo>
                    <a:pt x="0" y="116"/>
                  </a:moveTo>
                  <a:lnTo>
                    <a:pt x="190" y="0"/>
                  </a:lnTo>
                  <a:lnTo>
                    <a:pt x="190" y="1361"/>
                  </a:lnTo>
                  <a:lnTo>
                    <a:pt x="3" y="1465"/>
                  </a:lnTo>
                  <a:lnTo>
                    <a:pt x="0" y="116"/>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8">
              <a:extLst>
                <a:ext uri="{FF2B5EF4-FFF2-40B4-BE49-F238E27FC236}">
                  <a16:creationId xmlns:a16="http://schemas.microsoft.com/office/drawing/2014/main" id="{9228DD73-E0DA-46F5-BFB3-AC3787A089CE}"/>
                </a:ext>
              </a:extLst>
            </p:cNvPr>
            <p:cNvSpPr>
              <a:spLocks/>
            </p:cNvSpPr>
            <p:nvPr/>
          </p:nvSpPr>
          <p:spPr bwMode="auto">
            <a:xfrm>
              <a:off x="7991476" y="2082801"/>
              <a:ext cx="592138" cy="342900"/>
            </a:xfrm>
            <a:custGeom>
              <a:avLst/>
              <a:gdLst>
                <a:gd name="T0" fmla="*/ 0 w 373"/>
                <a:gd name="T1" fmla="*/ 114 h 216"/>
                <a:gd name="T2" fmla="*/ 200 w 373"/>
                <a:gd name="T3" fmla="*/ 0 h 216"/>
                <a:gd name="T4" fmla="*/ 373 w 373"/>
                <a:gd name="T5" fmla="*/ 100 h 216"/>
                <a:gd name="T6" fmla="*/ 183 w 373"/>
                <a:gd name="T7" fmla="*/ 216 h 216"/>
                <a:gd name="T8" fmla="*/ 0 w 373"/>
                <a:gd name="T9" fmla="*/ 114 h 216"/>
              </a:gdLst>
              <a:ahLst/>
              <a:cxnLst>
                <a:cxn ang="0">
                  <a:pos x="T0" y="T1"/>
                </a:cxn>
                <a:cxn ang="0">
                  <a:pos x="T2" y="T3"/>
                </a:cxn>
                <a:cxn ang="0">
                  <a:pos x="T4" y="T5"/>
                </a:cxn>
                <a:cxn ang="0">
                  <a:pos x="T6" y="T7"/>
                </a:cxn>
                <a:cxn ang="0">
                  <a:pos x="T8" y="T9"/>
                </a:cxn>
              </a:cxnLst>
              <a:rect l="0" t="0" r="r" b="b"/>
              <a:pathLst>
                <a:path w="373" h="216">
                  <a:moveTo>
                    <a:pt x="0" y="114"/>
                  </a:moveTo>
                  <a:lnTo>
                    <a:pt x="200" y="0"/>
                  </a:lnTo>
                  <a:lnTo>
                    <a:pt x="373" y="100"/>
                  </a:lnTo>
                  <a:lnTo>
                    <a:pt x="183" y="216"/>
                  </a:lnTo>
                  <a:lnTo>
                    <a:pt x="0"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9">
              <a:extLst>
                <a:ext uri="{FF2B5EF4-FFF2-40B4-BE49-F238E27FC236}">
                  <a16:creationId xmlns:a16="http://schemas.microsoft.com/office/drawing/2014/main" id="{12A5150F-114D-445E-86C8-242BA38C3797}"/>
                </a:ext>
              </a:extLst>
            </p:cNvPr>
            <p:cNvSpPr>
              <a:spLocks/>
            </p:cNvSpPr>
            <p:nvPr/>
          </p:nvSpPr>
          <p:spPr bwMode="auto">
            <a:xfrm>
              <a:off x="8029576" y="2368551"/>
              <a:ext cx="19050" cy="2151063"/>
            </a:xfrm>
            <a:custGeom>
              <a:avLst/>
              <a:gdLst>
                <a:gd name="T0" fmla="*/ 12 w 12"/>
                <a:gd name="T1" fmla="*/ 1355 h 1355"/>
                <a:gd name="T2" fmla="*/ 0 w 12"/>
                <a:gd name="T3" fmla="*/ 1355 h 1355"/>
                <a:gd name="T4" fmla="*/ 0 w 12"/>
                <a:gd name="T5" fmla="*/ 0 h 1355"/>
                <a:gd name="T6" fmla="*/ 12 w 12"/>
                <a:gd name="T7" fmla="*/ 8 h 1355"/>
                <a:gd name="T8" fmla="*/ 12 w 12"/>
                <a:gd name="T9" fmla="*/ 1355 h 1355"/>
              </a:gdLst>
              <a:ahLst/>
              <a:cxnLst>
                <a:cxn ang="0">
                  <a:pos x="T0" y="T1"/>
                </a:cxn>
                <a:cxn ang="0">
                  <a:pos x="T2" y="T3"/>
                </a:cxn>
                <a:cxn ang="0">
                  <a:pos x="T4" y="T5"/>
                </a:cxn>
                <a:cxn ang="0">
                  <a:pos x="T6" y="T7"/>
                </a:cxn>
                <a:cxn ang="0">
                  <a:pos x="T8" y="T9"/>
                </a:cxn>
              </a:cxnLst>
              <a:rect l="0" t="0" r="r" b="b"/>
              <a:pathLst>
                <a:path w="12" h="1355">
                  <a:moveTo>
                    <a:pt x="12" y="1355"/>
                  </a:moveTo>
                  <a:lnTo>
                    <a:pt x="0" y="1355"/>
                  </a:lnTo>
                  <a:lnTo>
                    <a:pt x="0" y="0"/>
                  </a:lnTo>
                  <a:lnTo>
                    <a:pt x="12" y="8"/>
                  </a:lnTo>
                  <a:lnTo>
                    <a:pt x="12" y="1355"/>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60">
              <a:extLst>
                <a:ext uri="{FF2B5EF4-FFF2-40B4-BE49-F238E27FC236}">
                  <a16:creationId xmlns:a16="http://schemas.microsoft.com/office/drawing/2014/main" id="{9A0A695F-95D2-4A10-A922-7BB0FA1636FA}"/>
                </a:ext>
              </a:extLst>
            </p:cNvPr>
            <p:cNvSpPr>
              <a:spLocks/>
            </p:cNvSpPr>
            <p:nvPr/>
          </p:nvSpPr>
          <p:spPr bwMode="auto">
            <a:xfrm>
              <a:off x="8029576" y="2368551"/>
              <a:ext cx="19050" cy="2151063"/>
            </a:xfrm>
            <a:custGeom>
              <a:avLst/>
              <a:gdLst>
                <a:gd name="T0" fmla="*/ 12 w 12"/>
                <a:gd name="T1" fmla="*/ 1355 h 1355"/>
                <a:gd name="T2" fmla="*/ 0 w 12"/>
                <a:gd name="T3" fmla="*/ 1355 h 1355"/>
                <a:gd name="T4" fmla="*/ 0 w 12"/>
                <a:gd name="T5" fmla="*/ 0 h 1355"/>
                <a:gd name="T6" fmla="*/ 12 w 12"/>
                <a:gd name="T7" fmla="*/ 8 h 1355"/>
                <a:gd name="T8" fmla="*/ 12 w 12"/>
                <a:gd name="T9" fmla="*/ 1355 h 1355"/>
              </a:gdLst>
              <a:ahLst/>
              <a:cxnLst>
                <a:cxn ang="0">
                  <a:pos x="T0" y="T1"/>
                </a:cxn>
                <a:cxn ang="0">
                  <a:pos x="T2" y="T3"/>
                </a:cxn>
                <a:cxn ang="0">
                  <a:pos x="T4" y="T5"/>
                </a:cxn>
                <a:cxn ang="0">
                  <a:pos x="T6" y="T7"/>
                </a:cxn>
                <a:cxn ang="0">
                  <a:pos x="T8" y="T9"/>
                </a:cxn>
              </a:cxnLst>
              <a:rect l="0" t="0" r="r" b="b"/>
              <a:pathLst>
                <a:path w="12" h="1355">
                  <a:moveTo>
                    <a:pt x="12" y="1355"/>
                  </a:moveTo>
                  <a:lnTo>
                    <a:pt x="0" y="1355"/>
                  </a:lnTo>
                  <a:lnTo>
                    <a:pt x="0" y="0"/>
                  </a:lnTo>
                  <a:lnTo>
                    <a:pt x="12" y="8"/>
                  </a:lnTo>
                  <a:lnTo>
                    <a:pt x="12" y="13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61">
              <a:extLst>
                <a:ext uri="{FF2B5EF4-FFF2-40B4-BE49-F238E27FC236}">
                  <a16:creationId xmlns:a16="http://schemas.microsoft.com/office/drawing/2014/main" id="{FA31ED48-5DE3-4CAC-A6FA-DA4903D0BA1F}"/>
                </a:ext>
              </a:extLst>
            </p:cNvPr>
            <p:cNvSpPr>
              <a:spLocks/>
            </p:cNvSpPr>
            <p:nvPr/>
          </p:nvSpPr>
          <p:spPr bwMode="auto">
            <a:xfrm>
              <a:off x="8059738" y="2387601"/>
              <a:ext cx="22225" cy="2149475"/>
            </a:xfrm>
            <a:custGeom>
              <a:avLst/>
              <a:gdLst>
                <a:gd name="T0" fmla="*/ 14 w 14"/>
                <a:gd name="T1" fmla="*/ 1354 h 1354"/>
                <a:gd name="T2" fmla="*/ 0 w 14"/>
                <a:gd name="T3" fmla="*/ 1354 h 1354"/>
                <a:gd name="T4" fmla="*/ 0 w 14"/>
                <a:gd name="T5" fmla="*/ 0 h 1354"/>
                <a:gd name="T6" fmla="*/ 14 w 14"/>
                <a:gd name="T7" fmla="*/ 7 h 1354"/>
                <a:gd name="T8" fmla="*/ 14 w 14"/>
                <a:gd name="T9" fmla="*/ 1354 h 1354"/>
              </a:gdLst>
              <a:ahLst/>
              <a:cxnLst>
                <a:cxn ang="0">
                  <a:pos x="T0" y="T1"/>
                </a:cxn>
                <a:cxn ang="0">
                  <a:pos x="T2" y="T3"/>
                </a:cxn>
                <a:cxn ang="0">
                  <a:pos x="T4" y="T5"/>
                </a:cxn>
                <a:cxn ang="0">
                  <a:pos x="T6" y="T7"/>
                </a:cxn>
                <a:cxn ang="0">
                  <a:pos x="T8" y="T9"/>
                </a:cxn>
              </a:cxnLst>
              <a:rect l="0" t="0" r="r" b="b"/>
              <a:pathLst>
                <a:path w="14" h="1354">
                  <a:moveTo>
                    <a:pt x="14" y="1354"/>
                  </a:moveTo>
                  <a:lnTo>
                    <a:pt x="0" y="1354"/>
                  </a:lnTo>
                  <a:lnTo>
                    <a:pt x="0" y="0"/>
                  </a:lnTo>
                  <a:lnTo>
                    <a:pt x="14" y="7"/>
                  </a:lnTo>
                  <a:lnTo>
                    <a:pt x="14"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2">
              <a:extLst>
                <a:ext uri="{FF2B5EF4-FFF2-40B4-BE49-F238E27FC236}">
                  <a16:creationId xmlns:a16="http://schemas.microsoft.com/office/drawing/2014/main" id="{1AABA31A-43FB-4070-BF59-59170F079B8B}"/>
                </a:ext>
              </a:extLst>
            </p:cNvPr>
            <p:cNvSpPr>
              <a:spLocks/>
            </p:cNvSpPr>
            <p:nvPr/>
          </p:nvSpPr>
          <p:spPr bwMode="auto">
            <a:xfrm>
              <a:off x="8059738" y="2387601"/>
              <a:ext cx="22225" cy="2149475"/>
            </a:xfrm>
            <a:custGeom>
              <a:avLst/>
              <a:gdLst>
                <a:gd name="T0" fmla="*/ 14 w 14"/>
                <a:gd name="T1" fmla="*/ 1354 h 1354"/>
                <a:gd name="T2" fmla="*/ 0 w 14"/>
                <a:gd name="T3" fmla="*/ 1354 h 1354"/>
                <a:gd name="T4" fmla="*/ 0 w 14"/>
                <a:gd name="T5" fmla="*/ 0 h 1354"/>
                <a:gd name="T6" fmla="*/ 14 w 14"/>
                <a:gd name="T7" fmla="*/ 7 h 1354"/>
                <a:gd name="T8" fmla="*/ 14 w 14"/>
                <a:gd name="T9" fmla="*/ 1354 h 1354"/>
              </a:gdLst>
              <a:ahLst/>
              <a:cxnLst>
                <a:cxn ang="0">
                  <a:pos x="T0" y="T1"/>
                </a:cxn>
                <a:cxn ang="0">
                  <a:pos x="T2" y="T3"/>
                </a:cxn>
                <a:cxn ang="0">
                  <a:pos x="T4" y="T5"/>
                </a:cxn>
                <a:cxn ang="0">
                  <a:pos x="T6" y="T7"/>
                </a:cxn>
                <a:cxn ang="0">
                  <a:pos x="T8" y="T9"/>
                </a:cxn>
              </a:cxnLst>
              <a:rect l="0" t="0" r="r" b="b"/>
              <a:pathLst>
                <a:path w="14" h="1354">
                  <a:moveTo>
                    <a:pt x="14" y="1354"/>
                  </a:moveTo>
                  <a:lnTo>
                    <a:pt x="0" y="1354"/>
                  </a:lnTo>
                  <a:lnTo>
                    <a:pt x="0" y="0"/>
                  </a:lnTo>
                  <a:lnTo>
                    <a:pt x="14" y="7"/>
                  </a:lnTo>
                  <a:lnTo>
                    <a:pt x="14" y="13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63">
              <a:extLst>
                <a:ext uri="{FF2B5EF4-FFF2-40B4-BE49-F238E27FC236}">
                  <a16:creationId xmlns:a16="http://schemas.microsoft.com/office/drawing/2014/main" id="{57728EA6-121B-4C9A-8C68-3EB9D620DAD6}"/>
                </a:ext>
              </a:extLst>
            </p:cNvPr>
            <p:cNvSpPr>
              <a:spLocks/>
            </p:cNvSpPr>
            <p:nvPr/>
          </p:nvSpPr>
          <p:spPr bwMode="auto">
            <a:xfrm>
              <a:off x="8093076" y="2406651"/>
              <a:ext cx="19050" cy="2149475"/>
            </a:xfrm>
            <a:custGeom>
              <a:avLst/>
              <a:gdLst>
                <a:gd name="T0" fmla="*/ 12 w 12"/>
                <a:gd name="T1" fmla="*/ 1354 h 1354"/>
                <a:gd name="T2" fmla="*/ 0 w 12"/>
                <a:gd name="T3" fmla="*/ 1354 h 1354"/>
                <a:gd name="T4" fmla="*/ 0 w 12"/>
                <a:gd name="T5" fmla="*/ 0 h 1354"/>
                <a:gd name="T6" fmla="*/ 12 w 12"/>
                <a:gd name="T7" fmla="*/ 7 h 1354"/>
                <a:gd name="T8" fmla="*/ 12 w 12"/>
                <a:gd name="T9" fmla="*/ 1354 h 1354"/>
              </a:gdLst>
              <a:ahLst/>
              <a:cxnLst>
                <a:cxn ang="0">
                  <a:pos x="T0" y="T1"/>
                </a:cxn>
                <a:cxn ang="0">
                  <a:pos x="T2" y="T3"/>
                </a:cxn>
                <a:cxn ang="0">
                  <a:pos x="T4" y="T5"/>
                </a:cxn>
                <a:cxn ang="0">
                  <a:pos x="T6" y="T7"/>
                </a:cxn>
                <a:cxn ang="0">
                  <a:pos x="T8" y="T9"/>
                </a:cxn>
              </a:cxnLst>
              <a:rect l="0" t="0" r="r" b="b"/>
              <a:pathLst>
                <a:path w="12" h="1354">
                  <a:moveTo>
                    <a:pt x="12" y="1354"/>
                  </a:moveTo>
                  <a:lnTo>
                    <a:pt x="0" y="1354"/>
                  </a:lnTo>
                  <a:lnTo>
                    <a:pt x="0" y="0"/>
                  </a:lnTo>
                  <a:lnTo>
                    <a:pt x="12" y="7"/>
                  </a:lnTo>
                  <a:lnTo>
                    <a:pt x="12"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4">
              <a:extLst>
                <a:ext uri="{FF2B5EF4-FFF2-40B4-BE49-F238E27FC236}">
                  <a16:creationId xmlns:a16="http://schemas.microsoft.com/office/drawing/2014/main" id="{F9FDB501-2A79-4E12-A673-19B010040CFB}"/>
                </a:ext>
              </a:extLst>
            </p:cNvPr>
            <p:cNvSpPr>
              <a:spLocks/>
            </p:cNvSpPr>
            <p:nvPr/>
          </p:nvSpPr>
          <p:spPr bwMode="auto">
            <a:xfrm>
              <a:off x="8123238" y="2425701"/>
              <a:ext cx="23813" cy="2149475"/>
            </a:xfrm>
            <a:custGeom>
              <a:avLst/>
              <a:gdLst>
                <a:gd name="T0" fmla="*/ 15 w 15"/>
                <a:gd name="T1" fmla="*/ 1354 h 1354"/>
                <a:gd name="T2" fmla="*/ 0 w 15"/>
                <a:gd name="T3" fmla="*/ 1354 h 1354"/>
                <a:gd name="T4" fmla="*/ 0 w 15"/>
                <a:gd name="T5" fmla="*/ 0 h 1354"/>
                <a:gd name="T6" fmla="*/ 15 w 15"/>
                <a:gd name="T7" fmla="*/ 7 h 1354"/>
                <a:gd name="T8" fmla="*/ 15 w 15"/>
                <a:gd name="T9" fmla="*/ 1354 h 1354"/>
              </a:gdLst>
              <a:ahLst/>
              <a:cxnLst>
                <a:cxn ang="0">
                  <a:pos x="T0" y="T1"/>
                </a:cxn>
                <a:cxn ang="0">
                  <a:pos x="T2" y="T3"/>
                </a:cxn>
                <a:cxn ang="0">
                  <a:pos x="T4" y="T5"/>
                </a:cxn>
                <a:cxn ang="0">
                  <a:pos x="T6" y="T7"/>
                </a:cxn>
                <a:cxn ang="0">
                  <a:pos x="T8" y="T9"/>
                </a:cxn>
              </a:cxnLst>
              <a:rect l="0" t="0" r="r" b="b"/>
              <a:pathLst>
                <a:path w="15" h="1354">
                  <a:moveTo>
                    <a:pt x="15" y="1354"/>
                  </a:moveTo>
                  <a:lnTo>
                    <a:pt x="0" y="1354"/>
                  </a:lnTo>
                  <a:lnTo>
                    <a:pt x="0" y="0"/>
                  </a:lnTo>
                  <a:lnTo>
                    <a:pt x="15" y="7"/>
                  </a:lnTo>
                  <a:lnTo>
                    <a:pt x="15"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5">
              <a:extLst>
                <a:ext uri="{FF2B5EF4-FFF2-40B4-BE49-F238E27FC236}">
                  <a16:creationId xmlns:a16="http://schemas.microsoft.com/office/drawing/2014/main" id="{1053688E-E7A3-41EF-AC2C-3C0AC1FFEA3D}"/>
                </a:ext>
              </a:extLst>
            </p:cNvPr>
            <p:cNvSpPr>
              <a:spLocks/>
            </p:cNvSpPr>
            <p:nvPr/>
          </p:nvSpPr>
          <p:spPr bwMode="auto">
            <a:xfrm>
              <a:off x="8158163" y="2444751"/>
              <a:ext cx="19050" cy="2149475"/>
            </a:xfrm>
            <a:custGeom>
              <a:avLst/>
              <a:gdLst>
                <a:gd name="T0" fmla="*/ 12 w 12"/>
                <a:gd name="T1" fmla="*/ 1354 h 1354"/>
                <a:gd name="T2" fmla="*/ 0 w 12"/>
                <a:gd name="T3" fmla="*/ 1352 h 1354"/>
                <a:gd name="T4" fmla="*/ 0 w 12"/>
                <a:gd name="T5" fmla="*/ 0 h 1354"/>
                <a:gd name="T6" fmla="*/ 12 w 12"/>
                <a:gd name="T7" fmla="*/ 7 h 1354"/>
                <a:gd name="T8" fmla="*/ 12 w 12"/>
                <a:gd name="T9" fmla="*/ 1354 h 1354"/>
              </a:gdLst>
              <a:ahLst/>
              <a:cxnLst>
                <a:cxn ang="0">
                  <a:pos x="T0" y="T1"/>
                </a:cxn>
                <a:cxn ang="0">
                  <a:pos x="T2" y="T3"/>
                </a:cxn>
                <a:cxn ang="0">
                  <a:pos x="T4" y="T5"/>
                </a:cxn>
                <a:cxn ang="0">
                  <a:pos x="T6" y="T7"/>
                </a:cxn>
                <a:cxn ang="0">
                  <a:pos x="T8" y="T9"/>
                </a:cxn>
              </a:cxnLst>
              <a:rect l="0" t="0" r="r" b="b"/>
              <a:pathLst>
                <a:path w="12" h="1354">
                  <a:moveTo>
                    <a:pt x="12" y="1354"/>
                  </a:moveTo>
                  <a:lnTo>
                    <a:pt x="0" y="1352"/>
                  </a:lnTo>
                  <a:lnTo>
                    <a:pt x="0" y="0"/>
                  </a:lnTo>
                  <a:lnTo>
                    <a:pt x="12" y="7"/>
                  </a:lnTo>
                  <a:lnTo>
                    <a:pt x="12"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6">
              <a:extLst>
                <a:ext uri="{FF2B5EF4-FFF2-40B4-BE49-F238E27FC236}">
                  <a16:creationId xmlns:a16="http://schemas.microsoft.com/office/drawing/2014/main" id="{A5121315-30DD-4FD5-8424-4C9E3435E377}"/>
                </a:ext>
              </a:extLst>
            </p:cNvPr>
            <p:cNvSpPr>
              <a:spLocks/>
            </p:cNvSpPr>
            <p:nvPr/>
          </p:nvSpPr>
          <p:spPr bwMode="auto">
            <a:xfrm>
              <a:off x="8191501" y="2463801"/>
              <a:ext cx="19050" cy="2149475"/>
            </a:xfrm>
            <a:custGeom>
              <a:avLst/>
              <a:gdLst>
                <a:gd name="T0" fmla="*/ 12 w 12"/>
                <a:gd name="T1" fmla="*/ 1354 h 1354"/>
                <a:gd name="T2" fmla="*/ 0 w 12"/>
                <a:gd name="T3" fmla="*/ 1352 h 1354"/>
                <a:gd name="T4" fmla="*/ 0 w 12"/>
                <a:gd name="T5" fmla="*/ 0 h 1354"/>
                <a:gd name="T6" fmla="*/ 12 w 12"/>
                <a:gd name="T7" fmla="*/ 7 h 1354"/>
                <a:gd name="T8" fmla="*/ 12 w 12"/>
                <a:gd name="T9" fmla="*/ 1354 h 1354"/>
              </a:gdLst>
              <a:ahLst/>
              <a:cxnLst>
                <a:cxn ang="0">
                  <a:pos x="T0" y="T1"/>
                </a:cxn>
                <a:cxn ang="0">
                  <a:pos x="T2" y="T3"/>
                </a:cxn>
                <a:cxn ang="0">
                  <a:pos x="T4" y="T5"/>
                </a:cxn>
                <a:cxn ang="0">
                  <a:pos x="T6" y="T7"/>
                </a:cxn>
                <a:cxn ang="0">
                  <a:pos x="T8" y="T9"/>
                </a:cxn>
              </a:cxnLst>
              <a:rect l="0" t="0" r="r" b="b"/>
              <a:pathLst>
                <a:path w="12" h="1354">
                  <a:moveTo>
                    <a:pt x="12" y="1354"/>
                  </a:moveTo>
                  <a:lnTo>
                    <a:pt x="0" y="1352"/>
                  </a:lnTo>
                  <a:lnTo>
                    <a:pt x="0" y="0"/>
                  </a:lnTo>
                  <a:lnTo>
                    <a:pt x="12" y="7"/>
                  </a:lnTo>
                  <a:lnTo>
                    <a:pt x="12"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7">
              <a:extLst>
                <a:ext uri="{FF2B5EF4-FFF2-40B4-BE49-F238E27FC236}">
                  <a16:creationId xmlns:a16="http://schemas.microsoft.com/office/drawing/2014/main" id="{80115BF2-B92F-49AC-8BE7-86BC52BF486E}"/>
                </a:ext>
              </a:extLst>
            </p:cNvPr>
            <p:cNvSpPr>
              <a:spLocks/>
            </p:cNvSpPr>
            <p:nvPr/>
          </p:nvSpPr>
          <p:spPr bwMode="auto">
            <a:xfrm>
              <a:off x="8221663" y="2482851"/>
              <a:ext cx="22225" cy="2149475"/>
            </a:xfrm>
            <a:custGeom>
              <a:avLst/>
              <a:gdLst>
                <a:gd name="T0" fmla="*/ 14 w 14"/>
                <a:gd name="T1" fmla="*/ 1354 h 1354"/>
                <a:gd name="T2" fmla="*/ 0 w 14"/>
                <a:gd name="T3" fmla="*/ 1351 h 1354"/>
                <a:gd name="T4" fmla="*/ 0 w 14"/>
                <a:gd name="T5" fmla="*/ 0 h 1354"/>
                <a:gd name="T6" fmla="*/ 14 w 14"/>
                <a:gd name="T7" fmla="*/ 7 h 1354"/>
                <a:gd name="T8" fmla="*/ 14 w 14"/>
                <a:gd name="T9" fmla="*/ 1354 h 1354"/>
              </a:gdLst>
              <a:ahLst/>
              <a:cxnLst>
                <a:cxn ang="0">
                  <a:pos x="T0" y="T1"/>
                </a:cxn>
                <a:cxn ang="0">
                  <a:pos x="T2" y="T3"/>
                </a:cxn>
                <a:cxn ang="0">
                  <a:pos x="T4" y="T5"/>
                </a:cxn>
                <a:cxn ang="0">
                  <a:pos x="T6" y="T7"/>
                </a:cxn>
                <a:cxn ang="0">
                  <a:pos x="T8" y="T9"/>
                </a:cxn>
              </a:cxnLst>
              <a:rect l="0" t="0" r="r" b="b"/>
              <a:pathLst>
                <a:path w="14" h="1354">
                  <a:moveTo>
                    <a:pt x="14" y="1354"/>
                  </a:moveTo>
                  <a:lnTo>
                    <a:pt x="0" y="1351"/>
                  </a:lnTo>
                  <a:lnTo>
                    <a:pt x="0" y="0"/>
                  </a:lnTo>
                  <a:lnTo>
                    <a:pt x="14" y="7"/>
                  </a:lnTo>
                  <a:lnTo>
                    <a:pt x="14"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8">
              <a:extLst>
                <a:ext uri="{FF2B5EF4-FFF2-40B4-BE49-F238E27FC236}">
                  <a16:creationId xmlns:a16="http://schemas.microsoft.com/office/drawing/2014/main" id="{B5778317-CFB0-48C8-88ED-86B966E4895F}"/>
                </a:ext>
              </a:extLst>
            </p:cNvPr>
            <p:cNvSpPr>
              <a:spLocks/>
            </p:cNvSpPr>
            <p:nvPr/>
          </p:nvSpPr>
          <p:spPr bwMode="auto">
            <a:xfrm>
              <a:off x="8523288" y="2368551"/>
              <a:ext cx="19050" cy="2146300"/>
            </a:xfrm>
            <a:custGeom>
              <a:avLst/>
              <a:gdLst>
                <a:gd name="T0" fmla="*/ 0 w 12"/>
                <a:gd name="T1" fmla="*/ 1352 h 1352"/>
                <a:gd name="T2" fmla="*/ 12 w 12"/>
                <a:gd name="T3" fmla="*/ 1352 h 1352"/>
                <a:gd name="T4" fmla="*/ 12 w 12"/>
                <a:gd name="T5" fmla="*/ 0 h 1352"/>
                <a:gd name="T6" fmla="*/ 0 w 12"/>
                <a:gd name="T7" fmla="*/ 8 h 1352"/>
                <a:gd name="T8" fmla="*/ 0 w 12"/>
                <a:gd name="T9" fmla="*/ 1352 h 1352"/>
              </a:gdLst>
              <a:ahLst/>
              <a:cxnLst>
                <a:cxn ang="0">
                  <a:pos x="T0" y="T1"/>
                </a:cxn>
                <a:cxn ang="0">
                  <a:pos x="T2" y="T3"/>
                </a:cxn>
                <a:cxn ang="0">
                  <a:pos x="T4" y="T5"/>
                </a:cxn>
                <a:cxn ang="0">
                  <a:pos x="T6" y="T7"/>
                </a:cxn>
                <a:cxn ang="0">
                  <a:pos x="T8" y="T9"/>
                </a:cxn>
              </a:cxnLst>
              <a:rect l="0" t="0" r="r" b="b"/>
              <a:pathLst>
                <a:path w="12" h="1352">
                  <a:moveTo>
                    <a:pt x="0" y="1352"/>
                  </a:moveTo>
                  <a:lnTo>
                    <a:pt x="12" y="1352"/>
                  </a:lnTo>
                  <a:lnTo>
                    <a:pt x="12" y="0"/>
                  </a:lnTo>
                  <a:lnTo>
                    <a:pt x="0" y="8"/>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9">
              <a:extLst>
                <a:ext uri="{FF2B5EF4-FFF2-40B4-BE49-F238E27FC236}">
                  <a16:creationId xmlns:a16="http://schemas.microsoft.com/office/drawing/2014/main" id="{92FC0B16-7C80-4FF2-8E6C-A931D1524112}"/>
                </a:ext>
              </a:extLst>
            </p:cNvPr>
            <p:cNvSpPr>
              <a:spLocks/>
            </p:cNvSpPr>
            <p:nvPr/>
          </p:nvSpPr>
          <p:spPr bwMode="auto">
            <a:xfrm>
              <a:off x="8489951" y="2387601"/>
              <a:ext cx="22225" cy="2146300"/>
            </a:xfrm>
            <a:custGeom>
              <a:avLst/>
              <a:gdLst>
                <a:gd name="T0" fmla="*/ 0 w 14"/>
                <a:gd name="T1" fmla="*/ 1352 h 1352"/>
                <a:gd name="T2" fmla="*/ 14 w 14"/>
                <a:gd name="T3" fmla="*/ 1352 h 1352"/>
                <a:gd name="T4" fmla="*/ 14 w 14"/>
                <a:gd name="T5" fmla="*/ 0 h 1352"/>
                <a:gd name="T6" fmla="*/ 0 w 14"/>
                <a:gd name="T7" fmla="*/ 7 h 1352"/>
                <a:gd name="T8" fmla="*/ 0 w 14"/>
                <a:gd name="T9" fmla="*/ 1352 h 1352"/>
              </a:gdLst>
              <a:ahLst/>
              <a:cxnLst>
                <a:cxn ang="0">
                  <a:pos x="T0" y="T1"/>
                </a:cxn>
                <a:cxn ang="0">
                  <a:pos x="T2" y="T3"/>
                </a:cxn>
                <a:cxn ang="0">
                  <a:pos x="T4" y="T5"/>
                </a:cxn>
                <a:cxn ang="0">
                  <a:pos x="T6" y="T7"/>
                </a:cxn>
                <a:cxn ang="0">
                  <a:pos x="T8" y="T9"/>
                </a:cxn>
              </a:cxnLst>
              <a:rect l="0" t="0" r="r" b="b"/>
              <a:pathLst>
                <a:path w="14" h="1352">
                  <a:moveTo>
                    <a:pt x="0" y="1352"/>
                  </a:moveTo>
                  <a:lnTo>
                    <a:pt x="14" y="1352"/>
                  </a:lnTo>
                  <a:lnTo>
                    <a:pt x="14"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0">
              <a:extLst>
                <a:ext uri="{FF2B5EF4-FFF2-40B4-BE49-F238E27FC236}">
                  <a16:creationId xmlns:a16="http://schemas.microsoft.com/office/drawing/2014/main" id="{30584293-E312-4317-B1C6-88B502237CD2}"/>
                </a:ext>
              </a:extLst>
            </p:cNvPr>
            <p:cNvSpPr>
              <a:spLocks/>
            </p:cNvSpPr>
            <p:nvPr/>
          </p:nvSpPr>
          <p:spPr bwMode="auto">
            <a:xfrm>
              <a:off x="8459788" y="2406651"/>
              <a:ext cx="19050" cy="2146300"/>
            </a:xfrm>
            <a:custGeom>
              <a:avLst/>
              <a:gdLst>
                <a:gd name="T0" fmla="*/ 0 w 12"/>
                <a:gd name="T1" fmla="*/ 1352 h 1352"/>
                <a:gd name="T2" fmla="*/ 12 w 12"/>
                <a:gd name="T3" fmla="*/ 1352 h 1352"/>
                <a:gd name="T4" fmla="*/ 12 w 12"/>
                <a:gd name="T5" fmla="*/ 0 h 1352"/>
                <a:gd name="T6" fmla="*/ 0 w 12"/>
                <a:gd name="T7" fmla="*/ 7 h 1352"/>
                <a:gd name="T8" fmla="*/ 0 w 12"/>
                <a:gd name="T9" fmla="*/ 1352 h 1352"/>
              </a:gdLst>
              <a:ahLst/>
              <a:cxnLst>
                <a:cxn ang="0">
                  <a:pos x="T0" y="T1"/>
                </a:cxn>
                <a:cxn ang="0">
                  <a:pos x="T2" y="T3"/>
                </a:cxn>
                <a:cxn ang="0">
                  <a:pos x="T4" y="T5"/>
                </a:cxn>
                <a:cxn ang="0">
                  <a:pos x="T6" y="T7"/>
                </a:cxn>
                <a:cxn ang="0">
                  <a:pos x="T8" y="T9"/>
                </a:cxn>
              </a:cxnLst>
              <a:rect l="0" t="0" r="r" b="b"/>
              <a:pathLst>
                <a:path w="12" h="1352">
                  <a:moveTo>
                    <a:pt x="0" y="1352"/>
                  </a:moveTo>
                  <a:lnTo>
                    <a:pt x="12" y="1352"/>
                  </a:lnTo>
                  <a:lnTo>
                    <a:pt x="12"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1">
              <a:extLst>
                <a:ext uri="{FF2B5EF4-FFF2-40B4-BE49-F238E27FC236}">
                  <a16:creationId xmlns:a16="http://schemas.microsoft.com/office/drawing/2014/main" id="{F774ADA9-117E-49C1-A8A3-A6E8F76E5945}"/>
                </a:ext>
              </a:extLst>
            </p:cNvPr>
            <p:cNvSpPr>
              <a:spLocks/>
            </p:cNvSpPr>
            <p:nvPr/>
          </p:nvSpPr>
          <p:spPr bwMode="auto">
            <a:xfrm>
              <a:off x="8424863" y="2425701"/>
              <a:ext cx="19050" cy="2146300"/>
            </a:xfrm>
            <a:custGeom>
              <a:avLst/>
              <a:gdLst>
                <a:gd name="T0" fmla="*/ 0 w 12"/>
                <a:gd name="T1" fmla="*/ 1352 h 1352"/>
                <a:gd name="T2" fmla="*/ 12 w 12"/>
                <a:gd name="T3" fmla="*/ 1352 h 1352"/>
                <a:gd name="T4" fmla="*/ 12 w 12"/>
                <a:gd name="T5" fmla="*/ 0 h 1352"/>
                <a:gd name="T6" fmla="*/ 0 w 12"/>
                <a:gd name="T7" fmla="*/ 7 h 1352"/>
                <a:gd name="T8" fmla="*/ 0 w 12"/>
                <a:gd name="T9" fmla="*/ 1352 h 1352"/>
              </a:gdLst>
              <a:ahLst/>
              <a:cxnLst>
                <a:cxn ang="0">
                  <a:pos x="T0" y="T1"/>
                </a:cxn>
                <a:cxn ang="0">
                  <a:pos x="T2" y="T3"/>
                </a:cxn>
                <a:cxn ang="0">
                  <a:pos x="T4" y="T5"/>
                </a:cxn>
                <a:cxn ang="0">
                  <a:pos x="T6" y="T7"/>
                </a:cxn>
                <a:cxn ang="0">
                  <a:pos x="T8" y="T9"/>
                </a:cxn>
              </a:cxnLst>
              <a:rect l="0" t="0" r="r" b="b"/>
              <a:pathLst>
                <a:path w="12" h="1352">
                  <a:moveTo>
                    <a:pt x="0" y="1352"/>
                  </a:moveTo>
                  <a:lnTo>
                    <a:pt x="12" y="1352"/>
                  </a:lnTo>
                  <a:lnTo>
                    <a:pt x="12"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2">
              <a:extLst>
                <a:ext uri="{FF2B5EF4-FFF2-40B4-BE49-F238E27FC236}">
                  <a16:creationId xmlns:a16="http://schemas.microsoft.com/office/drawing/2014/main" id="{F6228B69-6D71-41A3-931B-7A9D9A31431E}"/>
                </a:ext>
              </a:extLst>
            </p:cNvPr>
            <p:cNvSpPr>
              <a:spLocks/>
            </p:cNvSpPr>
            <p:nvPr/>
          </p:nvSpPr>
          <p:spPr bwMode="auto">
            <a:xfrm>
              <a:off x="8391526" y="2444751"/>
              <a:ext cx="22225" cy="2146300"/>
            </a:xfrm>
            <a:custGeom>
              <a:avLst/>
              <a:gdLst>
                <a:gd name="T0" fmla="*/ 0 w 14"/>
                <a:gd name="T1" fmla="*/ 1352 h 1352"/>
                <a:gd name="T2" fmla="*/ 14 w 14"/>
                <a:gd name="T3" fmla="*/ 1352 h 1352"/>
                <a:gd name="T4" fmla="*/ 14 w 14"/>
                <a:gd name="T5" fmla="*/ 0 h 1352"/>
                <a:gd name="T6" fmla="*/ 0 w 14"/>
                <a:gd name="T7" fmla="*/ 7 h 1352"/>
                <a:gd name="T8" fmla="*/ 0 w 14"/>
                <a:gd name="T9" fmla="*/ 1352 h 1352"/>
              </a:gdLst>
              <a:ahLst/>
              <a:cxnLst>
                <a:cxn ang="0">
                  <a:pos x="T0" y="T1"/>
                </a:cxn>
                <a:cxn ang="0">
                  <a:pos x="T2" y="T3"/>
                </a:cxn>
                <a:cxn ang="0">
                  <a:pos x="T4" y="T5"/>
                </a:cxn>
                <a:cxn ang="0">
                  <a:pos x="T6" y="T7"/>
                </a:cxn>
                <a:cxn ang="0">
                  <a:pos x="T8" y="T9"/>
                </a:cxn>
              </a:cxnLst>
              <a:rect l="0" t="0" r="r" b="b"/>
              <a:pathLst>
                <a:path w="14" h="1352">
                  <a:moveTo>
                    <a:pt x="0" y="1352"/>
                  </a:moveTo>
                  <a:lnTo>
                    <a:pt x="14" y="1352"/>
                  </a:lnTo>
                  <a:lnTo>
                    <a:pt x="14"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73">
              <a:extLst>
                <a:ext uri="{FF2B5EF4-FFF2-40B4-BE49-F238E27FC236}">
                  <a16:creationId xmlns:a16="http://schemas.microsoft.com/office/drawing/2014/main" id="{781823A9-A861-413F-9CE1-841F3D5AA73D}"/>
                </a:ext>
              </a:extLst>
            </p:cNvPr>
            <p:cNvSpPr>
              <a:spLocks/>
            </p:cNvSpPr>
            <p:nvPr/>
          </p:nvSpPr>
          <p:spPr bwMode="auto">
            <a:xfrm>
              <a:off x="8361363" y="2463801"/>
              <a:ext cx="19050" cy="2146300"/>
            </a:xfrm>
            <a:custGeom>
              <a:avLst/>
              <a:gdLst>
                <a:gd name="T0" fmla="*/ 0 w 12"/>
                <a:gd name="T1" fmla="*/ 1352 h 1352"/>
                <a:gd name="T2" fmla="*/ 12 w 12"/>
                <a:gd name="T3" fmla="*/ 1352 h 1352"/>
                <a:gd name="T4" fmla="*/ 12 w 12"/>
                <a:gd name="T5" fmla="*/ 0 h 1352"/>
                <a:gd name="T6" fmla="*/ 0 w 12"/>
                <a:gd name="T7" fmla="*/ 7 h 1352"/>
                <a:gd name="T8" fmla="*/ 0 w 12"/>
                <a:gd name="T9" fmla="*/ 1352 h 1352"/>
              </a:gdLst>
              <a:ahLst/>
              <a:cxnLst>
                <a:cxn ang="0">
                  <a:pos x="T0" y="T1"/>
                </a:cxn>
                <a:cxn ang="0">
                  <a:pos x="T2" y="T3"/>
                </a:cxn>
                <a:cxn ang="0">
                  <a:pos x="T4" y="T5"/>
                </a:cxn>
                <a:cxn ang="0">
                  <a:pos x="T6" y="T7"/>
                </a:cxn>
                <a:cxn ang="0">
                  <a:pos x="T8" y="T9"/>
                </a:cxn>
              </a:cxnLst>
              <a:rect l="0" t="0" r="r" b="b"/>
              <a:pathLst>
                <a:path w="12" h="1352">
                  <a:moveTo>
                    <a:pt x="0" y="1352"/>
                  </a:moveTo>
                  <a:lnTo>
                    <a:pt x="12" y="1352"/>
                  </a:lnTo>
                  <a:lnTo>
                    <a:pt x="12" y="0"/>
                  </a:lnTo>
                  <a:lnTo>
                    <a:pt x="0" y="7"/>
                  </a:lnTo>
                  <a:lnTo>
                    <a:pt x="0" y="1352"/>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4">
              <a:extLst>
                <a:ext uri="{FF2B5EF4-FFF2-40B4-BE49-F238E27FC236}">
                  <a16:creationId xmlns:a16="http://schemas.microsoft.com/office/drawing/2014/main" id="{52A464DC-8093-466B-8BC6-1B824EF2C82D}"/>
                </a:ext>
              </a:extLst>
            </p:cNvPr>
            <p:cNvSpPr>
              <a:spLocks/>
            </p:cNvSpPr>
            <p:nvPr/>
          </p:nvSpPr>
          <p:spPr bwMode="auto">
            <a:xfrm>
              <a:off x="8328026" y="2478088"/>
              <a:ext cx="19050" cy="2149475"/>
            </a:xfrm>
            <a:custGeom>
              <a:avLst/>
              <a:gdLst>
                <a:gd name="T0" fmla="*/ 0 w 12"/>
                <a:gd name="T1" fmla="*/ 1354 h 1354"/>
                <a:gd name="T2" fmla="*/ 12 w 12"/>
                <a:gd name="T3" fmla="*/ 1354 h 1354"/>
                <a:gd name="T4" fmla="*/ 12 w 12"/>
                <a:gd name="T5" fmla="*/ 0 h 1354"/>
                <a:gd name="T6" fmla="*/ 0 w 12"/>
                <a:gd name="T7" fmla="*/ 10 h 1354"/>
                <a:gd name="T8" fmla="*/ 0 w 12"/>
                <a:gd name="T9" fmla="*/ 1354 h 1354"/>
              </a:gdLst>
              <a:ahLst/>
              <a:cxnLst>
                <a:cxn ang="0">
                  <a:pos x="T0" y="T1"/>
                </a:cxn>
                <a:cxn ang="0">
                  <a:pos x="T2" y="T3"/>
                </a:cxn>
                <a:cxn ang="0">
                  <a:pos x="T4" y="T5"/>
                </a:cxn>
                <a:cxn ang="0">
                  <a:pos x="T6" y="T7"/>
                </a:cxn>
                <a:cxn ang="0">
                  <a:pos x="T8" y="T9"/>
                </a:cxn>
              </a:cxnLst>
              <a:rect l="0" t="0" r="r" b="b"/>
              <a:pathLst>
                <a:path w="12" h="1354">
                  <a:moveTo>
                    <a:pt x="0" y="1354"/>
                  </a:moveTo>
                  <a:lnTo>
                    <a:pt x="12" y="1354"/>
                  </a:lnTo>
                  <a:lnTo>
                    <a:pt x="12" y="0"/>
                  </a:lnTo>
                  <a:lnTo>
                    <a:pt x="0" y="10"/>
                  </a:lnTo>
                  <a:lnTo>
                    <a:pt x="0" y="135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5">
              <a:extLst>
                <a:ext uri="{FF2B5EF4-FFF2-40B4-BE49-F238E27FC236}">
                  <a16:creationId xmlns:a16="http://schemas.microsoft.com/office/drawing/2014/main" id="{35FD7801-D5B4-4DDD-B0E5-AC6245CF0473}"/>
                </a:ext>
              </a:extLst>
            </p:cNvPr>
            <p:cNvSpPr>
              <a:spLocks/>
            </p:cNvSpPr>
            <p:nvPr/>
          </p:nvSpPr>
          <p:spPr bwMode="auto">
            <a:xfrm>
              <a:off x="6359526" y="3998913"/>
              <a:ext cx="1889125" cy="1066800"/>
            </a:xfrm>
            <a:custGeom>
              <a:avLst/>
              <a:gdLst>
                <a:gd name="T0" fmla="*/ 0 w 1190"/>
                <a:gd name="T1" fmla="*/ 418 h 672"/>
                <a:gd name="T2" fmla="*/ 743 w 1190"/>
                <a:gd name="T3" fmla="*/ 0 h 672"/>
                <a:gd name="T4" fmla="*/ 1190 w 1190"/>
                <a:gd name="T5" fmla="*/ 252 h 672"/>
                <a:gd name="T6" fmla="*/ 449 w 1190"/>
                <a:gd name="T7" fmla="*/ 672 h 672"/>
                <a:gd name="T8" fmla="*/ 14 w 1190"/>
                <a:gd name="T9" fmla="*/ 425 h 672"/>
                <a:gd name="T10" fmla="*/ 0 w 1190"/>
                <a:gd name="T11" fmla="*/ 418 h 672"/>
              </a:gdLst>
              <a:ahLst/>
              <a:cxnLst>
                <a:cxn ang="0">
                  <a:pos x="T0" y="T1"/>
                </a:cxn>
                <a:cxn ang="0">
                  <a:pos x="T2" y="T3"/>
                </a:cxn>
                <a:cxn ang="0">
                  <a:pos x="T4" y="T5"/>
                </a:cxn>
                <a:cxn ang="0">
                  <a:pos x="T6" y="T7"/>
                </a:cxn>
                <a:cxn ang="0">
                  <a:pos x="T8" y="T9"/>
                </a:cxn>
                <a:cxn ang="0">
                  <a:pos x="T10" y="T11"/>
                </a:cxn>
              </a:cxnLst>
              <a:rect l="0" t="0" r="r" b="b"/>
              <a:pathLst>
                <a:path w="1190" h="672">
                  <a:moveTo>
                    <a:pt x="0" y="418"/>
                  </a:moveTo>
                  <a:lnTo>
                    <a:pt x="743" y="0"/>
                  </a:lnTo>
                  <a:lnTo>
                    <a:pt x="1190" y="252"/>
                  </a:lnTo>
                  <a:lnTo>
                    <a:pt x="449" y="672"/>
                  </a:lnTo>
                  <a:lnTo>
                    <a:pt x="14" y="425"/>
                  </a:lnTo>
                  <a:lnTo>
                    <a:pt x="0" y="41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6">
              <a:extLst>
                <a:ext uri="{FF2B5EF4-FFF2-40B4-BE49-F238E27FC236}">
                  <a16:creationId xmlns:a16="http://schemas.microsoft.com/office/drawing/2014/main" id="{879DEB3E-D7A1-418E-AAF2-CF887CE50D48}"/>
                </a:ext>
              </a:extLst>
            </p:cNvPr>
            <p:cNvSpPr>
              <a:spLocks/>
            </p:cNvSpPr>
            <p:nvPr/>
          </p:nvSpPr>
          <p:spPr bwMode="auto">
            <a:xfrm>
              <a:off x="6359526" y="3998913"/>
              <a:ext cx="1889125" cy="1066800"/>
            </a:xfrm>
            <a:custGeom>
              <a:avLst/>
              <a:gdLst>
                <a:gd name="T0" fmla="*/ 0 w 1190"/>
                <a:gd name="T1" fmla="*/ 418 h 672"/>
                <a:gd name="T2" fmla="*/ 743 w 1190"/>
                <a:gd name="T3" fmla="*/ 0 h 672"/>
                <a:gd name="T4" fmla="*/ 1190 w 1190"/>
                <a:gd name="T5" fmla="*/ 252 h 672"/>
                <a:gd name="T6" fmla="*/ 449 w 1190"/>
                <a:gd name="T7" fmla="*/ 672 h 672"/>
                <a:gd name="T8" fmla="*/ 14 w 1190"/>
                <a:gd name="T9" fmla="*/ 425 h 672"/>
                <a:gd name="T10" fmla="*/ 0 w 1190"/>
                <a:gd name="T11" fmla="*/ 418 h 672"/>
              </a:gdLst>
              <a:ahLst/>
              <a:cxnLst>
                <a:cxn ang="0">
                  <a:pos x="T0" y="T1"/>
                </a:cxn>
                <a:cxn ang="0">
                  <a:pos x="T2" y="T3"/>
                </a:cxn>
                <a:cxn ang="0">
                  <a:pos x="T4" y="T5"/>
                </a:cxn>
                <a:cxn ang="0">
                  <a:pos x="T6" y="T7"/>
                </a:cxn>
                <a:cxn ang="0">
                  <a:pos x="T8" y="T9"/>
                </a:cxn>
                <a:cxn ang="0">
                  <a:pos x="T10" y="T11"/>
                </a:cxn>
              </a:cxnLst>
              <a:rect l="0" t="0" r="r" b="b"/>
              <a:pathLst>
                <a:path w="1190" h="672">
                  <a:moveTo>
                    <a:pt x="0" y="418"/>
                  </a:moveTo>
                  <a:lnTo>
                    <a:pt x="743" y="0"/>
                  </a:lnTo>
                  <a:lnTo>
                    <a:pt x="1190" y="252"/>
                  </a:lnTo>
                  <a:lnTo>
                    <a:pt x="449" y="672"/>
                  </a:lnTo>
                  <a:lnTo>
                    <a:pt x="14" y="425"/>
                  </a:lnTo>
                  <a:lnTo>
                    <a:pt x="0" y="4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177">
              <a:extLst>
                <a:ext uri="{FF2B5EF4-FFF2-40B4-BE49-F238E27FC236}">
                  <a16:creationId xmlns:a16="http://schemas.microsoft.com/office/drawing/2014/main" id="{9D5120F3-21AA-41DD-9246-2323A971B8C2}"/>
                </a:ext>
              </a:extLst>
            </p:cNvPr>
            <p:cNvSpPr>
              <a:spLocks noChangeArrowheads="1"/>
            </p:cNvSpPr>
            <p:nvPr/>
          </p:nvSpPr>
          <p:spPr bwMode="auto">
            <a:xfrm>
              <a:off x="6532563" y="4583113"/>
              <a:ext cx="11113" cy="79375"/>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Oval 178">
              <a:extLst>
                <a:ext uri="{FF2B5EF4-FFF2-40B4-BE49-F238E27FC236}">
                  <a16:creationId xmlns:a16="http://schemas.microsoft.com/office/drawing/2014/main" id="{A0D47A9E-83D2-4FF2-B817-8B94ED6012FC}"/>
                </a:ext>
              </a:extLst>
            </p:cNvPr>
            <p:cNvSpPr>
              <a:spLocks noChangeArrowheads="1"/>
            </p:cNvSpPr>
            <p:nvPr/>
          </p:nvSpPr>
          <p:spPr bwMode="auto">
            <a:xfrm>
              <a:off x="6477001" y="4473576"/>
              <a:ext cx="123825" cy="123825"/>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9">
              <a:extLst>
                <a:ext uri="{FF2B5EF4-FFF2-40B4-BE49-F238E27FC236}">
                  <a16:creationId xmlns:a16="http://schemas.microsoft.com/office/drawing/2014/main" id="{780C50F6-DD1E-440B-BAD6-2598BE3AB906}"/>
                </a:ext>
              </a:extLst>
            </p:cNvPr>
            <p:cNvSpPr>
              <a:spLocks/>
            </p:cNvSpPr>
            <p:nvPr/>
          </p:nvSpPr>
          <p:spPr bwMode="auto">
            <a:xfrm>
              <a:off x="6611938" y="4325938"/>
              <a:ext cx="833438" cy="495300"/>
            </a:xfrm>
            <a:custGeom>
              <a:avLst/>
              <a:gdLst>
                <a:gd name="T0" fmla="*/ 0 w 525"/>
                <a:gd name="T1" fmla="*/ 148 h 312"/>
                <a:gd name="T2" fmla="*/ 242 w 525"/>
                <a:gd name="T3" fmla="*/ 0 h 312"/>
                <a:gd name="T4" fmla="*/ 525 w 525"/>
                <a:gd name="T5" fmla="*/ 167 h 312"/>
                <a:gd name="T6" fmla="*/ 280 w 525"/>
                <a:gd name="T7" fmla="*/ 312 h 312"/>
                <a:gd name="T8" fmla="*/ 0 w 525"/>
                <a:gd name="T9" fmla="*/ 148 h 312"/>
              </a:gdLst>
              <a:ahLst/>
              <a:cxnLst>
                <a:cxn ang="0">
                  <a:pos x="T0" y="T1"/>
                </a:cxn>
                <a:cxn ang="0">
                  <a:pos x="T2" y="T3"/>
                </a:cxn>
                <a:cxn ang="0">
                  <a:pos x="T4" y="T5"/>
                </a:cxn>
                <a:cxn ang="0">
                  <a:pos x="T6" y="T7"/>
                </a:cxn>
                <a:cxn ang="0">
                  <a:pos x="T8" y="T9"/>
                </a:cxn>
              </a:cxnLst>
              <a:rect l="0" t="0" r="r" b="b"/>
              <a:pathLst>
                <a:path w="525" h="312">
                  <a:moveTo>
                    <a:pt x="0" y="148"/>
                  </a:moveTo>
                  <a:lnTo>
                    <a:pt x="242" y="0"/>
                  </a:lnTo>
                  <a:lnTo>
                    <a:pt x="525" y="167"/>
                  </a:lnTo>
                  <a:lnTo>
                    <a:pt x="280" y="312"/>
                  </a:lnTo>
                  <a:lnTo>
                    <a:pt x="0" y="14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0">
              <a:extLst>
                <a:ext uri="{FF2B5EF4-FFF2-40B4-BE49-F238E27FC236}">
                  <a16:creationId xmlns:a16="http://schemas.microsoft.com/office/drawing/2014/main" id="{C83FA498-7A28-49A7-A776-87D45A7EC049}"/>
                </a:ext>
              </a:extLst>
            </p:cNvPr>
            <p:cNvSpPr>
              <a:spLocks/>
            </p:cNvSpPr>
            <p:nvPr/>
          </p:nvSpPr>
          <p:spPr bwMode="auto">
            <a:xfrm>
              <a:off x="6611938" y="4325938"/>
              <a:ext cx="833438" cy="495300"/>
            </a:xfrm>
            <a:custGeom>
              <a:avLst/>
              <a:gdLst>
                <a:gd name="T0" fmla="*/ 0 w 525"/>
                <a:gd name="T1" fmla="*/ 148 h 312"/>
                <a:gd name="T2" fmla="*/ 242 w 525"/>
                <a:gd name="T3" fmla="*/ 0 h 312"/>
                <a:gd name="T4" fmla="*/ 525 w 525"/>
                <a:gd name="T5" fmla="*/ 167 h 312"/>
                <a:gd name="T6" fmla="*/ 280 w 525"/>
                <a:gd name="T7" fmla="*/ 312 h 312"/>
                <a:gd name="T8" fmla="*/ 0 w 525"/>
                <a:gd name="T9" fmla="*/ 148 h 312"/>
              </a:gdLst>
              <a:ahLst/>
              <a:cxnLst>
                <a:cxn ang="0">
                  <a:pos x="T0" y="T1"/>
                </a:cxn>
                <a:cxn ang="0">
                  <a:pos x="T2" y="T3"/>
                </a:cxn>
                <a:cxn ang="0">
                  <a:pos x="T4" y="T5"/>
                </a:cxn>
                <a:cxn ang="0">
                  <a:pos x="T6" y="T7"/>
                </a:cxn>
                <a:cxn ang="0">
                  <a:pos x="T8" y="T9"/>
                </a:cxn>
              </a:cxnLst>
              <a:rect l="0" t="0" r="r" b="b"/>
              <a:pathLst>
                <a:path w="525" h="312">
                  <a:moveTo>
                    <a:pt x="0" y="148"/>
                  </a:moveTo>
                  <a:lnTo>
                    <a:pt x="242" y="0"/>
                  </a:lnTo>
                  <a:lnTo>
                    <a:pt x="525" y="167"/>
                  </a:lnTo>
                  <a:lnTo>
                    <a:pt x="280" y="312"/>
                  </a:lnTo>
                  <a:lnTo>
                    <a:pt x="0"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81">
              <a:extLst>
                <a:ext uri="{FF2B5EF4-FFF2-40B4-BE49-F238E27FC236}">
                  <a16:creationId xmlns:a16="http://schemas.microsoft.com/office/drawing/2014/main" id="{1E6FCB19-C5B3-43E2-ADD8-87B71EE731CB}"/>
                </a:ext>
              </a:extLst>
            </p:cNvPr>
            <p:cNvSpPr>
              <a:spLocks/>
            </p:cNvSpPr>
            <p:nvPr/>
          </p:nvSpPr>
          <p:spPr bwMode="auto">
            <a:xfrm>
              <a:off x="6611938" y="4560888"/>
              <a:ext cx="444500" cy="425450"/>
            </a:xfrm>
            <a:custGeom>
              <a:avLst/>
              <a:gdLst>
                <a:gd name="T0" fmla="*/ 0 w 280"/>
                <a:gd name="T1" fmla="*/ 109 h 268"/>
                <a:gd name="T2" fmla="*/ 280 w 280"/>
                <a:gd name="T3" fmla="*/ 268 h 268"/>
                <a:gd name="T4" fmla="*/ 280 w 280"/>
                <a:gd name="T5" fmla="*/ 164 h 268"/>
                <a:gd name="T6" fmla="*/ 0 w 280"/>
                <a:gd name="T7" fmla="*/ 0 h 268"/>
                <a:gd name="T8" fmla="*/ 0 w 280"/>
                <a:gd name="T9" fmla="*/ 109 h 268"/>
              </a:gdLst>
              <a:ahLst/>
              <a:cxnLst>
                <a:cxn ang="0">
                  <a:pos x="T0" y="T1"/>
                </a:cxn>
                <a:cxn ang="0">
                  <a:pos x="T2" y="T3"/>
                </a:cxn>
                <a:cxn ang="0">
                  <a:pos x="T4" y="T5"/>
                </a:cxn>
                <a:cxn ang="0">
                  <a:pos x="T6" y="T7"/>
                </a:cxn>
                <a:cxn ang="0">
                  <a:pos x="T8" y="T9"/>
                </a:cxn>
              </a:cxnLst>
              <a:rect l="0" t="0" r="r" b="b"/>
              <a:pathLst>
                <a:path w="280" h="268">
                  <a:moveTo>
                    <a:pt x="0" y="109"/>
                  </a:moveTo>
                  <a:lnTo>
                    <a:pt x="280" y="268"/>
                  </a:lnTo>
                  <a:lnTo>
                    <a:pt x="280" y="164"/>
                  </a:lnTo>
                  <a:lnTo>
                    <a:pt x="0" y="0"/>
                  </a:lnTo>
                  <a:lnTo>
                    <a:pt x="0" y="109"/>
                  </a:lnTo>
                  <a:close/>
                </a:path>
              </a:pathLst>
            </a:custGeom>
            <a:solidFill>
              <a:srgbClr val="7798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2">
              <a:extLst>
                <a:ext uri="{FF2B5EF4-FFF2-40B4-BE49-F238E27FC236}">
                  <a16:creationId xmlns:a16="http://schemas.microsoft.com/office/drawing/2014/main" id="{45E6FA0D-1CB0-4F1F-85C6-50050D2A6275}"/>
                </a:ext>
              </a:extLst>
            </p:cNvPr>
            <p:cNvSpPr>
              <a:spLocks/>
            </p:cNvSpPr>
            <p:nvPr/>
          </p:nvSpPr>
          <p:spPr bwMode="auto">
            <a:xfrm>
              <a:off x="7056438" y="4591051"/>
              <a:ext cx="388938" cy="395288"/>
            </a:xfrm>
            <a:custGeom>
              <a:avLst/>
              <a:gdLst>
                <a:gd name="T0" fmla="*/ 0 w 245"/>
                <a:gd name="T1" fmla="*/ 145 h 249"/>
                <a:gd name="T2" fmla="*/ 245 w 245"/>
                <a:gd name="T3" fmla="*/ 0 h 249"/>
                <a:gd name="T4" fmla="*/ 245 w 245"/>
                <a:gd name="T5" fmla="*/ 109 h 249"/>
                <a:gd name="T6" fmla="*/ 0 w 245"/>
                <a:gd name="T7" fmla="*/ 249 h 249"/>
                <a:gd name="T8" fmla="*/ 0 w 245"/>
                <a:gd name="T9" fmla="*/ 145 h 249"/>
              </a:gdLst>
              <a:ahLst/>
              <a:cxnLst>
                <a:cxn ang="0">
                  <a:pos x="T0" y="T1"/>
                </a:cxn>
                <a:cxn ang="0">
                  <a:pos x="T2" y="T3"/>
                </a:cxn>
                <a:cxn ang="0">
                  <a:pos x="T4" y="T5"/>
                </a:cxn>
                <a:cxn ang="0">
                  <a:pos x="T6" y="T7"/>
                </a:cxn>
                <a:cxn ang="0">
                  <a:pos x="T8" y="T9"/>
                </a:cxn>
              </a:cxnLst>
              <a:rect l="0" t="0" r="r" b="b"/>
              <a:pathLst>
                <a:path w="245" h="249">
                  <a:moveTo>
                    <a:pt x="0" y="145"/>
                  </a:moveTo>
                  <a:lnTo>
                    <a:pt x="245" y="0"/>
                  </a:lnTo>
                  <a:lnTo>
                    <a:pt x="245" y="109"/>
                  </a:lnTo>
                  <a:lnTo>
                    <a:pt x="0" y="249"/>
                  </a:lnTo>
                  <a:lnTo>
                    <a:pt x="0" y="145"/>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3">
              <a:extLst>
                <a:ext uri="{FF2B5EF4-FFF2-40B4-BE49-F238E27FC236}">
                  <a16:creationId xmlns:a16="http://schemas.microsoft.com/office/drawing/2014/main" id="{54E3FD12-6653-4104-BF8B-DFA07EAC2660}"/>
                </a:ext>
              </a:extLst>
            </p:cNvPr>
            <p:cNvSpPr>
              <a:spLocks/>
            </p:cNvSpPr>
            <p:nvPr/>
          </p:nvSpPr>
          <p:spPr bwMode="auto">
            <a:xfrm>
              <a:off x="6661151" y="2701926"/>
              <a:ext cx="395288" cy="2084388"/>
            </a:xfrm>
            <a:custGeom>
              <a:avLst/>
              <a:gdLst>
                <a:gd name="T0" fmla="*/ 2 w 249"/>
                <a:gd name="T1" fmla="*/ 1171 h 1313"/>
                <a:gd name="T2" fmla="*/ 249 w 249"/>
                <a:gd name="T3" fmla="*/ 1313 h 1313"/>
                <a:gd name="T4" fmla="*/ 249 w 249"/>
                <a:gd name="T5" fmla="*/ 142 h 1313"/>
                <a:gd name="T6" fmla="*/ 0 w 249"/>
                <a:gd name="T7" fmla="*/ 0 h 1313"/>
                <a:gd name="T8" fmla="*/ 2 w 249"/>
                <a:gd name="T9" fmla="*/ 1171 h 1313"/>
              </a:gdLst>
              <a:ahLst/>
              <a:cxnLst>
                <a:cxn ang="0">
                  <a:pos x="T0" y="T1"/>
                </a:cxn>
                <a:cxn ang="0">
                  <a:pos x="T2" y="T3"/>
                </a:cxn>
                <a:cxn ang="0">
                  <a:pos x="T4" y="T5"/>
                </a:cxn>
                <a:cxn ang="0">
                  <a:pos x="T6" y="T7"/>
                </a:cxn>
                <a:cxn ang="0">
                  <a:pos x="T8" y="T9"/>
                </a:cxn>
              </a:cxnLst>
              <a:rect l="0" t="0" r="r" b="b"/>
              <a:pathLst>
                <a:path w="249" h="1313">
                  <a:moveTo>
                    <a:pt x="2" y="1171"/>
                  </a:moveTo>
                  <a:lnTo>
                    <a:pt x="249" y="1313"/>
                  </a:lnTo>
                  <a:lnTo>
                    <a:pt x="249" y="142"/>
                  </a:lnTo>
                  <a:lnTo>
                    <a:pt x="0" y="0"/>
                  </a:lnTo>
                  <a:lnTo>
                    <a:pt x="2" y="117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4">
              <a:extLst>
                <a:ext uri="{FF2B5EF4-FFF2-40B4-BE49-F238E27FC236}">
                  <a16:creationId xmlns:a16="http://schemas.microsoft.com/office/drawing/2014/main" id="{5EFEBA0A-14B1-4A6D-A425-3FB9F8166E7D}"/>
                </a:ext>
              </a:extLst>
            </p:cNvPr>
            <p:cNvSpPr>
              <a:spLocks/>
            </p:cNvSpPr>
            <p:nvPr/>
          </p:nvSpPr>
          <p:spPr bwMode="auto">
            <a:xfrm>
              <a:off x="7056438" y="2738438"/>
              <a:ext cx="331788" cy="2047875"/>
            </a:xfrm>
            <a:custGeom>
              <a:avLst/>
              <a:gdLst>
                <a:gd name="T0" fmla="*/ 0 w 209"/>
                <a:gd name="T1" fmla="*/ 119 h 1290"/>
                <a:gd name="T2" fmla="*/ 209 w 209"/>
                <a:gd name="T3" fmla="*/ 0 h 1290"/>
                <a:gd name="T4" fmla="*/ 209 w 209"/>
                <a:gd name="T5" fmla="*/ 1169 h 1290"/>
                <a:gd name="T6" fmla="*/ 0 w 209"/>
                <a:gd name="T7" fmla="*/ 1290 h 1290"/>
                <a:gd name="T8" fmla="*/ 0 w 209"/>
                <a:gd name="T9" fmla="*/ 119 h 1290"/>
              </a:gdLst>
              <a:ahLst/>
              <a:cxnLst>
                <a:cxn ang="0">
                  <a:pos x="T0" y="T1"/>
                </a:cxn>
                <a:cxn ang="0">
                  <a:pos x="T2" y="T3"/>
                </a:cxn>
                <a:cxn ang="0">
                  <a:pos x="T4" y="T5"/>
                </a:cxn>
                <a:cxn ang="0">
                  <a:pos x="T6" y="T7"/>
                </a:cxn>
                <a:cxn ang="0">
                  <a:pos x="T8" y="T9"/>
                </a:cxn>
              </a:cxnLst>
              <a:rect l="0" t="0" r="r" b="b"/>
              <a:pathLst>
                <a:path w="209" h="1290">
                  <a:moveTo>
                    <a:pt x="0" y="119"/>
                  </a:moveTo>
                  <a:lnTo>
                    <a:pt x="209" y="0"/>
                  </a:lnTo>
                  <a:lnTo>
                    <a:pt x="209" y="1169"/>
                  </a:lnTo>
                  <a:lnTo>
                    <a:pt x="0" y="1290"/>
                  </a:lnTo>
                  <a:lnTo>
                    <a:pt x="0" y="119"/>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5">
              <a:extLst>
                <a:ext uri="{FF2B5EF4-FFF2-40B4-BE49-F238E27FC236}">
                  <a16:creationId xmlns:a16="http://schemas.microsoft.com/office/drawing/2014/main" id="{E93106B1-CDD0-4D3D-B8D2-6F71507F7657}"/>
                </a:ext>
              </a:extLst>
            </p:cNvPr>
            <p:cNvSpPr>
              <a:spLocks/>
            </p:cNvSpPr>
            <p:nvPr/>
          </p:nvSpPr>
          <p:spPr bwMode="auto">
            <a:xfrm>
              <a:off x="7056438" y="2738438"/>
              <a:ext cx="331788" cy="2047875"/>
            </a:xfrm>
            <a:custGeom>
              <a:avLst/>
              <a:gdLst>
                <a:gd name="T0" fmla="*/ 0 w 209"/>
                <a:gd name="T1" fmla="*/ 119 h 1290"/>
                <a:gd name="T2" fmla="*/ 209 w 209"/>
                <a:gd name="T3" fmla="*/ 0 h 1290"/>
                <a:gd name="T4" fmla="*/ 209 w 209"/>
                <a:gd name="T5" fmla="*/ 1169 h 1290"/>
                <a:gd name="T6" fmla="*/ 0 w 209"/>
                <a:gd name="T7" fmla="*/ 1290 h 1290"/>
                <a:gd name="T8" fmla="*/ 0 w 209"/>
                <a:gd name="T9" fmla="*/ 119 h 1290"/>
              </a:gdLst>
              <a:ahLst/>
              <a:cxnLst>
                <a:cxn ang="0">
                  <a:pos x="T0" y="T1"/>
                </a:cxn>
                <a:cxn ang="0">
                  <a:pos x="T2" y="T3"/>
                </a:cxn>
                <a:cxn ang="0">
                  <a:pos x="T4" y="T5"/>
                </a:cxn>
                <a:cxn ang="0">
                  <a:pos x="T6" y="T7"/>
                </a:cxn>
                <a:cxn ang="0">
                  <a:pos x="T8" y="T9"/>
                </a:cxn>
              </a:cxnLst>
              <a:rect l="0" t="0" r="r" b="b"/>
              <a:pathLst>
                <a:path w="209" h="1290">
                  <a:moveTo>
                    <a:pt x="0" y="119"/>
                  </a:moveTo>
                  <a:lnTo>
                    <a:pt x="209" y="0"/>
                  </a:lnTo>
                  <a:lnTo>
                    <a:pt x="209" y="1169"/>
                  </a:lnTo>
                  <a:lnTo>
                    <a:pt x="0" y="1290"/>
                  </a:lnTo>
                  <a:lnTo>
                    <a:pt x="0" y="1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6">
              <a:extLst>
                <a:ext uri="{FF2B5EF4-FFF2-40B4-BE49-F238E27FC236}">
                  <a16:creationId xmlns:a16="http://schemas.microsoft.com/office/drawing/2014/main" id="{0A282C73-B930-48BD-B39E-AAE6156F1B46}"/>
                </a:ext>
              </a:extLst>
            </p:cNvPr>
            <p:cNvSpPr>
              <a:spLocks/>
            </p:cNvSpPr>
            <p:nvPr/>
          </p:nvSpPr>
          <p:spPr bwMode="auto">
            <a:xfrm>
              <a:off x="6661151" y="2516188"/>
              <a:ext cx="727075" cy="411163"/>
            </a:xfrm>
            <a:custGeom>
              <a:avLst/>
              <a:gdLst>
                <a:gd name="T0" fmla="*/ 0 w 458"/>
                <a:gd name="T1" fmla="*/ 117 h 259"/>
                <a:gd name="T2" fmla="*/ 209 w 458"/>
                <a:gd name="T3" fmla="*/ 0 h 259"/>
                <a:gd name="T4" fmla="*/ 458 w 458"/>
                <a:gd name="T5" fmla="*/ 140 h 259"/>
                <a:gd name="T6" fmla="*/ 249 w 458"/>
                <a:gd name="T7" fmla="*/ 259 h 259"/>
                <a:gd name="T8" fmla="*/ 14 w 458"/>
                <a:gd name="T9" fmla="*/ 124 h 259"/>
                <a:gd name="T10" fmla="*/ 0 w 458"/>
                <a:gd name="T11" fmla="*/ 117 h 259"/>
              </a:gdLst>
              <a:ahLst/>
              <a:cxnLst>
                <a:cxn ang="0">
                  <a:pos x="T0" y="T1"/>
                </a:cxn>
                <a:cxn ang="0">
                  <a:pos x="T2" y="T3"/>
                </a:cxn>
                <a:cxn ang="0">
                  <a:pos x="T4" y="T5"/>
                </a:cxn>
                <a:cxn ang="0">
                  <a:pos x="T6" y="T7"/>
                </a:cxn>
                <a:cxn ang="0">
                  <a:pos x="T8" y="T9"/>
                </a:cxn>
                <a:cxn ang="0">
                  <a:pos x="T10" y="T11"/>
                </a:cxn>
              </a:cxnLst>
              <a:rect l="0" t="0" r="r" b="b"/>
              <a:pathLst>
                <a:path w="458" h="259">
                  <a:moveTo>
                    <a:pt x="0" y="117"/>
                  </a:moveTo>
                  <a:lnTo>
                    <a:pt x="209" y="0"/>
                  </a:lnTo>
                  <a:lnTo>
                    <a:pt x="458" y="140"/>
                  </a:lnTo>
                  <a:lnTo>
                    <a:pt x="249" y="259"/>
                  </a:lnTo>
                  <a:lnTo>
                    <a:pt x="14" y="124"/>
                  </a:lnTo>
                  <a:lnTo>
                    <a:pt x="0" y="11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7">
              <a:extLst>
                <a:ext uri="{FF2B5EF4-FFF2-40B4-BE49-F238E27FC236}">
                  <a16:creationId xmlns:a16="http://schemas.microsoft.com/office/drawing/2014/main" id="{4EBCF3EF-2E41-4844-BB03-BCBC7D319828}"/>
                </a:ext>
              </a:extLst>
            </p:cNvPr>
            <p:cNvSpPr>
              <a:spLocks/>
            </p:cNvSpPr>
            <p:nvPr/>
          </p:nvSpPr>
          <p:spPr bwMode="auto">
            <a:xfrm>
              <a:off x="6699251" y="2773363"/>
              <a:ext cx="131763" cy="263525"/>
            </a:xfrm>
            <a:custGeom>
              <a:avLst/>
              <a:gdLst>
                <a:gd name="T0" fmla="*/ 83 w 83"/>
                <a:gd name="T1" fmla="*/ 166 h 166"/>
                <a:gd name="T2" fmla="*/ 0 w 83"/>
                <a:gd name="T3" fmla="*/ 118 h 166"/>
                <a:gd name="T4" fmla="*/ 0 w 83"/>
                <a:gd name="T5" fmla="*/ 0 h 166"/>
                <a:gd name="T6" fmla="*/ 83 w 83"/>
                <a:gd name="T7" fmla="*/ 47 h 166"/>
                <a:gd name="T8" fmla="*/ 83 w 83"/>
                <a:gd name="T9" fmla="*/ 166 h 166"/>
              </a:gdLst>
              <a:ahLst/>
              <a:cxnLst>
                <a:cxn ang="0">
                  <a:pos x="T0" y="T1"/>
                </a:cxn>
                <a:cxn ang="0">
                  <a:pos x="T2" y="T3"/>
                </a:cxn>
                <a:cxn ang="0">
                  <a:pos x="T4" y="T5"/>
                </a:cxn>
                <a:cxn ang="0">
                  <a:pos x="T6" y="T7"/>
                </a:cxn>
                <a:cxn ang="0">
                  <a:pos x="T8" y="T9"/>
                </a:cxn>
              </a:cxnLst>
              <a:rect l="0" t="0" r="r" b="b"/>
              <a:pathLst>
                <a:path w="83" h="166">
                  <a:moveTo>
                    <a:pt x="83" y="166"/>
                  </a:moveTo>
                  <a:lnTo>
                    <a:pt x="0" y="118"/>
                  </a:lnTo>
                  <a:lnTo>
                    <a:pt x="0" y="0"/>
                  </a:lnTo>
                  <a:lnTo>
                    <a:pt x="83" y="47"/>
                  </a:lnTo>
                  <a:lnTo>
                    <a:pt x="83"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8">
              <a:extLst>
                <a:ext uri="{FF2B5EF4-FFF2-40B4-BE49-F238E27FC236}">
                  <a16:creationId xmlns:a16="http://schemas.microsoft.com/office/drawing/2014/main" id="{D15A5178-D2E9-4973-BA42-C1ADB8E94EC1}"/>
                </a:ext>
              </a:extLst>
            </p:cNvPr>
            <p:cNvSpPr>
              <a:spLocks/>
            </p:cNvSpPr>
            <p:nvPr/>
          </p:nvSpPr>
          <p:spPr bwMode="auto">
            <a:xfrm>
              <a:off x="6699251" y="2773363"/>
              <a:ext cx="19050" cy="187325"/>
            </a:xfrm>
            <a:custGeom>
              <a:avLst/>
              <a:gdLst>
                <a:gd name="T0" fmla="*/ 12 w 12"/>
                <a:gd name="T1" fmla="*/ 111 h 118"/>
                <a:gd name="T2" fmla="*/ 0 w 12"/>
                <a:gd name="T3" fmla="*/ 118 h 118"/>
                <a:gd name="T4" fmla="*/ 0 w 12"/>
                <a:gd name="T5" fmla="*/ 0 h 118"/>
                <a:gd name="T6" fmla="*/ 12 w 12"/>
                <a:gd name="T7" fmla="*/ 7 h 118"/>
                <a:gd name="T8" fmla="*/ 12 w 12"/>
                <a:gd name="T9" fmla="*/ 111 h 118"/>
              </a:gdLst>
              <a:ahLst/>
              <a:cxnLst>
                <a:cxn ang="0">
                  <a:pos x="T0" y="T1"/>
                </a:cxn>
                <a:cxn ang="0">
                  <a:pos x="T2" y="T3"/>
                </a:cxn>
                <a:cxn ang="0">
                  <a:pos x="T4" y="T5"/>
                </a:cxn>
                <a:cxn ang="0">
                  <a:pos x="T6" y="T7"/>
                </a:cxn>
                <a:cxn ang="0">
                  <a:pos x="T8" y="T9"/>
                </a:cxn>
              </a:cxnLst>
              <a:rect l="0" t="0" r="r" b="b"/>
              <a:pathLst>
                <a:path w="12" h="118">
                  <a:moveTo>
                    <a:pt x="12" y="111"/>
                  </a:moveTo>
                  <a:lnTo>
                    <a:pt x="0" y="118"/>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9">
              <a:extLst>
                <a:ext uri="{FF2B5EF4-FFF2-40B4-BE49-F238E27FC236}">
                  <a16:creationId xmlns:a16="http://schemas.microsoft.com/office/drawing/2014/main" id="{F138B219-4510-4B70-9730-D83F5D28A821}"/>
                </a:ext>
              </a:extLst>
            </p:cNvPr>
            <p:cNvSpPr>
              <a:spLocks/>
            </p:cNvSpPr>
            <p:nvPr/>
          </p:nvSpPr>
          <p:spPr bwMode="auto">
            <a:xfrm>
              <a:off x="6699251" y="3006726"/>
              <a:ext cx="131763" cy="263525"/>
            </a:xfrm>
            <a:custGeom>
              <a:avLst/>
              <a:gdLst>
                <a:gd name="T0" fmla="*/ 83 w 83"/>
                <a:gd name="T1" fmla="*/ 166 h 166"/>
                <a:gd name="T2" fmla="*/ 0 w 83"/>
                <a:gd name="T3" fmla="*/ 119 h 166"/>
                <a:gd name="T4" fmla="*/ 0 w 83"/>
                <a:gd name="T5" fmla="*/ 0 h 166"/>
                <a:gd name="T6" fmla="*/ 83 w 83"/>
                <a:gd name="T7" fmla="*/ 45 h 166"/>
                <a:gd name="T8" fmla="*/ 83 w 83"/>
                <a:gd name="T9" fmla="*/ 166 h 166"/>
              </a:gdLst>
              <a:ahLst/>
              <a:cxnLst>
                <a:cxn ang="0">
                  <a:pos x="T0" y="T1"/>
                </a:cxn>
                <a:cxn ang="0">
                  <a:pos x="T2" y="T3"/>
                </a:cxn>
                <a:cxn ang="0">
                  <a:pos x="T4" y="T5"/>
                </a:cxn>
                <a:cxn ang="0">
                  <a:pos x="T6" y="T7"/>
                </a:cxn>
                <a:cxn ang="0">
                  <a:pos x="T8" y="T9"/>
                </a:cxn>
              </a:cxnLst>
              <a:rect l="0" t="0" r="r" b="b"/>
              <a:pathLst>
                <a:path w="83" h="166">
                  <a:moveTo>
                    <a:pt x="83" y="166"/>
                  </a:moveTo>
                  <a:lnTo>
                    <a:pt x="0" y="119"/>
                  </a:lnTo>
                  <a:lnTo>
                    <a:pt x="0" y="0"/>
                  </a:lnTo>
                  <a:lnTo>
                    <a:pt x="83" y="45"/>
                  </a:lnTo>
                  <a:lnTo>
                    <a:pt x="83"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0">
              <a:extLst>
                <a:ext uri="{FF2B5EF4-FFF2-40B4-BE49-F238E27FC236}">
                  <a16:creationId xmlns:a16="http://schemas.microsoft.com/office/drawing/2014/main" id="{7237FCCA-1BE8-4D28-B8D3-ACA47F0D47AA}"/>
                </a:ext>
              </a:extLst>
            </p:cNvPr>
            <p:cNvSpPr>
              <a:spLocks/>
            </p:cNvSpPr>
            <p:nvPr/>
          </p:nvSpPr>
          <p:spPr bwMode="auto">
            <a:xfrm>
              <a:off x="6699251" y="3006726"/>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91">
              <a:extLst>
                <a:ext uri="{FF2B5EF4-FFF2-40B4-BE49-F238E27FC236}">
                  <a16:creationId xmlns:a16="http://schemas.microsoft.com/office/drawing/2014/main" id="{353EABB9-C46E-4931-82FB-53AFB4A3BBDE}"/>
                </a:ext>
              </a:extLst>
            </p:cNvPr>
            <p:cNvSpPr>
              <a:spLocks/>
            </p:cNvSpPr>
            <p:nvPr/>
          </p:nvSpPr>
          <p:spPr bwMode="auto">
            <a:xfrm>
              <a:off x="6699251" y="3236913"/>
              <a:ext cx="131763" cy="263525"/>
            </a:xfrm>
            <a:custGeom>
              <a:avLst/>
              <a:gdLst>
                <a:gd name="T0" fmla="*/ 83 w 83"/>
                <a:gd name="T1" fmla="*/ 166 h 166"/>
                <a:gd name="T2" fmla="*/ 0 w 83"/>
                <a:gd name="T3" fmla="*/ 119 h 166"/>
                <a:gd name="T4" fmla="*/ 0 w 83"/>
                <a:gd name="T5" fmla="*/ 0 h 166"/>
                <a:gd name="T6" fmla="*/ 83 w 83"/>
                <a:gd name="T7" fmla="*/ 47 h 166"/>
                <a:gd name="T8" fmla="*/ 83 w 83"/>
                <a:gd name="T9" fmla="*/ 166 h 166"/>
              </a:gdLst>
              <a:ahLst/>
              <a:cxnLst>
                <a:cxn ang="0">
                  <a:pos x="T0" y="T1"/>
                </a:cxn>
                <a:cxn ang="0">
                  <a:pos x="T2" y="T3"/>
                </a:cxn>
                <a:cxn ang="0">
                  <a:pos x="T4" y="T5"/>
                </a:cxn>
                <a:cxn ang="0">
                  <a:pos x="T6" y="T7"/>
                </a:cxn>
                <a:cxn ang="0">
                  <a:pos x="T8" y="T9"/>
                </a:cxn>
              </a:cxnLst>
              <a:rect l="0" t="0" r="r" b="b"/>
              <a:pathLst>
                <a:path w="83" h="166">
                  <a:moveTo>
                    <a:pt x="83" y="166"/>
                  </a:moveTo>
                  <a:lnTo>
                    <a:pt x="0" y="119"/>
                  </a:lnTo>
                  <a:lnTo>
                    <a:pt x="0" y="0"/>
                  </a:lnTo>
                  <a:lnTo>
                    <a:pt x="83" y="47"/>
                  </a:lnTo>
                  <a:lnTo>
                    <a:pt x="83"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92">
              <a:extLst>
                <a:ext uri="{FF2B5EF4-FFF2-40B4-BE49-F238E27FC236}">
                  <a16:creationId xmlns:a16="http://schemas.microsoft.com/office/drawing/2014/main" id="{8EBAFEB5-077E-41E7-8E07-2187D027495D}"/>
                </a:ext>
              </a:extLst>
            </p:cNvPr>
            <p:cNvSpPr>
              <a:spLocks/>
            </p:cNvSpPr>
            <p:nvPr/>
          </p:nvSpPr>
          <p:spPr bwMode="auto">
            <a:xfrm>
              <a:off x="6699251" y="3236913"/>
              <a:ext cx="19050" cy="188913"/>
            </a:xfrm>
            <a:custGeom>
              <a:avLst/>
              <a:gdLst>
                <a:gd name="T0" fmla="*/ 12 w 12"/>
                <a:gd name="T1" fmla="*/ 111 h 119"/>
                <a:gd name="T2" fmla="*/ 0 w 12"/>
                <a:gd name="T3" fmla="*/ 119 h 119"/>
                <a:gd name="T4" fmla="*/ 0 w 12"/>
                <a:gd name="T5" fmla="*/ 0 h 119"/>
                <a:gd name="T6" fmla="*/ 12 w 12"/>
                <a:gd name="T7" fmla="*/ 7 h 119"/>
                <a:gd name="T8" fmla="*/ 12 w 12"/>
                <a:gd name="T9" fmla="*/ 111 h 119"/>
              </a:gdLst>
              <a:ahLst/>
              <a:cxnLst>
                <a:cxn ang="0">
                  <a:pos x="T0" y="T1"/>
                </a:cxn>
                <a:cxn ang="0">
                  <a:pos x="T2" y="T3"/>
                </a:cxn>
                <a:cxn ang="0">
                  <a:pos x="T4" y="T5"/>
                </a:cxn>
                <a:cxn ang="0">
                  <a:pos x="T6" y="T7"/>
                </a:cxn>
                <a:cxn ang="0">
                  <a:pos x="T8" y="T9"/>
                </a:cxn>
              </a:cxnLst>
              <a:rect l="0" t="0" r="r" b="b"/>
              <a:pathLst>
                <a:path w="12" h="119">
                  <a:moveTo>
                    <a:pt x="12" y="111"/>
                  </a:moveTo>
                  <a:lnTo>
                    <a:pt x="0" y="119"/>
                  </a:lnTo>
                  <a:lnTo>
                    <a:pt x="0" y="0"/>
                  </a:lnTo>
                  <a:lnTo>
                    <a:pt x="12" y="7"/>
                  </a:lnTo>
                  <a:lnTo>
                    <a:pt x="12" y="111"/>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3">
              <a:extLst>
                <a:ext uri="{FF2B5EF4-FFF2-40B4-BE49-F238E27FC236}">
                  <a16:creationId xmlns:a16="http://schemas.microsoft.com/office/drawing/2014/main" id="{B6E4B5F1-811C-454E-97F9-17FD0A8EACA8}"/>
                </a:ext>
              </a:extLst>
            </p:cNvPr>
            <p:cNvSpPr>
              <a:spLocks/>
            </p:cNvSpPr>
            <p:nvPr/>
          </p:nvSpPr>
          <p:spPr bwMode="auto">
            <a:xfrm>
              <a:off x="6699251" y="3470276"/>
              <a:ext cx="131763" cy="263525"/>
            </a:xfrm>
            <a:custGeom>
              <a:avLst/>
              <a:gdLst>
                <a:gd name="T0" fmla="*/ 83 w 83"/>
                <a:gd name="T1" fmla="*/ 166 h 166"/>
                <a:gd name="T2" fmla="*/ 0 w 83"/>
                <a:gd name="T3" fmla="*/ 119 h 166"/>
                <a:gd name="T4" fmla="*/ 0 w 83"/>
                <a:gd name="T5" fmla="*/ 0 h 166"/>
                <a:gd name="T6" fmla="*/ 83 w 83"/>
                <a:gd name="T7" fmla="*/ 48 h 166"/>
                <a:gd name="T8" fmla="*/ 83 w 83"/>
                <a:gd name="T9" fmla="*/ 166 h 166"/>
              </a:gdLst>
              <a:ahLst/>
              <a:cxnLst>
                <a:cxn ang="0">
                  <a:pos x="T0" y="T1"/>
                </a:cxn>
                <a:cxn ang="0">
                  <a:pos x="T2" y="T3"/>
                </a:cxn>
                <a:cxn ang="0">
                  <a:pos x="T4" y="T5"/>
                </a:cxn>
                <a:cxn ang="0">
                  <a:pos x="T6" y="T7"/>
                </a:cxn>
                <a:cxn ang="0">
                  <a:pos x="T8" y="T9"/>
                </a:cxn>
              </a:cxnLst>
              <a:rect l="0" t="0" r="r" b="b"/>
              <a:pathLst>
                <a:path w="83" h="166">
                  <a:moveTo>
                    <a:pt x="83" y="166"/>
                  </a:moveTo>
                  <a:lnTo>
                    <a:pt x="0" y="119"/>
                  </a:lnTo>
                  <a:lnTo>
                    <a:pt x="0" y="0"/>
                  </a:lnTo>
                  <a:lnTo>
                    <a:pt x="83" y="48"/>
                  </a:lnTo>
                  <a:lnTo>
                    <a:pt x="83" y="16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4">
              <a:extLst>
                <a:ext uri="{FF2B5EF4-FFF2-40B4-BE49-F238E27FC236}">
                  <a16:creationId xmlns:a16="http://schemas.microsoft.com/office/drawing/2014/main" id="{BC799B85-BB35-487D-BF26-69124536EC69}"/>
                </a:ext>
              </a:extLst>
            </p:cNvPr>
            <p:cNvSpPr>
              <a:spLocks/>
            </p:cNvSpPr>
            <p:nvPr/>
          </p:nvSpPr>
          <p:spPr bwMode="auto">
            <a:xfrm>
              <a:off x="6699251" y="3470276"/>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5">
              <a:extLst>
                <a:ext uri="{FF2B5EF4-FFF2-40B4-BE49-F238E27FC236}">
                  <a16:creationId xmlns:a16="http://schemas.microsoft.com/office/drawing/2014/main" id="{88845B1D-20D7-4A88-BA9B-2769F08780A5}"/>
                </a:ext>
              </a:extLst>
            </p:cNvPr>
            <p:cNvSpPr>
              <a:spLocks/>
            </p:cNvSpPr>
            <p:nvPr/>
          </p:nvSpPr>
          <p:spPr bwMode="auto">
            <a:xfrm>
              <a:off x="6861176" y="2863851"/>
              <a:ext cx="57150" cy="222250"/>
            </a:xfrm>
            <a:custGeom>
              <a:avLst/>
              <a:gdLst>
                <a:gd name="T0" fmla="*/ 36 w 36"/>
                <a:gd name="T1" fmla="*/ 140 h 140"/>
                <a:gd name="T2" fmla="*/ 0 w 36"/>
                <a:gd name="T3" fmla="*/ 118 h 140"/>
                <a:gd name="T4" fmla="*/ 0 w 36"/>
                <a:gd name="T5" fmla="*/ 0 h 140"/>
                <a:gd name="T6" fmla="*/ 36 w 36"/>
                <a:gd name="T7" fmla="*/ 21 h 140"/>
                <a:gd name="T8" fmla="*/ 36 w 36"/>
                <a:gd name="T9" fmla="*/ 140 h 140"/>
              </a:gdLst>
              <a:ahLst/>
              <a:cxnLst>
                <a:cxn ang="0">
                  <a:pos x="T0" y="T1"/>
                </a:cxn>
                <a:cxn ang="0">
                  <a:pos x="T2" y="T3"/>
                </a:cxn>
                <a:cxn ang="0">
                  <a:pos x="T4" y="T5"/>
                </a:cxn>
                <a:cxn ang="0">
                  <a:pos x="T6" y="T7"/>
                </a:cxn>
                <a:cxn ang="0">
                  <a:pos x="T8" y="T9"/>
                </a:cxn>
              </a:cxnLst>
              <a:rect l="0" t="0" r="r" b="b"/>
              <a:pathLst>
                <a:path w="36" h="140">
                  <a:moveTo>
                    <a:pt x="36" y="140"/>
                  </a:moveTo>
                  <a:lnTo>
                    <a:pt x="0" y="118"/>
                  </a:lnTo>
                  <a:lnTo>
                    <a:pt x="0" y="0"/>
                  </a:lnTo>
                  <a:lnTo>
                    <a:pt x="36" y="21"/>
                  </a:lnTo>
                  <a:lnTo>
                    <a:pt x="36"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6">
              <a:extLst>
                <a:ext uri="{FF2B5EF4-FFF2-40B4-BE49-F238E27FC236}">
                  <a16:creationId xmlns:a16="http://schemas.microsoft.com/office/drawing/2014/main" id="{C964D2FF-4A87-448A-BD93-024E583E8E7A}"/>
                </a:ext>
              </a:extLst>
            </p:cNvPr>
            <p:cNvSpPr>
              <a:spLocks/>
            </p:cNvSpPr>
            <p:nvPr/>
          </p:nvSpPr>
          <p:spPr bwMode="auto">
            <a:xfrm>
              <a:off x="6861176" y="2863851"/>
              <a:ext cx="19050" cy="187325"/>
            </a:xfrm>
            <a:custGeom>
              <a:avLst/>
              <a:gdLst>
                <a:gd name="T0" fmla="*/ 12 w 12"/>
                <a:gd name="T1" fmla="*/ 114 h 118"/>
                <a:gd name="T2" fmla="*/ 0 w 12"/>
                <a:gd name="T3" fmla="*/ 118 h 118"/>
                <a:gd name="T4" fmla="*/ 0 w 12"/>
                <a:gd name="T5" fmla="*/ 0 h 118"/>
                <a:gd name="T6" fmla="*/ 12 w 12"/>
                <a:gd name="T7" fmla="*/ 7 h 118"/>
                <a:gd name="T8" fmla="*/ 12 w 12"/>
                <a:gd name="T9" fmla="*/ 114 h 118"/>
              </a:gdLst>
              <a:ahLst/>
              <a:cxnLst>
                <a:cxn ang="0">
                  <a:pos x="T0" y="T1"/>
                </a:cxn>
                <a:cxn ang="0">
                  <a:pos x="T2" y="T3"/>
                </a:cxn>
                <a:cxn ang="0">
                  <a:pos x="T4" y="T5"/>
                </a:cxn>
                <a:cxn ang="0">
                  <a:pos x="T6" y="T7"/>
                </a:cxn>
                <a:cxn ang="0">
                  <a:pos x="T8" y="T9"/>
                </a:cxn>
              </a:cxnLst>
              <a:rect l="0" t="0" r="r" b="b"/>
              <a:pathLst>
                <a:path w="12" h="118">
                  <a:moveTo>
                    <a:pt x="12" y="114"/>
                  </a:moveTo>
                  <a:lnTo>
                    <a:pt x="0" y="118"/>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7">
              <a:extLst>
                <a:ext uri="{FF2B5EF4-FFF2-40B4-BE49-F238E27FC236}">
                  <a16:creationId xmlns:a16="http://schemas.microsoft.com/office/drawing/2014/main" id="{5531E369-32FF-4421-AE60-DE52A8F4E47D}"/>
                </a:ext>
              </a:extLst>
            </p:cNvPr>
            <p:cNvSpPr>
              <a:spLocks/>
            </p:cNvSpPr>
            <p:nvPr/>
          </p:nvSpPr>
          <p:spPr bwMode="auto">
            <a:xfrm>
              <a:off x="6861176" y="3097213"/>
              <a:ext cx="57150" cy="222250"/>
            </a:xfrm>
            <a:custGeom>
              <a:avLst/>
              <a:gdLst>
                <a:gd name="T0" fmla="*/ 36 w 36"/>
                <a:gd name="T1" fmla="*/ 140 h 140"/>
                <a:gd name="T2" fmla="*/ 0 w 36"/>
                <a:gd name="T3" fmla="*/ 119 h 140"/>
                <a:gd name="T4" fmla="*/ 0 w 36"/>
                <a:gd name="T5" fmla="*/ 0 h 140"/>
                <a:gd name="T6" fmla="*/ 36 w 36"/>
                <a:gd name="T7" fmla="*/ 19 h 140"/>
                <a:gd name="T8" fmla="*/ 36 w 36"/>
                <a:gd name="T9" fmla="*/ 140 h 140"/>
              </a:gdLst>
              <a:ahLst/>
              <a:cxnLst>
                <a:cxn ang="0">
                  <a:pos x="T0" y="T1"/>
                </a:cxn>
                <a:cxn ang="0">
                  <a:pos x="T2" y="T3"/>
                </a:cxn>
                <a:cxn ang="0">
                  <a:pos x="T4" y="T5"/>
                </a:cxn>
                <a:cxn ang="0">
                  <a:pos x="T6" y="T7"/>
                </a:cxn>
                <a:cxn ang="0">
                  <a:pos x="T8" y="T9"/>
                </a:cxn>
              </a:cxnLst>
              <a:rect l="0" t="0" r="r" b="b"/>
              <a:pathLst>
                <a:path w="36" h="140">
                  <a:moveTo>
                    <a:pt x="36" y="140"/>
                  </a:moveTo>
                  <a:lnTo>
                    <a:pt x="0" y="119"/>
                  </a:lnTo>
                  <a:lnTo>
                    <a:pt x="0" y="0"/>
                  </a:lnTo>
                  <a:lnTo>
                    <a:pt x="36" y="19"/>
                  </a:lnTo>
                  <a:lnTo>
                    <a:pt x="36"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8">
              <a:extLst>
                <a:ext uri="{FF2B5EF4-FFF2-40B4-BE49-F238E27FC236}">
                  <a16:creationId xmlns:a16="http://schemas.microsoft.com/office/drawing/2014/main" id="{A4E4F552-4CD4-4903-8B30-90E26CE8767C}"/>
                </a:ext>
              </a:extLst>
            </p:cNvPr>
            <p:cNvSpPr>
              <a:spLocks/>
            </p:cNvSpPr>
            <p:nvPr/>
          </p:nvSpPr>
          <p:spPr bwMode="auto">
            <a:xfrm>
              <a:off x="6861176" y="3097213"/>
              <a:ext cx="19050" cy="188913"/>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9">
              <a:extLst>
                <a:ext uri="{FF2B5EF4-FFF2-40B4-BE49-F238E27FC236}">
                  <a16:creationId xmlns:a16="http://schemas.microsoft.com/office/drawing/2014/main" id="{05055C78-4E8B-4C4E-A28F-87C72176552F}"/>
                </a:ext>
              </a:extLst>
            </p:cNvPr>
            <p:cNvSpPr>
              <a:spLocks/>
            </p:cNvSpPr>
            <p:nvPr/>
          </p:nvSpPr>
          <p:spPr bwMode="auto">
            <a:xfrm>
              <a:off x="6845301" y="3319463"/>
              <a:ext cx="57150" cy="222250"/>
            </a:xfrm>
            <a:custGeom>
              <a:avLst/>
              <a:gdLst>
                <a:gd name="T0" fmla="*/ 36 w 36"/>
                <a:gd name="T1" fmla="*/ 140 h 140"/>
                <a:gd name="T2" fmla="*/ 0 w 36"/>
                <a:gd name="T3" fmla="*/ 121 h 140"/>
                <a:gd name="T4" fmla="*/ 0 w 36"/>
                <a:gd name="T5" fmla="*/ 0 h 140"/>
                <a:gd name="T6" fmla="*/ 36 w 36"/>
                <a:gd name="T7" fmla="*/ 21 h 140"/>
                <a:gd name="T8" fmla="*/ 36 w 36"/>
                <a:gd name="T9" fmla="*/ 140 h 140"/>
              </a:gdLst>
              <a:ahLst/>
              <a:cxnLst>
                <a:cxn ang="0">
                  <a:pos x="T0" y="T1"/>
                </a:cxn>
                <a:cxn ang="0">
                  <a:pos x="T2" y="T3"/>
                </a:cxn>
                <a:cxn ang="0">
                  <a:pos x="T4" y="T5"/>
                </a:cxn>
                <a:cxn ang="0">
                  <a:pos x="T6" y="T7"/>
                </a:cxn>
                <a:cxn ang="0">
                  <a:pos x="T8" y="T9"/>
                </a:cxn>
              </a:cxnLst>
              <a:rect l="0" t="0" r="r" b="b"/>
              <a:pathLst>
                <a:path w="36" h="140">
                  <a:moveTo>
                    <a:pt x="36" y="140"/>
                  </a:moveTo>
                  <a:lnTo>
                    <a:pt x="0" y="121"/>
                  </a:lnTo>
                  <a:lnTo>
                    <a:pt x="0" y="0"/>
                  </a:lnTo>
                  <a:lnTo>
                    <a:pt x="36" y="21"/>
                  </a:lnTo>
                  <a:lnTo>
                    <a:pt x="36"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0">
              <a:extLst>
                <a:ext uri="{FF2B5EF4-FFF2-40B4-BE49-F238E27FC236}">
                  <a16:creationId xmlns:a16="http://schemas.microsoft.com/office/drawing/2014/main" id="{74065C20-CCC5-4542-BBBF-CA2B370CAE85}"/>
                </a:ext>
              </a:extLst>
            </p:cNvPr>
            <p:cNvSpPr>
              <a:spLocks/>
            </p:cNvSpPr>
            <p:nvPr/>
          </p:nvSpPr>
          <p:spPr bwMode="auto">
            <a:xfrm>
              <a:off x="6845301" y="3319463"/>
              <a:ext cx="19050" cy="192088"/>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1">
              <a:extLst>
                <a:ext uri="{FF2B5EF4-FFF2-40B4-BE49-F238E27FC236}">
                  <a16:creationId xmlns:a16="http://schemas.microsoft.com/office/drawing/2014/main" id="{44A2089B-E317-4CA9-8144-6EE1D23CED1B}"/>
                </a:ext>
              </a:extLst>
            </p:cNvPr>
            <p:cNvSpPr>
              <a:spLocks/>
            </p:cNvSpPr>
            <p:nvPr/>
          </p:nvSpPr>
          <p:spPr bwMode="auto">
            <a:xfrm>
              <a:off x="6845301" y="3552826"/>
              <a:ext cx="57150" cy="223838"/>
            </a:xfrm>
            <a:custGeom>
              <a:avLst/>
              <a:gdLst>
                <a:gd name="T0" fmla="*/ 36 w 36"/>
                <a:gd name="T1" fmla="*/ 141 h 141"/>
                <a:gd name="T2" fmla="*/ 0 w 36"/>
                <a:gd name="T3" fmla="*/ 119 h 141"/>
                <a:gd name="T4" fmla="*/ 0 w 36"/>
                <a:gd name="T5" fmla="*/ 0 h 141"/>
                <a:gd name="T6" fmla="*/ 36 w 36"/>
                <a:gd name="T7" fmla="*/ 19 h 141"/>
                <a:gd name="T8" fmla="*/ 36 w 36"/>
                <a:gd name="T9" fmla="*/ 141 h 141"/>
              </a:gdLst>
              <a:ahLst/>
              <a:cxnLst>
                <a:cxn ang="0">
                  <a:pos x="T0" y="T1"/>
                </a:cxn>
                <a:cxn ang="0">
                  <a:pos x="T2" y="T3"/>
                </a:cxn>
                <a:cxn ang="0">
                  <a:pos x="T4" y="T5"/>
                </a:cxn>
                <a:cxn ang="0">
                  <a:pos x="T6" y="T7"/>
                </a:cxn>
                <a:cxn ang="0">
                  <a:pos x="T8" y="T9"/>
                </a:cxn>
              </a:cxnLst>
              <a:rect l="0" t="0" r="r" b="b"/>
              <a:pathLst>
                <a:path w="36" h="141">
                  <a:moveTo>
                    <a:pt x="36" y="141"/>
                  </a:moveTo>
                  <a:lnTo>
                    <a:pt x="0" y="119"/>
                  </a:lnTo>
                  <a:lnTo>
                    <a:pt x="0" y="0"/>
                  </a:lnTo>
                  <a:lnTo>
                    <a:pt x="36" y="19"/>
                  </a:lnTo>
                  <a:lnTo>
                    <a:pt x="36" y="141"/>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2">
              <a:extLst>
                <a:ext uri="{FF2B5EF4-FFF2-40B4-BE49-F238E27FC236}">
                  <a16:creationId xmlns:a16="http://schemas.microsoft.com/office/drawing/2014/main" id="{E388A453-17FB-4116-9484-8C66E8DFC715}"/>
                </a:ext>
              </a:extLst>
            </p:cNvPr>
            <p:cNvSpPr>
              <a:spLocks/>
            </p:cNvSpPr>
            <p:nvPr/>
          </p:nvSpPr>
          <p:spPr bwMode="auto">
            <a:xfrm>
              <a:off x="6845301" y="3552826"/>
              <a:ext cx="19050" cy="188913"/>
            </a:xfrm>
            <a:custGeom>
              <a:avLst/>
              <a:gdLst>
                <a:gd name="T0" fmla="*/ 12 w 12"/>
                <a:gd name="T1" fmla="*/ 112 h 119"/>
                <a:gd name="T2" fmla="*/ 0 w 12"/>
                <a:gd name="T3" fmla="*/ 119 h 119"/>
                <a:gd name="T4" fmla="*/ 0 w 12"/>
                <a:gd name="T5" fmla="*/ 0 h 119"/>
                <a:gd name="T6" fmla="*/ 12 w 12"/>
                <a:gd name="T7" fmla="*/ 8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8"/>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3">
              <a:extLst>
                <a:ext uri="{FF2B5EF4-FFF2-40B4-BE49-F238E27FC236}">
                  <a16:creationId xmlns:a16="http://schemas.microsoft.com/office/drawing/2014/main" id="{96F32C32-D353-44BB-9745-7AA4CDF1D9BB}"/>
                </a:ext>
              </a:extLst>
            </p:cNvPr>
            <p:cNvSpPr>
              <a:spLocks/>
            </p:cNvSpPr>
            <p:nvPr/>
          </p:nvSpPr>
          <p:spPr bwMode="auto">
            <a:xfrm>
              <a:off x="6699251" y="3703638"/>
              <a:ext cx="131763" cy="265113"/>
            </a:xfrm>
            <a:custGeom>
              <a:avLst/>
              <a:gdLst>
                <a:gd name="T0" fmla="*/ 83 w 83"/>
                <a:gd name="T1" fmla="*/ 167 h 167"/>
                <a:gd name="T2" fmla="*/ 0 w 83"/>
                <a:gd name="T3" fmla="*/ 122 h 167"/>
                <a:gd name="T4" fmla="*/ 0 w 83"/>
                <a:gd name="T5" fmla="*/ 0 h 167"/>
                <a:gd name="T6" fmla="*/ 83 w 83"/>
                <a:gd name="T7" fmla="*/ 48 h 167"/>
                <a:gd name="T8" fmla="*/ 83 w 83"/>
                <a:gd name="T9" fmla="*/ 167 h 167"/>
              </a:gdLst>
              <a:ahLst/>
              <a:cxnLst>
                <a:cxn ang="0">
                  <a:pos x="T0" y="T1"/>
                </a:cxn>
                <a:cxn ang="0">
                  <a:pos x="T2" y="T3"/>
                </a:cxn>
                <a:cxn ang="0">
                  <a:pos x="T4" y="T5"/>
                </a:cxn>
                <a:cxn ang="0">
                  <a:pos x="T6" y="T7"/>
                </a:cxn>
                <a:cxn ang="0">
                  <a:pos x="T8" y="T9"/>
                </a:cxn>
              </a:cxnLst>
              <a:rect l="0" t="0" r="r" b="b"/>
              <a:pathLst>
                <a:path w="83" h="167">
                  <a:moveTo>
                    <a:pt x="83" y="167"/>
                  </a:moveTo>
                  <a:lnTo>
                    <a:pt x="0" y="122"/>
                  </a:lnTo>
                  <a:lnTo>
                    <a:pt x="0" y="0"/>
                  </a:lnTo>
                  <a:lnTo>
                    <a:pt x="83" y="48"/>
                  </a:lnTo>
                  <a:lnTo>
                    <a:pt x="83"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4">
              <a:extLst>
                <a:ext uri="{FF2B5EF4-FFF2-40B4-BE49-F238E27FC236}">
                  <a16:creationId xmlns:a16="http://schemas.microsoft.com/office/drawing/2014/main" id="{FFF111D0-ADB3-4049-A90E-67AF6506DB24}"/>
                </a:ext>
              </a:extLst>
            </p:cNvPr>
            <p:cNvSpPr>
              <a:spLocks/>
            </p:cNvSpPr>
            <p:nvPr/>
          </p:nvSpPr>
          <p:spPr bwMode="auto">
            <a:xfrm>
              <a:off x="6699251" y="3703638"/>
              <a:ext cx="19050" cy="193675"/>
            </a:xfrm>
            <a:custGeom>
              <a:avLst/>
              <a:gdLst>
                <a:gd name="T0" fmla="*/ 12 w 12"/>
                <a:gd name="T1" fmla="*/ 114 h 122"/>
                <a:gd name="T2" fmla="*/ 0 w 12"/>
                <a:gd name="T3" fmla="*/ 122 h 122"/>
                <a:gd name="T4" fmla="*/ 0 w 12"/>
                <a:gd name="T5" fmla="*/ 0 h 122"/>
                <a:gd name="T6" fmla="*/ 12 w 12"/>
                <a:gd name="T7" fmla="*/ 8 h 122"/>
                <a:gd name="T8" fmla="*/ 12 w 12"/>
                <a:gd name="T9" fmla="*/ 114 h 122"/>
              </a:gdLst>
              <a:ahLst/>
              <a:cxnLst>
                <a:cxn ang="0">
                  <a:pos x="T0" y="T1"/>
                </a:cxn>
                <a:cxn ang="0">
                  <a:pos x="T2" y="T3"/>
                </a:cxn>
                <a:cxn ang="0">
                  <a:pos x="T4" y="T5"/>
                </a:cxn>
                <a:cxn ang="0">
                  <a:pos x="T6" y="T7"/>
                </a:cxn>
                <a:cxn ang="0">
                  <a:pos x="T8" y="T9"/>
                </a:cxn>
              </a:cxnLst>
              <a:rect l="0" t="0" r="r" b="b"/>
              <a:pathLst>
                <a:path w="12" h="122">
                  <a:moveTo>
                    <a:pt x="12" y="114"/>
                  </a:moveTo>
                  <a:lnTo>
                    <a:pt x="0" y="122"/>
                  </a:lnTo>
                  <a:lnTo>
                    <a:pt x="0" y="0"/>
                  </a:lnTo>
                  <a:lnTo>
                    <a:pt x="12" y="8"/>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02" name="Group 406">
              <a:extLst>
                <a:ext uri="{FF2B5EF4-FFF2-40B4-BE49-F238E27FC236}">
                  <a16:creationId xmlns:a16="http://schemas.microsoft.com/office/drawing/2014/main" id="{67FFBFA5-D508-4AD7-ABF6-7DF9C9492185}"/>
                </a:ext>
              </a:extLst>
            </p:cNvPr>
            <p:cNvGrpSpPr>
              <a:grpSpLocks/>
            </p:cNvGrpSpPr>
            <p:nvPr/>
          </p:nvGrpSpPr>
          <p:grpSpPr bwMode="auto">
            <a:xfrm>
              <a:off x="6699251" y="1770063"/>
              <a:ext cx="4651375" cy="4106863"/>
              <a:chOff x="4220" y="1115"/>
              <a:chExt cx="2930" cy="2587"/>
            </a:xfrm>
          </p:grpSpPr>
          <p:sp>
            <p:nvSpPr>
              <p:cNvPr id="257" name="Freeform 206">
                <a:extLst>
                  <a:ext uri="{FF2B5EF4-FFF2-40B4-BE49-F238E27FC236}">
                    <a16:creationId xmlns:a16="http://schemas.microsoft.com/office/drawing/2014/main" id="{AF0BA8DE-C1D0-4E53-98DF-E811F4A9C815}"/>
                  </a:ext>
                </a:extLst>
              </p:cNvPr>
              <p:cNvSpPr>
                <a:spLocks/>
              </p:cNvSpPr>
              <p:nvPr/>
            </p:nvSpPr>
            <p:spPr bwMode="auto">
              <a:xfrm>
                <a:off x="4312" y="2388"/>
                <a:ext cx="36" cy="138"/>
              </a:xfrm>
              <a:custGeom>
                <a:avLst/>
                <a:gdLst>
                  <a:gd name="T0" fmla="*/ 36 w 36"/>
                  <a:gd name="T1" fmla="*/ 138 h 138"/>
                  <a:gd name="T2" fmla="*/ 0 w 36"/>
                  <a:gd name="T3" fmla="*/ 119 h 138"/>
                  <a:gd name="T4" fmla="*/ 0 w 36"/>
                  <a:gd name="T5" fmla="*/ 0 h 138"/>
                  <a:gd name="T6" fmla="*/ 36 w 36"/>
                  <a:gd name="T7" fmla="*/ 19 h 138"/>
                  <a:gd name="T8" fmla="*/ 36 w 36"/>
                  <a:gd name="T9" fmla="*/ 138 h 138"/>
                </a:gdLst>
                <a:ahLst/>
                <a:cxnLst>
                  <a:cxn ang="0">
                    <a:pos x="T0" y="T1"/>
                  </a:cxn>
                  <a:cxn ang="0">
                    <a:pos x="T2" y="T3"/>
                  </a:cxn>
                  <a:cxn ang="0">
                    <a:pos x="T4" y="T5"/>
                  </a:cxn>
                  <a:cxn ang="0">
                    <a:pos x="T6" y="T7"/>
                  </a:cxn>
                  <a:cxn ang="0">
                    <a:pos x="T8" y="T9"/>
                  </a:cxn>
                </a:cxnLst>
                <a:rect l="0" t="0" r="r" b="b"/>
                <a:pathLst>
                  <a:path w="36" h="138">
                    <a:moveTo>
                      <a:pt x="36" y="138"/>
                    </a:moveTo>
                    <a:lnTo>
                      <a:pt x="0" y="119"/>
                    </a:lnTo>
                    <a:lnTo>
                      <a:pt x="0" y="0"/>
                    </a:lnTo>
                    <a:lnTo>
                      <a:pt x="36" y="19"/>
                    </a:lnTo>
                    <a:lnTo>
                      <a:pt x="36" y="138"/>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07">
                <a:extLst>
                  <a:ext uri="{FF2B5EF4-FFF2-40B4-BE49-F238E27FC236}">
                    <a16:creationId xmlns:a16="http://schemas.microsoft.com/office/drawing/2014/main" id="{EEFC3DCF-D00F-4941-94DD-E1F25E6DDB04}"/>
                  </a:ext>
                </a:extLst>
              </p:cNvPr>
              <p:cNvSpPr>
                <a:spLocks/>
              </p:cNvSpPr>
              <p:nvPr/>
            </p:nvSpPr>
            <p:spPr bwMode="auto">
              <a:xfrm>
                <a:off x="4312" y="2388"/>
                <a:ext cx="12" cy="119"/>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08">
                <a:extLst>
                  <a:ext uri="{FF2B5EF4-FFF2-40B4-BE49-F238E27FC236}">
                    <a16:creationId xmlns:a16="http://schemas.microsoft.com/office/drawing/2014/main" id="{96764EC5-74F6-4627-A911-0405FDA7988E}"/>
                  </a:ext>
                </a:extLst>
              </p:cNvPr>
              <p:cNvSpPr>
                <a:spLocks/>
              </p:cNvSpPr>
              <p:nvPr/>
            </p:nvSpPr>
            <p:spPr bwMode="auto">
              <a:xfrm>
                <a:off x="4220" y="2478"/>
                <a:ext cx="83" cy="167"/>
              </a:xfrm>
              <a:custGeom>
                <a:avLst/>
                <a:gdLst>
                  <a:gd name="T0" fmla="*/ 83 w 83"/>
                  <a:gd name="T1" fmla="*/ 167 h 167"/>
                  <a:gd name="T2" fmla="*/ 0 w 83"/>
                  <a:gd name="T3" fmla="*/ 119 h 167"/>
                  <a:gd name="T4" fmla="*/ 0 w 83"/>
                  <a:gd name="T5" fmla="*/ 0 h 167"/>
                  <a:gd name="T6" fmla="*/ 83 w 83"/>
                  <a:gd name="T7" fmla="*/ 48 h 167"/>
                  <a:gd name="T8" fmla="*/ 83 w 83"/>
                  <a:gd name="T9" fmla="*/ 167 h 167"/>
                </a:gdLst>
                <a:ahLst/>
                <a:cxnLst>
                  <a:cxn ang="0">
                    <a:pos x="T0" y="T1"/>
                  </a:cxn>
                  <a:cxn ang="0">
                    <a:pos x="T2" y="T3"/>
                  </a:cxn>
                  <a:cxn ang="0">
                    <a:pos x="T4" y="T5"/>
                  </a:cxn>
                  <a:cxn ang="0">
                    <a:pos x="T6" y="T7"/>
                  </a:cxn>
                  <a:cxn ang="0">
                    <a:pos x="T8" y="T9"/>
                  </a:cxn>
                </a:cxnLst>
                <a:rect l="0" t="0" r="r" b="b"/>
                <a:pathLst>
                  <a:path w="83" h="167">
                    <a:moveTo>
                      <a:pt x="83" y="167"/>
                    </a:moveTo>
                    <a:lnTo>
                      <a:pt x="0" y="119"/>
                    </a:lnTo>
                    <a:lnTo>
                      <a:pt x="0" y="0"/>
                    </a:lnTo>
                    <a:lnTo>
                      <a:pt x="83" y="48"/>
                    </a:lnTo>
                    <a:lnTo>
                      <a:pt x="83"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09">
                <a:extLst>
                  <a:ext uri="{FF2B5EF4-FFF2-40B4-BE49-F238E27FC236}">
                    <a16:creationId xmlns:a16="http://schemas.microsoft.com/office/drawing/2014/main" id="{330861BF-8B07-4893-B451-B7825DE1EDB2}"/>
                  </a:ext>
                </a:extLst>
              </p:cNvPr>
              <p:cNvSpPr>
                <a:spLocks/>
              </p:cNvSpPr>
              <p:nvPr/>
            </p:nvSpPr>
            <p:spPr bwMode="auto">
              <a:xfrm>
                <a:off x="4220" y="2478"/>
                <a:ext cx="12" cy="119"/>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10">
                <a:extLst>
                  <a:ext uri="{FF2B5EF4-FFF2-40B4-BE49-F238E27FC236}">
                    <a16:creationId xmlns:a16="http://schemas.microsoft.com/office/drawing/2014/main" id="{70AF1384-4685-4916-AB01-225C81CC5922}"/>
                  </a:ext>
                </a:extLst>
              </p:cNvPr>
              <p:cNvSpPr>
                <a:spLocks/>
              </p:cNvSpPr>
              <p:nvPr/>
            </p:nvSpPr>
            <p:spPr bwMode="auto">
              <a:xfrm>
                <a:off x="4312" y="2531"/>
                <a:ext cx="36" cy="140"/>
              </a:xfrm>
              <a:custGeom>
                <a:avLst/>
                <a:gdLst>
                  <a:gd name="T0" fmla="*/ 36 w 36"/>
                  <a:gd name="T1" fmla="*/ 140 h 140"/>
                  <a:gd name="T2" fmla="*/ 0 w 36"/>
                  <a:gd name="T3" fmla="*/ 121 h 140"/>
                  <a:gd name="T4" fmla="*/ 0 w 36"/>
                  <a:gd name="T5" fmla="*/ 0 h 140"/>
                  <a:gd name="T6" fmla="*/ 36 w 36"/>
                  <a:gd name="T7" fmla="*/ 21 h 140"/>
                  <a:gd name="T8" fmla="*/ 36 w 36"/>
                  <a:gd name="T9" fmla="*/ 140 h 140"/>
                </a:gdLst>
                <a:ahLst/>
                <a:cxnLst>
                  <a:cxn ang="0">
                    <a:pos x="T0" y="T1"/>
                  </a:cxn>
                  <a:cxn ang="0">
                    <a:pos x="T2" y="T3"/>
                  </a:cxn>
                  <a:cxn ang="0">
                    <a:pos x="T4" y="T5"/>
                  </a:cxn>
                  <a:cxn ang="0">
                    <a:pos x="T6" y="T7"/>
                  </a:cxn>
                  <a:cxn ang="0">
                    <a:pos x="T8" y="T9"/>
                  </a:cxn>
                </a:cxnLst>
                <a:rect l="0" t="0" r="r" b="b"/>
                <a:pathLst>
                  <a:path w="36" h="140">
                    <a:moveTo>
                      <a:pt x="36" y="140"/>
                    </a:moveTo>
                    <a:lnTo>
                      <a:pt x="0" y="121"/>
                    </a:lnTo>
                    <a:lnTo>
                      <a:pt x="0" y="0"/>
                    </a:lnTo>
                    <a:lnTo>
                      <a:pt x="36" y="21"/>
                    </a:lnTo>
                    <a:lnTo>
                      <a:pt x="36" y="14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11">
                <a:extLst>
                  <a:ext uri="{FF2B5EF4-FFF2-40B4-BE49-F238E27FC236}">
                    <a16:creationId xmlns:a16="http://schemas.microsoft.com/office/drawing/2014/main" id="{5D25BF8A-C6F2-4051-955C-A067F1E5F873}"/>
                  </a:ext>
                </a:extLst>
              </p:cNvPr>
              <p:cNvSpPr>
                <a:spLocks/>
              </p:cNvSpPr>
              <p:nvPr/>
            </p:nvSpPr>
            <p:spPr bwMode="auto">
              <a:xfrm>
                <a:off x="4312" y="2531"/>
                <a:ext cx="12" cy="121"/>
              </a:xfrm>
              <a:custGeom>
                <a:avLst/>
                <a:gdLst>
                  <a:gd name="T0" fmla="*/ 12 w 12"/>
                  <a:gd name="T1" fmla="*/ 114 h 121"/>
                  <a:gd name="T2" fmla="*/ 0 w 12"/>
                  <a:gd name="T3" fmla="*/ 121 h 121"/>
                  <a:gd name="T4" fmla="*/ 0 w 12"/>
                  <a:gd name="T5" fmla="*/ 0 h 121"/>
                  <a:gd name="T6" fmla="*/ 12 w 12"/>
                  <a:gd name="T7" fmla="*/ 7 h 121"/>
                  <a:gd name="T8" fmla="*/ 12 w 12"/>
                  <a:gd name="T9" fmla="*/ 114 h 121"/>
                </a:gdLst>
                <a:ahLst/>
                <a:cxnLst>
                  <a:cxn ang="0">
                    <a:pos x="T0" y="T1"/>
                  </a:cxn>
                  <a:cxn ang="0">
                    <a:pos x="T2" y="T3"/>
                  </a:cxn>
                  <a:cxn ang="0">
                    <a:pos x="T4" y="T5"/>
                  </a:cxn>
                  <a:cxn ang="0">
                    <a:pos x="T6" y="T7"/>
                  </a:cxn>
                  <a:cxn ang="0">
                    <a:pos x="T8" y="T9"/>
                  </a:cxn>
                </a:cxnLst>
                <a:rect l="0" t="0" r="r" b="b"/>
                <a:pathLst>
                  <a:path w="12" h="121">
                    <a:moveTo>
                      <a:pt x="12" y="114"/>
                    </a:moveTo>
                    <a:lnTo>
                      <a:pt x="0" y="121"/>
                    </a:lnTo>
                    <a:lnTo>
                      <a:pt x="0" y="0"/>
                    </a:lnTo>
                    <a:lnTo>
                      <a:pt x="12" y="7"/>
                    </a:lnTo>
                    <a:lnTo>
                      <a:pt x="12" y="114"/>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12">
                <a:extLst>
                  <a:ext uri="{FF2B5EF4-FFF2-40B4-BE49-F238E27FC236}">
                    <a16:creationId xmlns:a16="http://schemas.microsoft.com/office/drawing/2014/main" id="{C4149F63-EC3E-4B8B-B965-3358DC9970C2}"/>
                  </a:ext>
                </a:extLst>
              </p:cNvPr>
              <p:cNvSpPr>
                <a:spLocks/>
              </p:cNvSpPr>
              <p:nvPr/>
            </p:nvSpPr>
            <p:spPr bwMode="auto">
              <a:xfrm>
                <a:off x="4220" y="2623"/>
                <a:ext cx="83" cy="167"/>
              </a:xfrm>
              <a:custGeom>
                <a:avLst/>
                <a:gdLst>
                  <a:gd name="T0" fmla="*/ 83 w 83"/>
                  <a:gd name="T1" fmla="*/ 167 h 167"/>
                  <a:gd name="T2" fmla="*/ 0 w 83"/>
                  <a:gd name="T3" fmla="*/ 119 h 167"/>
                  <a:gd name="T4" fmla="*/ 0 w 83"/>
                  <a:gd name="T5" fmla="*/ 0 h 167"/>
                  <a:gd name="T6" fmla="*/ 83 w 83"/>
                  <a:gd name="T7" fmla="*/ 48 h 167"/>
                  <a:gd name="T8" fmla="*/ 83 w 83"/>
                  <a:gd name="T9" fmla="*/ 167 h 167"/>
                </a:gdLst>
                <a:ahLst/>
                <a:cxnLst>
                  <a:cxn ang="0">
                    <a:pos x="T0" y="T1"/>
                  </a:cxn>
                  <a:cxn ang="0">
                    <a:pos x="T2" y="T3"/>
                  </a:cxn>
                  <a:cxn ang="0">
                    <a:pos x="T4" y="T5"/>
                  </a:cxn>
                  <a:cxn ang="0">
                    <a:pos x="T6" y="T7"/>
                  </a:cxn>
                  <a:cxn ang="0">
                    <a:pos x="T8" y="T9"/>
                  </a:cxn>
                </a:cxnLst>
                <a:rect l="0" t="0" r="r" b="b"/>
                <a:pathLst>
                  <a:path w="83" h="167">
                    <a:moveTo>
                      <a:pt x="83" y="167"/>
                    </a:moveTo>
                    <a:lnTo>
                      <a:pt x="0" y="119"/>
                    </a:lnTo>
                    <a:lnTo>
                      <a:pt x="0" y="0"/>
                    </a:lnTo>
                    <a:lnTo>
                      <a:pt x="83" y="48"/>
                    </a:lnTo>
                    <a:lnTo>
                      <a:pt x="83" y="16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13">
                <a:extLst>
                  <a:ext uri="{FF2B5EF4-FFF2-40B4-BE49-F238E27FC236}">
                    <a16:creationId xmlns:a16="http://schemas.microsoft.com/office/drawing/2014/main" id="{8682D2A5-C163-4945-B258-E2A7ECB04EDC}"/>
                  </a:ext>
                </a:extLst>
              </p:cNvPr>
              <p:cNvSpPr>
                <a:spLocks/>
              </p:cNvSpPr>
              <p:nvPr/>
            </p:nvSpPr>
            <p:spPr bwMode="auto">
              <a:xfrm>
                <a:off x="4220" y="2623"/>
                <a:ext cx="12" cy="119"/>
              </a:xfrm>
              <a:custGeom>
                <a:avLst/>
                <a:gdLst>
                  <a:gd name="T0" fmla="*/ 12 w 12"/>
                  <a:gd name="T1" fmla="*/ 112 h 119"/>
                  <a:gd name="T2" fmla="*/ 0 w 12"/>
                  <a:gd name="T3" fmla="*/ 119 h 119"/>
                  <a:gd name="T4" fmla="*/ 0 w 12"/>
                  <a:gd name="T5" fmla="*/ 0 h 119"/>
                  <a:gd name="T6" fmla="*/ 12 w 12"/>
                  <a:gd name="T7" fmla="*/ 7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7"/>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14">
                <a:extLst>
                  <a:ext uri="{FF2B5EF4-FFF2-40B4-BE49-F238E27FC236}">
                    <a16:creationId xmlns:a16="http://schemas.microsoft.com/office/drawing/2014/main" id="{226A67EB-9054-4645-927C-D059064FDB78}"/>
                  </a:ext>
                </a:extLst>
              </p:cNvPr>
              <p:cNvSpPr>
                <a:spLocks/>
              </p:cNvSpPr>
              <p:nvPr/>
            </p:nvSpPr>
            <p:spPr bwMode="auto">
              <a:xfrm>
                <a:off x="4312" y="2675"/>
                <a:ext cx="36" cy="141"/>
              </a:xfrm>
              <a:custGeom>
                <a:avLst/>
                <a:gdLst>
                  <a:gd name="T0" fmla="*/ 36 w 36"/>
                  <a:gd name="T1" fmla="*/ 141 h 141"/>
                  <a:gd name="T2" fmla="*/ 0 w 36"/>
                  <a:gd name="T3" fmla="*/ 119 h 141"/>
                  <a:gd name="T4" fmla="*/ 0 w 36"/>
                  <a:gd name="T5" fmla="*/ 0 h 141"/>
                  <a:gd name="T6" fmla="*/ 36 w 36"/>
                  <a:gd name="T7" fmla="*/ 22 h 141"/>
                  <a:gd name="T8" fmla="*/ 36 w 36"/>
                  <a:gd name="T9" fmla="*/ 141 h 141"/>
                </a:gdLst>
                <a:ahLst/>
                <a:cxnLst>
                  <a:cxn ang="0">
                    <a:pos x="T0" y="T1"/>
                  </a:cxn>
                  <a:cxn ang="0">
                    <a:pos x="T2" y="T3"/>
                  </a:cxn>
                  <a:cxn ang="0">
                    <a:pos x="T4" y="T5"/>
                  </a:cxn>
                  <a:cxn ang="0">
                    <a:pos x="T6" y="T7"/>
                  </a:cxn>
                  <a:cxn ang="0">
                    <a:pos x="T8" y="T9"/>
                  </a:cxn>
                </a:cxnLst>
                <a:rect l="0" t="0" r="r" b="b"/>
                <a:pathLst>
                  <a:path w="36" h="141">
                    <a:moveTo>
                      <a:pt x="36" y="141"/>
                    </a:moveTo>
                    <a:lnTo>
                      <a:pt x="0" y="119"/>
                    </a:lnTo>
                    <a:lnTo>
                      <a:pt x="0" y="0"/>
                    </a:lnTo>
                    <a:lnTo>
                      <a:pt x="36" y="22"/>
                    </a:lnTo>
                    <a:lnTo>
                      <a:pt x="36" y="141"/>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15">
                <a:extLst>
                  <a:ext uri="{FF2B5EF4-FFF2-40B4-BE49-F238E27FC236}">
                    <a16:creationId xmlns:a16="http://schemas.microsoft.com/office/drawing/2014/main" id="{2A54ED4D-42B1-4C1E-BEB9-84F489DFA3AC}"/>
                  </a:ext>
                </a:extLst>
              </p:cNvPr>
              <p:cNvSpPr>
                <a:spLocks/>
              </p:cNvSpPr>
              <p:nvPr/>
            </p:nvSpPr>
            <p:spPr bwMode="auto">
              <a:xfrm>
                <a:off x="4312" y="2675"/>
                <a:ext cx="12" cy="119"/>
              </a:xfrm>
              <a:custGeom>
                <a:avLst/>
                <a:gdLst>
                  <a:gd name="T0" fmla="*/ 12 w 12"/>
                  <a:gd name="T1" fmla="*/ 112 h 119"/>
                  <a:gd name="T2" fmla="*/ 0 w 12"/>
                  <a:gd name="T3" fmla="*/ 119 h 119"/>
                  <a:gd name="T4" fmla="*/ 0 w 12"/>
                  <a:gd name="T5" fmla="*/ 0 h 119"/>
                  <a:gd name="T6" fmla="*/ 12 w 12"/>
                  <a:gd name="T7" fmla="*/ 8 h 119"/>
                  <a:gd name="T8" fmla="*/ 12 w 12"/>
                  <a:gd name="T9" fmla="*/ 112 h 119"/>
                </a:gdLst>
                <a:ahLst/>
                <a:cxnLst>
                  <a:cxn ang="0">
                    <a:pos x="T0" y="T1"/>
                  </a:cxn>
                  <a:cxn ang="0">
                    <a:pos x="T2" y="T3"/>
                  </a:cxn>
                  <a:cxn ang="0">
                    <a:pos x="T4" y="T5"/>
                  </a:cxn>
                  <a:cxn ang="0">
                    <a:pos x="T6" y="T7"/>
                  </a:cxn>
                  <a:cxn ang="0">
                    <a:pos x="T8" y="T9"/>
                  </a:cxn>
                </a:cxnLst>
                <a:rect l="0" t="0" r="r" b="b"/>
                <a:pathLst>
                  <a:path w="12" h="119">
                    <a:moveTo>
                      <a:pt x="12" y="112"/>
                    </a:moveTo>
                    <a:lnTo>
                      <a:pt x="0" y="119"/>
                    </a:lnTo>
                    <a:lnTo>
                      <a:pt x="0" y="0"/>
                    </a:lnTo>
                    <a:lnTo>
                      <a:pt x="12" y="8"/>
                    </a:lnTo>
                    <a:lnTo>
                      <a:pt x="12" y="112"/>
                    </a:lnTo>
                    <a:close/>
                  </a:path>
                </a:pathLst>
              </a:custGeom>
              <a:solidFill>
                <a:srgbClr val="223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16">
                <a:extLst>
                  <a:ext uri="{FF2B5EF4-FFF2-40B4-BE49-F238E27FC236}">
                    <a16:creationId xmlns:a16="http://schemas.microsoft.com/office/drawing/2014/main" id="{A1F4F20C-B13D-4D9C-BF28-08DB041C8EE2}"/>
                  </a:ext>
                </a:extLst>
              </p:cNvPr>
              <p:cNvSpPr>
                <a:spLocks/>
              </p:cNvSpPr>
              <p:nvPr/>
            </p:nvSpPr>
            <p:spPr bwMode="auto">
              <a:xfrm>
                <a:off x="4479" y="1842"/>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17">
                <a:extLst>
                  <a:ext uri="{FF2B5EF4-FFF2-40B4-BE49-F238E27FC236}">
                    <a16:creationId xmlns:a16="http://schemas.microsoft.com/office/drawing/2014/main" id="{28F71D03-A8E1-4D0C-85F3-83DB869E1B5C}"/>
                  </a:ext>
                </a:extLst>
              </p:cNvPr>
              <p:cNvSpPr>
                <a:spLocks/>
              </p:cNvSpPr>
              <p:nvPr/>
            </p:nvSpPr>
            <p:spPr bwMode="auto">
              <a:xfrm>
                <a:off x="4479" y="1842"/>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Rectangle 218">
                <a:extLst>
                  <a:ext uri="{FF2B5EF4-FFF2-40B4-BE49-F238E27FC236}">
                    <a16:creationId xmlns:a16="http://schemas.microsoft.com/office/drawing/2014/main" id="{92E7C374-0925-4430-92D3-77BEBFD55143}"/>
                  </a:ext>
                </a:extLst>
              </p:cNvPr>
              <p:cNvSpPr>
                <a:spLocks noChangeArrowheads="1"/>
              </p:cNvSpPr>
              <p:nvPr/>
            </p:nvSpPr>
            <p:spPr bwMode="auto">
              <a:xfrm>
                <a:off x="4514" y="1842"/>
                <a:ext cx="12" cy="121"/>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219">
                <a:extLst>
                  <a:ext uri="{FF2B5EF4-FFF2-40B4-BE49-F238E27FC236}">
                    <a16:creationId xmlns:a16="http://schemas.microsoft.com/office/drawing/2014/main" id="{9CEB3887-EBDB-400A-80A2-6C88FBABF63E}"/>
                  </a:ext>
                </a:extLst>
              </p:cNvPr>
              <p:cNvSpPr>
                <a:spLocks/>
              </p:cNvSpPr>
              <p:nvPr/>
            </p:nvSpPr>
            <p:spPr bwMode="auto">
              <a:xfrm>
                <a:off x="4479" y="2015"/>
                <a:ext cx="35" cy="140"/>
              </a:xfrm>
              <a:custGeom>
                <a:avLst/>
                <a:gdLst>
                  <a:gd name="T0" fmla="*/ 35 w 35"/>
                  <a:gd name="T1" fmla="*/ 0 h 140"/>
                  <a:gd name="T2" fmla="*/ 0 w 35"/>
                  <a:gd name="T3" fmla="*/ 19 h 140"/>
                  <a:gd name="T4" fmla="*/ 0 w 35"/>
                  <a:gd name="T5" fmla="*/ 140 h 140"/>
                  <a:gd name="T6" fmla="*/ 35 w 35"/>
                  <a:gd name="T7" fmla="*/ 119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220">
                <a:extLst>
                  <a:ext uri="{FF2B5EF4-FFF2-40B4-BE49-F238E27FC236}">
                    <a16:creationId xmlns:a16="http://schemas.microsoft.com/office/drawing/2014/main" id="{53A9F87E-39CE-4791-A956-4B8F3869A070}"/>
                  </a:ext>
                </a:extLst>
              </p:cNvPr>
              <p:cNvSpPr>
                <a:spLocks/>
              </p:cNvSpPr>
              <p:nvPr/>
            </p:nvSpPr>
            <p:spPr bwMode="auto">
              <a:xfrm>
                <a:off x="4479" y="2015"/>
                <a:ext cx="35" cy="140"/>
              </a:xfrm>
              <a:custGeom>
                <a:avLst/>
                <a:gdLst>
                  <a:gd name="T0" fmla="*/ 35 w 35"/>
                  <a:gd name="T1" fmla="*/ 0 h 140"/>
                  <a:gd name="T2" fmla="*/ 0 w 35"/>
                  <a:gd name="T3" fmla="*/ 19 h 140"/>
                  <a:gd name="T4" fmla="*/ 0 w 35"/>
                  <a:gd name="T5" fmla="*/ 140 h 140"/>
                  <a:gd name="T6" fmla="*/ 35 w 35"/>
                  <a:gd name="T7" fmla="*/ 119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Rectangle 221">
                <a:extLst>
                  <a:ext uri="{FF2B5EF4-FFF2-40B4-BE49-F238E27FC236}">
                    <a16:creationId xmlns:a16="http://schemas.microsoft.com/office/drawing/2014/main" id="{72A108D9-5EBE-4C2B-87D2-91D49D38FEC0}"/>
                  </a:ext>
                </a:extLst>
              </p:cNvPr>
              <p:cNvSpPr>
                <a:spLocks noChangeArrowheads="1"/>
              </p:cNvSpPr>
              <p:nvPr/>
            </p:nvSpPr>
            <p:spPr bwMode="auto">
              <a:xfrm>
                <a:off x="4514" y="2015"/>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222">
                <a:extLst>
                  <a:ext uri="{FF2B5EF4-FFF2-40B4-BE49-F238E27FC236}">
                    <a16:creationId xmlns:a16="http://schemas.microsoft.com/office/drawing/2014/main" id="{737060D6-C8EA-4EF3-A7EB-C6DDD0D09E8B}"/>
                  </a:ext>
                </a:extLst>
              </p:cNvPr>
              <p:cNvSpPr>
                <a:spLocks/>
              </p:cNvSpPr>
              <p:nvPr/>
            </p:nvSpPr>
            <p:spPr bwMode="auto">
              <a:xfrm>
                <a:off x="4479" y="2196"/>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223">
                <a:extLst>
                  <a:ext uri="{FF2B5EF4-FFF2-40B4-BE49-F238E27FC236}">
                    <a16:creationId xmlns:a16="http://schemas.microsoft.com/office/drawing/2014/main" id="{451C00D4-3A12-4CE1-B258-30E7266B3091}"/>
                  </a:ext>
                </a:extLst>
              </p:cNvPr>
              <p:cNvSpPr>
                <a:spLocks/>
              </p:cNvSpPr>
              <p:nvPr/>
            </p:nvSpPr>
            <p:spPr bwMode="auto">
              <a:xfrm>
                <a:off x="4479" y="2196"/>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224">
                <a:extLst>
                  <a:ext uri="{FF2B5EF4-FFF2-40B4-BE49-F238E27FC236}">
                    <a16:creationId xmlns:a16="http://schemas.microsoft.com/office/drawing/2014/main" id="{3E5AECFE-0ACA-4BB5-9A6F-636CECC03C94}"/>
                  </a:ext>
                </a:extLst>
              </p:cNvPr>
              <p:cNvSpPr>
                <a:spLocks noChangeArrowheads="1"/>
              </p:cNvSpPr>
              <p:nvPr/>
            </p:nvSpPr>
            <p:spPr bwMode="auto">
              <a:xfrm>
                <a:off x="4514" y="2196"/>
                <a:ext cx="12" cy="121"/>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225">
                <a:extLst>
                  <a:ext uri="{FF2B5EF4-FFF2-40B4-BE49-F238E27FC236}">
                    <a16:creationId xmlns:a16="http://schemas.microsoft.com/office/drawing/2014/main" id="{EFA73BCA-30E3-4E66-B8EB-06FAD7B4273B}"/>
                  </a:ext>
                </a:extLst>
              </p:cNvPr>
              <p:cNvSpPr>
                <a:spLocks/>
              </p:cNvSpPr>
              <p:nvPr/>
            </p:nvSpPr>
            <p:spPr bwMode="auto">
              <a:xfrm>
                <a:off x="4479" y="2379"/>
                <a:ext cx="35" cy="137"/>
              </a:xfrm>
              <a:custGeom>
                <a:avLst/>
                <a:gdLst>
                  <a:gd name="T0" fmla="*/ 35 w 35"/>
                  <a:gd name="T1" fmla="*/ 0 h 137"/>
                  <a:gd name="T2" fmla="*/ 0 w 35"/>
                  <a:gd name="T3" fmla="*/ 19 h 137"/>
                  <a:gd name="T4" fmla="*/ 0 w 35"/>
                  <a:gd name="T5" fmla="*/ 137 h 137"/>
                  <a:gd name="T6" fmla="*/ 35 w 35"/>
                  <a:gd name="T7" fmla="*/ 118 h 137"/>
                  <a:gd name="T8" fmla="*/ 35 w 35"/>
                  <a:gd name="T9" fmla="*/ 0 h 137"/>
                </a:gdLst>
                <a:ahLst/>
                <a:cxnLst>
                  <a:cxn ang="0">
                    <a:pos x="T0" y="T1"/>
                  </a:cxn>
                  <a:cxn ang="0">
                    <a:pos x="T2" y="T3"/>
                  </a:cxn>
                  <a:cxn ang="0">
                    <a:pos x="T4" y="T5"/>
                  </a:cxn>
                  <a:cxn ang="0">
                    <a:pos x="T6" y="T7"/>
                  </a:cxn>
                  <a:cxn ang="0">
                    <a:pos x="T8" y="T9"/>
                  </a:cxn>
                </a:cxnLst>
                <a:rect l="0" t="0" r="r" b="b"/>
                <a:pathLst>
                  <a:path w="35" h="137">
                    <a:moveTo>
                      <a:pt x="35" y="0"/>
                    </a:moveTo>
                    <a:lnTo>
                      <a:pt x="0" y="19"/>
                    </a:lnTo>
                    <a:lnTo>
                      <a:pt x="0" y="137"/>
                    </a:lnTo>
                    <a:lnTo>
                      <a:pt x="35" y="118"/>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226">
                <a:extLst>
                  <a:ext uri="{FF2B5EF4-FFF2-40B4-BE49-F238E27FC236}">
                    <a16:creationId xmlns:a16="http://schemas.microsoft.com/office/drawing/2014/main" id="{904A0F7B-E811-40FF-BEF6-743BB5238F17}"/>
                  </a:ext>
                </a:extLst>
              </p:cNvPr>
              <p:cNvSpPr>
                <a:spLocks/>
              </p:cNvSpPr>
              <p:nvPr/>
            </p:nvSpPr>
            <p:spPr bwMode="auto">
              <a:xfrm>
                <a:off x="4479" y="2379"/>
                <a:ext cx="35" cy="137"/>
              </a:xfrm>
              <a:custGeom>
                <a:avLst/>
                <a:gdLst>
                  <a:gd name="T0" fmla="*/ 35 w 35"/>
                  <a:gd name="T1" fmla="*/ 0 h 137"/>
                  <a:gd name="T2" fmla="*/ 0 w 35"/>
                  <a:gd name="T3" fmla="*/ 19 h 137"/>
                  <a:gd name="T4" fmla="*/ 0 w 35"/>
                  <a:gd name="T5" fmla="*/ 137 h 137"/>
                  <a:gd name="T6" fmla="*/ 35 w 35"/>
                  <a:gd name="T7" fmla="*/ 118 h 137"/>
                  <a:gd name="T8" fmla="*/ 35 w 35"/>
                  <a:gd name="T9" fmla="*/ 0 h 137"/>
                </a:gdLst>
                <a:ahLst/>
                <a:cxnLst>
                  <a:cxn ang="0">
                    <a:pos x="T0" y="T1"/>
                  </a:cxn>
                  <a:cxn ang="0">
                    <a:pos x="T2" y="T3"/>
                  </a:cxn>
                  <a:cxn ang="0">
                    <a:pos x="T4" y="T5"/>
                  </a:cxn>
                  <a:cxn ang="0">
                    <a:pos x="T6" y="T7"/>
                  </a:cxn>
                  <a:cxn ang="0">
                    <a:pos x="T8" y="T9"/>
                  </a:cxn>
                </a:cxnLst>
                <a:rect l="0" t="0" r="r" b="b"/>
                <a:pathLst>
                  <a:path w="35" h="137">
                    <a:moveTo>
                      <a:pt x="35" y="0"/>
                    </a:moveTo>
                    <a:lnTo>
                      <a:pt x="0" y="19"/>
                    </a:lnTo>
                    <a:lnTo>
                      <a:pt x="0" y="137"/>
                    </a:lnTo>
                    <a:lnTo>
                      <a:pt x="35" y="11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227">
                <a:extLst>
                  <a:ext uri="{FF2B5EF4-FFF2-40B4-BE49-F238E27FC236}">
                    <a16:creationId xmlns:a16="http://schemas.microsoft.com/office/drawing/2014/main" id="{B086AA63-12D8-4150-B915-56BA54D925B5}"/>
                  </a:ext>
                </a:extLst>
              </p:cNvPr>
              <p:cNvSpPr>
                <a:spLocks noChangeArrowheads="1"/>
              </p:cNvSpPr>
              <p:nvPr/>
            </p:nvSpPr>
            <p:spPr bwMode="auto">
              <a:xfrm>
                <a:off x="4514" y="2379"/>
                <a:ext cx="12" cy="118"/>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228">
                <a:extLst>
                  <a:ext uri="{FF2B5EF4-FFF2-40B4-BE49-F238E27FC236}">
                    <a16:creationId xmlns:a16="http://schemas.microsoft.com/office/drawing/2014/main" id="{24FB4AB8-9C60-4750-B4E2-30C43993840B}"/>
                  </a:ext>
                </a:extLst>
              </p:cNvPr>
              <p:cNvSpPr>
                <a:spLocks/>
              </p:cNvSpPr>
              <p:nvPr/>
            </p:nvSpPr>
            <p:spPr bwMode="auto">
              <a:xfrm>
                <a:off x="4574" y="1789"/>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229">
                <a:extLst>
                  <a:ext uri="{FF2B5EF4-FFF2-40B4-BE49-F238E27FC236}">
                    <a16:creationId xmlns:a16="http://schemas.microsoft.com/office/drawing/2014/main" id="{5AC4B7C9-F958-4E07-9CC5-2D163A08BA6D}"/>
                  </a:ext>
                </a:extLst>
              </p:cNvPr>
              <p:cNvSpPr>
                <a:spLocks/>
              </p:cNvSpPr>
              <p:nvPr/>
            </p:nvSpPr>
            <p:spPr bwMode="auto">
              <a:xfrm>
                <a:off x="4574" y="1789"/>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230">
                <a:extLst>
                  <a:ext uri="{FF2B5EF4-FFF2-40B4-BE49-F238E27FC236}">
                    <a16:creationId xmlns:a16="http://schemas.microsoft.com/office/drawing/2014/main" id="{650B2824-F2A7-4564-A711-EEE988CD81C3}"/>
                  </a:ext>
                </a:extLst>
              </p:cNvPr>
              <p:cNvSpPr>
                <a:spLocks noChangeArrowheads="1"/>
              </p:cNvSpPr>
              <p:nvPr/>
            </p:nvSpPr>
            <p:spPr bwMode="auto">
              <a:xfrm>
                <a:off x="4609" y="1789"/>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31">
                <a:extLst>
                  <a:ext uri="{FF2B5EF4-FFF2-40B4-BE49-F238E27FC236}">
                    <a16:creationId xmlns:a16="http://schemas.microsoft.com/office/drawing/2014/main" id="{4BD60171-206E-496D-99F5-F08357C420E6}"/>
                  </a:ext>
                </a:extLst>
              </p:cNvPr>
              <p:cNvSpPr>
                <a:spLocks/>
              </p:cNvSpPr>
              <p:nvPr/>
            </p:nvSpPr>
            <p:spPr bwMode="auto">
              <a:xfrm>
                <a:off x="4574" y="1963"/>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32">
                <a:extLst>
                  <a:ext uri="{FF2B5EF4-FFF2-40B4-BE49-F238E27FC236}">
                    <a16:creationId xmlns:a16="http://schemas.microsoft.com/office/drawing/2014/main" id="{84202192-E457-4578-AE35-B71CA172AB8E}"/>
                  </a:ext>
                </a:extLst>
              </p:cNvPr>
              <p:cNvSpPr>
                <a:spLocks/>
              </p:cNvSpPr>
              <p:nvPr/>
            </p:nvSpPr>
            <p:spPr bwMode="auto">
              <a:xfrm>
                <a:off x="4574" y="1963"/>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233">
                <a:extLst>
                  <a:ext uri="{FF2B5EF4-FFF2-40B4-BE49-F238E27FC236}">
                    <a16:creationId xmlns:a16="http://schemas.microsoft.com/office/drawing/2014/main" id="{46612212-2877-47B7-87E7-B74748AD3F78}"/>
                  </a:ext>
                </a:extLst>
              </p:cNvPr>
              <p:cNvSpPr>
                <a:spLocks noChangeArrowheads="1"/>
              </p:cNvSpPr>
              <p:nvPr/>
            </p:nvSpPr>
            <p:spPr bwMode="auto">
              <a:xfrm>
                <a:off x="4609" y="1963"/>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34">
                <a:extLst>
                  <a:ext uri="{FF2B5EF4-FFF2-40B4-BE49-F238E27FC236}">
                    <a16:creationId xmlns:a16="http://schemas.microsoft.com/office/drawing/2014/main" id="{56111831-EB60-46F3-AC32-7CAF44C279D6}"/>
                  </a:ext>
                </a:extLst>
              </p:cNvPr>
              <p:cNvSpPr>
                <a:spLocks/>
              </p:cNvSpPr>
              <p:nvPr/>
            </p:nvSpPr>
            <p:spPr bwMode="auto">
              <a:xfrm>
                <a:off x="4574" y="2143"/>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35">
                <a:extLst>
                  <a:ext uri="{FF2B5EF4-FFF2-40B4-BE49-F238E27FC236}">
                    <a16:creationId xmlns:a16="http://schemas.microsoft.com/office/drawing/2014/main" id="{8F1DFBE6-EB94-4BDF-829C-4A51BBE240C8}"/>
                  </a:ext>
                </a:extLst>
              </p:cNvPr>
              <p:cNvSpPr>
                <a:spLocks/>
              </p:cNvSpPr>
              <p:nvPr/>
            </p:nvSpPr>
            <p:spPr bwMode="auto">
              <a:xfrm>
                <a:off x="4574" y="2143"/>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236">
                <a:extLst>
                  <a:ext uri="{FF2B5EF4-FFF2-40B4-BE49-F238E27FC236}">
                    <a16:creationId xmlns:a16="http://schemas.microsoft.com/office/drawing/2014/main" id="{7B7FE7F8-551E-4F62-A546-A992DB70981E}"/>
                  </a:ext>
                </a:extLst>
              </p:cNvPr>
              <p:cNvSpPr>
                <a:spLocks noChangeArrowheads="1"/>
              </p:cNvSpPr>
              <p:nvPr/>
            </p:nvSpPr>
            <p:spPr bwMode="auto">
              <a:xfrm>
                <a:off x="4609" y="2143"/>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37">
                <a:extLst>
                  <a:ext uri="{FF2B5EF4-FFF2-40B4-BE49-F238E27FC236}">
                    <a16:creationId xmlns:a16="http://schemas.microsoft.com/office/drawing/2014/main" id="{6827DB96-6FDB-4B2D-880D-FCC448746B63}"/>
                  </a:ext>
                </a:extLst>
              </p:cNvPr>
              <p:cNvSpPr>
                <a:spLocks/>
              </p:cNvSpPr>
              <p:nvPr/>
            </p:nvSpPr>
            <p:spPr bwMode="auto">
              <a:xfrm>
                <a:off x="4574" y="2324"/>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238">
                <a:extLst>
                  <a:ext uri="{FF2B5EF4-FFF2-40B4-BE49-F238E27FC236}">
                    <a16:creationId xmlns:a16="http://schemas.microsoft.com/office/drawing/2014/main" id="{6A78FE66-05B5-4102-93B0-53005F30222E}"/>
                  </a:ext>
                </a:extLst>
              </p:cNvPr>
              <p:cNvSpPr>
                <a:spLocks/>
              </p:cNvSpPr>
              <p:nvPr/>
            </p:nvSpPr>
            <p:spPr bwMode="auto">
              <a:xfrm>
                <a:off x="4574" y="2324"/>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239">
                <a:extLst>
                  <a:ext uri="{FF2B5EF4-FFF2-40B4-BE49-F238E27FC236}">
                    <a16:creationId xmlns:a16="http://schemas.microsoft.com/office/drawing/2014/main" id="{EAD0186B-2894-4AB2-A9C3-CFBB05F75EA8}"/>
                  </a:ext>
                </a:extLst>
              </p:cNvPr>
              <p:cNvSpPr>
                <a:spLocks noChangeArrowheads="1"/>
              </p:cNvSpPr>
              <p:nvPr/>
            </p:nvSpPr>
            <p:spPr bwMode="auto">
              <a:xfrm>
                <a:off x="4609" y="2324"/>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40">
                <a:extLst>
                  <a:ext uri="{FF2B5EF4-FFF2-40B4-BE49-F238E27FC236}">
                    <a16:creationId xmlns:a16="http://schemas.microsoft.com/office/drawing/2014/main" id="{2A994AF3-4DF1-4713-AB95-8FB882F128A0}"/>
                  </a:ext>
                </a:extLst>
              </p:cNvPr>
              <p:cNvSpPr>
                <a:spLocks/>
              </p:cNvSpPr>
              <p:nvPr/>
            </p:nvSpPr>
            <p:spPr bwMode="auto">
              <a:xfrm>
                <a:off x="4479" y="2554"/>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41">
                <a:extLst>
                  <a:ext uri="{FF2B5EF4-FFF2-40B4-BE49-F238E27FC236}">
                    <a16:creationId xmlns:a16="http://schemas.microsoft.com/office/drawing/2014/main" id="{8A768BF7-4953-43AC-96BE-D7477675CCC5}"/>
                  </a:ext>
                </a:extLst>
              </p:cNvPr>
              <p:cNvSpPr>
                <a:spLocks/>
              </p:cNvSpPr>
              <p:nvPr/>
            </p:nvSpPr>
            <p:spPr bwMode="auto">
              <a:xfrm>
                <a:off x="4479" y="2554"/>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242">
                <a:extLst>
                  <a:ext uri="{FF2B5EF4-FFF2-40B4-BE49-F238E27FC236}">
                    <a16:creationId xmlns:a16="http://schemas.microsoft.com/office/drawing/2014/main" id="{F8D581D4-7676-49C7-8AE6-F85ECFD64319}"/>
                  </a:ext>
                </a:extLst>
              </p:cNvPr>
              <p:cNvSpPr>
                <a:spLocks noChangeArrowheads="1"/>
              </p:cNvSpPr>
              <p:nvPr/>
            </p:nvSpPr>
            <p:spPr bwMode="auto">
              <a:xfrm>
                <a:off x="4514" y="2554"/>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43">
                <a:extLst>
                  <a:ext uri="{FF2B5EF4-FFF2-40B4-BE49-F238E27FC236}">
                    <a16:creationId xmlns:a16="http://schemas.microsoft.com/office/drawing/2014/main" id="{CD9E2CFE-1D59-432A-853D-3F2F42190E0E}"/>
                  </a:ext>
                </a:extLst>
              </p:cNvPr>
              <p:cNvSpPr>
                <a:spLocks/>
              </p:cNvSpPr>
              <p:nvPr/>
            </p:nvSpPr>
            <p:spPr bwMode="auto">
              <a:xfrm>
                <a:off x="4574" y="2502"/>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44">
                <a:extLst>
                  <a:ext uri="{FF2B5EF4-FFF2-40B4-BE49-F238E27FC236}">
                    <a16:creationId xmlns:a16="http://schemas.microsoft.com/office/drawing/2014/main" id="{79C87B6E-3921-49DD-899F-E73ED721FD92}"/>
                  </a:ext>
                </a:extLst>
              </p:cNvPr>
              <p:cNvSpPr>
                <a:spLocks/>
              </p:cNvSpPr>
              <p:nvPr/>
            </p:nvSpPr>
            <p:spPr bwMode="auto">
              <a:xfrm>
                <a:off x="4574" y="2502"/>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245">
                <a:extLst>
                  <a:ext uri="{FF2B5EF4-FFF2-40B4-BE49-F238E27FC236}">
                    <a16:creationId xmlns:a16="http://schemas.microsoft.com/office/drawing/2014/main" id="{93969ADC-A942-4C5C-AC0A-DCB1CDFBB921}"/>
                  </a:ext>
                </a:extLst>
              </p:cNvPr>
              <p:cNvSpPr>
                <a:spLocks noChangeArrowheads="1"/>
              </p:cNvSpPr>
              <p:nvPr/>
            </p:nvSpPr>
            <p:spPr bwMode="auto">
              <a:xfrm>
                <a:off x="4609" y="2502"/>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46">
                <a:extLst>
                  <a:ext uri="{FF2B5EF4-FFF2-40B4-BE49-F238E27FC236}">
                    <a16:creationId xmlns:a16="http://schemas.microsoft.com/office/drawing/2014/main" id="{880C9523-AEC7-4758-BDA0-46F5EBD79EB3}"/>
                  </a:ext>
                </a:extLst>
              </p:cNvPr>
              <p:cNvSpPr>
                <a:spLocks/>
              </p:cNvSpPr>
              <p:nvPr/>
            </p:nvSpPr>
            <p:spPr bwMode="auto">
              <a:xfrm>
                <a:off x="4479" y="2723"/>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47">
                <a:extLst>
                  <a:ext uri="{FF2B5EF4-FFF2-40B4-BE49-F238E27FC236}">
                    <a16:creationId xmlns:a16="http://schemas.microsoft.com/office/drawing/2014/main" id="{5CF21203-648B-45B8-B71D-B76B57B3DEDA}"/>
                  </a:ext>
                </a:extLst>
              </p:cNvPr>
              <p:cNvSpPr>
                <a:spLocks/>
              </p:cNvSpPr>
              <p:nvPr/>
            </p:nvSpPr>
            <p:spPr bwMode="auto">
              <a:xfrm>
                <a:off x="4479" y="2723"/>
                <a:ext cx="35" cy="140"/>
              </a:xfrm>
              <a:custGeom>
                <a:avLst/>
                <a:gdLst>
                  <a:gd name="T0" fmla="*/ 35 w 35"/>
                  <a:gd name="T1" fmla="*/ 0 h 140"/>
                  <a:gd name="T2" fmla="*/ 0 w 35"/>
                  <a:gd name="T3" fmla="*/ 19 h 140"/>
                  <a:gd name="T4" fmla="*/ 0 w 35"/>
                  <a:gd name="T5" fmla="*/ 140 h 140"/>
                  <a:gd name="T6" fmla="*/ 35 w 35"/>
                  <a:gd name="T7" fmla="*/ 121 h 140"/>
                  <a:gd name="T8" fmla="*/ 35 w 35"/>
                  <a:gd name="T9" fmla="*/ 0 h 140"/>
                </a:gdLst>
                <a:ahLst/>
                <a:cxnLst>
                  <a:cxn ang="0">
                    <a:pos x="T0" y="T1"/>
                  </a:cxn>
                  <a:cxn ang="0">
                    <a:pos x="T2" y="T3"/>
                  </a:cxn>
                  <a:cxn ang="0">
                    <a:pos x="T4" y="T5"/>
                  </a:cxn>
                  <a:cxn ang="0">
                    <a:pos x="T6" y="T7"/>
                  </a:cxn>
                  <a:cxn ang="0">
                    <a:pos x="T8" y="T9"/>
                  </a:cxn>
                </a:cxnLst>
                <a:rect l="0" t="0" r="r" b="b"/>
                <a:pathLst>
                  <a:path w="35" h="140">
                    <a:moveTo>
                      <a:pt x="35" y="0"/>
                    </a:moveTo>
                    <a:lnTo>
                      <a:pt x="0" y="19"/>
                    </a:lnTo>
                    <a:lnTo>
                      <a:pt x="0" y="140"/>
                    </a:lnTo>
                    <a:lnTo>
                      <a:pt x="35" y="121"/>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48">
                <a:extLst>
                  <a:ext uri="{FF2B5EF4-FFF2-40B4-BE49-F238E27FC236}">
                    <a16:creationId xmlns:a16="http://schemas.microsoft.com/office/drawing/2014/main" id="{49E8849A-1820-4874-97E3-97D514333B57}"/>
                  </a:ext>
                </a:extLst>
              </p:cNvPr>
              <p:cNvSpPr>
                <a:spLocks/>
              </p:cNvSpPr>
              <p:nvPr/>
            </p:nvSpPr>
            <p:spPr bwMode="auto">
              <a:xfrm>
                <a:off x="4514" y="2723"/>
                <a:ext cx="12" cy="121"/>
              </a:xfrm>
              <a:custGeom>
                <a:avLst/>
                <a:gdLst>
                  <a:gd name="T0" fmla="*/ 0 w 12"/>
                  <a:gd name="T1" fmla="*/ 121 h 121"/>
                  <a:gd name="T2" fmla="*/ 12 w 12"/>
                  <a:gd name="T3" fmla="*/ 119 h 121"/>
                  <a:gd name="T4" fmla="*/ 12 w 12"/>
                  <a:gd name="T5" fmla="*/ 0 h 121"/>
                  <a:gd name="T6" fmla="*/ 0 w 12"/>
                  <a:gd name="T7" fmla="*/ 0 h 121"/>
                  <a:gd name="T8" fmla="*/ 0 w 12"/>
                  <a:gd name="T9" fmla="*/ 121 h 121"/>
                </a:gdLst>
                <a:ahLst/>
                <a:cxnLst>
                  <a:cxn ang="0">
                    <a:pos x="T0" y="T1"/>
                  </a:cxn>
                  <a:cxn ang="0">
                    <a:pos x="T2" y="T3"/>
                  </a:cxn>
                  <a:cxn ang="0">
                    <a:pos x="T4" y="T5"/>
                  </a:cxn>
                  <a:cxn ang="0">
                    <a:pos x="T6" y="T7"/>
                  </a:cxn>
                  <a:cxn ang="0">
                    <a:pos x="T8" y="T9"/>
                  </a:cxn>
                </a:cxnLst>
                <a:rect l="0" t="0" r="r" b="b"/>
                <a:pathLst>
                  <a:path w="12" h="121">
                    <a:moveTo>
                      <a:pt x="0" y="121"/>
                    </a:moveTo>
                    <a:lnTo>
                      <a:pt x="12" y="119"/>
                    </a:lnTo>
                    <a:lnTo>
                      <a:pt x="12" y="0"/>
                    </a:lnTo>
                    <a:lnTo>
                      <a:pt x="0" y="0"/>
                    </a:lnTo>
                    <a:lnTo>
                      <a:pt x="0" y="121"/>
                    </a:lnTo>
                    <a:close/>
                  </a:path>
                </a:pathLst>
              </a:custGeom>
              <a:solidFill>
                <a:srgbClr val="21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49">
                <a:extLst>
                  <a:ext uri="{FF2B5EF4-FFF2-40B4-BE49-F238E27FC236}">
                    <a16:creationId xmlns:a16="http://schemas.microsoft.com/office/drawing/2014/main" id="{FC123E00-AB5E-4C5B-B134-5D9196065DC8}"/>
                  </a:ext>
                </a:extLst>
              </p:cNvPr>
              <p:cNvSpPr>
                <a:spLocks/>
              </p:cNvSpPr>
              <p:nvPr/>
            </p:nvSpPr>
            <p:spPr bwMode="auto">
              <a:xfrm>
                <a:off x="4574" y="2671"/>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close/>
                  </a:path>
                </a:pathLst>
              </a:custGeom>
              <a:solidFill>
                <a:srgbClr val="607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50">
                <a:extLst>
                  <a:ext uri="{FF2B5EF4-FFF2-40B4-BE49-F238E27FC236}">
                    <a16:creationId xmlns:a16="http://schemas.microsoft.com/office/drawing/2014/main" id="{73B3BCFA-581C-4B4B-9514-0DA2743EABBB}"/>
                  </a:ext>
                </a:extLst>
              </p:cNvPr>
              <p:cNvSpPr>
                <a:spLocks/>
              </p:cNvSpPr>
              <p:nvPr/>
            </p:nvSpPr>
            <p:spPr bwMode="auto">
              <a:xfrm>
                <a:off x="4574" y="2671"/>
                <a:ext cx="35" cy="138"/>
              </a:xfrm>
              <a:custGeom>
                <a:avLst/>
                <a:gdLst>
                  <a:gd name="T0" fmla="*/ 35 w 35"/>
                  <a:gd name="T1" fmla="*/ 0 h 138"/>
                  <a:gd name="T2" fmla="*/ 0 w 35"/>
                  <a:gd name="T3" fmla="*/ 19 h 138"/>
                  <a:gd name="T4" fmla="*/ 0 w 35"/>
                  <a:gd name="T5" fmla="*/ 138 h 138"/>
                  <a:gd name="T6" fmla="*/ 35 w 35"/>
                  <a:gd name="T7" fmla="*/ 119 h 138"/>
                  <a:gd name="T8" fmla="*/ 35 w 35"/>
                  <a:gd name="T9" fmla="*/ 0 h 138"/>
                </a:gdLst>
                <a:ahLst/>
                <a:cxnLst>
                  <a:cxn ang="0">
                    <a:pos x="T0" y="T1"/>
                  </a:cxn>
                  <a:cxn ang="0">
                    <a:pos x="T2" y="T3"/>
                  </a:cxn>
                  <a:cxn ang="0">
                    <a:pos x="T4" y="T5"/>
                  </a:cxn>
                  <a:cxn ang="0">
                    <a:pos x="T6" y="T7"/>
                  </a:cxn>
                  <a:cxn ang="0">
                    <a:pos x="T8" y="T9"/>
                  </a:cxn>
                </a:cxnLst>
                <a:rect l="0" t="0" r="r" b="b"/>
                <a:pathLst>
                  <a:path w="35" h="138">
                    <a:moveTo>
                      <a:pt x="35" y="0"/>
                    </a:moveTo>
                    <a:lnTo>
                      <a:pt x="0" y="19"/>
                    </a:lnTo>
                    <a:lnTo>
                      <a:pt x="0" y="138"/>
                    </a:lnTo>
                    <a:lnTo>
                      <a:pt x="35" y="119"/>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251">
                <a:extLst>
                  <a:ext uri="{FF2B5EF4-FFF2-40B4-BE49-F238E27FC236}">
                    <a16:creationId xmlns:a16="http://schemas.microsoft.com/office/drawing/2014/main" id="{4FDB9AF2-49B1-47D3-BF0F-4D22E40D3A49}"/>
                  </a:ext>
                </a:extLst>
              </p:cNvPr>
              <p:cNvSpPr>
                <a:spLocks noChangeArrowheads="1"/>
              </p:cNvSpPr>
              <p:nvPr/>
            </p:nvSpPr>
            <p:spPr bwMode="auto">
              <a:xfrm>
                <a:off x="4609" y="2671"/>
                <a:ext cx="12" cy="119"/>
              </a:xfrm>
              <a:prstGeom prst="rect">
                <a:avLst/>
              </a:prstGeom>
              <a:solidFill>
                <a:srgbClr val="212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252">
                <a:extLst>
                  <a:ext uri="{FF2B5EF4-FFF2-40B4-BE49-F238E27FC236}">
                    <a16:creationId xmlns:a16="http://schemas.microsoft.com/office/drawing/2014/main" id="{174C721A-4216-4F5B-97A3-8B8C4C0A6412}"/>
                  </a:ext>
                </a:extLst>
              </p:cNvPr>
              <p:cNvSpPr>
                <a:spLocks/>
              </p:cNvSpPr>
              <p:nvPr/>
            </p:nvSpPr>
            <p:spPr bwMode="auto">
              <a:xfrm>
                <a:off x="4301" y="1115"/>
                <a:ext cx="247" cy="442"/>
              </a:xfrm>
              <a:custGeom>
                <a:avLst/>
                <a:gdLst>
                  <a:gd name="T0" fmla="*/ 87 w 104"/>
                  <a:gd name="T1" fmla="*/ 0 h 186"/>
                  <a:gd name="T2" fmla="*/ 16 w 104"/>
                  <a:gd name="T3" fmla="*/ 0 h 186"/>
                  <a:gd name="T4" fmla="*/ 0 w 104"/>
                  <a:gd name="T5" fmla="*/ 16 h 186"/>
                  <a:gd name="T6" fmla="*/ 0 w 104"/>
                  <a:gd name="T7" fmla="*/ 87 h 186"/>
                  <a:gd name="T8" fmla="*/ 16 w 104"/>
                  <a:gd name="T9" fmla="*/ 104 h 186"/>
                  <a:gd name="T10" fmla="*/ 46 w 104"/>
                  <a:gd name="T11" fmla="*/ 104 h 186"/>
                  <a:gd name="T12" fmla="*/ 50 w 104"/>
                  <a:gd name="T13" fmla="*/ 110 h 186"/>
                  <a:gd name="T14" fmla="*/ 50 w 104"/>
                  <a:gd name="T15" fmla="*/ 184 h 186"/>
                  <a:gd name="T16" fmla="*/ 52 w 104"/>
                  <a:gd name="T17" fmla="*/ 186 h 186"/>
                  <a:gd name="T18" fmla="*/ 54 w 104"/>
                  <a:gd name="T19" fmla="*/ 184 h 186"/>
                  <a:gd name="T20" fmla="*/ 54 w 104"/>
                  <a:gd name="T21" fmla="*/ 110 h 186"/>
                  <a:gd name="T22" fmla="*/ 58 w 104"/>
                  <a:gd name="T23" fmla="*/ 104 h 186"/>
                  <a:gd name="T24" fmla="*/ 87 w 104"/>
                  <a:gd name="T25" fmla="*/ 104 h 186"/>
                  <a:gd name="T26" fmla="*/ 104 w 104"/>
                  <a:gd name="T27" fmla="*/ 87 h 186"/>
                  <a:gd name="T28" fmla="*/ 104 w 104"/>
                  <a:gd name="T29" fmla="*/ 16 h 186"/>
                  <a:gd name="T30" fmla="*/ 87 w 104"/>
                  <a:gd name="T3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86">
                    <a:moveTo>
                      <a:pt x="87" y="0"/>
                    </a:moveTo>
                    <a:cubicBezTo>
                      <a:pt x="16" y="0"/>
                      <a:pt x="16" y="0"/>
                      <a:pt x="16" y="0"/>
                    </a:cubicBezTo>
                    <a:cubicBezTo>
                      <a:pt x="7" y="0"/>
                      <a:pt x="0" y="7"/>
                      <a:pt x="0" y="16"/>
                    </a:cubicBezTo>
                    <a:cubicBezTo>
                      <a:pt x="0" y="87"/>
                      <a:pt x="0" y="87"/>
                      <a:pt x="0" y="87"/>
                    </a:cubicBezTo>
                    <a:cubicBezTo>
                      <a:pt x="0" y="97"/>
                      <a:pt x="7" y="104"/>
                      <a:pt x="16" y="104"/>
                    </a:cubicBezTo>
                    <a:cubicBezTo>
                      <a:pt x="46" y="104"/>
                      <a:pt x="46" y="104"/>
                      <a:pt x="46" y="104"/>
                    </a:cubicBezTo>
                    <a:cubicBezTo>
                      <a:pt x="50" y="110"/>
                      <a:pt x="50" y="110"/>
                      <a:pt x="50" y="110"/>
                    </a:cubicBezTo>
                    <a:cubicBezTo>
                      <a:pt x="50" y="184"/>
                      <a:pt x="50" y="184"/>
                      <a:pt x="50" y="184"/>
                    </a:cubicBezTo>
                    <a:cubicBezTo>
                      <a:pt x="50" y="185"/>
                      <a:pt x="51" y="186"/>
                      <a:pt x="52" y="186"/>
                    </a:cubicBezTo>
                    <a:cubicBezTo>
                      <a:pt x="53" y="186"/>
                      <a:pt x="54" y="185"/>
                      <a:pt x="54" y="184"/>
                    </a:cubicBezTo>
                    <a:cubicBezTo>
                      <a:pt x="54" y="110"/>
                      <a:pt x="54" y="110"/>
                      <a:pt x="54" y="110"/>
                    </a:cubicBezTo>
                    <a:cubicBezTo>
                      <a:pt x="58" y="104"/>
                      <a:pt x="58" y="104"/>
                      <a:pt x="58" y="104"/>
                    </a:cubicBezTo>
                    <a:cubicBezTo>
                      <a:pt x="87" y="104"/>
                      <a:pt x="87" y="104"/>
                      <a:pt x="87" y="104"/>
                    </a:cubicBezTo>
                    <a:cubicBezTo>
                      <a:pt x="96" y="104"/>
                      <a:pt x="104" y="97"/>
                      <a:pt x="104" y="87"/>
                    </a:cubicBezTo>
                    <a:cubicBezTo>
                      <a:pt x="104" y="16"/>
                      <a:pt x="104" y="16"/>
                      <a:pt x="104" y="16"/>
                    </a:cubicBezTo>
                    <a:cubicBezTo>
                      <a:pt x="104" y="7"/>
                      <a:pt x="96" y="0"/>
                      <a:pt x="87"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253">
                <a:extLst>
                  <a:ext uri="{FF2B5EF4-FFF2-40B4-BE49-F238E27FC236}">
                    <a16:creationId xmlns:a16="http://schemas.microsoft.com/office/drawing/2014/main" id="{F49B727F-44A2-4A2F-AE66-4214718861FB}"/>
                  </a:ext>
                </a:extLst>
              </p:cNvPr>
              <p:cNvSpPr>
                <a:spLocks noEditPoints="1"/>
              </p:cNvSpPr>
              <p:nvPr/>
            </p:nvSpPr>
            <p:spPr bwMode="auto">
              <a:xfrm>
                <a:off x="4372" y="1146"/>
                <a:ext cx="102" cy="164"/>
              </a:xfrm>
              <a:custGeom>
                <a:avLst/>
                <a:gdLst>
                  <a:gd name="T0" fmla="*/ 26 w 43"/>
                  <a:gd name="T1" fmla="*/ 61 h 69"/>
                  <a:gd name="T2" fmla="*/ 26 w 43"/>
                  <a:gd name="T3" fmla="*/ 69 h 69"/>
                  <a:gd name="T4" fmla="*/ 19 w 43"/>
                  <a:gd name="T5" fmla="*/ 69 h 69"/>
                  <a:gd name="T6" fmla="*/ 19 w 43"/>
                  <a:gd name="T7" fmla="*/ 61 h 69"/>
                  <a:gd name="T8" fmla="*/ 0 w 43"/>
                  <a:gd name="T9" fmla="*/ 55 h 69"/>
                  <a:gd name="T10" fmla="*/ 4 w 43"/>
                  <a:gd name="T11" fmla="*/ 46 h 69"/>
                  <a:gd name="T12" fmla="*/ 19 w 43"/>
                  <a:gd name="T13" fmla="*/ 52 h 69"/>
                  <a:gd name="T14" fmla="*/ 19 w 43"/>
                  <a:gd name="T15" fmla="*/ 39 h 69"/>
                  <a:gd name="T16" fmla="*/ 1 w 43"/>
                  <a:gd name="T17" fmla="*/ 24 h 69"/>
                  <a:gd name="T18" fmla="*/ 19 w 43"/>
                  <a:gd name="T19" fmla="*/ 8 h 69"/>
                  <a:gd name="T20" fmla="*/ 19 w 43"/>
                  <a:gd name="T21" fmla="*/ 0 h 69"/>
                  <a:gd name="T22" fmla="*/ 26 w 43"/>
                  <a:gd name="T23" fmla="*/ 0 h 69"/>
                  <a:gd name="T24" fmla="*/ 26 w 43"/>
                  <a:gd name="T25" fmla="*/ 8 h 69"/>
                  <a:gd name="T26" fmla="*/ 41 w 43"/>
                  <a:gd name="T27" fmla="*/ 12 h 69"/>
                  <a:gd name="T28" fmla="*/ 37 w 43"/>
                  <a:gd name="T29" fmla="*/ 21 h 69"/>
                  <a:gd name="T30" fmla="*/ 26 w 43"/>
                  <a:gd name="T31" fmla="*/ 18 h 69"/>
                  <a:gd name="T32" fmla="*/ 26 w 43"/>
                  <a:gd name="T33" fmla="*/ 30 h 69"/>
                  <a:gd name="T34" fmla="*/ 43 w 43"/>
                  <a:gd name="T35" fmla="*/ 45 h 69"/>
                  <a:gd name="T36" fmla="*/ 26 w 43"/>
                  <a:gd name="T37" fmla="*/ 61 h 69"/>
                  <a:gd name="T38" fmla="*/ 19 w 43"/>
                  <a:gd name="T39" fmla="*/ 28 h 69"/>
                  <a:gd name="T40" fmla="*/ 19 w 43"/>
                  <a:gd name="T41" fmla="*/ 18 h 69"/>
                  <a:gd name="T42" fmla="*/ 13 w 43"/>
                  <a:gd name="T43" fmla="*/ 23 h 69"/>
                  <a:gd name="T44" fmla="*/ 19 w 43"/>
                  <a:gd name="T45" fmla="*/ 28 h 69"/>
                  <a:gd name="T46" fmla="*/ 31 w 43"/>
                  <a:gd name="T47" fmla="*/ 46 h 69"/>
                  <a:gd name="T48" fmla="*/ 26 w 43"/>
                  <a:gd name="T49" fmla="*/ 41 h 69"/>
                  <a:gd name="T50" fmla="*/ 26 w 43"/>
                  <a:gd name="T51" fmla="*/ 51 h 69"/>
                  <a:gd name="T52" fmla="*/ 31 w 43"/>
                  <a:gd name="T53"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69">
                    <a:moveTo>
                      <a:pt x="26" y="61"/>
                    </a:moveTo>
                    <a:cubicBezTo>
                      <a:pt x="26" y="69"/>
                      <a:pt x="26" y="69"/>
                      <a:pt x="26" y="69"/>
                    </a:cubicBezTo>
                    <a:cubicBezTo>
                      <a:pt x="19" y="69"/>
                      <a:pt x="19" y="69"/>
                      <a:pt x="19" y="69"/>
                    </a:cubicBezTo>
                    <a:cubicBezTo>
                      <a:pt x="19" y="61"/>
                      <a:pt x="19" y="61"/>
                      <a:pt x="19" y="61"/>
                    </a:cubicBezTo>
                    <a:cubicBezTo>
                      <a:pt x="11" y="61"/>
                      <a:pt x="4" y="59"/>
                      <a:pt x="0" y="55"/>
                    </a:cubicBezTo>
                    <a:cubicBezTo>
                      <a:pt x="4" y="46"/>
                      <a:pt x="4" y="46"/>
                      <a:pt x="4" y="46"/>
                    </a:cubicBezTo>
                    <a:cubicBezTo>
                      <a:pt x="8" y="49"/>
                      <a:pt x="13" y="51"/>
                      <a:pt x="19" y="52"/>
                    </a:cubicBezTo>
                    <a:cubicBezTo>
                      <a:pt x="19" y="39"/>
                      <a:pt x="19" y="39"/>
                      <a:pt x="19" y="39"/>
                    </a:cubicBezTo>
                    <a:cubicBezTo>
                      <a:pt x="10" y="37"/>
                      <a:pt x="1" y="35"/>
                      <a:pt x="1" y="24"/>
                    </a:cubicBezTo>
                    <a:cubicBezTo>
                      <a:pt x="1" y="16"/>
                      <a:pt x="7" y="9"/>
                      <a:pt x="19" y="8"/>
                    </a:cubicBezTo>
                    <a:cubicBezTo>
                      <a:pt x="19" y="0"/>
                      <a:pt x="19" y="0"/>
                      <a:pt x="19" y="0"/>
                    </a:cubicBezTo>
                    <a:cubicBezTo>
                      <a:pt x="26" y="0"/>
                      <a:pt x="26" y="0"/>
                      <a:pt x="26" y="0"/>
                    </a:cubicBezTo>
                    <a:cubicBezTo>
                      <a:pt x="26" y="8"/>
                      <a:pt x="26" y="8"/>
                      <a:pt x="26" y="8"/>
                    </a:cubicBezTo>
                    <a:cubicBezTo>
                      <a:pt x="31" y="8"/>
                      <a:pt x="37" y="10"/>
                      <a:pt x="41" y="12"/>
                    </a:cubicBezTo>
                    <a:cubicBezTo>
                      <a:pt x="37" y="21"/>
                      <a:pt x="37" y="21"/>
                      <a:pt x="37" y="21"/>
                    </a:cubicBezTo>
                    <a:cubicBezTo>
                      <a:pt x="33" y="19"/>
                      <a:pt x="30" y="18"/>
                      <a:pt x="26" y="18"/>
                    </a:cubicBezTo>
                    <a:cubicBezTo>
                      <a:pt x="26" y="30"/>
                      <a:pt x="26" y="30"/>
                      <a:pt x="26" y="30"/>
                    </a:cubicBezTo>
                    <a:cubicBezTo>
                      <a:pt x="34" y="32"/>
                      <a:pt x="43" y="35"/>
                      <a:pt x="43" y="45"/>
                    </a:cubicBezTo>
                    <a:cubicBezTo>
                      <a:pt x="43" y="53"/>
                      <a:pt x="38" y="60"/>
                      <a:pt x="26" y="61"/>
                    </a:cubicBezTo>
                    <a:close/>
                    <a:moveTo>
                      <a:pt x="19" y="28"/>
                    </a:moveTo>
                    <a:cubicBezTo>
                      <a:pt x="19" y="18"/>
                      <a:pt x="19" y="18"/>
                      <a:pt x="19" y="18"/>
                    </a:cubicBezTo>
                    <a:cubicBezTo>
                      <a:pt x="15" y="19"/>
                      <a:pt x="13" y="21"/>
                      <a:pt x="13" y="23"/>
                    </a:cubicBezTo>
                    <a:cubicBezTo>
                      <a:pt x="13" y="26"/>
                      <a:pt x="15" y="27"/>
                      <a:pt x="19" y="28"/>
                    </a:cubicBezTo>
                    <a:close/>
                    <a:moveTo>
                      <a:pt x="31" y="46"/>
                    </a:moveTo>
                    <a:cubicBezTo>
                      <a:pt x="31" y="44"/>
                      <a:pt x="29" y="42"/>
                      <a:pt x="26" y="41"/>
                    </a:cubicBezTo>
                    <a:cubicBezTo>
                      <a:pt x="26" y="51"/>
                      <a:pt x="26" y="51"/>
                      <a:pt x="26" y="51"/>
                    </a:cubicBezTo>
                    <a:cubicBezTo>
                      <a:pt x="30" y="51"/>
                      <a:pt x="31" y="49"/>
                      <a:pt x="31" y="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254">
                <a:extLst>
                  <a:ext uri="{FF2B5EF4-FFF2-40B4-BE49-F238E27FC236}">
                    <a16:creationId xmlns:a16="http://schemas.microsoft.com/office/drawing/2014/main" id="{CFB42270-F5D0-4660-9AF8-A1A3D56B0399}"/>
                  </a:ext>
                </a:extLst>
              </p:cNvPr>
              <p:cNvSpPr>
                <a:spLocks/>
              </p:cNvSpPr>
              <p:nvPr/>
            </p:nvSpPr>
            <p:spPr bwMode="auto">
              <a:xfrm>
                <a:off x="4925" y="2813"/>
                <a:ext cx="378" cy="649"/>
              </a:xfrm>
              <a:custGeom>
                <a:avLst/>
                <a:gdLst>
                  <a:gd name="T0" fmla="*/ 0 w 378"/>
                  <a:gd name="T1" fmla="*/ 433 h 649"/>
                  <a:gd name="T2" fmla="*/ 378 w 378"/>
                  <a:gd name="T3" fmla="*/ 649 h 649"/>
                  <a:gd name="T4" fmla="*/ 378 w 378"/>
                  <a:gd name="T5" fmla="*/ 224 h 649"/>
                  <a:gd name="T6" fmla="*/ 0 w 378"/>
                  <a:gd name="T7" fmla="*/ 0 h 649"/>
                  <a:gd name="T8" fmla="*/ 0 w 378"/>
                  <a:gd name="T9" fmla="*/ 433 h 649"/>
                </a:gdLst>
                <a:ahLst/>
                <a:cxnLst>
                  <a:cxn ang="0">
                    <a:pos x="T0" y="T1"/>
                  </a:cxn>
                  <a:cxn ang="0">
                    <a:pos x="T2" y="T3"/>
                  </a:cxn>
                  <a:cxn ang="0">
                    <a:pos x="T4" y="T5"/>
                  </a:cxn>
                  <a:cxn ang="0">
                    <a:pos x="T6" y="T7"/>
                  </a:cxn>
                  <a:cxn ang="0">
                    <a:pos x="T8" y="T9"/>
                  </a:cxn>
                </a:cxnLst>
                <a:rect l="0" t="0" r="r" b="b"/>
                <a:pathLst>
                  <a:path w="378" h="649">
                    <a:moveTo>
                      <a:pt x="0" y="433"/>
                    </a:moveTo>
                    <a:lnTo>
                      <a:pt x="378" y="649"/>
                    </a:lnTo>
                    <a:lnTo>
                      <a:pt x="378" y="224"/>
                    </a:lnTo>
                    <a:lnTo>
                      <a:pt x="0" y="0"/>
                    </a:lnTo>
                    <a:lnTo>
                      <a:pt x="0" y="433"/>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55">
                <a:extLst>
                  <a:ext uri="{FF2B5EF4-FFF2-40B4-BE49-F238E27FC236}">
                    <a16:creationId xmlns:a16="http://schemas.microsoft.com/office/drawing/2014/main" id="{C31DF343-0474-4D73-BA98-43B746348882}"/>
                  </a:ext>
                </a:extLst>
              </p:cNvPr>
              <p:cNvSpPr>
                <a:spLocks/>
              </p:cNvSpPr>
              <p:nvPr/>
            </p:nvSpPr>
            <p:spPr bwMode="auto">
              <a:xfrm>
                <a:off x="4925" y="2813"/>
                <a:ext cx="378" cy="649"/>
              </a:xfrm>
              <a:custGeom>
                <a:avLst/>
                <a:gdLst>
                  <a:gd name="T0" fmla="*/ 0 w 378"/>
                  <a:gd name="T1" fmla="*/ 433 h 649"/>
                  <a:gd name="T2" fmla="*/ 378 w 378"/>
                  <a:gd name="T3" fmla="*/ 649 h 649"/>
                  <a:gd name="T4" fmla="*/ 378 w 378"/>
                  <a:gd name="T5" fmla="*/ 224 h 649"/>
                  <a:gd name="T6" fmla="*/ 0 w 378"/>
                  <a:gd name="T7" fmla="*/ 0 h 649"/>
                  <a:gd name="T8" fmla="*/ 0 w 378"/>
                  <a:gd name="T9" fmla="*/ 433 h 649"/>
                </a:gdLst>
                <a:ahLst/>
                <a:cxnLst>
                  <a:cxn ang="0">
                    <a:pos x="T0" y="T1"/>
                  </a:cxn>
                  <a:cxn ang="0">
                    <a:pos x="T2" y="T3"/>
                  </a:cxn>
                  <a:cxn ang="0">
                    <a:pos x="T4" y="T5"/>
                  </a:cxn>
                  <a:cxn ang="0">
                    <a:pos x="T6" y="T7"/>
                  </a:cxn>
                  <a:cxn ang="0">
                    <a:pos x="T8" y="T9"/>
                  </a:cxn>
                </a:cxnLst>
                <a:rect l="0" t="0" r="r" b="b"/>
                <a:pathLst>
                  <a:path w="378" h="649">
                    <a:moveTo>
                      <a:pt x="0" y="433"/>
                    </a:moveTo>
                    <a:lnTo>
                      <a:pt x="378" y="649"/>
                    </a:lnTo>
                    <a:lnTo>
                      <a:pt x="378" y="224"/>
                    </a:lnTo>
                    <a:lnTo>
                      <a:pt x="0" y="0"/>
                    </a:lnTo>
                    <a:lnTo>
                      <a:pt x="0" y="4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56">
                <a:extLst>
                  <a:ext uri="{FF2B5EF4-FFF2-40B4-BE49-F238E27FC236}">
                    <a16:creationId xmlns:a16="http://schemas.microsoft.com/office/drawing/2014/main" id="{228B21FA-2F27-4577-A636-6D14D7880079}"/>
                  </a:ext>
                </a:extLst>
              </p:cNvPr>
              <p:cNvSpPr>
                <a:spLocks/>
              </p:cNvSpPr>
              <p:nvPr/>
            </p:nvSpPr>
            <p:spPr bwMode="auto">
              <a:xfrm>
                <a:off x="5303" y="2614"/>
                <a:ext cx="741" cy="848"/>
              </a:xfrm>
              <a:custGeom>
                <a:avLst/>
                <a:gdLst>
                  <a:gd name="T0" fmla="*/ 741 w 741"/>
                  <a:gd name="T1" fmla="*/ 0 h 848"/>
                  <a:gd name="T2" fmla="*/ 0 w 741"/>
                  <a:gd name="T3" fmla="*/ 423 h 848"/>
                  <a:gd name="T4" fmla="*/ 0 w 741"/>
                  <a:gd name="T5" fmla="*/ 848 h 848"/>
                  <a:gd name="T6" fmla="*/ 741 w 741"/>
                  <a:gd name="T7" fmla="*/ 423 h 848"/>
                  <a:gd name="T8" fmla="*/ 741 w 741"/>
                  <a:gd name="T9" fmla="*/ 0 h 848"/>
                </a:gdLst>
                <a:ahLst/>
                <a:cxnLst>
                  <a:cxn ang="0">
                    <a:pos x="T0" y="T1"/>
                  </a:cxn>
                  <a:cxn ang="0">
                    <a:pos x="T2" y="T3"/>
                  </a:cxn>
                  <a:cxn ang="0">
                    <a:pos x="T4" y="T5"/>
                  </a:cxn>
                  <a:cxn ang="0">
                    <a:pos x="T6" y="T7"/>
                  </a:cxn>
                  <a:cxn ang="0">
                    <a:pos x="T8" y="T9"/>
                  </a:cxn>
                </a:cxnLst>
                <a:rect l="0" t="0" r="r" b="b"/>
                <a:pathLst>
                  <a:path w="741" h="848">
                    <a:moveTo>
                      <a:pt x="741" y="0"/>
                    </a:moveTo>
                    <a:lnTo>
                      <a:pt x="0" y="423"/>
                    </a:lnTo>
                    <a:lnTo>
                      <a:pt x="0" y="848"/>
                    </a:lnTo>
                    <a:lnTo>
                      <a:pt x="741" y="423"/>
                    </a:lnTo>
                    <a:lnTo>
                      <a:pt x="741" y="0"/>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57">
                <a:extLst>
                  <a:ext uri="{FF2B5EF4-FFF2-40B4-BE49-F238E27FC236}">
                    <a16:creationId xmlns:a16="http://schemas.microsoft.com/office/drawing/2014/main" id="{79F23BD7-8BDB-42BE-AF9C-1DD0A609A320}"/>
                  </a:ext>
                </a:extLst>
              </p:cNvPr>
              <p:cNvSpPr>
                <a:spLocks/>
              </p:cNvSpPr>
              <p:nvPr/>
            </p:nvSpPr>
            <p:spPr bwMode="auto">
              <a:xfrm>
                <a:off x="5303" y="2614"/>
                <a:ext cx="741" cy="848"/>
              </a:xfrm>
              <a:custGeom>
                <a:avLst/>
                <a:gdLst>
                  <a:gd name="T0" fmla="*/ 741 w 741"/>
                  <a:gd name="T1" fmla="*/ 0 h 848"/>
                  <a:gd name="T2" fmla="*/ 0 w 741"/>
                  <a:gd name="T3" fmla="*/ 423 h 848"/>
                  <a:gd name="T4" fmla="*/ 0 w 741"/>
                  <a:gd name="T5" fmla="*/ 848 h 848"/>
                  <a:gd name="T6" fmla="*/ 741 w 741"/>
                  <a:gd name="T7" fmla="*/ 423 h 848"/>
                  <a:gd name="T8" fmla="*/ 741 w 741"/>
                  <a:gd name="T9" fmla="*/ 0 h 848"/>
                </a:gdLst>
                <a:ahLst/>
                <a:cxnLst>
                  <a:cxn ang="0">
                    <a:pos x="T0" y="T1"/>
                  </a:cxn>
                  <a:cxn ang="0">
                    <a:pos x="T2" y="T3"/>
                  </a:cxn>
                  <a:cxn ang="0">
                    <a:pos x="T4" y="T5"/>
                  </a:cxn>
                  <a:cxn ang="0">
                    <a:pos x="T6" y="T7"/>
                  </a:cxn>
                  <a:cxn ang="0">
                    <a:pos x="T8" y="T9"/>
                  </a:cxn>
                </a:cxnLst>
                <a:rect l="0" t="0" r="r" b="b"/>
                <a:pathLst>
                  <a:path w="741" h="848">
                    <a:moveTo>
                      <a:pt x="741" y="0"/>
                    </a:moveTo>
                    <a:lnTo>
                      <a:pt x="0" y="423"/>
                    </a:lnTo>
                    <a:lnTo>
                      <a:pt x="0" y="848"/>
                    </a:lnTo>
                    <a:lnTo>
                      <a:pt x="741" y="423"/>
                    </a:lnTo>
                    <a:lnTo>
                      <a:pt x="7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258">
                <a:extLst>
                  <a:ext uri="{FF2B5EF4-FFF2-40B4-BE49-F238E27FC236}">
                    <a16:creationId xmlns:a16="http://schemas.microsoft.com/office/drawing/2014/main" id="{49DAB605-1B7A-4143-BFF9-FC06C9CF388C}"/>
                  </a:ext>
                </a:extLst>
              </p:cNvPr>
              <p:cNvSpPr>
                <a:spLocks/>
              </p:cNvSpPr>
              <p:nvPr/>
            </p:nvSpPr>
            <p:spPr bwMode="auto">
              <a:xfrm>
                <a:off x="4925" y="2398"/>
                <a:ext cx="1119" cy="639"/>
              </a:xfrm>
              <a:custGeom>
                <a:avLst/>
                <a:gdLst>
                  <a:gd name="T0" fmla="*/ 0 w 1119"/>
                  <a:gd name="T1" fmla="*/ 415 h 639"/>
                  <a:gd name="T2" fmla="*/ 743 w 1119"/>
                  <a:gd name="T3" fmla="*/ 0 h 639"/>
                  <a:gd name="T4" fmla="*/ 1119 w 1119"/>
                  <a:gd name="T5" fmla="*/ 216 h 639"/>
                  <a:gd name="T6" fmla="*/ 378 w 1119"/>
                  <a:gd name="T7" fmla="*/ 639 h 639"/>
                  <a:gd name="T8" fmla="*/ 12 w 1119"/>
                  <a:gd name="T9" fmla="*/ 425 h 639"/>
                  <a:gd name="T10" fmla="*/ 0 w 1119"/>
                  <a:gd name="T11" fmla="*/ 415 h 639"/>
                </a:gdLst>
                <a:ahLst/>
                <a:cxnLst>
                  <a:cxn ang="0">
                    <a:pos x="T0" y="T1"/>
                  </a:cxn>
                  <a:cxn ang="0">
                    <a:pos x="T2" y="T3"/>
                  </a:cxn>
                  <a:cxn ang="0">
                    <a:pos x="T4" y="T5"/>
                  </a:cxn>
                  <a:cxn ang="0">
                    <a:pos x="T6" y="T7"/>
                  </a:cxn>
                  <a:cxn ang="0">
                    <a:pos x="T8" y="T9"/>
                  </a:cxn>
                  <a:cxn ang="0">
                    <a:pos x="T10" y="T11"/>
                  </a:cxn>
                </a:cxnLst>
                <a:rect l="0" t="0" r="r" b="b"/>
                <a:pathLst>
                  <a:path w="1119" h="639">
                    <a:moveTo>
                      <a:pt x="0" y="415"/>
                    </a:moveTo>
                    <a:lnTo>
                      <a:pt x="743" y="0"/>
                    </a:lnTo>
                    <a:lnTo>
                      <a:pt x="1119" y="216"/>
                    </a:lnTo>
                    <a:lnTo>
                      <a:pt x="378" y="639"/>
                    </a:lnTo>
                    <a:lnTo>
                      <a:pt x="12" y="425"/>
                    </a:lnTo>
                    <a:lnTo>
                      <a:pt x="0" y="415"/>
                    </a:lnTo>
                    <a:close/>
                  </a:path>
                </a:pathLst>
              </a:custGeom>
              <a:solidFill>
                <a:srgbClr val="D8E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259">
                <a:extLst>
                  <a:ext uri="{FF2B5EF4-FFF2-40B4-BE49-F238E27FC236}">
                    <a16:creationId xmlns:a16="http://schemas.microsoft.com/office/drawing/2014/main" id="{ABAB7B11-B705-4946-8639-5BA790BADB13}"/>
                  </a:ext>
                </a:extLst>
              </p:cNvPr>
              <p:cNvSpPr>
                <a:spLocks/>
              </p:cNvSpPr>
              <p:nvPr/>
            </p:nvSpPr>
            <p:spPr bwMode="auto">
              <a:xfrm>
                <a:off x="4925" y="2398"/>
                <a:ext cx="1119" cy="639"/>
              </a:xfrm>
              <a:custGeom>
                <a:avLst/>
                <a:gdLst>
                  <a:gd name="T0" fmla="*/ 0 w 1119"/>
                  <a:gd name="T1" fmla="*/ 415 h 639"/>
                  <a:gd name="T2" fmla="*/ 743 w 1119"/>
                  <a:gd name="T3" fmla="*/ 0 h 639"/>
                  <a:gd name="T4" fmla="*/ 1119 w 1119"/>
                  <a:gd name="T5" fmla="*/ 216 h 639"/>
                  <a:gd name="T6" fmla="*/ 378 w 1119"/>
                  <a:gd name="T7" fmla="*/ 639 h 639"/>
                  <a:gd name="T8" fmla="*/ 12 w 1119"/>
                  <a:gd name="T9" fmla="*/ 425 h 639"/>
                  <a:gd name="T10" fmla="*/ 0 w 1119"/>
                  <a:gd name="T11" fmla="*/ 415 h 639"/>
                </a:gdLst>
                <a:ahLst/>
                <a:cxnLst>
                  <a:cxn ang="0">
                    <a:pos x="T0" y="T1"/>
                  </a:cxn>
                  <a:cxn ang="0">
                    <a:pos x="T2" y="T3"/>
                  </a:cxn>
                  <a:cxn ang="0">
                    <a:pos x="T4" y="T5"/>
                  </a:cxn>
                  <a:cxn ang="0">
                    <a:pos x="T6" y="T7"/>
                  </a:cxn>
                  <a:cxn ang="0">
                    <a:pos x="T8" y="T9"/>
                  </a:cxn>
                  <a:cxn ang="0">
                    <a:pos x="T10" y="T11"/>
                  </a:cxn>
                </a:cxnLst>
                <a:rect l="0" t="0" r="r" b="b"/>
                <a:pathLst>
                  <a:path w="1119" h="639">
                    <a:moveTo>
                      <a:pt x="0" y="415"/>
                    </a:moveTo>
                    <a:lnTo>
                      <a:pt x="743" y="0"/>
                    </a:lnTo>
                    <a:lnTo>
                      <a:pt x="1119" y="216"/>
                    </a:lnTo>
                    <a:lnTo>
                      <a:pt x="378" y="639"/>
                    </a:lnTo>
                    <a:lnTo>
                      <a:pt x="12" y="425"/>
                    </a:lnTo>
                    <a:lnTo>
                      <a:pt x="0" y="4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60">
                <a:extLst>
                  <a:ext uri="{FF2B5EF4-FFF2-40B4-BE49-F238E27FC236}">
                    <a16:creationId xmlns:a16="http://schemas.microsoft.com/office/drawing/2014/main" id="{6321D50D-2042-4338-B6E5-58E0A4DEA439}"/>
                  </a:ext>
                </a:extLst>
              </p:cNvPr>
              <p:cNvSpPr>
                <a:spLocks/>
              </p:cNvSpPr>
              <p:nvPr/>
            </p:nvSpPr>
            <p:spPr bwMode="auto">
              <a:xfrm>
                <a:off x="5357" y="3034"/>
                <a:ext cx="38" cy="152"/>
              </a:xfrm>
              <a:custGeom>
                <a:avLst/>
                <a:gdLst>
                  <a:gd name="T0" fmla="*/ 38 w 38"/>
                  <a:gd name="T1" fmla="*/ 0 h 152"/>
                  <a:gd name="T2" fmla="*/ 0 w 38"/>
                  <a:gd name="T3" fmla="*/ 24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4"/>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61">
                <a:extLst>
                  <a:ext uri="{FF2B5EF4-FFF2-40B4-BE49-F238E27FC236}">
                    <a16:creationId xmlns:a16="http://schemas.microsoft.com/office/drawing/2014/main" id="{999E6EAA-D453-4E6B-AF4A-D9D1BBAE0C2F}"/>
                  </a:ext>
                </a:extLst>
              </p:cNvPr>
              <p:cNvSpPr>
                <a:spLocks/>
              </p:cNvSpPr>
              <p:nvPr/>
            </p:nvSpPr>
            <p:spPr bwMode="auto">
              <a:xfrm>
                <a:off x="5357" y="3034"/>
                <a:ext cx="38" cy="152"/>
              </a:xfrm>
              <a:custGeom>
                <a:avLst/>
                <a:gdLst>
                  <a:gd name="T0" fmla="*/ 38 w 38"/>
                  <a:gd name="T1" fmla="*/ 0 h 152"/>
                  <a:gd name="T2" fmla="*/ 0 w 38"/>
                  <a:gd name="T3" fmla="*/ 24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4"/>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Rectangle 262">
                <a:extLst>
                  <a:ext uri="{FF2B5EF4-FFF2-40B4-BE49-F238E27FC236}">
                    <a16:creationId xmlns:a16="http://schemas.microsoft.com/office/drawing/2014/main" id="{2ECB240B-A434-45FD-BB67-C058979B21B3}"/>
                  </a:ext>
                </a:extLst>
              </p:cNvPr>
              <p:cNvSpPr>
                <a:spLocks noChangeArrowheads="1"/>
              </p:cNvSpPr>
              <p:nvPr/>
            </p:nvSpPr>
            <p:spPr bwMode="auto">
              <a:xfrm>
                <a:off x="5395" y="3034"/>
                <a:ext cx="15"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63">
                <a:extLst>
                  <a:ext uri="{FF2B5EF4-FFF2-40B4-BE49-F238E27FC236}">
                    <a16:creationId xmlns:a16="http://schemas.microsoft.com/office/drawing/2014/main" id="{68D0A70A-B9D2-4120-8954-9029D45FAD2D}"/>
                  </a:ext>
                </a:extLst>
              </p:cNvPr>
              <p:cNvSpPr>
                <a:spLocks/>
              </p:cNvSpPr>
              <p:nvPr/>
            </p:nvSpPr>
            <p:spPr bwMode="auto">
              <a:xfrm>
                <a:off x="5357" y="3231"/>
                <a:ext cx="38" cy="155"/>
              </a:xfrm>
              <a:custGeom>
                <a:avLst/>
                <a:gdLst>
                  <a:gd name="T0" fmla="*/ 38 w 38"/>
                  <a:gd name="T1" fmla="*/ 0 h 155"/>
                  <a:gd name="T2" fmla="*/ 0 w 38"/>
                  <a:gd name="T3" fmla="*/ 24 h 155"/>
                  <a:gd name="T4" fmla="*/ 0 w 38"/>
                  <a:gd name="T5" fmla="*/ 155 h 155"/>
                  <a:gd name="T6" fmla="*/ 38 w 38"/>
                  <a:gd name="T7" fmla="*/ 131 h 155"/>
                  <a:gd name="T8" fmla="*/ 38 w 38"/>
                  <a:gd name="T9" fmla="*/ 0 h 155"/>
                </a:gdLst>
                <a:ahLst/>
                <a:cxnLst>
                  <a:cxn ang="0">
                    <a:pos x="T0" y="T1"/>
                  </a:cxn>
                  <a:cxn ang="0">
                    <a:pos x="T2" y="T3"/>
                  </a:cxn>
                  <a:cxn ang="0">
                    <a:pos x="T4" y="T5"/>
                  </a:cxn>
                  <a:cxn ang="0">
                    <a:pos x="T6" y="T7"/>
                  </a:cxn>
                  <a:cxn ang="0">
                    <a:pos x="T8" y="T9"/>
                  </a:cxn>
                </a:cxnLst>
                <a:rect l="0" t="0" r="r" b="b"/>
                <a:pathLst>
                  <a:path w="38" h="155">
                    <a:moveTo>
                      <a:pt x="38" y="0"/>
                    </a:moveTo>
                    <a:lnTo>
                      <a:pt x="0" y="24"/>
                    </a:lnTo>
                    <a:lnTo>
                      <a:pt x="0" y="155"/>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264">
                <a:extLst>
                  <a:ext uri="{FF2B5EF4-FFF2-40B4-BE49-F238E27FC236}">
                    <a16:creationId xmlns:a16="http://schemas.microsoft.com/office/drawing/2014/main" id="{641EA357-5D09-4CF9-9BE6-8C6019EB9BBD}"/>
                  </a:ext>
                </a:extLst>
              </p:cNvPr>
              <p:cNvSpPr>
                <a:spLocks/>
              </p:cNvSpPr>
              <p:nvPr/>
            </p:nvSpPr>
            <p:spPr bwMode="auto">
              <a:xfrm>
                <a:off x="5357" y="3231"/>
                <a:ext cx="38" cy="155"/>
              </a:xfrm>
              <a:custGeom>
                <a:avLst/>
                <a:gdLst>
                  <a:gd name="T0" fmla="*/ 38 w 38"/>
                  <a:gd name="T1" fmla="*/ 0 h 155"/>
                  <a:gd name="T2" fmla="*/ 0 w 38"/>
                  <a:gd name="T3" fmla="*/ 24 h 155"/>
                  <a:gd name="T4" fmla="*/ 0 w 38"/>
                  <a:gd name="T5" fmla="*/ 155 h 155"/>
                  <a:gd name="T6" fmla="*/ 38 w 38"/>
                  <a:gd name="T7" fmla="*/ 131 h 155"/>
                  <a:gd name="T8" fmla="*/ 38 w 38"/>
                  <a:gd name="T9" fmla="*/ 0 h 155"/>
                </a:gdLst>
                <a:ahLst/>
                <a:cxnLst>
                  <a:cxn ang="0">
                    <a:pos x="T0" y="T1"/>
                  </a:cxn>
                  <a:cxn ang="0">
                    <a:pos x="T2" y="T3"/>
                  </a:cxn>
                  <a:cxn ang="0">
                    <a:pos x="T4" y="T5"/>
                  </a:cxn>
                  <a:cxn ang="0">
                    <a:pos x="T6" y="T7"/>
                  </a:cxn>
                  <a:cxn ang="0">
                    <a:pos x="T8" y="T9"/>
                  </a:cxn>
                </a:cxnLst>
                <a:rect l="0" t="0" r="r" b="b"/>
                <a:pathLst>
                  <a:path w="38" h="155">
                    <a:moveTo>
                      <a:pt x="38" y="0"/>
                    </a:moveTo>
                    <a:lnTo>
                      <a:pt x="0" y="24"/>
                    </a:lnTo>
                    <a:lnTo>
                      <a:pt x="0" y="155"/>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265">
                <a:extLst>
                  <a:ext uri="{FF2B5EF4-FFF2-40B4-BE49-F238E27FC236}">
                    <a16:creationId xmlns:a16="http://schemas.microsoft.com/office/drawing/2014/main" id="{2FE4EFBB-48A8-4E26-BF37-D7DB95F1F90E}"/>
                  </a:ext>
                </a:extLst>
              </p:cNvPr>
              <p:cNvSpPr>
                <a:spLocks noChangeArrowheads="1"/>
              </p:cNvSpPr>
              <p:nvPr/>
            </p:nvSpPr>
            <p:spPr bwMode="auto">
              <a:xfrm>
                <a:off x="5395" y="3231"/>
                <a:ext cx="15"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66">
                <a:extLst>
                  <a:ext uri="{FF2B5EF4-FFF2-40B4-BE49-F238E27FC236}">
                    <a16:creationId xmlns:a16="http://schemas.microsoft.com/office/drawing/2014/main" id="{3AA8DFBF-078B-4D6A-99D6-9C9A808AA900}"/>
                  </a:ext>
                </a:extLst>
              </p:cNvPr>
              <p:cNvSpPr>
                <a:spLocks/>
              </p:cNvSpPr>
              <p:nvPr/>
            </p:nvSpPr>
            <p:spPr bwMode="auto">
              <a:xfrm>
                <a:off x="5431" y="2991"/>
                <a:ext cx="38" cy="155"/>
              </a:xfrm>
              <a:custGeom>
                <a:avLst/>
                <a:gdLst>
                  <a:gd name="T0" fmla="*/ 38 w 38"/>
                  <a:gd name="T1" fmla="*/ 0 h 155"/>
                  <a:gd name="T2" fmla="*/ 0 w 38"/>
                  <a:gd name="T3" fmla="*/ 24 h 155"/>
                  <a:gd name="T4" fmla="*/ 0 w 38"/>
                  <a:gd name="T5" fmla="*/ 155 h 155"/>
                  <a:gd name="T6" fmla="*/ 38 w 38"/>
                  <a:gd name="T7" fmla="*/ 131 h 155"/>
                  <a:gd name="T8" fmla="*/ 38 w 38"/>
                  <a:gd name="T9" fmla="*/ 0 h 155"/>
                </a:gdLst>
                <a:ahLst/>
                <a:cxnLst>
                  <a:cxn ang="0">
                    <a:pos x="T0" y="T1"/>
                  </a:cxn>
                  <a:cxn ang="0">
                    <a:pos x="T2" y="T3"/>
                  </a:cxn>
                  <a:cxn ang="0">
                    <a:pos x="T4" y="T5"/>
                  </a:cxn>
                  <a:cxn ang="0">
                    <a:pos x="T6" y="T7"/>
                  </a:cxn>
                  <a:cxn ang="0">
                    <a:pos x="T8" y="T9"/>
                  </a:cxn>
                </a:cxnLst>
                <a:rect l="0" t="0" r="r" b="b"/>
                <a:pathLst>
                  <a:path w="38" h="155">
                    <a:moveTo>
                      <a:pt x="38" y="0"/>
                    </a:moveTo>
                    <a:lnTo>
                      <a:pt x="0" y="24"/>
                    </a:lnTo>
                    <a:lnTo>
                      <a:pt x="0" y="155"/>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67">
                <a:extLst>
                  <a:ext uri="{FF2B5EF4-FFF2-40B4-BE49-F238E27FC236}">
                    <a16:creationId xmlns:a16="http://schemas.microsoft.com/office/drawing/2014/main" id="{D81E69E2-C55D-4D05-8425-B317C108AC62}"/>
                  </a:ext>
                </a:extLst>
              </p:cNvPr>
              <p:cNvSpPr>
                <a:spLocks/>
              </p:cNvSpPr>
              <p:nvPr/>
            </p:nvSpPr>
            <p:spPr bwMode="auto">
              <a:xfrm>
                <a:off x="5431" y="2991"/>
                <a:ext cx="38" cy="155"/>
              </a:xfrm>
              <a:custGeom>
                <a:avLst/>
                <a:gdLst>
                  <a:gd name="T0" fmla="*/ 38 w 38"/>
                  <a:gd name="T1" fmla="*/ 0 h 155"/>
                  <a:gd name="T2" fmla="*/ 0 w 38"/>
                  <a:gd name="T3" fmla="*/ 24 h 155"/>
                  <a:gd name="T4" fmla="*/ 0 w 38"/>
                  <a:gd name="T5" fmla="*/ 155 h 155"/>
                  <a:gd name="T6" fmla="*/ 38 w 38"/>
                  <a:gd name="T7" fmla="*/ 131 h 155"/>
                  <a:gd name="T8" fmla="*/ 38 w 38"/>
                  <a:gd name="T9" fmla="*/ 0 h 155"/>
                </a:gdLst>
                <a:ahLst/>
                <a:cxnLst>
                  <a:cxn ang="0">
                    <a:pos x="T0" y="T1"/>
                  </a:cxn>
                  <a:cxn ang="0">
                    <a:pos x="T2" y="T3"/>
                  </a:cxn>
                  <a:cxn ang="0">
                    <a:pos x="T4" y="T5"/>
                  </a:cxn>
                  <a:cxn ang="0">
                    <a:pos x="T6" y="T7"/>
                  </a:cxn>
                  <a:cxn ang="0">
                    <a:pos x="T8" y="T9"/>
                  </a:cxn>
                </a:cxnLst>
                <a:rect l="0" t="0" r="r" b="b"/>
                <a:pathLst>
                  <a:path w="38" h="155">
                    <a:moveTo>
                      <a:pt x="38" y="0"/>
                    </a:moveTo>
                    <a:lnTo>
                      <a:pt x="0" y="24"/>
                    </a:lnTo>
                    <a:lnTo>
                      <a:pt x="0" y="155"/>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268">
                <a:extLst>
                  <a:ext uri="{FF2B5EF4-FFF2-40B4-BE49-F238E27FC236}">
                    <a16:creationId xmlns:a16="http://schemas.microsoft.com/office/drawing/2014/main" id="{627C4BFA-3BDA-4A35-B2AA-940288A63344}"/>
                  </a:ext>
                </a:extLst>
              </p:cNvPr>
              <p:cNvSpPr>
                <a:spLocks noChangeArrowheads="1"/>
              </p:cNvSpPr>
              <p:nvPr/>
            </p:nvSpPr>
            <p:spPr bwMode="auto">
              <a:xfrm>
                <a:off x="5469" y="2991"/>
                <a:ext cx="14"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269">
                <a:extLst>
                  <a:ext uri="{FF2B5EF4-FFF2-40B4-BE49-F238E27FC236}">
                    <a16:creationId xmlns:a16="http://schemas.microsoft.com/office/drawing/2014/main" id="{EFCC3395-ECC6-4E9C-9FFF-06F0588ADBAD}"/>
                  </a:ext>
                </a:extLst>
              </p:cNvPr>
              <p:cNvSpPr>
                <a:spLocks/>
              </p:cNvSpPr>
              <p:nvPr/>
            </p:nvSpPr>
            <p:spPr bwMode="auto">
              <a:xfrm>
                <a:off x="5431" y="3191"/>
                <a:ext cx="38" cy="152"/>
              </a:xfrm>
              <a:custGeom>
                <a:avLst/>
                <a:gdLst>
                  <a:gd name="T0" fmla="*/ 38 w 38"/>
                  <a:gd name="T1" fmla="*/ 0 h 152"/>
                  <a:gd name="T2" fmla="*/ 0 w 38"/>
                  <a:gd name="T3" fmla="*/ 21 h 152"/>
                  <a:gd name="T4" fmla="*/ 0 w 38"/>
                  <a:gd name="T5" fmla="*/ 152 h 152"/>
                  <a:gd name="T6" fmla="*/ 38 w 38"/>
                  <a:gd name="T7" fmla="*/ 128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28"/>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70">
                <a:extLst>
                  <a:ext uri="{FF2B5EF4-FFF2-40B4-BE49-F238E27FC236}">
                    <a16:creationId xmlns:a16="http://schemas.microsoft.com/office/drawing/2014/main" id="{8F20684A-3836-4BDF-A670-DE60B096AF78}"/>
                  </a:ext>
                </a:extLst>
              </p:cNvPr>
              <p:cNvSpPr>
                <a:spLocks/>
              </p:cNvSpPr>
              <p:nvPr/>
            </p:nvSpPr>
            <p:spPr bwMode="auto">
              <a:xfrm>
                <a:off x="5431" y="3191"/>
                <a:ext cx="38" cy="152"/>
              </a:xfrm>
              <a:custGeom>
                <a:avLst/>
                <a:gdLst>
                  <a:gd name="T0" fmla="*/ 38 w 38"/>
                  <a:gd name="T1" fmla="*/ 0 h 152"/>
                  <a:gd name="T2" fmla="*/ 0 w 38"/>
                  <a:gd name="T3" fmla="*/ 21 h 152"/>
                  <a:gd name="T4" fmla="*/ 0 w 38"/>
                  <a:gd name="T5" fmla="*/ 152 h 152"/>
                  <a:gd name="T6" fmla="*/ 38 w 38"/>
                  <a:gd name="T7" fmla="*/ 128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2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71">
                <a:extLst>
                  <a:ext uri="{FF2B5EF4-FFF2-40B4-BE49-F238E27FC236}">
                    <a16:creationId xmlns:a16="http://schemas.microsoft.com/office/drawing/2014/main" id="{69D6D415-E9DE-41B4-8340-06E59573FF1D}"/>
                  </a:ext>
                </a:extLst>
              </p:cNvPr>
              <p:cNvSpPr>
                <a:spLocks/>
              </p:cNvSpPr>
              <p:nvPr/>
            </p:nvSpPr>
            <p:spPr bwMode="auto">
              <a:xfrm>
                <a:off x="5469" y="3189"/>
                <a:ext cx="14" cy="130"/>
              </a:xfrm>
              <a:custGeom>
                <a:avLst/>
                <a:gdLst>
                  <a:gd name="T0" fmla="*/ 0 w 14"/>
                  <a:gd name="T1" fmla="*/ 130 h 130"/>
                  <a:gd name="T2" fmla="*/ 14 w 14"/>
                  <a:gd name="T3" fmla="*/ 130 h 130"/>
                  <a:gd name="T4" fmla="*/ 14 w 14"/>
                  <a:gd name="T5" fmla="*/ 0 h 130"/>
                  <a:gd name="T6" fmla="*/ 0 w 14"/>
                  <a:gd name="T7" fmla="*/ 2 h 130"/>
                  <a:gd name="T8" fmla="*/ 0 w 14"/>
                  <a:gd name="T9" fmla="*/ 130 h 130"/>
                </a:gdLst>
                <a:ahLst/>
                <a:cxnLst>
                  <a:cxn ang="0">
                    <a:pos x="T0" y="T1"/>
                  </a:cxn>
                  <a:cxn ang="0">
                    <a:pos x="T2" y="T3"/>
                  </a:cxn>
                  <a:cxn ang="0">
                    <a:pos x="T4" y="T5"/>
                  </a:cxn>
                  <a:cxn ang="0">
                    <a:pos x="T6" y="T7"/>
                  </a:cxn>
                  <a:cxn ang="0">
                    <a:pos x="T8" y="T9"/>
                  </a:cxn>
                </a:cxnLst>
                <a:rect l="0" t="0" r="r" b="b"/>
                <a:pathLst>
                  <a:path w="14" h="130">
                    <a:moveTo>
                      <a:pt x="0" y="130"/>
                    </a:moveTo>
                    <a:lnTo>
                      <a:pt x="14" y="130"/>
                    </a:lnTo>
                    <a:lnTo>
                      <a:pt x="14" y="0"/>
                    </a:lnTo>
                    <a:lnTo>
                      <a:pt x="0" y="2"/>
                    </a:lnTo>
                    <a:lnTo>
                      <a:pt x="0" y="130"/>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272">
                <a:extLst>
                  <a:ext uri="{FF2B5EF4-FFF2-40B4-BE49-F238E27FC236}">
                    <a16:creationId xmlns:a16="http://schemas.microsoft.com/office/drawing/2014/main" id="{E8BA94CE-7F49-4772-96B1-E7C828DCAE6D}"/>
                  </a:ext>
                </a:extLst>
              </p:cNvPr>
              <p:cNvSpPr>
                <a:spLocks/>
              </p:cNvSpPr>
              <p:nvPr/>
            </p:nvSpPr>
            <p:spPr bwMode="auto">
              <a:xfrm>
                <a:off x="5505" y="2949"/>
                <a:ext cx="38" cy="154"/>
              </a:xfrm>
              <a:custGeom>
                <a:avLst/>
                <a:gdLst>
                  <a:gd name="T0" fmla="*/ 38 w 38"/>
                  <a:gd name="T1" fmla="*/ 0 h 154"/>
                  <a:gd name="T2" fmla="*/ 0 w 38"/>
                  <a:gd name="T3" fmla="*/ 23 h 154"/>
                  <a:gd name="T4" fmla="*/ 0 w 38"/>
                  <a:gd name="T5" fmla="*/ 154 h 154"/>
                  <a:gd name="T6" fmla="*/ 38 w 38"/>
                  <a:gd name="T7" fmla="*/ 130 h 154"/>
                  <a:gd name="T8" fmla="*/ 38 w 38"/>
                  <a:gd name="T9" fmla="*/ 0 h 154"/>
                </a:gdLst>
                <a:ahLst/>
                <a:cxnLst>
                  <a:cxn ang="0">
                    <a:pos x="T0" y="T1"/>
                  </a:cxn>
                  <a:cxn ang="0">
                    <a:pos x="T2" y="T3"/>
                  </a:cxn>
                  <a:cxn ang="0">
                    <a:pos x="T4" y="T5"/>
                  </a:cxn>
                  <a:cxn ang="0">
                    <a:pos x="T6" y="T7"/>
                  </a:cxn>
                  <a:cxn ang="0">
                    <a:pos x="T8" y="T9"/>
                  </a:cxn>
                </a:cxnLst>
                <a:rect l="0" t="0" r="r" b="b"/>
                <a:pathLst>
                  <a:path w="38" h="154">
                    <a:moveTo>
                      <a:pt x="38" y="0"/>
                    </a:moveTo>
                    <a:lnTo>
                      <a:pt x="0" y="23"/>
                    </a:lnTo>
                    <a:lnTo>
                      <a:pt x="0" y="154"/>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73">
                <a:extLst>
                  <a:ext uri="{FF2B5EF4-FFF2-40B4-BE49-F238E27FC236}">
                    <a16:creationId xmlns:a16="http://schemas.microsoft.com/office/drawing/2014/main" id="{3775F250-AF93-4BA9-929D-1CE193244DC7}"/>
                  </a:ext>
                </a:extLst>
              </p:cNvPr>
              <p:cNvSpPr>
                <a:spLocks/>
              </p:cNvSpPr>
              <p:nvPr/>
            </p:nvSpPr>
            <p:spPr bwMode="auto">
              <a:xfrm>
                <a:off x="5505" y="2949"/>
                <a:ext cx="38" cy="154"/>
              </a:xfrm>
              <a:custGeom>
                <a:avLst/>
                <a:gdLst>
                  <a:gd name="T0" fmla="*/ 38 w 38"/>
                  <a:gd name="T1" fmla="*/ 0 h 154"/>
                  <a:gd name="T2" fmla="*/ 0 w 38"/>
                  <a:gd name="T3" fmla="*/ 23 h 154"/>
                  <a:gd name="T4" fmla="*/ 0 w 38"/>
                  <a:gd name="T5" fmla="*/ 154 h 154"/>
                  <a:gd name="T6" fmla="*/ 38 w 38"/>
                  <a:gd name="T7" fmla="*/ 130 h 154"/>
                  <a:gd name="T8" fmla="*/ 38 w 38"/>
                  <a:gd name="T9" fmla="*/ 0 h 154"/>
                </a:gdLst>
                <a:ahLst/>
                <a:cxnLst>
                  <a:cxn ang="0">
                    <a:pos x="T0" y="T1"/>
                  </a:cxn>
                  <a:cxn ang="0">
                    <a:pos x="T2" y="T3"/>
                  </a:cxn>
                  <a:cxn ang="0">
                    <a:pos x="T4" y="T5"/>
                  </a:cxn>
                  <a:cxn ang="0">
                    <a:pos x="T6" y="T7"/>
                  </a:cxn>
                  <a:cxn ang="0">
                    <a:pos x="T8" y="T9"/>
                  </a:cxn>
                </a:cxnLst>
                <a:rect l="0" t="0" r="r" b="b"/>
                <a:pathLst>
                  <a:path w="38" h="154">
                    <a:moveTo>
                      <a:pt x="38" y="0"/>
                    </a:moveTo>
                    <a:lnTo>
                      <a:pt x="0" y="23"/>
                    </a:lnTo>
                    <a:lnTo>
                      <a:pt x="0" y="154"/>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274">
                <a:extLst>
                  <a:ext uri="{FF2B5EF4-FFF2-40B4-BE49-F238E27FC236}">
                    <a16:creationId xmlns:a16="http://schemas.microsoft.com/office/drawing/2014/main" id="{F907CF6F-F1C1-4A39-B4AC-7FC51774F50F}"/>
                  </a:ext>
                </a:extLst>
              </p:cNvPr>
              <p:cNvSpPr>
                <a:spLocks noChangeArrowheads="1"/>
              </p:cNvSpPr>
              <p:nvPr/>
            </p:nvSpPr>
            <p:spPr bwMode="auto">
              <a:xfrm>
                <a:off x="5543" y="2949"/>
                <a:ext cx="14" cy="13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275">
                <a:extLst>
                  <a:ext uri="{FF2B5EF4-FFF2-40B4-BE49-F238E27FC236}">
                    <a16:creationId xmlns:a16="http://schemas.microsoft.com/office/drawing/2014/main" id="{71A2715F-A09E-4AB9-A610-A60521C8291E}"/>
                  </a:ext>
                </a:extLst>
              </p:cNvPr>
              <p:cNvSpPr>
                <a:spLocks/>
              </p:cNvSpPr>
              <p:nvPr/>
            </p:nvSpPr>
            <p:spPr bwMode="auto">
              <a:xfrm>
                <a:off x="5505" y="3148"/>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276">
                <a:extLst>
                  <a:ext uri="{FF2B5EF4-FFF2-40B4-BE49-F238E27FC236}">
                    <a16:creationId xmlns:a16="http://schemas.microsoft.com/office/drawing/2014/main" id="{879181D7-5D50-44F5-874C-F049F1BDC053}"/>
                  </a:ext>
                </a:extLst>
              </p:cNvPr>
              <p:cNvSpPr>
                <a:spLocks/>
              </p:cNvSpPr>
              <p:nvPr/>
            </p:nvSpPr>
            <p:spPr bwMode="auto">
              <a:xfrm>
                <a:off x="5505" y="3148"/>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77">
                <a:extLst>
                  <a:ext uri="{FF2B5EF4-FFF2-40B4-BE49-F238E27FC236}">
                    <a16:creationId xmlns:a16="http://schemas.microsoft.com/office/drawing/2014/main" id="{4E50ACAB-D428-490C-A637-81CA91190E6C}"/>
                  </a:ext>
                </a:extLst>
              </p:cNvPr>
              <p:cNvSpPr>
                <a:spLocks/>
              </p:cNvSpPr>
              <p:nvPr/>
            </p:nvSpPr>
            <p:spPr bwMode="auto">
              <a:xfrm>
                <a:off x="5543" y="3148"/>
                <a:ext cx="14" cy="131"/>
              </a:xfrm>
              <a:custGeom>
                <a:avLst/>
                <a:gdLst>
                  <a:gd name="T0" fmla="*/ 0 w 14"/>
                  <a:gd name="T1" fmla="*/ 131 h 131"/>
                  <a:gd name="T2" fmla="*/ 14 w 14"/>
                  <a:gd name="T3" fmla="*/ 129 h 131"/>
                  <a:gd name="T4" fmla="*/ 14 w 14"/>
                  <a:gd name="T5" fmla="*/ 0 h 131"/>
                  <a:gd name="T6" fmla="*/ 0 w 14"/>
                  <a:gd name="T7" fmla="*/ 0 h 131"/>
                  <a:gd name="T8" fmla="*/ 0 w 14"/>
                  <a:gd name="T9" fmla="*/ 131 h 131"/>
                </a:gdLst>
                <a:ahLst/>
                <a:cxnLst>
                  <a:cxn ang="0">
                    <a:pos x="T0" y="T1"/>
                  </a:cxn>
                  <a:cxn ang="0">
                    <a:pos x="T2" y="T3"/>
                  </a:cxn>
                  <a:cxn ang="0">
                    <a:pos x="T4" y="T5"/>
                  </a:cxn>
                  <a:cxn ang="0">
                    <a:pos x="T6" y="T7"/>
                  </a:cxn>
                  <a:cxn ang="0">
                    <a:pos x="T8" y="T9"/>
                  </a:cxn>
                </a:cxnLst>
                <a:rect l="0" t="0" r="r" b="b"/>
                <a:pathLst>
                  <a:path w="14" h="131">
                    <a:moveTo>
                      <a:pt x="0" y="131"/>
                    </a:moveTo>
                    <a:lnTo>
                      <a:pt x="14" y="129"/>
                    </a:lnTo>
                    <a:lnTo>
                      <a:pt x="14" y="0"/>
                    </a:lnTo>
                    <a:lnTo>
                      <a:pt x="0" y="0"/>
                    </a:lnTo>
                    <a:lnTo>
                      <a:pt x="0" y="131"/>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78">
                <a:extLst>
                  <a:ext uri="{FF2B5EF4-FFF2-40B4-BE49-F238E27FC236}">
                    <a16:creationId xmlns:a16="http://schemas.microsoft.com/office/drawing/2014/main" id="{60D4C18E-ADB7-4948-AC7B-BF29CC199613}"/>
                  </a:ext>
                </a:extLst>
              </p:cNvPr>
              <p:cNvSpPr>
                <a:spLocks/>
              </p:cNvSpPr>
              <p:nvPr/>
            </p:nvSpPr>
            <p:spPr bwMode="auto">
              <a:xfrm>
                <a:off x="5578" y="2908"/>
                <a:ext cx="38" cy="152"/>
              </a:xfrm>
              <a:custGeom>
                <a:avLst/>
                <a:gdLst>
                  <a:gd name="T0" fmla="*/ 38 w 38"/>
                  <a:gd name="T1" fmla="*/ 0 h 152"/>
                  <a:gd name="T2" fmla="*/ 0 w 38"/>
                  <a:gd name="T3" fmla="*/ 22 h 152"/>
                  <a:gd name="T4" fmla="*/ 0 w 38"/>
                  <a:gd name="T5" fmla="*/ 152 h 152"/>
                  <a:gd name="T6" fmla="*/ 38 w 38"/>
                  <a:gd name="T7" fmla="*/ 129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29"/>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79">
                <a:extLst>
                  <a:ext uri="{FF2B5EF4-FFF2-40B4-BE49-F238E27FC236}">
                    <a16:creationId xmlns:a16="http://schemas.microsoft.com/office/drawing/2014/main" id="{EC07BB12-8E80-4068-B641-EE5A6D8EB018}"/>
                  </a:ext>
                </a:extLst>
              </p:cNvPr>
              <p:cNvSpPr>
                <a:spLocks/>
              </p:cNvSpPr>
              <p:nvPr/>
            </p:nvSpPr>
            <p:spPr bwMode="auto">
              <a:xfrm>
                <a:off x="5578" y="2908"/>
                <a:ext cx="38" cy="152"/>
              </a:xfrm>
              <a:custGeom>
                <a:avLst/>
                <a:gdLst>
                  <a:gd name="T0" fmla="*/ 38 w 38"/>
                  <a:gd name="T1" fmla="*/ 0 h 152"/>
                  <a:gd name="T2" fmla="*/ 0 w 38"/>
                  <a:gd name="T3" fmla="*/ 22 h 152"/>
                  <a:gd name="T4" fmla="*/ 0 w 38"/>
                  <a:gd name="T5" fmla="*/ 152 h 152"/>
                  <a:gd name="T6" fmla="*/ 38 w 38"/>
                  <a:gd name="T7" fmla="*/ 129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29"/>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80">
                <a:extLst>
                  <a:ext uri="{FF2B5EF4-FFF2-40B4-BE49-F238E27FC236}">
                    <a16:creationId xmlns:a16="http://schemas.microsoft.com/office/drawing/2014/main" id="{422B9716-8A8C-41C8-9FA6-ED1D0FCF2E5F}"/>
                  </a:ext>
                </a:extLst>
              </p:cNvPr>
              <p:cNvSpPr>
                <a:spLocks/>
              </p:cNvSpPr>
              <p:nvPr/>
            </p:nvSpPr>
            <p:spPr bwMode="auto">
              <a:xfrm>
                <a:off x="5616" y="2906"/>
                <a:ext cx="14" cy="131"/>
              </a:xfrm>
              <a:custGeom>
                <a:avLst/>
                <a:gdLst>
                  <a:gd name="T0" fmla="*/ 0 w 14"/>
                  <a:gd name="T1" fmla="*/ 131 h 131"/>
                  <a:gd name="T2" fmla="*/ 14 w 14"/>
                  <a:gd name="T3" fmla="*/ 131 h 131"/>
                  <a:gd name="T4" fmla="*/ 14 w 14"/>
                  <a:gd name="T5" fmla="*/ 0 h 131"/>
                  <a:gd name="T6" fmla="*/ 0 w 14"/>
                  <a:gd name="T7" fmla="*/ 2 h 131"/>
                  <a:gd name="T8" fmla="*/ 0 w 14"/>
                  <a:gd name="T9" fmla="*/ 131 h 131"/>
                </a:gdLst>
                <a:ahLst/>
                <a:cxnLst>
                  <a:cxn ang="0">
                    <a:pos x="T0" y="T1"/>
                  </a:cxn>
                  <a:cxn ang="0">
                    <a:pos x="T2" y="T3"/>
                  </a:cxn>
                  <a:cxn ang="0">
                    <a:pos x="T4" y="T5"/>
                  </a:cxn>
                  <a:cxn ang="0">
                    <a:pos x="T6" y="T7"/>
                  </a:cxn>
                  <a:cxn ang="0">
                    <a:pos x="T8" y="T9"/>
                  </a:cxn>
                </a:cxnLst>
                <a:rect l="0" t="0" r="r" b="b"/>
                <a:pathLst>
                  <a:path w="14" h="131">
                    <a:moveTo>
                      <a:pt x="0" y="131"/>
                    </a:moveTo>
                    <a:lnTo>
                      <a:pt x="14" y="131"/>
                    </a:lnTo>
                    <a:lnTo>
                      <a:pt x="14" y="0"/>
                    </a:lnTo>
                    <a:lnTo>
                      <a:pt x="0" y="2"/>
                    </a:lnTo>
                    <a:lnTo>
                      <a:pt x="0" y="131"/>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81">
                <a:extLst>
                  <a:ext uri="{FF2B5EF4-FFF2-40B4-BE49-F238E27FC236}">
                    <a16:creationId xmlns:a16="http://schemas.microsoft.com/office/drawing/2014/main" id="{48C6AEA6-8584-4C09-82C0-21F5FE470514}"/>
                  </a:ext>
                </a:extLst>
              </p:cNvPr>
              <p:cNvSpPr>
                <a:spLocks/>
              </p:cNvSpPr>
              <p:nvPr/>
            </p:nvSpPr>
            <p:spPr bwMode="auto">
              <a:xfrm>
                <a:off x="5578" y="3105"/>
                <a:ext cx="38" cy="153"/>
              </a:xfrm>
              <a:custGeom>
                <a:avLst/>
                <a:gdLst>
                  <a:gd name="T0" fmla="*/ 38 w 38"/>
                  <a:gd name="T1" fmla="*/ 0 h 153"/>
                  <a:gd name="T2" fmla="*/ 0 w 38"/>
                  <a:gd name="T3" fmla="*/ 22 h 153"/>
                  <a:gd name="T4" fmla="*/ 0 w 38"/>
                  <a:gd name="T5" fmla="*/ 153 h 153"/>
                  <a:gd name="T6" fmla="*/ 38 w 38"/>
                  <a:gd name="T7" fmla="*/ 131 h 153"/>
                  <a:gd name="T8" fmla="*/ 38 w 38"/>
                  <a:gd name="T9" fmla="*/ 0 h 153"/>
                </a:gdLst>
                <a:ahLst/>
                <a:cxnLst>
                  <a:cxn ang="0">
                    <a:pos x="T0" y="T1"/>
                  </a:cxn>
                  <a:cxn ang="0">
                    <a:pos x="T2" y="T3"/>
                  </a:cxn>
                  <a:cxn ang="0">
                    <a:pos x="T4" y="T5"/>
                  </a:cxn>
                  <a:cxn ang="0">
                    <a:pos x="T6" y="T7"/>
                  </a:cxn>
                  <a:cxn ang="0">
                    <a:pos x="T8" y="T9"/>
                  </a:cxn>
                </a:cxnLst>
                <a:rect l="0" t="0" r="r" b="b"/>
                <a:pathLst>
                  <a:path w="38" h="153">
                    <a:moveTo>
                      <a:pt x="38" y="0"/>
                    </a:moveTo>
                    <a:lnTo>
                      <a:pt x="0" y="22"/>
                    </a:lnTo>
                    <a:lnTo>
                      <a:pt x="0" y="153"/>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82">
                <a:extLst>
                  <a:ext uri="{FF2B5EF4-FFF2-40B4-BE49-F238E27FC236}">
                    <a16:creationId xmlns:a16="http://schemas.microsoft.com/office/drawing/2014/main" id="{EC9B0B1C-E29A-41C8-B6C4-E97DE6294CE1}"/>
                  </a:ext>
                </a:extLst>
              </p:cNvPr>
              <p:cNvSpPr>
                <a:spLocks/>
              </p:cNvSpPr>
              <p:nvPr/>
            </p:nvSpPr>
            <p:spPr bwMode="auto">
              <a:xfrm>
                <a:off x="5578" y="3105"/>
                <a:ext cx="38" cy="153"/>
              </a:xfrm>
              <a:custGeom>
                <a:avLst/>
                <a:gdLst>
                  <a:gd name="T0" fmla="*/ 38 w 38"/>
                  <a:gd name="T1" fmla="*/ 0 h 153"/>
                  <a:gd name="T2" fmla="*/ 0 w 38"/>
                  <a:gd name="T3" fmla="*/ 22 h 153"/>
                  <a:gd name="T4" fmla="*/ 0 w 38"/>
                  <a:gd name="T5" fmla="*/ 153 h 153"/>
                  <a:gd name="T6" fmla="*/ 38 w 38"/>
                  <a:gd name="T7" fmla="*/ 131 h 153"/>
                  <a:gd name="T8" fmla="*/ 38 w 38"/>
                  <a:gd name="T9" fmla="*/ 0 h 153"/>
                </a:gdLst>
                <a:ahLst/>
                <a:cxnLst>
                  <a:cxn ang="0">
                    <a:pos x="T0" y="T1"/>
                  </a:cxn>
                  <a:cxn ang="0">
                    <a:pos x="T2" y="T3"/>
                  </a:cxn>
                  <a:cxn ang="0">
                    <a:pos x="T4" y="T5"/>
                  </a:cxn>
                  <a:cxn ang="0">
                    <a:pos x="T6" y="T7"/>
                  </a:cxn>
                  <a:cxn ang="0">
                    <a:pos x="T8" y="T9"/>
                  </a:cxn>
                </a:cxnLst>
                <a:rect l="0" t="0" r="r" b="b"/>
                <a:pathLst>
                  <a:path w="38" h="153">
                    <a:moveTo>
                      <a:pt x="38" y="0"/>
                    </a:moveTo>
                    <a:lnTo>
                      <a:pt x="0" y="22"/>
                    </a:lnTo>
                    <a:lnTo>
                      <a:pt x="0" y="153"/>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83">
                <a:extLst>
                  <a:ext uri="{FF2B5EF4-FFF2-40B4-BE49-F238E27FC236}">
                    <a16:creationId xmlns:a16="http://schemas.microsoft.com/office/drawing/2014/main" id="{8DA5DE1F-2C38-42FD-9E98-7417F129C28F}"/>
                  </a:ext>
                </a:extLst>
              </p:cNvPr>
              <p:cNvSpPr>
                <a:spLocks/>
              </p:cNvSpPr>
              <p:nvPr/>
            </p:nvSpPr>
            <p:spPr bwMode="auto">
              <a:xfrm>
                <a:off x="5616" y="3105"/>
                <a:ext cx="14" cy="131"/>
              </a:xfrm>
              <a:custGeom>
                <a:avLst/>
                <a:gdLst>
                  <a:gd name="T0" fmla="*/ 0 w 14"/>
                  <a:gd name="T1" fmla="*/ 131 h 131"/>
                  <a:gd name="T2" fmla="*/ 14 w 14"/>
                  <a:gd name="T3" fmla="*/ 129 h 131"/>
                  <a:gd name="T4" fmla="*/ 14 w 14"/>
                  <a:gd name="T5" fmla="*/ 0 h 131"/>
                  <a:gd name="T6" fmla="*/ 0 w 14"/>
                  <a:gd name="T7" fmla="*/ 0 h 131"/>
                  <a:gd name="T8" fmla="*/ 0 w 14"/>
                  <a:gd name="T9" fmla="*/ 131 h 131"/>
                </a:gdLst>
                <a:ahLst/>
                <a:cxnLst>
                  <a:cxn ang="0">
                    <a:pos x="T0" y="T1"/>
                  </a:cxn>
                  <a:cxn ang="0">
                    <a:pos x="T2" y="T3"/>
                  </a:cxn>
                  <a:cxn ang="0">
                    <a:pos x="T4" y="T5"/>
                  </a:cxn>
                  <a:cxn ang="0">
                    <a:pos x="T6" y="T7"/>
                  </a:cxn>
                  <a:cxn ang="0">
                    <a:pos x="T8" y="T9"/>
                  </a:cxn>
                </a:cxnLst>
                <a:rect l="0" t="0" r="r" b="b"/>
                <a:pathLst>
                  <a:path w="14" h="131">
                    <a:moveTo>
                      <a:pt x="0" y="131"/>
                    </a:moveTo>
                    <a:lnTo>
                      <a:pt x="14" y="129"/>
                    </a:lnTo>
                    <a:lnTo>
                      <a:pt x="14" y="0"/>
                    </a:lnTo>
                    <a:lnTo>
                      <a:pt x="0" y="0"/>
                    </a:lnTo>
                    <a:lnTo>
                      <a:pt x="0" y="131"/>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84">
                <a:extLst>
                  <a:ext uri="{FF2B5EF4-FFF2-40B4-BE49-F238E27FC236}">
                    <a16:creationId xmlns:a16="http://schemas.microsoft.com/office/drawing/2014/main" id="{3E33F85E-3B27-4D0A-9B78-8155F3C049E6}"/>
                  </a:ext>
                </a:extLst>
              </p:cNvPr>
              <p:cNvSpPr>
                <a:spLocks/>
              </p:cNvSpPr>
              <p:nvPr/>
            </p:nvSpPr>
            <p:spPr bwMode="auto">
              <a:xfrm>
                <a:off x="5652" y="2866"/>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85">
                <a:extLst>
                  <a:ext uri="{FF2B5EF4-FFF2-40B4-BE49-F238E27FC236}">
                    <a16:creationId xmlns:a16="http://schemas.microsoft.com/office/drawing/2014/main" id="{521FBE52-8845-47A1-ACD9-CE90B017A187}"/>
                  </a:ext>
                </a:extLst>
              </p:cNvPr>
              <p:cNvSpPr>
                <a:spLocks/>
              </p:cNvSpPr>
              <p:nvPr/>
            </p:nvSpPr>
            <p:spPr bwMode="auto">
              <a:xfrm>
                <a:off x="5652" y="2866"/>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86">
                <a:extLst>
                  <a:ext uri="{FF2B5EF4-FFF2-40B4-BE49-F238E27FC236}">
                    <a16:creationId xmlns:a16="http://schemas.microsoft.com/office/drawing/2014/main" id="{CF849BF1-1786-4E71-AE1F-381B75639BFB}"/>
                  </a:ext>
                </a:extLst>
              </p:cNvPr>
              <p:cNvSpPr>
                <a:spLocks/>
              </p:cNvSpPr>
              <p:nvPr/>
            </p:nvSpPr>
            <p:spPr bwMode="auto">
              <a:xfrm>
                <a:off x="5690" y="2866"/>
                <a:ext cx="12" cy="130"/>
              </a:xfrm>
              <a:custGeom>
                <a:avLst/>
                <a:gdLst>
                  <a:gd name="T0" fmla="*/ 0 w 12"/>
                  <a:gd name="T1" fmla="*/ 130 h 130"/>
                  <a:gd name="T2" fmla="*/ 12 w 12"/>
                  <a:gd name="T3" fmla="*/ 128 h 130"/>
                  <a:gd name="T4" fmla="*/ 12 w 12"/>
                  <a:gd name="T5" fmla="*/ 0 h 130"/>
                  <a:gd name="T6" fmla="*/ 0 w 12"/>
                  <a:gd name="T7" fmla="*/ 0 h 130"/>
                  <a:gd name="T8" fmla="*/ 0 w 12"/>
                  <a:gd name="T9" fmla="*/ 130 h 130"/>
                </a:gdLst>
                <a:ahLst/>
                <a:cxnLst>
                  <a:cxn ang="0">
                    <a:pos x="T0" y="T1"/>
                  </a:cxn>
                  <a:cxn ang="0">
                    <a:pos x="T2" y="T3"/>
                  </a:cxn>
                  <a:cxn ang="0">
                    <a:pos x="T4" y="T5"/>
                  </a:cxn>
                  <a:cxn ang="0">
                    <a:pos x="T6" y="T7"/>
                  </a:cxn>
                  <a:cxn ang="0">
                    <a:pos x="T8" y="T9"/>
                  </a:cxn>
                </a:cxnLst>
                <a:rect l="0" t="0" r="r" b="b"/>
                <a:pathLst>
                  <a:path w="12" h="130">
                    <a:moveTo>
                      <a:pt x="0" y="130"/>
                    </a:moveTo>
                    <a:lnTo>
                      <a:pt x="12" y="128"/>
                    </a:lnTo>
                    <a:lnTo>
                      <a:pt x="12" y="0"/>
                    </a:lnTo>
                    <a:lnTo>
                      <a:pt x="0" y="0"/>
                    </a:lnTo>
                    <a:lnTo>
                      <a:pt x="0" y="130"/>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87">
                <a:extLst>
                  <a:ext uri="{FF2B5EF4-FFF2-40B4-BE49-F238E27FC236}">
                    <a16:creationId xmlns:a16="http://schemas.microsoft.com/office/drawing/2014/main" id="{79192B92-A6B9-43BA-A846-C5D272E40864}"/>
                  </a:ext>
                </a:extLst>
              </p:cNvPr>
              <p:cNvSpPr>
                <a:spLocks/>
              </p:cNvSpPr>
              <p:nvPr/>
            </p:nvSpPr>
            <p:spPr bwMode="auto">
              <a:xfrm>
                <a:off x="5652" y="3063"/>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88">
                <a:extLst>
                  <a:ext uri="{FF2B5EF4-FFF2-40B4-BE49-F238E27FC236}">
                    <a16:creationId xmlns:a16="http://schemas.microsoft.com/office/drawing/2014/main" id="{7E08D4BD-C0A9-4C84-8D56-7160B044B61D}"/>
                  </a:ext>
                </a:extLst>
              </p:cNvPr>
              <p:cNvSpPr>
                <a:spLocks/>
              </p:cNvSpPr>
              <p:nvPr/>
            </p:nvSpPr>
            <p:spPr bwMode="auto">
              <a:xfrm>
                <a:off x="5652" y="3063"/>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289">
                <a:extLst>
                  <a:ext uri="{FF2B5EF4-FFF2-40B4-BE49-F238E27FC236}">
                    <a16:creationId xmlns:a16="http://schemas.microsoft.com/office/drawing/2014/main" id="{DBC8FED9-102D-40D5-B6FD-FBCCAB802514}"/>
                  </a:ext>
                </a:extLst>
              </p:cNvPr>
              <p:cNvSpPr>
                <a:spLocks noChangeArrowheads="1"/>
              </p:cNvSpPr>
              <p:nvPr/>
            </p:nvSpPr>
            <p:spPr bwMode="auto">
              <a:xfrm>
                <a:off x="5690" y="3063"/>
                <a:ext cx="12" cy="13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290">
                <a:extLst>
                  <a:ext uri="{FF2B5EF4-FFF2-40B4-BE49-F238E27FC236}">
                    <a16:creationId xmlns:a16="http://schemas.microsoft.com/office/drawing/2014/main" id="{883E620C-3210-46E5-92B1-52A100AD7469}"/>
                  </a:ext>
                </a:extLst>
              </p:cNvPr>
              <p:cNvSpPr>
                <a:spLocks/>
              </p:cNvSpPr>
              <p:nvPr/>
            </p:nvSpPr>
            <p:spPr bwMode="auto">
              <a:xfrm>
                <a:off x="5725" y="2823"/>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91">
                <a:extLst>
                  <a:ext uri="{FF2B5EF4-FFF2-40B4-BE49-F238E27FC236}">
                    <a16:creationId xmlns:a16="http://schemas.microsoft.com/office/drawing/2014/main" id="{CBFD8892-2BAC-49D0-9575-B5B3427406FA}"/>
                  </a:ext>
                </a:extLst>
              </p:cNvPr>
              <p:cNvSpPr>
                <a:spLocks/>
              </p:cNvSpPr>
              <p:nvPr/>
            </p:nvSpPr>
            <p:spPr bwMode="auto">
              <a:xfrm>
                <a:off x="5725" y="2823"/>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92">
                <a:extLst>
                  <a:ext uri="{FF2B5EF4-FFF2-40B4-BE49-F238E27FC236}">
                    <a16:creationId xmlns:a16="http://schemas.microsoft.com/office/drawing/2014/main" id="{A84990FD-9F56-4D0B-A761-3313F197ABBE}"/>
                  </a:ext>
                </a:extLst>
              </p:cNvPr>
              <p:cNvSpPr>
                <a:spLocks/>
              </p:cNvSpPr>
              <p:nvPr/>
            </p:nvSpPr>
            <p:spPr bwMode="auto">
              <a:xfrm>
                <a:off x="5763" y="2823"/>
                <a:ext cx="12" cy="130"/>
              </a:xfrm>
              <a:custGeom>
                <a:avLst/>
                <a:gdLst>
                  <a:gd name="T0" fmla="*/ 0 w 12"/>
                  <a:gd name="T1" fmla="*/ 130 h 130"/>
                  <a:gd name="T2" fmla="*/ 12 w 12"/>
                  <a:gd name="T3" fmla="*/ 128 h 130"/>
                  <a:gd name="T4" fmla="*/ 12 w 12"/>
                  <a:gd name="T5" fmla="*/ 0 h 130"/>
                  <a:gd name="T6" fmla="*/ 0 w 12"/>
                  <a:gd name="T7" fmla="*/ 0 h 130"/>
                  <a:gd name="T8" fmla="*/ 0 w 12"/>
                  <a:gd name="T9" fmla="*/ 130 h 130"/>
                </a:gdLst>
                <a:ahLst/>
                <a:cxnLst>
                  <a:cxn ang="0">
                    <a:pos x="T0" y="T1"/>
                  </a:cxn>
                  <a:cxn ang="0">
                    <a:pos x="T2" y="T3"/>
                  </a:cxn>
                  <a:cxn ang="0">
                    <a:pos x="T4" y="T5"/>
                  </a:cxn>
                  <a:cxn ang="0">
                    <a:pos x="T6" y="T7"/>
                  </a:cxn>
                  <a:cxn ang="0">
                    <a:pos x="T8" y="T9"/>
                  </a:cxn>
                </a:cxnLst>
                <a:rect l="0" t="0" r="r" b="b"/>
                <a:pathLst>
                  <a:path w="12" h="130">
                    <a:moveTo>
                      <a:pt x="0" y="130"/>
                    </a:moveTo>
                    <a:lnTo>
                      <a:pt x="12" y="128"/>
                    </a:lnTo>
                    <a:lnTo>
                      <a:pt x="12" y="0"/>
                    </a:lnTo>
                    <a:lnTo>
                      <a:pt x="0" y="0"/>
                    </a:lnTo>
                    <a:lnTo>
                      <a:pt x="0" y="130"/>
                    </a:lnTo>
                    <a:close/>
                  </a:path>
                </a:pathLst>
              </a:custGeom>
              <a:solidFill>
                <a:srgbClr val="265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293">
                <a:extLst>
                  <a:ext uri="{FF2B5EF4-FFF2-40B4-BE49-F238E27FC236}">
                    <a16:creationId xmlns:a16="http://schemas.microsoft.com/office/drawing/2014/main" id="{497B37D0-5971-45C0-9FCC-3239FBC3685B}"/>
                  </a:ext>
                </a:extLst>
              </p:cNvPr>
              <p:cNvSpPr>
                <a:spLocks/>
              </p:cNvSpPr>
              <p:nvPr/>
            </p:nvSpPr>
            <p:spPr bwMode="auto">
              <a:xfrm>
                <a:off x="5725" y="3020"/>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294">
                <a:extLst>
                  <a:ext uri="{FF2B5EF4-FFF2-40B4-BE49-F238E27FC236}">
                    <a16:creationId xmlns:a16="http://schemas.microsoft.com/office/drawing/2014/main" id="{CE07DEE7-D693-4F19-8E60-8BC90A91874C}"/>
                  </a:ext>
                </a:extLst>
              </p:cNvPr>
              <p:cNvSpPr>
                <a:spLocks/>
              </p:cNvSpPr>
              <p:nvPr/>
            </p:nvSpPr>
            <p:spPr bwMode="auto">
              <a:xfrm>
                <a:off x="5725" y="3020"/>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Rectangle 295">
                <a:extLst>
                  <a:ext uri="{FF2B5EF4-FFF2-40B4-BE49-F238E27FC236}">
                    <a16:creationId xmlns:a16="http://schemas.microsoft.com/office/drawing/2014/main" id="{CE9A4816-E160-47A2-AFB6-3A84358F4328}"/>
                  </a:ext>
                </a:extLst>
              </p:cNvPr>
              <p:cNvSpPr>
                <a:spLocks noChangeArrowheads="1"/>
              </p:cNvSpPr>
              <p:nvPr/>
            </p:nvSpPr>
            <p:spPr bwMode="auto">
              <a:xfrm>
                <a:off x="5763" y="3020"/>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96">
                <a:extLst>
                  <a:ext uri="{FF2B5EF4-FFF2-40B4-BE49-F238E27FC236}">
                    <a16:creationId xmlns:a16="http://schemas.microsoft.com/office/drawing/2014/main" id="{94385151-4C24-4F63-B690-3EF5BFC4AE97}"/>
                  </a:ext>
                </a:extLst>
              </p:cNvPr>
              <p:cNvSpPr>
                <a:spLocks/>
              </p:cNvSpPr>
              <p:nvPr/>
            </p:nvSpPr>
            <p:spPr bwMode="auto">
              <a:xfrm>
                <a:off x="5799" y="2780"/>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97">
                <a:extLst>
                  <a:ext uri="{FF2B5EF4-FFF2-40B4-BE49-F238E27FC236}">
                    <a16:creationId xmlns:a16="http://schemas.microsoft.com/office/drawing/2014/main" id="{FBBDEB5E-B9DF-4109-88BB-6A7863F68E56}"/>
                  </a:ext>
                </a:extLst>
              </p:cNvPr>
              <p:cNvSpPr>
                <a:spLocks/>
              </p:cNvSpPr>
              <p:nvPr/>
            </p:nvSpPr>
            <p:spPr bwMode="auto">
              <a:xfrm>
                <a:off x="5799" y="2780"/>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Rectangle 298">
                <a:extLst>
                  <a:ext uri="{FF2B5EF4-FFF2-40B4-BE49-F238E27FC236}">
                    <a16:creationId xmlns:a16="http://schemas.microsoft.com/office/drawing/2014/main" id="{AF64780C-2DE8-4785-B24C-FB072071685D}"/>
                  </a:ext>
                </a:extLst>
              </p:cNvPr>
              <p:cNvSpPr>
                <a:spLocks noChangeArrowheads="1"/>
              </p:cNvSpPr>
              <p:nvPr/>
            </p:nvSpPr>
            <p:spPr bwMode="auto">
              <a:xfrm>
                <a:off x="5837" y="2780"/>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99">
                <a:extLst>
                  <a:ext uri="{FF2B5EF4-FFF2-40B4-BE49-F238E27FC236}">
                    <a16:creationId xmlns:a16="http://schemas.microsoft.com/office/drawing/2014/main" id="{3355823E-8AF4-4EC7-897C-BB796356F709}"/>
                  </a:ext>
                </a:extLst>
              </p:cNvPr>
              <p:cNvSpPr>
                <a:spLocks/>
              </p:cNvSpPr>
              <p:nvPr/>
            </p:nvSpPr>
            <p:spPr bwMode="auto">
              <a:xfrm>
                <a:off x="5799" y="2977"/>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00">
                <a:extLst>
                  <a:ext uri="{FF2B5EF4-FFF2-40B4-BE49-F238E27FC236}">
                    <a16:creationId xmlns:a16="http://schemas.microsoft.com/office/drawing/2014/main" id="{FFBA0DB9-AF0F-419E-A18C-7E018DFC27C4}"/>
                  </a:ext>
                </a:extLst>
              </p:cNvPr>
              <p:cNvSpPr>
                <a:spLocks/>
              </p:cNvSpPr>
              <p:nvPr/>
            </p:nvSpPr>
            <p:spPr bwMode="auto">
              <a:xfrm>
                <a:off x="5799" y="2977"/>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Rectangle 301">
                <a:extLst>
                  <a:ext uri="{FF2B5EF4-FFF2-40B4-BE49-F238E27FC236}">
                    <a16:creationId xmlns:a16="http://schemas.microsoft.com/office/drawing/2014/main" id="{C48CC6D2-F569-4945-A10C-D96EEFDCC5C1}"/>
                  </a:ext>
                </a:extLst>
              </p:cNvPr>
              <p:cNvSpPr>
                <a:spLocks noChangeArrowheads="1"/>
              </p:cNvSpPr>
              <p:nvPr/>
            </p:nvSpPr>
            <p:spPr bwMode="auto">
              <a:xfrm>
                <a:off x="5837" y="2977"/>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302">
                <a:extLst>
                  <a:ext uri="{FF2B5EF4-FFF2-40B4-BE49-F238E27FC236}">
                    <a16:creationId xmlns:a16="http://schemas.microsoft.com/office/drawing/2014/main" id="{A8FE46E2-6608-4C67-B508-99F8D55B2F9A}"/>
                  </a:ext>
                </a:extLst>
              </p:cNvPr>
              <p:cNvSpPr>
                <a:spLocks/>
              </p:cNvSpPr>
              <p:nvPr/>
            </p:nvSpPr>
            <p:spPr bwMode="auto">
              <a:xfrm>
                <a:off x="5873" y="2737"/>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303">
                <a:extLst>
                  <a:ext uri="{FF2B5EF4-FFF2-40B4-BE49-F238E27FC236}">
                    <a16:creationId xmlns:a16="http://schemas.microsoft.com/office/drawing/2014/main" id="{5F6390B1-86FB-4BB4-9539-ED1D0A34B87F}"/>
                  </a:ext>
                </a:extLst>
              </p:cNvPr>
              <p:cNvSpPr>
                <a:spLocks/>
              </p:cNvSpPr>
              <p:nvPr/>
            </p:nvSpPr>
            <p:spPr bwMode="auto">
              <a:xfrm>
                <a:off x="5873" y="2737"/>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Rectangle 304">
                <a:extLst>
                  <a:ext uri="{FF2B5EF4-FFF2-40B4-BE49-F238E27FC236}">
                    <a16:creationId xmlns:a16="http://schemas.microsoft.com/office/drawing/2014/main" id="{B3D11EB9-4BFD-44FF-B248-1012D7A3D06A}"/>
                  </a:ext>
                </a:extLst>
              </p:cNvPr>
              <p:cNvSpPr>
                <a:spLocks noChangeArrowheads="1"/>
              </p:cNvSpPr>
              <p:nvPr/>
            </p:nvSpPr>
            <p:spPr bwMode="auto">
              <a:xfrm>
                <a:off x="5911" y="2737"/>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305">
                <a:extLst>
                  <a:ext uri="{FF2B5EF4-FFF2-40B4-BE49-F238E27FC236}">
                    <a16:creationId xmlns:a16="http://schemas.microsoft.com/office/drawing/2014/main" id="{B5CFA3EB-5525-4B91-B288-C63561356EAD}"/>
                  </a:ext>
                </a:extLst>
              </p:cNvPr>
              <p:cNvSpPr>
                <a:spLocks/>
              </p:cNvSpPr>
              <p:nvPr/>
            </p:nvSpPr>
            <p:spPr bwMode="auto">
              <a:xfrm>
                <a:off x="5873" y="2934"/>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306">
                <a:extLst>
                  <a:ext uri="{FF2B5EF4-FFF2-40B4-BE49-F238E27FC236}">
                    <a16:creationId xmlns:a16="http://schemas.microsoft.com/office/drawing/2014/main" id="{250170DF-AF4D-4CA2-9D9E-E35F3BD1A0EE}"/>
                  </a:ext>
                </a:extLst>
              </p:cNvPr>
              <p:cNvSpPr>
                <a:spLocks/>
              </p:cNvSpPr>
              <p:nvPr/>
            </p:nvSpPr>
            <p:spPr bwMode="auto">
              <a:xfrm>
                <a:off x="5873" y="2934"/>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Rectangle 307">
                <a:extLst>
                  <a:ext uri="{FF2B5EF4-FFF2-40B4-BE49-F238E27FC236}">
                    <a16:creationId xmlns:a16="http://schemas.microsoft.com/office/drawing/2014/main" id="{C46BCA61-FE89-4368-83FB-5866592A846A}"/>
                  </a:ext>
                </a:extLst>
              </p:cNvPr>
              <p:cNvSpPr>
                <a:spLocks noChangeArrowheads="1"/>
              </p:cNvSpPr>
              <p:nvPr/>
            </p:nvSpPr>
            <p:spPr bwMode="auto">
              <a:xfrm>
                <a:off x="5911" y="2934"/>
                <a:ext cx="12" cy="131"/>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08">
                <a:extLst>
                  <a:ext uri="{FF2B5EF4-FFF2-40B4-BE49-F238E27FC236}">
                    <a16:creationId xmlns:a16="http://schemas.microsoft.com/office/drawing/2014/main" id="{946A15A0-2F2C-47CC-8B2E-475CD3B9E480}"/>
                  </a:ext>
                </a:extLst>
              </p:cNvPr>
              <p:cNvSpPr>
                <a:spLocks/>
              </p:cNvSpPr>
              <p:nvPr/>
            </p:nvSpPr>
            <p:spPr bwMode="auto">
              <a:xfrm>
                <a:off x="5946" y="2695"/>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09">
                <a:extLst>
                  <a:ext uri="{FF2B5EF4-FFF2-40B4-BE49-F238E27FC236}">
                    <a16:creationId xmlns:a16="http://schemas.microsoft.com/office/drawing/2014/main" id="{D42AF19D-23E5-485C-AD44-E2395AE2F253}"/>
                  </a:ext>
                </a:extLst>
              </p:cNvPr>
              <p:cNvSpPr>
                <a:spLocks/>
              </p:cNvSpPr>
              <p:nvPr/>
            </p:nvSpPr>
            <p:spPr bwMode="auto">
              <a:xfrm>
                <a:off x="5946" y="2695"/>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Rectangle 310">
                <a:extLst>
                  <a:ext uri="{FF2B5EF4-FFF2-40B4-BE49-F238E27FC236}">
                    <a16:creationId xmlns:a16="http://schemas.microsoft.com/office/drawing/2014/main" id="{686F8882-8067-440C-BE17-007081198F74}"/>
                  </a:ext>
                </a:extLst>
              </p:cNvPr>
              <p:cNvSpPr>
                <a:spLocks noChangeArrowheads="1"/>
              </p:cNvSpPr>
              <p:nvPr/>
            </p:nvSpPr>
            <p:spPr bwMode="auto">
              <a:xfrm>
                <a:off x="5984" y="2695"/>
                <a:ext cx="12" cy="13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11">
                <a:extLst>
                  <a:ext uri="{FF2B5EF4-FFF2-40B4-BE49-F238E27FC236}">
                    <a16:creationId xmlns:a16="http://schemas.microsoft.com/office/drawing/2014/main" id="{03C0A524-4A1E-43ED-BF0B-D5BFC2540CAB}"/>
                  </a:ext>
                </a:extLst>
              </p:cNvPr>
              <p:cNvSpPr>
                <a:spLocks/>
              </p:cNvSpPr>
              <p:nvPr/>
            </p:nvSpPr>
            <p:spPr bwMode="auto">
              <a:xfrm>
                <a:off x="5946" y="2892"/>
                <a:ext cx="38" cy="152"/>
              </a:xfrm>
              <a:custGeom>
                <a:avLst/>
                <a:gdLst>
                  <a:gd name="T0" fmla="*/ 38 w 38"/>
                  <a:gd name="T1" fmla="*/ 0 h 152"/>
                  <a:gd name="T2" fmla="*/ 0 w 38"/>
                  <a:gd name="T3" fmla="*/ 23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3"/>
                    </a:lnTo>
                    <a:lnTo>
                      <a:pt x="0" y="152"/>
                    </a:lnTo>
                    <a:lnTo>
                      <a:pt x="38" y="130"/>
                    </a:lnTo>
                    <a:lnTo>
                      <a:pt x="38" y="0"/>
                    </a:lnTo>
                    <a:close/>
                  </a:path>
                </a:pathLst>
              </a:custGeom>
              <a:solidFill>
                <a:srgbClr val="99AE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312">
                <a:extLst>
                  <a:ext uri="{FF2B5EF4-FFF2-40B4-BE49-F238E27FC236}">
                    <a16:creationId xmlns:a16="http://schemas.microsoft.com/office/drawing/2014/main" id="{4919CE6B-2FAA-4AFB-8E63-6CDCCAC9D69A}"/>
                  </a:ext>
                </a:extLst>
              </p:cNvPr>
              <p:cNvSpPr>
                <a:spLocks/>
              </p:cNvSpPr>
              <p:nvPr/>
            </p:nvSpPr>
            <p:spPr bwMode="auto">
              <a:xfrm>
                <a:off x="5946" y="2892"/>
                <a:ext cx="38" cy="152"/>
              </a:xfrm>
              <a:custGeom>
                <a:avLst/>
                <a:gdLst>
                  <a:gd name="T0" fmla="*/ 38 w 38"/>
                  <a:gd name="T1" fmla="*/ 0 h 152"/>
                  <a:gd name="T2" fmla="*/ 0 w 38"/>
                  <a:gd name="T3" fmla="*/ 23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3"/>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Rectangle 313">
                <a:extLst>
                  <a:ext uri="{FF2B5EF4-FFF2-40B4-BE49-F238E27FC236}">
                    <a16:creationId xmlns:a16="http://schemas.microsoft.com/office/drawing/2014/main" id="{E32BEA0A-453A-4246-933D-A721E5C8D6A7}"/>
                  </a:ext>
                </a:extLst>
              </p:cNvPr>
              <p:cNvSpPr>
                <a:spLocks noChangeArrowheads="1"/>
              </p:cNvSpPr>
              <p:nvPr/>
            </p:nvSpPr>
            <p:spPr bwMode="auto">
              <a:xfrm>
                <a:off x="5984" y="2892"/>
                <a:ext cx="12" cy="13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314">
                <a:extLst>
                  <a:ext uri="{FF2B5EF4-FFF2-40B4-BE49-F238E27FC236}">
                    <a16:creationId xmlns:a16="http://schemas.microsoft.com/office/drawing/2014/main" id="{E280BF25-3445-4D73-9790-2C193744DA11}"/>
                  </a:ext>
                </a:extLst>
              </p:cNvPr>
              <p:cNvSpPr>
                <a:spLocks/>
              </p:cNvSpPr>
              <p:nvPr/>
            </p:nvSpPr>
            <p:spPr bwMode="auto">
              <a:xfrm>
                <a:off x="5576" y="2578"/>
                <a:ext cx="128" cy="93"/>
              </a:xfrm>
              <a:custGeom>
                <a:avLst/>
                <a:gdLst>
                  <a:gd name="T0" fmla="*/ 128 w 128"/>
                  <a:gd name="T1" fmla="*/ 76 h 93"/>
                  <a:gd name="T2" fmla="*/ 0 w 128"/>
                  <a:gd name="T3" fmla="*/ 0 h 93"/>
                  <a:gd name="T4" fmla="*/ 0 w 128"/>
                  <a:gd name="T5" fmla="*/ 17 h 93"/>
                  <a:gd name="T6" fmla="*/ 128 w 128"/>
                  <a:gd name="T7" fmla="*/ 93 h 93"/>
                  <a:gd name="T8" fmla="*/ 128 w 128"/>
                  <a:gd name="T9" fmla="*/ 76 h 93"/>
                </a:gdLst>
                <a:ahLst/>
                <a:cxnLst>
                  <a:cxn ang="0">
                    <a:pos x="T0" y="T1"/>
                  </a:cxn>
                  <a:cxn ang="0">
                    <a:pos x="T2" y="T3"/>
                  </a:cxn>
                  <a:cxn ang="0">
                    <a:pos x="T4" y="T5"/>
                  </a:cxn>
                  <a:cxn ang="0">
                    <a:pos x="T6" y="T7"/>
                  </a:cxn>
                  <a:cxn ang="0">
                    <a:pos x="T8" y="T9"/>
                  </a:cxn>
                </a:cxnLst>
                <a:rect l="0" t="0" r="r" b="b"/>
                <a:pathLst>
                  <a:path w="128" h="93">
                    <a:moveTo>
                      <a:pt x="128" y="76"/>
                    </a:moveTo>
                    <a:lnTo>
                      <a:pt x="0" y="0"/>
                    </a:lnTo>
                    <a:lnTo>
                      <a:pt x="0" y="17"/>
                    </a:lnTo>
                    <a:lnTo>
                      <a:pt x="128" y="93"/>
                    </a:lnTo>
                    <a:lnTo>
                      <a:pt x="128" y="7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315">
                <a:extLst>
                  <a:ext uri="{FF2B5EF4-FFF2-40B4-BE49-F238E27FC236}">
                    <a16:creationId xmlns:a16="http://schemas.microsoft.com/office/drawing/2014/main" id="{D5B14690-076C-4FEB-B3DE-A1CCA40C593B}"/>
                  </a:ext>
                </a:extLst>
              </p:cNvPr>
              <p:cNvSpPr>
                <a:spLocks/>
              </p:cNvSpPr>
              <p:nvPr/>
            </p:nvSpPr>
            <p:spPr bwMode="auto">
              <a:xfrm>
                <a:off x="5576" y="2504"/>
                <a:ext cx="263" cy="150"/>
              </a:xfrm>
              <a:custGeom>
                <a:avLst/>
                <a:gdLst>
                  <a:gd name="T0" fmla="*/ 0 w 263"/>
                  <a:gd name="T1" fmla="*/ 74 h 150"/>
                  <a:gd name="T2" fmla="*/ 128 w 263"/>
                  <a:gd name="T3" fmla="*/ 0 h 150"/>
                  <a:gd name="T4" fmla="*/ 263 w 263"/>
                  <a:gd name="T5" fmla="*/ 76 h 150"/>
                  <a:gd name="T6" fmla="*/ 128 w 263"/>
                  <a:gd name="T7" fmla="*/ 150 h 150"/>
                  <a:gd name="T8" fmla="*/ 0 w 263"/>
                  <a:gd name="T9" fmla="*/ 74 h 150"/>
                </a:gdLst>
                <a:ahLst/>
                <a:cxnLst>
                  <a:cxn ang="0">
                    <a:pos x="T0" y="T1"/>
                  </a:cxn>
                  <a:cxn ang="0">
                    <a:pos x="T2" y="T3"/>
                  </a:cxn>
                  <a:cxn ang="0">
                    <a:pos x="T4" y="T5"/>
                  </a:cxn>
                  <a:cxn ang="0">
                    <a:pos x="T6" y="T7"/>
                  </a:cxn>
                  <a:cxn ang="0">
                    <a:pos x="T8" y="T9"/>
                  </a:cxn>
                </a:cxnLst>
                <a:rect l="0" t="0" r="r" b="b"/>
                <a:pathLst>
                  <a:path w="263" h="150">
                    <a:moveTo>
                      <a:pt x="0" y="74"/>
                    </a:moveTo>
                    <a:lnTo>
                      <a:pt x="128" y="0"/>
                    </a:lnTo>
                    <a:lnTo>
                      <a:pt x="263" y="76"/>
                    </a:lnTo>
                    <a:lnTo>
                      <a:pt x="128" y="150"/>
                    </a:lnTo>
                    <a:lnTo>
                      <a:pt x="0" y="7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316">
                <a:extLst>
                  <a:ext uri="{FF2B5EF4-FFF2-40B4-BE49-F238E27FC236}">
                    <a16:creationId xmlns:a16="http://schemas.microsoft.com/office/drawing/2014/main" id="{C0144A8F-8B20-447D-8D43-3DEA3955867C}"/>
                  </a:ext>
                </a:extLst>
              </p:cNvPr>
              <p:cNvSpPr>
                <a:spLocks/>
              </p:cNvSpPr>
              <p:nvPr/>
            </p:nvSpPr>
            <p:spPr bwMode="auto">
              <a:xfrm>
                <a:off x="5704" y="2580"/>
                <a:ext cx="135" cy="91"/>
              </a:xfrm>
              <a:custGeom>
                <a:avLst/>
                <a:gdLst>
                  <a:gd name="T0" fmla="*/ 0 w 135"/>
                  <a:gd name="T1" fmla="*/ 74 h 91"/>
                  <a:gd name="T2" fmla="*/ 135 w 135"/>
                  <a:gd name="T3" fmla="*/ 0 h 91"/>
                  <a:gd name="T4" fmla="*/ 135 w 135"/>
                  <a:gd name="T5" fmla="*/ 15 h 91"/>
                  <a:gd name="T6" fmla="*/ 0 w 135"/>
                  <a:gd name="T7" fmla="*/ 91 h 91"/>
                  <a:gd name="T8" fmla="*/ 0 w 135"/>
                  <a:gd name="T9" fmla="*/ 74 h 91"/>
                </a:gdLst>
                <a:ahLst/>
                <a:cxnLst>
                  <a:cxn ang="0">
                    <a:pos x="T0" y="T1"/>
                  </a:cxn>
                  <a:cxn ang="0">
                    <a:pos x="T2" y="T3"/>
                  </a:cxn>
                  <a:cxn ang="0">
                    <a:pos x="T4" y="T5"/>
                  </a:cxn>
                  <a:cxn ang="0">
                    <a:pos x="T6" y="T7"/>
                  </a:cxn>
                  <a:cxn ang="0">
                    <a:pos x="T8" y="T9"/>
                  </a:cxn>
                </a:cxnLst>
                <a:rect l="0" t="0" r="r" b="b"/>
                <a:pathLst>
                  <a:path w="135" h="91">
                    <a:moveTo>
                      <a:pt x="0" y="74"/>
                    </a:moveTo>
                    <a:lnTo>
                      <a:pt x="135" y="0"/>
                    </a:lnTo>
                    <a:lnTo>
                      <a:pt x="135" y="15"/>
                    </a:lnTo>
                    <a:lnTo>
                      <a:pt x="0" y="91"/>
                    </a:lnTo>
                    <a:lnTo>
                      <a:pt x="0" y="7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317">
                <a:extLst>
                  <a:ext uri="{FF2B5EF4-FFF2-40B4-BE49-F238E27FC236}">
                    <a16:creationId xmlns:a16="http://schemas.microsoft.com/office/drawing/2014/main" id="{80E7F16F-8699-4A61-8F4E-B6C97446665C}"/>
                  </a:ext>
                </a:extLst>
              </p:cNvPr>
              <p:cNvSpPr>
                <a:spLocks/>
              </p:cNvSpPr>
              <p:nvPr/>
            </p:nvSpPr>
            <p:spPr bwMode="auto">
              <a:xfrm>
                <a:off x="5386" y="2683"/>
                <a:ext cx="128" cy="92"/>
              </a:xfrm>
              <a:custGeom>
                <a:avLst/>
                <a:gdLst>
                  <a:gd name="T0" fmla="*/ 128 w 128"/>
                  <a:gd name="T1" fmla="*/ 76 h 92"/>
                  <a:gd name="T2" fmla="*/ 0 w 128"/>
                  <a:gd name="T3" fmla="*/ 0 h 92"/>
                  <a:gd name="T4" fmla="*/ 0 w 128"/>
                  <a:gd name="T5" fmla="*/ 19 h 92"/>
                  <a:gd name="T6" fmla="*/ 128 w 128"/>
                  <a:gd name="T7" fmla="*/ 92 h 92"/>
                  <a:gd name="T8" fmla="*/ 128 w 128"/>
                  <a:gd name="T9" fmla="*/ 76 h 92"/>
                </a:gdLst>
                <a:ahLst/>
                <a:cxnLst>
                  <a:cxn ang="0">
                    <a:pos x="T0" y="T1"/>
                  </a:cxn>
                  <a:cxn ang="0">
                    <a:pos x="T2" y="T3"/>
                  </a:cxn>
                  <a:cxn ang="0">
                    <a:pos x="T4" y="T5"/>
                  </a:cxn>
                  <a:cxn ang="0">
                    <a:pos x="T6" y="T7"/>
                  </a:cxn>
                  <a:cxn ang="0">
                    <a:pos x="T8" y="T9"/>
                  </a:cxn>
                </a:cxnLst>
                <a:rect l="0" t="0" r="r" b="b"/>
                <a:pathLst>
                  <a:path w="128" h="92">
                    <a:moveTo>
                      <a:pt x="128" y="76"/>
                    </a:moveTo>
                    <a:lnTo>
                      <a:pt x="0" y="0"/>
                    </a:lnTo>
                    <a:lnTo>
                      <a:pt x="0" y="19"/>
                    </a:lnTo>
                    <a:lnTo>
                      <a:pt x="128" y="92"/>
                    </a:lnTo>
                    <a:lnTo>
                      <a:pt x="128" y="7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318">
                <a:extLst>
                  <a:ext uri="{FF2B5EF4-FFF2-40B4-BE49-F238E27FC236}">
                    <a16:creationId xmlns:a16="http://schemas.microsoft.com/office/drawing/2014/main" id="{C3A1F50A-336F-4F63-9ACF-8C1A394E7720}"/>
                  </a:ext>
                </a:extLst>
              </p:cNvPr>
              <p:cNvSpPr>
                <a:spLocks/>
              </p:cNvSpPr>
              <p:nvPr/>
            </p:nvSpPr>
            <p:spPr bwMode="auto">
              <a:xfrm>
                <a:off x="5386" y="2609"/>
                <a:ext cx="263" cy="150"/>
              </a:xfrm>
              <a:custGeom>
                <a:avLst/>
                <a:gdLst>
                  <a:gd name="T0" fmla="*/ 0 w 263"/>
                  <a:gd name="T1" fmla="*/ 74 h 150"/>
                  <a:gd name="T2" fmla="*/ 128 w 263"/>
                  <a:gd name="T3" fmla="*/ 0 h 150"/>
                  <a:gd name="T4" fmla="*/ 263 w 263"/>
                  <a:gd name="T5" fmla="*/ 78 h 150"/>
                  <a:gd name="T6" fmla="*/ 128 w 263"/>
                  <a:gd name="T7" fmla="*/ 150 h 150"/>
                  <a:gd name="T8" fmla="*/ 0 w 263"/>
                  <a:gd name="T9" fmla="*/ 74 h 150"/>
                </a:gdLst>
                <a:ahLst/>
                <a:cxnLst>
                  <a:cxn ang="0">
                    <a:pos x="T0" y="T1"/>
                  </a:cxn>
                  <a:cxn ang="0">
                    <a:pos x="T2" y="T3"/>
                  </a:cxn>
                  <a:cxn ang="0">
                    <a:pos x="T4" y="T5"/>
                  </a:cxn>
                  <a:cxn ang="0">
                    <a:pos x="T6" y="T7"/>
                  </a:cxn>
                  <a:cxn ang="0">
                    <a:pos x="T8" y="T9"/>
                  </a:cxn>
                </a:cxnLst>
                <a:rect l="0" t="0" r="r" b="b"/>
                <a:pathLst>
                  <a:path w="263" h="150">
                    <a:moveTo>
                      <a:pt x="0" y="74"/>
                    </a:moveTo>
                    <a:lnTo>
                      <a:pt x="128" y="0"/>
                    </a:lnTo>
                    <a:lnTo>
                      <a:pt x="263" y="78"/>
                    </a:lnTo>
                    <a:lnTo>
                      <a:pt x="128" y="150"/>
                    </a:lnTo>
                    <a:lnTo>
                      <a:pt x="0" y="7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319">
                <a:extLst>
                  <a:ext uri="{FF2B5EF4-FFF2-40B4-BE49-F238E27FC236}">
                    <a16:creationId xmlns:a16="http://schemas.microsoft.com/office/drawing/2014/main" id="{08D09C31-4C91-40D3-867B-7448F1CF5BFB}"/>
                  </a:ext>
                </a:extLst>
              </p:cNvPr>
              <p:cNvSpPr>
                <a:spLocks/>
              </p:cNvSpPr>
              <p:nvPr/>
            </p:nvSpPr>
            <p:spPr bwMode="auto">
              <a:xfrm>
                <a:off x="5514" y="2687"/>
                <a:ext cx="135" cy="88"/>
              </a:xfrm>
              <a:custGeom>
                <a:avLst/>
                <a:gdLst>
                  <a:gd name="T0" fmla="*/ 0 w 135"/>
                  <a:gd name="T1" fmla="*/ 72 h 88"/>
                  <a:gd name="T2" fmla="*/ 135 w 135"/>
                  <a:gd name="T3" fmla="*/ 0 h 88"/>
                  <a:gd name="T4" fmla="*/ 135 w 135"/>
                  <a:gd name="T5" fmla="*/ 12 h 88"/>
                  <a:gd name="T6" fmla="*/ 0 w 135"/>
                  <a:gd name="T7" fmla="*/ 88 h 88"/>
                  <a:gd name="T8" fmla="*/ 0 w 135"/>
                  <a:gd name="T9" fmla="*/ 72 h 88"/>
                </a:gdLst>
                <a:ahLst/>
                <a:cxnLst>
                  <a:cxn ang="0">
                    <a:pos x="T0" y="T1"/>
                  </a:cxn>
                  <a:cxn ang="0">
                    <a:pos x="T2" y="T3"/>
                  </a:cxn>
                  <a:cxn ang="0">
                    <a:pos x="T4" y="T5"/>
                  </a:cxn>
                  <a:cxn ang="0">
                    <a:pos x="T6" y="T7"/>
                  </a:cxn>
                  <a:cxn ang="0">
                    <a:pos x="T8" y="T9"/>
                  </a:cxn>
                </a:cxnLst>
                <a:rect l="0" t="0" r="r" b="b"/>
                <a:pathLst>
                  <a:path w="135" h="88">
                    <a:moveTo>
                      <a:pt x="0" y="72"/>
                    </a:moveTo>
                    <a:lnTo>
                      <a:pt x="135" y="0"/>
                    </a:lnTo>
                    <a:lnTo>
                      <a:pt x="135" y="12"/>
                    </a:lnTo>
                    <a:lnTo>
                      <a:pt x="0" y="88"/>
                    </a:lnTo>
                    <a:lnTo>
                      <a:pt x="0" y="72"/>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20">
                <a:extLst>
                  <a:ext uri="{FF2B5EF4-FFF2-40B4-BE49-F238E27FC236}">
                    <a16:creationId xmlns:a16="http://schemas.microsoft.com/office/drawing/2014/main" id="{8523FEAC-50A8-406C-91DC-7882999C95D5}"/>
                  </a:ext>
                </a:extLst>
              </p:cNvPr>
              <p:cNvSpPr>
                <a:spLocks/>
              </p:cNvSpPr>
              <p:nvPr/>
            </p:nvSpPr>
            <p:spPr bwMode="auto">
              <a:xfrm>
                <a:off x="5193" y="2792"/>
                <a:ext cx="129" cy="93"/>
              </a:xfrm>
              <a:custGeom>
                <a:avLst/>
                <a:gdLst>
                  <a:gd name="T0" fmla="*/ 129 w 129"/>
                  <a:gd name="T1" fmla="*/ 76 h 93"/>
                  <a:gd name="T2" fmla="*/ 0 w 129"/>
                  <a:gd name="T3" fmla="*/ 0 h 93"/>
                  <a:gd name="T4" fmla="*/ 0 w 129"/>
                  <a:gd name="T5" fmla="*/ 19 h 93"/>
                  <a:gd name="T6" fmla="*/ 129 w 129"/>
                  <a:gd name="T7" fmla="*/ 93 h 93"/>
                  <a:gd name="T8" fmla="*/ 129 w 129"/>
                  <a:gd name="T9" fmla="*/ 76 h 93"/>
                </a:gdLst>
                <a:ahLst/>
                <a:cxnLst>
                  <a:cxn ang="0">
                    <a:pos x="T0" y="T1"/>
                  </a:cxn>
                  <a:cxn ang="0">
                    <a:pos x="T2" y="T3"/>
                  </a:cxn>
                  <a:cxn ang="0">
                    <a:pos x="T4" y="T5"/>
                  </a:cxn>
                  <a:cxn ang="0">
                    <a:pos x="T6" y="T7"/>
                  </a:cxn>
                  <a:cxn ang="0">
                    <a:pos x="T8" y="T9"/>
                  </a:cxn>
                </a:cxnLst>
                <a:rect l="0" t="0" r="r" b="b"/>
                <a:pathLst>
                  <a:path w="129" h="93">
                    <a:moveTo>
                      <a:pt x="129" y="76"/>
                    </a:moveTo>
                    <a:lnTo>
                      <a:pt x="0" y="0"/>
                    </a:lnTo>
                    <a:lnTo>
                      <a:pt x="0" y="19"/>
                    </a:lnTo>
                    <a:lnTo>
                      <a:pt x="129" y="93"/>
                    </a:lnTo>
                    <a:lnTo>
                      <a:pt x="129" y="7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21">
                <a:extLst>
                  <a:ext uri="{FF2B5EF4-FFF2-40B4-BE49-F238E27FC236}">
                    <a16:creationId xmlns:a16="http://schemas.microsoft.com/office/drawing/2014/main" id="{A4B99C28-87D7-408F-8BD8-5339C49E628B}"/>
                  </a:ext>
                </a:extLst>
              </p:cNvPr>
              <p:cNvSpPr>
                <a:spLocks/>
              </p:cNvSpPr>
              <p:nvPr/>
            </p:nvSpPr>
            <p:spPr bwMode="auto">
              <a:xfrm>
                <a:off x="5193" y="2718"/>
                <a:ext cx="264" cy="150"/>
              </a:xfrm>
              <a:custGeom>
                <a:avLst/>
                <a:gdLst>
                  <a:gd name="T0" fmla="*/ 0 w 264"/>
                  <a:gd name="T1" fmla="*/ 74 h 150"/>
                  <a:gd name="T2" fmla="*/ 129 w 264"/>
                  <a:gd name="T3" fmla="*/ 0 h 150"/>
                  <a:gd name="T4" fmla="*/ 264 w 264"/>
                  <a:gd name="T5" fmla="*/ 79 h 150"/>
                  <a:gd name="T6" fmla="*/ 129 w 264"/>
                  <a:gd name="T7" fmla="*/ 150 h 150"/>
                  <a:gd name="T8" fmla="*/ 0 w 264"/>
                  <a:gd name="T9" fmla="*/ 74 h 150"/>
                </a:gdLst>
                <a:ahLst/>
                <a:cxnLst>
                  <a:cxn ang="0">
                    <a:pos x="T0" y="T1"/>
                  </a:cxn>
                  <a:cxn ang="0">
                    <a:pos x="T2" y="T3"/>
                  </a:cxn>
                  <a:cxn ang="0">
                    <a:pos x="T4" y="T5"/>
                  </a:cxn>
                  <a:cxn ang="0">
                    <a:pos x="T6" y="T7"/>
                  </a:cxn>
                  <a:cxn ang="0">
                    <a:pos x="T8" y="T9"/>
                  </a:cxn>
                </a:cxnLst>
                <a:rect l="0" t="0" r="r" b="b"/>
                <a:pathLst>
                  <a:path w="264" h="150">
                    <a:moveTo>
                      <a:pt x="0" y="74"/>
                    </a:moveTo>
                    <a:lnTo>
                      <a:pt x="129" y="0"/>
                    </a:lnTo>
                    <a:lnTo>
                      <a:pt x="264" y="79"/>
                    </a:lnTo>
                    <a:lnTo>
                      <a:pt x="129" y="150"/>
                    </a:lnTo>
                    <a:lnTo>
                      <a:pt x="0" y="7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22">
                <a:extLst>
                  <a:ext uri="{FF2B5EF4-FFF2-40B4-BE49-F238E27FC236}">
                    <a16:creationId xmlns:a16="http://schemas.microsoft.com/office/drawing/2014/main" id="{377CD4A7-8B13-4D53-B896-0BDB85AD3061}"/>
                  </a:ext>
                </a:extLst>
              </p:cNvPr>
              <p:cNvSpPr>
                <a:spLocks/>
              </p:cNvSpPr>
              <p:nvPr/>
            </p:nvSpPr>
            <p:spPr bwMode="auto">
              <a:xfrm>
                <a:off x="5322" y="2797"/>
                <a:ext cx="135" cy="88"/>
              </a:xfrm>
              <a:custGeom>
                <a:avLst/>
                <a:gdLst>
                  <a:gd name="T0" fmla="*/ 0 w 135"/>
                  <a:gd name="T1" fmla="*/ 71 h 88"/>
                  <a:gd name="T2" fmla="*/ 135 w 135"/>
                  <a:gd name="T3" fmla="*/ 0 h 88"/>
                  <a:gd name="T4" fmla="*/ 135 w 135"/>
                  <a:gd name="T5" fmla="*/ 12 h 88"/>
                  <a:gd name="T6" fmla="*/ 0 w 135"/>
                  <a:gd name="T7" fmla="*/ 88 h 88"/>
                  <a:gd name="T8" fmla="*/ 0 w 135"/>
                  <a:gd name="T9" fmla="*/ 71 h 88"/>
                </a:gdLst>
                <a:ahLst/>
                <a:cxnLst>
                  <a:cxn ang="0">
                    <a:pos x="T0" y="T1"/>
                  </a:cxn>
                  <a:cxn ang="0">
                    <a:pos x="T2" y="T3"/>
                  </a:cxn>
                  <a:cxn ang="0">
                    <a:pos x="T4" y="T5"/>
                  </a:cxn>
                  <a:cxn ang="0">
                    <a:pos x="T6" y="T7"/>
                  </a:cxn>
                  <a:cxn ang="0">
                    <a:pos x="T8" y="T9"/>
                  </a:cxn>
                </a:cxnLst>
                <a:rect l="0" t="0" r="r" b="b"/>
                <a:pathLst>
                  <a:path w="135" h="88">
                    <a:moveTo>
                      <a:pt x="0" y="71"/>
                    </a:moveTo>
                    <a:lnTo>
                      <a:pt x="135" y="0"/>
                    </a:lnTo>
                    <a:lnTo>
                      <a:pt x="135" y="12"/>
                    </a:lnTo>
                    <a:lnTo>
                      <a:pt x="0" y="88"/>
                    </a:lnTo>
                    <a:lnTo>
                      <a:pt x="0" y="7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23">
                <a:extLst>
                  <a:ext uri="{FF2B5EF4-FFF2-40B4-BE49-F238E27FC236}">
                    <a16:creationId xmlns:a16="http://schemas.microsoft.com/office/drawing/2014/main" id="{C90FCBD8-AE1D-4B82-8F50-1BD046E2C770}"/>
                  </a:ext>
                </a:extLst>
              </p:cNvPr>
              <p:cNvSpPr>
                <a:spLocks/>
              </p:cNvSpPr>
              <p:nvPr/>
            </p:nvSpPr>
            <p:spPr bwMode="auto">
              <a:xfrm>
                <a:off x="5372" y="2229"/>
                <a:ext cx="249" cy="442"/>
              </a:xfrm>
              <a:custGeom>
                <a:avLst/>
                <a:gdLst>
                  <a:gd name="T0" fmla="*/ 88 w 105"/>
                  <a:gd name="T1" fmla="*/ 0 h 186"/>
                  <a:gd name="T2" fmla="*/ 17 w 105"/>
                  <a:gd name="T3" fmla="*/ 0 h 186"/>
                  <a:gd name="T4" fmla="*/ 0 w 105"/>
                  <a:gd name="T5" fmla="*/ 16 h 186"/>
                  <a:gd name="T6" fmla="*/ 0 w 105"/>
                  <a:gd name="T7" fmla="*/ 87 h 186"/>
                  <a:gd name="T8" fmla="*/ 17 w 105"/>
                  <a:gd name="T9" fmla="*/ 104 h 186"/>
                  <a:gd name="T10" fmla="*/ 46 w 105"/>
                  <a:gd name="T11" fmla="*/ 104 h 186"/>
                  <a:gd name="T12" fmla="*/ 50 w 105"/>
                  <a:gd name="T13" fmla="*/ 110 h 186"/>
                  <a:gd name="T14" fmla="*/ 50 w 105"/>
                  <a:gd name="T15" fmla="*/ 184 h 186"/>
                  <a:gd name="T16" fmla="*/ 52 w 105"/>
                  <a:gd name="T17" fmla="*/ 186 h 186"/>
                  <a:gd name="T18" fmla="*/ 54 w 105"/>
                  <a:gd name="T19" fmla="*/ 184 h 186"/>
                  <a:gd name="T20" fmla="*/ 54 w 105"/>
                  <a:gd name="T21" fmla="*/ 110 h 186"/>
                  <a:gd name="T22" fmla="*/ 59 w 105"/>
                  <a:gd name="T23" fmla="*/ 104 h 186"/>
                  <a:gd name="T24" fmla="*/ 88 w 105"/>
                  <a:gd name="T25" fmla="*/ 104 h 186"/>
                  <a:gd name="T26" fmla="*/ 105 w 105"/>
                  <a:gd name="T27" fmla="*/ 87 h 186"/>
                  <a:gd name="T28" fmla="*/ 105 w 105"/>
                  <a:gd name="T29" fmla="*/ 16 h 186"/>
                  <a:gd name="T30" fmla="*/ 88 w 105"/>
                  <a:gd name="T3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186">
                    <a:moveTo>
                      <a:pt x="88" y="0"/>
                    </a:moveTo>
                    <a:cubicBezTo>
                      <a:pt x="17" y="0"/>
                      <a:pt x="17" y="0"/>
                      <a:pt x="17" y="0"/>
                    </a:cubicBezTo>
                    <a:cubicBezTo>
                      <a:pt x="8" y="0"/>
                      <a:pt x="0" y="7"/>
                      <a:pt x="0" y="16"/>
                    </a:cubicBezTo>
                    <a:cubicBezTo>
                      <a:pt x="0" y="87"/>
                      <a:pt x="0" y="87"/>
                      <a:pt x="0" y="87"/>
                    </a:cubicBezTo>
                    <a:cubicBezTo>
                      <a:pt x="0" y="96"/>
                      <a:pt x="8" y="104"/>
                      <a:pt x="17" y="104"/>
                    </a:cubicBezTo>
                    <a:cubicBezTo>
                      <a:pt x="46" y="104"/>
                      <a:pt x="46" y="104"/>
                      <a:pt x="46" y="104"/>
                    </a:cubicBezTo>
                    <a:cubicBezTo>
                      <a:pt x="50" y="110"/>
                      <a:pt x="50" y="110"/>
                      <a:pt x="50" y="110"/>
                    </a:cubicBezTo>
                    <a:cubicBezTo>
                      <a:pt x="50" y="184"/>
                      <a:pt x="50" y="184"/>
                      <a:pt x="50" y="184"/>
                    </a:cubicBezTo>
                    <a:cubicBezTo>
                      <a:pt x="50" y="185"/>
                      <a:pt x="51" y="186"/>
                      <a:pt x="52" y="186"/>
                    </a:cubicBezTo>
                    <a:cubicBezTo>
                      <a:pt x="54" y="186"/>
                      <a:pt x="54" y="185"/>
                      <a:pt x="54" y="184"/>
                    </a:cubicBezTo>
                    <a:cubicBezTo>
                      <a:pt x="54" y="110"/>
                      <a:pt x="54" y="110"/>
                      <a:pt x="54" y="110"/>
                    </a:cubicBezTo>
                    <a:cubicBezTo>
                      <a:pt x="59" y="104"/>
                      <a:pt x="59" y="104"/>
                      <a:pt x="59" y="104"/>
                    </a:cubicBezTo>
                    <a:cubicBezTo>
                      <a:pt x="88" y="104"/>
                      <a:pt x="88" y="104"/>
                      <a:pt x="88" y="104"/>
                    </a:cubicBezTo>
                    <a:cubicBezTo>
                      <a:pt x="97" y="104"/>
                      <a:pt x="105" y="96"/>
                      <a:pt x="105" y="87"/>
                    </a:cubicBezTo>
                    <a:cubicBezTo>
                      <a:pt x="105" y="16"/>
                      <a:pt x="105" y="16"/>
                      <a:pt x="105" y="16"/>
                    </a:cubicBezTo>
                    <a:cubicBezTo>
                      <a:pt x="105" y="7"/>
                      <a:pt x="97" y="0"/>
                      <a:pt x="88"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324">
                <a:extLst>
                  <a:ext uri="{FF2B5EF4-FFF2-40B4-BE49-F238E27FC236}">
                    <a16:creationId xmlns:a16="http://schemas.microsoft.com/office/drawing/2014/main" id="{3F0977A1-6938-440C-A627-1FD678F64FED}"/>
                  </a:ext>
                </a:extLst>
              </p:cNvPr>
              <p:cNvSpPr>
                <a:spLocks noEditPoints="1"/>
              </p:cNvSpPr>
              <p:nvPr/>
            </p:nvSpPr>
            <p:spPr bwMode="auto">
              <a:xfrm>
                <a:off x="5405" y="2286"/>
                <a:ext cx="159" cy="140"/>
              </a:xfrm>
              <a:custGeom>
                <a:avLst/>
                <a:gdLst>
                  <a:gd name="T0" fmla="*/ 22 w 67"/>
                  <a:gd name="T1" fmla="*/ 40 h 59"/>
                  <a:gd name="T2" fmla="*/ 22 w 67"/>
                  <a:gd name="T3" fmla="*/ 39 h 59"/>
                  <a:gd name="T4" fmla="*/ 22 w 67"/>
                  <a:gd name="T5" fmla="*/ 40 h 59"/>
                  <a:gd name="T6" fmla="*/ 57 w 67"/>
                  <a:gd name="T7" fmla="*/ 40 h 59"/>
                  <a:gd name="T8" fmla="*/ 59 w 67"/>
                  <a:gd name="T9" fmla="*/ 38 h 59"/>
                  <a:gd name="T10" fmla="*/ 67 w 67"/>
                  <a:gd name="T11" fmla="*/ 11 h 59"/>
                  <a:gd name="T12" fmla="*/ 66 w 67"/>
                  <a:gd name="T13" fmla="*/ 9 h 59"/>
                  <a:gd name="T14" fmla="*/ 64 w 67"/>
                  <a:gd name="T15" fmla="*/ 8 h 59"/>
                  <a:gd name="T16" fmla="*/ 18 w 67"/>
                  <a:gd name="T17" fmla="*/ 8 h 59"/>
                  <a:gd name="T18" fmla="*/ 17 w 67"/>
                  <a:gd name="T19" fmla="*/ 2 h 59"/>
                  <a:gd name="T20" fmla="*/ 14 w 67"/>
                  <a:gd name="T21" fmla="*/ 0 h 59"/>
                  <a:gd name="T22" fmla="*/ 3 w 67"/>
                  <a:gd name="T23" fmla="*/ 0 h 59"/>
                  <a:gd name="T24" fmla="*/ 0 w 67"/>
                  <a:gd name="T25" fmla="*/ 3 h 59"/>
                  <a:gd name="T26" fmla="*/ 3 w 67"/>
                  <a:gd name="T27" fmla="*/ 6 h 59"/>
                  <a:gd name="T28" fmla="*/ 12 w 67"/>
                  <a:gd name="T29" fmla="*/ 6 h 59"/>
                  <a:gd name="T30" fmla="*/ 19 w 67"/>
                  <a:gd name="T31" fmla="*/ 36 h 59"/>
                  <a:gd name="T32" fmla="*/ 15 w 67"/>
                  <a:gd name="T33" fmla="*/ 41 h 59"/>
                  <a:gd name="T34" fmla="*/ 22 w 67"/>
                  <a:gd name="T35" fmla="*/ 48 h 59"/>
                  <a:gd name="T36" fmla="*/ 19 w 67"/>
                  <a:gd name="T37" fmla="*/ 53 h 59"/>
                  <a:gd name="T38" fmla="*/ 26 w 67"/>
                  <a:gd name="T39" fmla="*/ 59 h 59"/>
                  <a:gd name="T40" fmla="*/ 32 w 67"/>
                  <a:gd name="T41" fmla="*/ 53 h 59"/>
                  <a:gd name="T42" fmla="*/ 30 w 67"/>
                  <a:gd name="T43" fmla="*/ 48 h 59"/>
                  <a:gd name="T44" fmla="*/ 49 w 67"/>
                  <a:gd name="T45" fmla="*/ 48 h 59"/>
                  <a:gd name="T46" fmla="*/ 46 w 67"/>
                  <a:gd name="T47" fmla="*/ 53 h 59"/>
                  <a:gd name="T48" fmla="*/ 53 w 67"/>
                  <a:gd name="T49" fmla="*/ 59 h 59"/>
                  <a:gd name="T50" fmla="*/ 59 w 67"/>
                  <a:gd name="T51" fmla="*/ 53 h 59"/>
                  <a:gd name="T52" fmla="*/ 57 w 67"/>
                  <a:gd name="T53" fmla="*/ 48 h 59"/>
                  <a:gd name="T54" fmla="*/ 59 w 67"/>
                  <a:gd name="T55" fmla="*/ 45 h 59"/>
                  <a:gd name="T56" fmla="*/ 57 w 67"/>
                  <a:gd name="T57" fmla="*/ 43 h 59"/>
                  <a:gd name="T58" fmla="*/ 22 w 67"/>
                  <a:gd name="T59" fmla="*/ 43 h 59"/>
                  <a:gd name="T60" fmla="*/ 21 w 67"/>
                  <a:gd name="T61" fmla="*/ 41 h 59"/>
                  <a:gd name="T62" fmla="*/ 22 w 67"/>
                  <a:gd name="T63" fmla="*/ 40 h 59"/>
                  <a:gd name="T64" fmla="*/ 53 w 67"/>
                  <a:gd name="T65" fmla="*/ 54 h 59"/>
                  <a:gd name="T66" fmla="*/ 52 w 67"/>
                  <a:gd name="T67" fmla="*/ 53 h 59"/>
                  <a:gd name="T68" fmla="*/ 53 w 67"/>
                  <a:gd name="T69" fmla="*/ 52 h 59"/>
                  <a:gd name="T70" fmla="*/ 54 w 67"/>
                  <a:gd name="T71" fmla="*/ 53 h 59"/>
                  <a:gd name="T72" fmla="*/ 53 w 67"/>
                  <a:gd name="T73" fmla="*/ 54 h 59"/>
                  <a:gd name="T74" fmla="*/ 26 w 67"/>
                  <a:gd name="T75" fmla="*/ 52 h 59"/>
                  <a:gd name="T76" fmla="*/ 27 w 67"/>
                  <a:gd name="T77" fmla="*/ 53 h 59"/>
                  <a:gd name="T78" fmla="*/ 26 w 67"/>
                  <a:gd name="T79" fmla="*/ 54 h 59"/>
                  <a:gd name="T80" fmla="*/ 25 w 67"/>
                  <a:gd name="T81" fmla="*/ 53 h 59"/>
                  <a:gd name="T82" fmla="*/ 26 w 67"/>
                  <a:gd name="T83" fmla="*/ 52 h 59"/>
                  <a:gd name="T84" fmla="*/ 19 w 67"/>
                  <a:gd name="T85" fmla="*/ 13 h 59"/>
                  <a:gd name="T86" fmla="*/ 61 w 67"/>
                  <a:gd name="T87" fmla="*/ 13 h 59"/>
                  <a:gd name="T88" fmla="*/ 55 w 67"/>
                  <a:gd name="T89" fmla="*/ 35 h 59"/>
                  <a:gd name="T90" fmla="*/ 24 w 67"/>
                  <a:gd name="T91" fmla="*/ 35 h 59"/>
                  <a:gd name="T92" fmla="*/ 19 w 67"/>
                  <a:gd name="T93" fmla="*/ 1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 h="59">
                    <a:moveTo>
                      <a:pt x="22" y="40"/>
                    </a:moveTo>
                    <a:cubicBezTo>
                      <a:pt x="22" y="39"/>
                      <a:pt x="22" y="39"/>
                      <a:pt x="22" y="39"/>
                    </a:cubicBezTo>
                    <a:cubicBezTo>
                      <a:pt x="22" y="40"/>
                      <a:pt x="22" y="40"/>
                      <a:pt x="22" y="40"/>
                    </a:cubicBezTo>
                    <a:cubicBezTo>
                      <a:pt x="57" y="40"/>
                      <a:pt x="57" y="40"/>
                      <a:pt x="57" y="40"/>
                    </a:cubicBezTo>
                    <a:cubicBezTo>
                      <a:pt x="58" y="40"/>
                      <a:pt x="59" y="39"/>
                      <a:pt x="59" y="38"/>
                    </a:cubicBezTo>
                    <a:cubicBezTo>
                      <a:pt x="67" y="11"/>
                      <a:pt x="67" y="11"/>
                      <a:pt x="67" y="11"/>
                    </a:cubicBezTo>
                    <a:cubicBezTo>
                      <a:pt x="67" y="11"/>
                      <a:pt x="67" y="10"/>
                      <a:pt x="66" y="9"/>
                    </a:cubicBezTo>
                    <a:cubicBezTo>
                      <a:pt x="66" y="8"/>
                      <a:pt x="65" y="8"/>
                      <a:pt x="64" y="8"/>
                    </a:cubicBezTo>
                    <a:cubicBezTo>
                      <a:pt x="18" y="8"/>
                      <a:pt x="18" y="8"/>
                      <a:pt x="18" y="8"/>
                    </a:cubicBezTo>
                    <a:cubicBezTo>
                      <a:pt x="17" y="2"/>
                      <a:pt x="17" y="2"/>
                      <a:pt x="17" y="2"/>
                    </a:cubicBezTo>
                    <a:cubicBezTo>
                      <a:pt x="17" y="1"/>
                      <a:pt x="16" y="0"/>
                      <a:pt x="14" y="0"/>
                    </a:cubicBezTo>
                    <a:cubicBezTo>
                      <a:pt x="3" y="0"/>
                      <a:pt x="3" y="0"/>
                      <a:pt x="3" y="0"/>
                    </a:cubicBezTo>
                    <a:cubicBezTo>
                      <a:pt x="1" y="0"/>
                      <a:pt x="0" y="2"/>
                      <a:pt x="0" y="3"/>
                    </a:cubicBezTo>
                    <a:cubicBezTo>
                      <a:pt x="0" y="5"/>
                      <a:pt x="1" y="6"/>
                      <a:pt x="3" y="6"/>
                    </a:cubicBezTo>
                    <a:cubicBezTo>
                      <a:pt x="12" y="6"/>
                      <a:pt x="12" y="6"/>
                      <a:pt x="12" y="6"/>
                    </a:cubicBezTo>
                    <a:cubicBezTo>
                      <a:pt x="19" y="36"/>
                      <a:pt x="19" y="36"/>
                      <a:pt x="19" y="36"/>
                    </a:cubicBezTo>
                    <a:cubicBezTo>
                      <a:pt x="17" y="37"/>
                      <a:pt x="15" y="39"/>
                      <a:pt x="15" y="41"/>
                    </a:cubicBezTo>
                    <a:cubicBezTo>
                      <a:pt x="15" y="45"/>
                      <a:pt x="18" y="48"/>
                      <a:pt x="22" y="48"/>
                    </a:cubicBezTo>
                    <a:cubicBezTo>
                      <a:pt x="20" y="49"/>
                      <a:pt x="19" y="51"/>
                      <a:pt x="19" y="53"/>
                    </a:cubicBezTo>
                    <a:cubicBezTo>
                      <a:pt x="19" y="56"/>
                      <a:pt x="22" y="59"/>
                      <a:pt x="26" y="59"/>
                    </a:cubicBezTo>
                    <a:cubicBezTo>
                      <a:pt x="29" y="59"/>
                      <a:pt x="32" y="56"/>
                      <a:pt x="32" y="53"/>
                    </a:cubicBezTo>
                    <a:cubicBezTo>
                      <a:pt x="32" y="51"/>
                      <a:pt x="31" y="49"/>
                      <a:pt x="30" y="48"/>
                    </a:cubicBezTo>
                    <a:cubicBezTo>
                      <a:pt x="49" y="48"/>
                      <a:pt x="49" y="48"/>
                      <a:pt x="49" y="48"/>
                    </a:cubicBezTo>
                    <a:cubicBezTo>
                      <a:pt x="47" y="49"/>
                      <a:pt x="46" y="51"/>
                      <a:pt x="46" y="53"/>
                    </a:cubicBezTo>
                    <a:cubicBezTo>
                      <a:pt x="46" y="56"/>
                      <a:pt x="49" y="59"/>
                      <a:pt x="53" y="59"/>
                    </a:cubicBezTo>
                    <a:cubicBezTo>
                      <a:pt x="56" y="59"/>
                      <a:pt x="59" y="56"/>
                      <a:pt x="59" y="53"/>
                    </a:cubicBezTo>
                    <a:cubicBezTo>
                      <a:pt x="59" y="51"/>
                      <a:pt x="58" y="49"/>
                      <a:pt x="57" y="48"/>
                    </a:cubicBezTo>
                    <a:cubicBezTo>
                      <a:pt x="58" y="48"/>
                      <a:pt x="59" y="47"/>
                      <a:pt x="59" y="45"/>
                    </a:cubicBezTo>
                    <a:cubicBezTo>
                      <a:pt x="59" y="44"/>
                      <a:pt x="58" y="43"/>
                      <a:pt x="57" y="43"/>
                    </a:cubicBezTo>
                    <a:cubicBezTo>
                      <a:pt x="22" y="43"/>
                      <a:pt x="22" y="43"/>
                      <a:pt x="22" y="43"/>
                    </a:cubicBezTo>
                    <a:cubicBezTo>
                      <a:pt x="21" y="43"/>
                      <a:pt x="21" y="42"/>
                      <a:pt x="21" y="41"/>
                    </a:cubicBezTo>
                    <a:cubicBezTo>
                      <a:pt x="21" y="41"/>
                      <a:pt x="21" y="40"/>
                      <a:pt x="22" y="40"/>
                    </a:cubicBezTo>
                    <a:close/>
                    <a:moveTo>
                      <a:pt x="53" y="54"/>
                    </a:moveTo>
                    <a:cubicBezTo>
                      <a:pt x="52" y="54"/>
                      <a:pt x="52" y="53"/>
                      <a:pt x="52" y="53"/>
                    </a:cubicBezTo>
                    <a:cubicBezTo>
                      <a:pt x="52" y="52"/>
                      <a:pt x="52" y="52"/>
                      <a:pt x="53" y="52"/>
                    </a:cubicBezTo>
                    <a:cubicBezTo>
                      <a:pt x="53" y="52"/>
                      <a:pt x="54" y="52"/>
                      <a:pt x="54" y="53"/>
                    </a:cubicBezTo>
                    <a:cubicBezTo>
                      <a:pt x="54" y="53"/>
                      <a:pt x="53" y="54"/>
                      <a:pt x="53" y="54"/>
                    </a:cubicBezTo>
                    <a:close/>
                    <a:moveTo>
                      <a:pt x="26" y="52"/>
                    </a:moveTo>
                    <a:cubicBezTo>
                      <a:pt x="26" y="52"/>
                      <a:pt x="27" y="52"/>
                      <a:pt x="27" y="53"/>
                    </a:cubicBezTo>
                    <a:cubicBezTo>
                      <a:pt x="27" y="53"/>
                      <a:pt x="26" y="54"/>
                      <a:pt x="26" y="54"/>
                    </a:cubicBezTo>
                    <a:cubicBezTo>
                      <a:pt x="25" y="54"/>
                      <a:pt x="25" y="53"/>
                      <a:pt x="25" y="53"/>
                    </a:cubicBezTo>
                    <a:cubicBezTo>
                      <a:pt x="25" y="52"/>
                      <a:pt x="25" y="52"/>
                      <a:pt x="26" y="52"/>
                    </a:cubicBezTo>
                    <a:close/>
                    <a:moveTo>
                      <a:pt x="19" y="13"/>
                    </a:moveTo>
                    <a:cubicBezTo>
                      <a:pt x="61" y="13"/>
                      <a:pt x="61" y="13"/>
                      <a:pt x="61" y="13"/>
                    </a:cubicBezTo>
                    <a:cubicBezTo>
                      <a:pt x="55" y="35"/>
                      <a:pt x="55" y="35"/>
                      <a:pt x="55" y="35"/>
                    </a:cubicBezTo>
                    <a:cubicBezTo>
                      <a:pt x="24" y="35"/>
                      <a:pt x="24" y="35"/>
                      <a:pt x="24" y="35"/>
                    </a:cubicBezTo>
                    <a:lnTo>
                      <a:pt x="19"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25">
                <a:extLst>
                  <a:ext uri="{FF2B5EF4-FFF2-40B4-BE49-F238E27FC236}">
                    <a16:creationId xmlns:a16="http://schemas.microsoft.com/office/drawing/2014/main" id="{4FD90470-7170-42C4-82C2-7035DD4E3792}"/>
                  </a:ext>
                </a:extLst>
              </p:cNvPr>
              <p:cNvSpPr>
                <a:spLocks/>
              </p:cNvSpPr>
              <p:nvPr/>
            </p:nvSpPr>
            <p:spPr bwMode="auto">
              <a:xfrm>
                <a:off x="6590" y="2671"/>
                <a:ext cx="560" cy="309"/>
              </a:xfrm>
              <a:custGeom>
                <a:avLst/>
                <a:gdLst>
                  <a:gd name="T0" fmla="*/ 0 w 560"/>
                  <a:gd name="T1" fmla="*/ 244 h 309"/>
                  <a:gd name="T2" fmla="*/ 446 w 560"/>
                  <a:gd name="T3" fmla="*/ 0 h 309"/>
                  <a:gd name="T4" fmla="*/ 560 w 560"/>
                  <a:gd name="T5" fmla="*/ 59 h 309"/>
                  <a:gd name="T6" fmla="*/ 116 w 560"/>
                  <a:gd name="T7" fmla="*/ 309 h 309"/>
                  <a:gd name="T8" fmla="*/ 0 w 560"/>
                  <a:gd name="T9" fmla="*/ 244 h 309"/>
                </a:gdLst>
                <a:ahLst/>
                <a:cxnLst>
                  <a:cxn ang="0">
                    <a:pos x="T0" y="T1"/>
                  </a:cxn>
                  <a:cxn ang="0">
                    <a:pos x="T2" y="T3"/>
                  </a:cxn>
                  <a:cxn ang="0">
                    <a:pos x="T4" y="T5"/>
                  </a:cxn>
                  <a:cxn ang="0">
                    <a:pos x="T6" y="T7"/>
                  </a:cxn>
                  <a:cxn ang="0">
                    <a:pos x="T8" y="T9"/>
                  </a:cxn>
                </a:cxnLst>
                <a:rect l="0" t="0" r="r" b="b"/>
                <a:pathLst>
                  <a:path w="560" h="309">
                    <a:moveTo>
                      <a:pt x="0" y="244"/>
                    </a:moveTo>
                    <a:lnTo>
                      <a:pt x="446" y="0"/>
                    </a:lnTo>
                    <a:lnTo>
                      <a:pt x="560" y="59"/>
                    </a:lnTo>
                    <a:lnTo>
                      <a:pt x="116" y="309"/>
                    </a:lnTo>
                    <a:lnTo>
                      <a:pt x="0" y="244"/>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Rectangle 326">
                <a:extLst>
                  <a:ext uri="{FF2B5EF4-FFF2-40B4-BE49-F238E27FC236}">
                    <a16:creationId xmlns:a16="http://schemas.microsoft.com/office/drawing/2014/main" id="{415A99F3-B991-43DC-9A3C-1313B40355E0}"/>
                  </a:ext>
                </a:extLst>
              </p:cNvPr>
              <p:cNvSpPr>
                <a:spLocks noChangeArrowheads="1"/>
              </p:cNvSpPr>
              <p:nvPr/>
            </p:nvSpPr>
            <p:spPr bwMode="auto">
              <a:xfrm>
                <a:off x="7001" y="2711"/>
                <a:ext cx="7"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Oval 327">
                <a:extLst>
                  <a:ext uri="{FF2B5EF4-FFF2-40B4-BE49-F238E27FC236}">
                    <a16:creationId xmlns:a16="http://schemas.microsoft.com/office/drawing/2014/main" id="{DFF67EEA-5477-4CC0-876A-A030C696E154}"/>
                  </a:ext>
                </a:extLst>
              </p:cNvPr>
              <p:cNvSpPr>
                <a:spLocks noChangeArrowheads="1"/>
              </p:cNvSpPr>
              <p:nvPr/>
            </p:nvSpPr>
            <p:spPr bwMode="auto">
              <a:xfrm>
                <a:off x="6965" y="2640"/>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328">
                <a:extLst>
                  <a:ext uri="{FF2B5EF4-FFF2-40B4-BE49-F238E27FC236}">
                    <a16:creationId xmlns:a16="http://schemas.microsoft.com/office/drawing/2014/main" id="{F40D16A9-2E88-4E6F-8AF4-A6B4818F430F}"/>
                  </a:ext>
                </a:extLst>
              </p:cNvPr>
              <p:cNvSpPr>
                <a:spLocks noChangeArrowheads="1"/>
              </p:cNvSpPr>
              <p:nvPr/>
            </p:nvSpPr>
            <p:spPr bwMode="auto">
              <a:xfrm>
                <a:off x="6910" y="2756"/>
                <a:ext cx="8"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Oval 329">
                <a:extLst>
                  <a:ext uri="{FF2B5EF4-FFF2-40B4-BE49-F238E27FC236}">
                    <a16:creationId xmlns:a16="http://schemas.microsoft.com/office/drawing/2014/main" id="{5E9BB242-640F-46C6-8883-FD68F9530923}"/>
                  </a:ext>
                </a:extLst>
              </p:cNvPr>
              <p:cNvSpPr>
                <a:spLocks noChangeArrowheads="1"/>
              </p:cNvSpPr>
              <p:nvPr/>
            </p:nvSpPr>
            <p:spPr bwMode="auto">
              <a:xfrm>
                <a:off x="6875" y="2685"/>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330">
                <a:extLst>
                  <a:ext uri="{FF2B5EF4-FFF2-40B4-BE49-F238E27FC236}">
                    <a16:creationId xmlns:a16="http://schemas.microsoft.com/office/drawing/2014/main" id="{E7B5BCD9-7D2F-4E3B-9ED1-C721A61AF2D2}"/>
                  </a:ext>
                </a:extLst>
              </p:cNvPr>
              <p:cNvSpPr>
                <a:spLocks noChangeArrowheads="1"/>
              </p:cNvSpPr>
              <p:nvPr/>
            </p:nvSpPr>
            <p:spPr bwMode="auto">
              <a:xfrm>
                <a:off x="6820" y="2811"/>
                <a:ext cx="10" cy="47"/>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Oval 331">
                <a:extLst>
                  <a:ext uri="{FF2B5EF4-FFF2-40B4-BE49-F238E27FC236}">
                    <a16:creationId xmlns:a16="http://schemas.microsoft.com/office/drawing/2014/main" id="{22D97EBD-C7A3-4A5E-B259-4C1E753C99D1}"/>
                  </a:ext>
                </a:extLst>
              </p:cNvPr>
              <p:cNvSpPr>
                <a:spLocks noChangeArrowheads="1"/>
              </p:cNvSpPr>
              <p:nvPr/>
            </p:nvSpPr>
            <p:spPr bwMode="auto">
              <a:xfrm>
                <a:off x="6785" y="2740"/>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332">
                <a:extLst>
                  <a:ext uri="{FF2B5EF4-FFF2-40B4-BE49-F238E27FC236}">
                    <a16:creationId xmlns:a16="http://schemas.microsoft.com/office/drawing/2014/main" id="{181D9377-B15C-475F-A793-76274211A96B}"/>
                  </a:ext>
                </a:extLst>
              </p:cNvPr>
              <p:cNvSpPr>
                <a:spLocks noChangeArrowheads="1"/>
              </p:cNvSpPr>
              <p:nvPr/>
            </p:nvSpPr>
            <p:spPr bwMode="auto">
              <a:xfrm>
                <a:off x="6732" y="2863"/>
                <a:ext cx="10" cy="48"/>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Oval 333">
                <a:extLst>
                  <a:ext uri="{FF2B5EF4-FFF2-40B4-BE49-F238E27FC236}">
                    <a16:creationId xmlns:a16="http://schemas.microsoft.com/office/drawing/2014/main" id="{E4930AEA-2145-4E5A-A494-11DA7CF876F8}"/>
                  </a:ext>
                </a:extLst>
              </p:cNvPr>
              <p:cNvSpPr>
                <a:spLocks noChangeArrowheads="1"/>
              </p:cNvSpPr>
              <p:nvPr/>
            </p:nvSpPr>
            <p:spPr bwMode="auto">
              <a:xfrm>
                <a:off x="6699" y="2792"/>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334">
                <a:extLst>
                  <a:ext uri="{FF2B5EF4-FFF2-40B4-BE49-F238E27FC236}">
                    <a16:creationId xmlns:a16="http://schemas.microsoft.com/office/drawing/2014/main" id="{E85DD1E8-1AAC-4CE1-9E2E-146417E6E863}"/>
                  </a:ext>
                </a:extLst>
              </p:cNvPr>
              <p:cNvSpPr>
                <a:spLocks/>
              </p:cNvSpPr>
              <p:nvPr/>
            </p:nvSpPr>
            <p:spPr bwMode="auto">
              <a:xfrm>
                <a:off x="4552" y="3291"/>
                <a:ext cx="708" cy="411"/>
              </a:xfrm>
              <a:custGeom>
                <a:avLst/>
                <a:gdLst>
                  <a:gd name="T0" fmla="*/ 0 w 708"/>
                  <a:gd name="T1" fmla="*/ 190 h 411"/>
                  <a:gd name="T2" fmla="*/ 318 w 708"/>
                  <a:gd name="T3" fmla="*/ 0 h 411"/>
                  <a:gd name="T4" fmla="*/ 708 w 708"/>
                  <a:gd name="T5" fmla="*/ 218 h 411"/>
                  <a:gd name="T6" fmla="*/ 392 w 708"/>
                  <a:gd name="T7" fmla="*/ 411 h 411"/>
                  <a:gd name="T8" fmla="*/ 0 w 708"/>
                  <a:gd name="T9" fmla="*/ 190 h 411"/>
                </a:gdLst>
                <a:ahLst/>
                <a:cxnLst>
                  <a:cxn ang="0">
                    <a:pos x="T0" y="T1"/>
                  </a:cxn>
                  <a:cxn ang="0">
                    <a:pos x="T2" y="T3"/>
                  </a:cxn>
                  <a:cxn ang="0">
                    <a:pos x="T4" y="T5"/>
                  </a:cxn>
                  <a:cxn ang="0">
                    <a:pos x="T6" y="T7"/>
                  </a:cxn>
                  <a:cxn ang="0">
                    <a:pos x="T8" y="T9"/>
                  </a:cxn>
                </a:cxnLst>
                <a:rect l="0" t="0" r="r" b="b"/>
                <a:pathLst>
                  <a:path w="708" h="411">
                    <a:moveTo>
                      <a:pt x="0" y="190"/>
                    </a:moveTo>
                    <a:lnTo>
                      <a:pt x="318" y="0"/>
                    </a:lnTo>
                    <a:lnTo>
                      <a:pt x="708" y="218"/>
                    </a:lnTo>
                    <a:lnTo>
                      <a:pt x="392" y="411"/>
                    </a:lnTo>
                    <a:lnTo>
                      <a:pt x="0" y="19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335">
                <a:extLst>
                  <a:ext uri="{FF2B5EF4-FFF2-40B4-BE49-F238E27FC236}">
                    <a16:creationId xmlns:a16="http://schemas.microsoft.com/office/drawing/2014/main" id="{5BE221CB-9540-4D55-8546-C441C56A6A0C}"/>
                  </a:ext>
                </a:extLst>
              </p:cNvPr>
              <p:cNvSpPr>
                <a:spLocks/>
              </p:cNvSpPr>
              <p:nvPr/>
            </p:nvSpPr>
            <p:spPr bwMode="auto">
              <a:xfrm>
                <a:off x="4552" y="3291"/>
                <a:ext cx="708" cy="411"/>
              </a:xfrm>
              <a:custGeom>
                <a:avLst/>
                <a:gdLst>
                  <a:gd name="T0" fmla="*/ 0 w 708"/>
                  <a:gd name="T1" fmla="*/ 190 h 411"/>
                  <a:gd name="T2" fmla="*/ 318 w 708"/>
                  <a:gd name="T3" fmla="*/ 0 h 411"/>
                  <a:gd name="T4" fmla="*/ 708 w 708"/>
                  <a:gd name="T5" fmla="*/ 218 h 411"/>
                  <a:gd name="T6" fmla="*/ 392 w 708"/>
                  <a:gd name="T7" fmla="*/ 411 h 411"/>
                  <a:gd name="T8" fmla="*/ 0 w 708"/>
                  <a:gd name="T9" fmla="*/ 190 h 411"/>
                </a:gdLst>
                <a:ahLst/>
                <a:cxnLst>
                  <a:cxn ang="0">
                    <a:pos x="T0" y="T1"/>
                  </a:cxn>
                  <a:cxn ang="0">
                    <a:pos x="T2" y="T3"/>
                  </a:cxn>
                  <a:cxn ang="0">
                    <a:pos x="T4" y="T5"/>
                  </a:cxn>
                  <a:cxn ang="0">
                    <a:pos x="T6" y="T7"/>
                  </a:cxn>
                  <a:cxn ang="0">
                    <a:pos x="T8" y="T9"/>
                  </a:cxn>
                </a:cxnLst>
                <a:rect l="0" t="0" r="r" b="b"/>
                <a:pathLst>
                  <a:path w="708" h="411">
                    <a:moveTo>
                      <a:pt x="0" y="190"/>
                    </a:moveTo>
                    <a:lnTo>
                      <a:pt x="318" y="0"/>
                    </a:lnTo>
                    <a:lnTo>
                      <a:pt x="708" y="218"/>
                    </a:lnTo>
                    <a:lnTo>
                      <a:pt x="392" y="411"/>
                    </a:lnTo>
                    <a:lnTo>
                      <a:pt x="0" y="1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336">
                <a:extLst>
                  <a:ext uri="{FF2B5EF4-FFF2-40B4-BE49-F238E27FC236}">
                    <a16:creationId xmlns:a16="http://schemas.microsoft.com/office/drawing/2014/main" id="{99D1C044-A0AF-4B42-8C8E-9B7820621F3E}"/>
                  </a:ext>
                </a:extLst>
              </p:cNvPr>
              <p:cNvSpPr>
                <a:spLocks/>
              </p:cNvSpPr>
              <p:nvPr/>
            </p:nvSpPr>
            <p:spPr bwMode="auto">
              <a:xfrm>
                <a:off x="4633" y="2542"/>
                <a:ext cx="271" cy="1098"/>
              </a:xfrm>
              <a:custGeom>
                <a:avLst/>
                <a:gdLst>
                  <a:gd name="T0" fmla="*/ 2 w 271"/>
                  <a:gd name="T1" fmla="*/ 944 h 1098"/>
                  <a:gd name="T2" fmla="*/ 271 w 271"/>
                  <a:gd name="T3" fmla="*/ 1098 h 1098"/>
                  <a:gd name="T4" fmla="*/ 271 w 271"/>
                  <a:gd name="T5" fmla="*/ 157 h 1098"/>
                  <a:gd name="T6" fmla="*/ 0 w 271"/>
                  <a:gd name="T7" fmla="*/ 0 h 1098"/>
                  <a:gd name="T8" fmla="*/ 2 w 271"/>
                  <a:gd name="T9" fmla="*/ 944 h 1098"/>
                </a:gdLst>
                <a:ahLst/>
                <a:cxnLst>
                  <a:cxn ang="0">
                    <a:pos x="T0" y="T1"/>
                  </a:cxn>
                  <a:cxn ang="0">
                    <a:pos x="T2" y="T3"/>
                  </a:cxn>
                  <a:cxn ang="0">
                    <a:pos x="T4" y="T5"/>
                  </a:cxn>
                  <a:cxn ang="0">
                    <a:pos x="T6" y="T7"/>
                  </a:cxn>
                  <a:cxn ang="0">
                    <a:pos x="T8" y="T9"/>
                  </a:cxn>
                </a:cxnLst>
                <a:rect l="0" t="0" r="r" b="b"/>
                <a:pathLst>
                  <a:path w="271" h="1098">
                    <a:moveTo>
                      <a:pt x="2" y="944"/>
                    </a:moveTo>
                    <a:lnTo>
                      <a:pt x="271" y="1098"/>
                    </a:lnTo>
                    <a:lnTo>
                      <a:pt x="271" y="157"/>
                    </a:lnTo>
                    <a:lnTo>
                      <a:pt x="0" y="0"/>
                    </a:lnTo>
                    <a:lnTo>
                      <a:pt x="2" y="944"/>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337">
                <a:extLst>
                  <a:ext uri="{FF2B5EF4-FFF2-40B4-BE49-F238E27FC236}">
                    <a16:creationId xmlns:a16="http://schemas.microsoft.com/office/drawing/2014/main" id="{471D1BFF-DB31-4AFF-8F8C-BC9E787209B5}"/>
                  </a:ext>
                </a:extLst>
              </p:cNvPr>
              <p:cNvSpPr>
                <a:spLocks/>
              </p:cNvSpPr>
              <p:nvPr/>
            </p:nvSpPr>
            <p:spPr bwMode="auto">
              <a:xfrm>
                <a:off x="4904" y="2559"/>
                <a:ext cx="228" cy="1081"/>
              </a:xfrm>
              <a:custGeom>
                <a:avLst/>
                <a:gdLst>
                  <a:gd name="T0" fmla="*/ 0 w 228"/>
                  <a:gd name="T1" fmla="*/ 140 h 1081"/>
                  <a:gd name="T2" fmla="*/ 228 w 228"/>
                  <a:gd name="T3" fmla="*/ 0 h 1081"/>
                  <a:gd name="T4" fmla="*/ 228 w 228"/>
                  <a:gd name="T5" fmla="*/ 948 h 1081"/>
                  <a:gd name="T6" fmla="*/ 0 w 228"/>
                  <a:gd name="T7" fmla="*/ 1081 h 1081"/>
                  <a:gd name="T8" fmla="*/ 0 w 228"/>
                  <a:gd name="T9" fmla="*/ 140 h 1081"/>
                </a:gdLst>
                <a:ahLst/>
                <a:cxnLst>
                  <a:cxn ang="0">
                    <a:pos x="T0" y="T1"/>
                  </a:cxn>
                  <a:cxn ang="0">
                    <a:pos x="T2" y="T3"/>
                  </a:cxn>
                  <a:cxn ang="0">
                    <a:pos x="T4" y="T5"/>
                  </a:cxn>
                  <a:cxn ang="0">
                    <a:pos x="T6" y="T7"/>
                  </a:cxn>
                  <a:cxn ang="0">
                    <a:pos x="T8" y="T9"/>
                  </a:cxn>
                </a:cxnLst>
                <a:rect l="0" t="0" r="r" b="b"/>
                <a:pathLst>
                  <a:path w="228" h="1081">
                    <a:moveTo>
                      <a:pt x="0" y="140"/>
                    </a:moveTo>
                    <a:lnTo>
                      <a:pt x="228" y="0"/>
                    </a:lnTo>
                    <a:lnTo>
                      <a:pt x="228" y="948"/>
                    </a:lnTo>
                    <a:lnTo>
                      <a:pt x="0" y="1081"/>
                    </a:lnTo>
                    <a:lnTo>
                      <a:pt x="0" y="140"/>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338">
                <a:extLst>
                  <a:ext uri="{FF2B5EF4-FFF2-40B4-BE49-F238E27FC236}">
                    <a16:creationId xmlns:a16="http://schemas.microsoft.com/office/drawing/2014/main" id="{165C56CC-2D62-48A8-8066-98F18A58FB7F}"/>
                  </a:ext>
                </a:extLst>
              </p:cNvPr>
              <p:cNvSpPr>
                <a:spLocks/>
              </p:cNvSpPr>
              <p:nvPr/>
            </p:nvSpPr>
            <p:spPr bwMode="auto">
              <a:xfrm>
                <a:off x="4904" y="2559"/>
                <a:ext cx="228" cy="1081"/>
              </a:xfrm>
              <a:custGeom>
                <a:avLst/>
                <a:gdLst>
                  <a:gd name="T0" fmla="*/ 0 w 228"/>
                  <a:gd name="T1" fmla="*/ 140 h 1081"/>
                  <a:gd name="T2" fmla="*/ 228 w 228"/>
                  <a:gd name="T3" fmla="*/ 0 h 1081"/>
                  <a:gd name="T4" fmla="*/ 228 w 228"/>
                  <a:gd name="T5" fmla="*/ 948 h 1081"/>
                  <a:gd name="T6" fmla="*/ 0 w 228"/>
                  <a:gd name="T7" fmla="*/ 1081 h 1081"/>
                  <a:gd name="T8" fmla="*/ 0 w 228"/>
                  <a:gd name="T9" fmla="*/ 140 h 1081"/>
                </a:gdLst>
                <a:ahLst/>
                <a:cxnLst>
                  <a:cxn ang="0">
                    <a:pos x="T0" y="T1"/>
                  </a:cxn>
                  <a:cxn ang="0">
                    <a:pos x="T2" y="T3"/>
                  </a:cxn>
                  <a:cxn ang="0">
                    <a:pos x="T4" y="T5"/>
                  </a:cxn>
                  <a:cxn ang="0">
                    <a:pos x="T6" y="T7"/>
                  </a:cxn>
                  <a:cxn ang="0">
                    <a:pos x="T8" y="T9"/>
                  </a:cxn>
                </a:cxnLst>
                <a:rect l="0" t="0" r="r" b="b"/>
                <a:pathLst>
                  <a:path w="228" h="1081">
                    <a:moveTo>
                      <a:pt x="0" y="140"/>
                    </a:moveTo>
                    <a:lnTo>
                      <a:pt x="228" y="0"/>
                    </a:lnTo>
                    <a:lnTo>
                      <a:pt x="228" y="948"/>
                    </a:lnTo>
                    <a:lnTo>
                      <a:pt x="0" y="1081"/>
                    </a:lnTo>
                    <a:lnTo>
                      <a:pt x="0"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339">
                <a:extLst>
                  <a:ext uri="{FF2B5EF4-FFF2-40B4-BE49-F238E27FC236}">
                    <a16:creationId xmlns:a16="http://schemas.microsoft.com/office/drawing/2014/main" id="{23E82D49-CB47-48A2-AAEB-07117732785B}"/>
                  </a:ext>
                </a:extLst>
              </p:cNvPr>
              <p:cNvSpPr>
                <a:spLocks/>
              </p:cNvSpPr>
              <p:nvPr/>
            </p:nvSpPr>
            <p:spPr bwMode="auto">
              <a:xfrm>
                <a:off x="4633" y="2407"/>
                <a:ext cx="499" cy="292"/>
              </a:xfrm>
              <a:custGeom>
                <a:avLst/>
                <a:gdLst>
                  <a:gd name="T0" fmla="*/ 0 w 499"/>
                  <a:gd name="T1" fmla="*/ 135 h 292"/>
                  <a:gd name="T2" fmla="*/ 233 w 499"/>
                  <a:gd name="T3" fmla="*/ 0 h 292"/>
                  <a:gd name="T4" fmla="*/ 499 w 499"/>
                  <a:gd name="T5" fmla="*/ 152 h 292"/>
                  <a:gd name="T6" fmla="*/ 271 w 499"/>
                  <a:gd name="T7" fmla="*/ 292 h 292"/>
                  <a:gd name="T8" fmla="*/ 14 w 499"/>
                  <a:gd name="T9" fmla="*/ 143 h 292"/>
                  <a:gd name="T10" fmla="*/ 0 w 499"/>
                  <a:gd name="T11" fmla="*/ 135 h 292"/>
                </a:gdLst>
                <a:ahLst/>
                <a:cxnLst>
                  <a:cxn ang="0">
                    <a:pos x="T0" y="T1"/>
                  </a:cxn>
                  <a:cxn ang="0">
                    <a:pos x="T2" y="T3"/>
                  </a:cxn>
                  <a:cxn ang="0">
                    <a:pos x="T4" y="T5"/>
                  </a:cxn>
                  <a:cxn ang="0">
                    <a:pos x="T6" y="T7"/>
                  </a:cxn>
                  <a:cxn ang="0">
                    <a:pos x="T8" y="T9"/>
                  </a:cxn>
                  <a:cxn ang="0">
                    <a:pos x="T10" y="T11"/>
                  </a:cxn>
                </a:cxnLst>
                <a:rect l="0" t="0" r="r" b="b"/>
                <a:pathLst>
                  <a:path w="499" h="292">
                    <a:moveTo>
                      <a:pt x="0" y="135"/>
                    </a:moveTo>
                    <a:lnTo>
                      <a:pt x="233" y="0"/>
                    </a:lnTo>
                    <a:lnTo>
                      <a:pt x="499" y="152"/>
                    </a:lnTo>
                    <a:lnTo>
                      <a:pt x="271" y="292"/>
                    </a:lnTo>
                    <a:lnTo>
                      <a:pt x="14" y="143"/>
                    </a:lnTo>
                    <a:lnTo>
                      <a:pt x="0" y="1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340">
                <a:extLst>
                  <a:ext uri="{FF2B5EF4-FFF2-40B4-BE49-F238E27FC236}">
                    <a16:creationId xmlns:a16="http://schemas.microsoft.com/office/drawing/2014/main" id="{BAC046F7-A01C-4524-8F04-D0EB488F2657}"/>
                  </a:ext>
                </a:extLst>
              </p:cNvPr>
              <p:cNvSpPr>
                <a:spLocks/>
              </p:cNvSpPr>
              <p:nvPr/>
            </p:nvSpPr>
            <p:spPr bwMode="auto">
              <a:xfrm>
                <a:off x="4688" y="2438"/>
                <a:ext cx="394" cy="138"/>
              </a:xfrm>
              <a:custGeom>
                <a:avLst/>
                <a:gdLst>
                  <a:gd name="T0" fmla="*/ 178 w 394"/>
                  <a:gd name="T1" fmla="*/ 0 h 138"/>
                  <a:gd name="T2" fmla="*/ 0 w 394"/>
                  <a:gd name="T3" fmla="*/ 100 h 138"/>
                  <a:gd name="T4" fmla="*/ 12 w 394"/>
                  <a:gd name="T5" fmla="*/ 109 h 138"/>
                  <a:gd name="T6" fmla="*/ 23 w 394"/>
                  <a:gd name="T7" fmla="*/ 114 h 138"/>
                  <a:gd name="T8" fmla="*/ 175 w 394"/>
                  <a:gd name="T9" fmla="*/ 31 h 138"/>
                  <a:gd name="T10" fmla="*/ 368 w 394"/>
                  <a:gd name="T11" fmla="*/ 138 h 138"/>
                  <a:gd name="T12" fmla="*/ 394 w 394"/>
                  <a:gd name="T13" fmla="*/ 121 h 138"/>
                  <a:gd name="T14" fmla="*/ 178 w 39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4" h="138">
                    <a:moveTo>
                      <a:pt x="178" y="0"/>
                    </a:moveTo>
                    <a:lnTo>
                      <a:pt x="0" y="100"/>
                    </a:lnTo>
                    <a:lnTo>
                      <a:pt x="12" y="109"/>
                    </a:lnTo>
                    <a:lnTo>
                      <a:pt x="23" y="114"/>
                    </a:lnTo>
                    <a:lnTo>
                      <a:pt x="175" y="31"/>
                    </a:lnTo>
                    <a:lnTo>
                      <a:pt x="368" y="138"/>
                    </a:lnTo>
                    <a:lnTo>
                      <a:pt x="394" y="121"/>
                    </a:lnTo>
                    <a:lnTo>
                      <a:pt x="178" y="0"/>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341">
                <a:extLst>
                  <a:ext uri="{FF2B5EF4-FFF2-40B4-BE49-F238E27FC236}">
                    <a16:creationId xmlns:a16="http://schemas.microsoft.com/office/drawing/2014/main" id="{BC91ADDA-1331-4945-B7C3-0D44B6090884}"/>
                  </a:ext>
                </a:extLst>
              </p:cNvPr>
              <p:cNvSpPr>
                <a:spLocks/>
              </p:cNvSpPr>
              <p:nvPr/>
            </p:nvSpPr>
            <p:spPr bwMode="auto">
              <a:xfrm>
                <a:off x="4657" y="2592"/>
                <a:ext cx="50" cy="160"/>
              </a:xfrm>
              <a:custGeom>
                <a:avLst/>
                <a:gdLst>
                  <a:gd name="T0" fmla="*/ 50 w 50"/>
                  <a:gd name="T1" fmla="*/ 160 h 160"/>
                  <a:gd name="T2" fmla="*/ 0 w 50"/>
                  <a:gd name="T3" fmla="*/ 131 h 160"/>
                  <a:gd name="T4" fmla="*/ 0 w 50"/>
                  <a:gd name="T5" fmla="*/ 0 h 160"/>
                  <a:gd name="T6" fmla="*/ 50 w 50"/>
                  <a:gd name="T7" fmla="*/ 29 h 160"/>
                  <a:gd name="T8" fmla="*/ 50 w 50"/>
                  <a:gd name="T9" fmla="*/ 160 h 160"/>
                </a:gdLst>
                <a:ahLst/>
                <a:cxnLst>
                  <a:cxn ang="0">
                    <a:pos x="T0" y="T1"/>
                  </a:cxn>
                  <a:cxn ang="0">
                    <a:pos x="T2" y="T3"/>
                  </a:cxn>
                  <a:cxn ang="0">
                    <a:pos x="T4" y="T5"/>
                  </a:cxn>
                  <a:cxn ang="0">
                    <a:pos x="T6" y="T7"/>
                  </a:cxn>
                  <a:cxn ang="0">
                    <a:pos x="T8" y="T9"/>
                  </a:cxn>
                </a:cxnLst>
                <a:rect l="0" t="0" r="r" b="b"/>
                <a:pathLst>
                  <a:path w="50" h="160">
                    <a:moveTo>
                      <a:pt x="50" y="160"/>
                    </a:moveTo>
                    <a:lnTo>
                      <a:pt x="0" y="131"/>
                    </a:lnTo>
                    <a:lnTo>
                      <a:pt x="0" y="0"/>
                    </a:lnTo>
                    <a:lnTo>
                      <a:pt x="50" y="29"/>
                    </a:lnTo>
                    <a:lnTo>
                      <a:pt x="50"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342">
                <a:extLst>
                  <a:ext uri="{FF2B5EF4-FFF2-40B4-BE49-F238E27FC236}">
                    <a16:creationId xmlns:a16="http://schemas.microsoft.com/office/drawing/2014/main" id="{F05B41FC-95EC-4344-B983-6914BCB61C6A}"/>
                  </a:ext>
                </a:extLst>
              </p:cNvPr>
              <p:cNvSpPr>
                <a:spLocks/>
              </p:cNvSpPr>
              <p:nvPr/>
            </p:nvSpPr>
            <p:spPr bwMode="auto">
              <a:xfrm>
                <a:off x="4657" y="2592"/>
                <a:ext cx="14" cy="131"/>
              </a:xfrm>
              <a:custGeom>
                <a:avLst/>
                <a:gdLst>
                  <a:gd name="T0" fmla="*/ 14 w 14"/>
                  <a:gd name="T1" fmla="*/ 122 h 131"/>
                  <a:gd name="T2" fmla="*/ 0 w 14"/>
                  <a:gd name="T3" fmla="*/ 131 h 131"/>
                  <a:gd name="T4" fmla="*/ 0 w 14"/>
                  <a:gd name="T5" fmla="*/ 0 h 131"/>
                  <a:gd name="T6" fmla="*/ 14 w 14"/>
                  <a:gd name="T7" fmla="*/ 7 h 131"/>
                  <a:gd name="T8" fmla="*/ 14 w 14"/>
                  <a:gd name="T9" fmla="*/ 122 h 131"/>
                </a:gdLst>
                <a:ahLst/>
                <a:cxnLst>
                  <a:cxn ang="0">
                    <a:pos x="T0" y="T1"/>
                  </a:cxn>
                  <a:cxn ang="0">
                    <a:pos x="T2" y="T3"/>
                  </a:cxn>
                  <a:cxn ang="0">
                    <a:pos x="T4" y="T5"/>
                  </a:cxn>
                  <a:cxn ang="0">
                    <a:pos x="T6" y="T7"/>
                  </a:cxn>
                  <a:cxn ang="0">
                    <a:pos x="T8" y="T9"/>
                  </a:cxn>
                </a:cxnLst>
                <a:rect l="0" t="0" r="r" b="b"/>
                <a:pathLst>
                  <a:path w="14" h="131">
                    <a:moveTo>
                      <a:pt x="14" y="122"/>
                    </a:moveTo>
                    <a:lnTo>
                      <a:pt x="0" y="131"/>
                    </a:lnTo>
                    <a:lnTo>
                      <a:pt x="0" y="0"/>
                    </a:lnTo>
                    <a:lnTo>
                      <a:pt x="14" y="7"/>
                    </a:lnTo>
                    <a:lnTo>
                      <a:pt x="14" y="122"/>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343">
                <a:extLst>
                  <a:ext uri="{FF2B5EF4-FFF2-40B4-BE49-F238E27FC236}">
                    <a16:creationId xmlns:a16="http://schemas.microsoft.com/office/drawing/2014/main" id="{7E794BA5-A22E-4E33-A342-22AC179945A0}"/>
                  </a:ext>
                </a:extLst>
              </p:cNvPr>
              <p:cNvSpPr>
                <a:spLocks/>
              </p:cNvSpPr>
              <p:nvPr/>
            </p:nvSpPr>
            <p:spPr bwMode="auto">
              <a:xfrm>
                <a:off x="4657" y="2785"/>
                <a:ext cx="50" cy="159"/>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344">
                <a:extLst>
                  <a:ext uri="{FF2B5EF4-FFF2-40B4-BE49-F238E27FC236}">
                    <a16:creationId xmlns:a16="http://schemas.microsoft.com/office/drawing/2014/main" id="{793402B1-AAF5-4BA7-B875-E8313A9719EC}"/>
                  </a:ext>
                </a:extLst>
              </p:cNvPr>
              <p:cNvSpPr>
                <a:spLocks/>
              </p:cNvSpPr>
              <p:nvPr/>
            </p:nvSpPr>
            <p:spPr bwMode="auto">
              <a:xfrm>
                <a:off x="4657" y="2785"/>
                <a:ext cx="14" cy="130"/>
              </a:xfrm>
              <a:custGeom>
                <a:avLst/>
                <a:gdLst>
                  <a:gd name="T0" fmla="*/ 14 w 14"/>
                  <a:gd name="T1" fmla="*/ 123 h 130"/>
                  <a:gd name="T2" fmla="*/ 0 w 14"/>
                  <a:gd name="T3" fmla="*/ 130 h 130"/>
                  <a:gd name="T4" fmla="*/ 0 w 14"/>
                  <a:gd name="T5" fmla="*/ 0 h 130"/>
                  <a:gd name="T6" fmla="*/ 14 w 14"/>
                  <a:gd name="T7" fmla="*/ 7 h 130"/>
                  <a:gd name="T8" fmla="*/ 14 w 14"/>
                  <a:gd name="T9" fmla="*/ 123 h 130"/>
                </a:gdLst>
                <a:ahLst/>
                <a:cxnLst>
                  <a:cxn ang="0">
                    <a:pos x="T0" y="T1"/>
                  </a:cxn>
                  <a:cxn ang="0">
                    <a:pos x="T2" y="T3"/>
                  </a:cxn>
                  <a:cxn ang="0">
                    <a:pos x="T4" y="T5"/>
                  </a:cxn>
                  <a:cxn ang="0">
                    <a:pos x="T6" y="T7"/>
                  </a:cxn>
                  <a:cxn ang="0">
                    <a:pos x="T8" y="T9"/>
                  </a:cxn>
                </a:cxnLst>
                <a:rect l="0" t="0" r="r" b="b"/>
                <a:pathLst>
                  <a:path w="14" h="130">
                    <a:moveTo>
                      <a:pt x="14" y="123"/>
                    </a:moveTo>
                    <a:lnTo>
                      <a:pt x="0" y="130"/>
                    </a:lnTo>
                    <a:lnTo>
                      <a:pt x="0" y="0"/>
                    </a:lnTo>
                    <a:lnTo>
                      <a:pt x="14" y="7"/>
                    </a:lnTo>
                    <a:lnTo>
                      <a:pt x="14" y="123"/>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345">
                <a:extLst>
                  <a:ext uri="{FF2B5EF4-FFF2-40B4-BE49-F238E27FC236}">
                    <a16:creationId xmlns:a16="http://schemas.microsoft.com/office/drawing/2014/main" id="{A8889BD1-3442-4E95-8DE5-5A9BF68553F6}"/>
                  </a:ext>
                </a:extLst>
              </p:cNvPr>
              <p:cNvSpPr>
                <a:spLocks/>
              </p:cNvSpPr>
              <p:nvPr/>
            </p:nvSpPr>
            <p:spPr bwMode="auto">
              <a:xfrm>
                <a:off x="4657" y="2977"/>
                <a:ext cx="50" cy="159"/>
              </a:xfrm>
              <a:custGeom>
                <a:avLst/>
                <a:gdLst>
                  <a:gd name="T0" fmla="*/ 50 w 50"/>
                  <a:gd name="T1" fmla="*/ 159 h 159"/>
                  <a:gd name="T2" fmla="*/ 0 w 50"/>
                  <a:gd name="T3" fmla="*/ 131 h 159"/>
                  <a:gd name="T4" fmla="*/ 0 w 50"/>
                  <a:gd name="T5" fmla="*/ 0 h 159"/>
                  <a:gd name="T6" fmla="*/ 50 w 50"/>
                  <a:gd name="T7" fmla="*/ 31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31"/>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346">
                <a:extLst>
                  <a:ext uri="{FF2B5EF4-FFF2-40B4-BE49-F238E27FC236}">
                    <a16:creationId xmlns:a16="http://schemas.microsoft.com/office/drawing/2014/main" id="{AB7FFB5C-8F2E-4251-A96C-22EBFFD9F917}"/>
                  </a:ext>
                </a:extLst>
              </p:cNvPr>
              <p:cNvSpPr>
                <a:spLocks/>
              </p:cNvSpPr>
              <p:nvPr/>
            </p:nvSpPr>
            <p:spPr bwMode="auto">
              <a:xfrm>
                <a:off x="4657" y="2977"/>
                <a:ext cx="14" cy="131"/>
              </a:xfrm>
              <a:custGeom>
                <a:avLst/>
                <a:gdLst>
                  <a:gd name="T0" fmla="*/ 14 w 14"/>
                  <a:gd name="T1" fmla="*/ 124 h 131"/>
                  <a:gd name="T2" fmla="*/ 0 w 14"/>
                  <a:gd name="T3" fmla="*/ 131 h 131"/>
                  <a:gd name="T4" fmla="*/ 0 w 14"/>
                  <a:gd name="T5" fmla="*/ 0 h 131"/>
                  <a:gd name="T6" fmla="*/ 14 w 14"/>
                  <a:gd name="T7" fmla="*/ 10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10"/>
                    </a:lnTo>
                    <a:lnTo>
                      <a:pt x="14"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347">
                <a:extLst>
                  <a:ext uri="{FF2B5EF4-FFF2-40B4-BE49-F238E27FC236}">
                    <a16:creationId xmlns:a16="http://schemas.microsoft.com/office/drawing/2014/main" id="{531D73A4-D239-410C-A0CA-880E802761E9}"/>
                  </a:ext>
                </a:extLst>
              </p:cNvPr>
              <p:cNvSpPr>
                <a:spLocks/>
              </p:cNvSpPr>
              <p:nvPr/>
            </p:nvSpPr>
            <p:spPr bwMode="auto">
              <a:xfrm>
                <a:off x="4657" y="3172"/>
                <a:ext cx="50" cy="159"/>
              </a:xfrm>
              <a:custGeom>
                <a:avLst/>
                <a:gdLst>
                  <a:gd name="T0" fmla="*/ 50 w 50"/>
                  <a:gd name="T1" fmla="*/ 159 h 159"/>
                  <a:gd name="T2" fmla="*/ 0 w 50"/>
                  <a:gd name="T3" fmla="*/ 131 h 159"/>
                  <a:gd name="T4" fmla="*/ 0 w 50"/>
                  <a:gd name="T5" fmla="*/ 0 h 159"/>
                  <a:gd name="T6" fmla="*/ 50 w 50"/>
                  <a:gd name="T7" fmla="*/ 29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9"/>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348">
                <a:extLst>
                  <a:ext uri="{FF2B5EF4-FFF2-40B4-BE49-F238E27FC236}">
                    <a16:creationId xmlns:a16="http://schemas.microsoft.com/office/drawing/2014/main" id="{7271CD82-489B-418B-B676-BD333A27F359}"/>
                  </a:ext>
                </a:extLst>
              </p:cNvPr>
              <p:cNvSpPr>
                <a:spLocks/>
              </p:cNvSpPr>
              <p:nvPr/>
            </p:nvSpPr>
            <p:spPr bwMode="auto">
              <a:xfrm>
                <a:off x="4657" y="3172"/>
                <a:ext cx="14" cy="131"/>
              </a:xfrm>
              <a:custGeom>
                <a:avLst/>
                <a:gdLst>
                  <a:gd name="T0" fmla="*/ 14 w 14"/>
                  <a:gd name="T1" fmla="*/ 121 h 131"/>
                  <a:gd name="T2" fmla="*/ 0 w 14"/>
                  <a:gd name="T3" fmla="*/ 131 h 131"/>
                  <a:gd name="T4" fmla="*/ 0 w 14"/>
                  <a:gd name="T5" fmla="*/ 0 h 131"/>
                  <a:gd name="T6" fmla="*/ 14 w 14"/>
                  <a:gd name="T7" fmla="*/ 7 h 131"/>
                  <a:gd name="T8" fmla="*/ 14 w 14"/>
                  <a:gd name="T9" fmla="*/ 121 h 131"/>
                </a:gdLst>
                <a:ahLst/>
                <a:cxnLst>
                  <a:cxn ang="0">
                    <a:pos x="T0" y="T1"/>
                  </a:cxn>
                  <a:cxn ang="0">
                    <a:pos x="T2" y="T3"/>
                  </a:cxn>
                  <a:cxn ang="0">
                    <a:pos x="T4" y="T5"/>
                  </a:cxn>
                  <a:cxn ang="0">
                    <a:pos x="T6" y="T7"/>
                  </a:cxn>
                  <a:cxn ang="0">
                    <a:pos x="T8" y="T9"/>
                  </a:cxn>
                </a:cxnLst>
                <a:rect l="0" t="0" r="r" b="b"/>
                <a:pathLst>
                  <a:path w="14" h="131">
                    <a:moveTo>
                      <a:pt x="14" y="121"/>
                    </a:moveTo>
                    <a:lnTo>
                      <a:pt x="0" y="131"/>
                    </a:lnTo>
                    <a:lnTo>
                      <a:pt x="0" y="0"/>
                    </a:lnTo>
                    <a:lnTo>
                      <a:pt x="14" y="7"/>
                    </a:lnTo>
                    <a:lnTo>
                      <a:pt x="14"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349">
                <a:extLst>
                  <a:ext uri="{FF2B5EF4-FFF2-40B4-BE49-F238E27FC236}">
                    <a16:creationId xmlns:a16="http://schemas.microsoft.com/office/drawing/2014/main" id="{7A8674C9-1680-47B3-A9BB-ACA10CBC7C7F}"/>
                  </a:ext>
                </a:extLst>
              </p:cNvPr>
              <p:cNvSpPr>
                <a:spLocks/>
              </p:cNvSpPr>
              <p:nvPr/>
            </p:nvSpPr>
            <p:spPr bwMode="auto">
              <a:xfrm>
                <a:off x="4742" y="2640"/>
                <a:ext cx="50" cy="159"/>
              </a:xfrm>
              <a:custGeom>
                <a:avLst/>
                <a:gdLst>
                  <a:gd name="T0" fmla="*/ 50 w 50"/>
                  <a:gd name="T1" fmla="*/ 159 h 159"/>
                  <a:gd name="T2" fmla="*/ 0 w 50"/>
                  <a:gd name="T3" fmla="*/ 131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350">
                <a:extLst>
                  <a:ext uri="{FF2B5EF4-FFF2-40B4-BE49-F238E27FC236}">
                    <a16:creationId xmlns:a16="http://schemas.microsoft.com/office/drawing/2014/main" id="{6221F7E7-0E0D-4E90-AED6-A039C5E84F63}"/>
                  </a:ext>
                </a:extLst>
              </p:cNvPr>
              <p:cNvSpPr>
                <a:spLocks/>
              </p:cNvSpPr>
              <p:nvPr/>
            </p:nvSpPr>
            <p:spPr bwMode="auto">
              <a:xfrm>
                <a:off x="4742" y="2640"/>
                <a:ext cx="12" cy="131"/>
              </a:xfrm>
              <a:custGeom>
                <a:avLst/>
                <a:gdLst>
                  <a:gd name="T0" fmla="*/ 12 w 12"/>
                  <a:gd name="T1" fmla="*/ 121 h 131"/>
                  <a:gd name="T2" fmla="*/ 0 w 12"/>
                  <a:gd name="T3" fmla="*/ 131 h 131"/>
                  <a:gd name="T4" fmla="*/ 0 w 12"/>
                  <a:gd name="T5" fmla="*/ 0 h 131"/>
                  <a:gd name="T6" fmla="*/ 12 w 12"/>
                  <a:gd name="T7" fmla="*/ 7 h 131"/>
                  <a:gd name="T8" fmla="*/ 12 w 12"/>
                  <a:gd name="T9" fmla="*/ 121 h 131"/>
                </a:gdLst>
                <a:ahLst/>
                <a:cxnLst>
                  <a:cxn ang="0">
                    <a:pos x="T0" y="T1"/>
                  </a:cxn>
                  <a:cxn ang="0">
                    <a:pos x="T2" y="T3"/>
                  </a:cxn>
                  <a:cxn ang="0">
                    <a:pos x="T4" y="T5"/>
                  </a:cxn>
                  <a:cxn ang="0">
                    <a:pos x="T6" y="T7"/>
                  </a:cxn>
                  <a:cxn ang="0">
                    <a:pos x="T8" y="T9"/>
                  </a:cxn>
                </a:cxnLst>
                <a:rect l="0" t="0" r="r" b="b"/>
                <a:pathLst>
                  <a:path w="12" h="131">
                    <a:moveTo>
                      <a:pt x="12" y="121"/>
                    </a:moveTo>
                    <a:lnTo>
                      <a:pt x="0" y="131"/>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351">
                <a:extLst>
                  <a:ext uri="{FF2B5EF4-FFF2-40B4-BE49-F238E27FC236}">
                    <a16:creationId xmlns:a16="http://schemas.microsoft.com/office/drawing/2014/main" id="{0D21CDAA-0E00-45AE-B80E-84F05376FFB5}"/>
                  </a:ext>
                </a:extLst>
              </p:cNvPr>
              <p:cNvSpPr>
                <a:spLocks/>
              </p:cNvSpPr>
              <p:nvPr/>
            </p:nvSpPr>
            <p:spPr bwMode="auto">
              <a:xfrm>
                <a:off x="4742" y="2832"/>
                <a:ext cx="50" cy="159"/>
              </a:xfrm>
              <a:custGeom>
                <a:avLst/>
                <a:gdLst>
                  <a:gd name="T0" fmla="*/ 50 w 50"/>
                  <a:gd name="T1" fmla="*/ 159 h 159"/>
                  <a:gd name="T2" fmla="*/ 0 w 50"/>
                  <a:gd name="T3" fmla="*/ 131 h 159"/>
                  <a:gd name="T4" fmla="*/ 0 w 50"/>
                  <a:gd name="T5" fmla="*/ 0 h 159"/>
                  <a:gd name="T6" fmla="*/ 50 w 50"/>
                  <a:gd name="T7" fmla="*/ 29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9"/>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352">
                <a:extLst>
                  <a:ext uri="{FF2B5EF4-FFF2-40B4-BE49-F238E27FC236}">
                    <a16:creationId xmlns:a16="http://schemas.microsoft.com/office/drawing/2014/main" id="{D0EB92E4-6E1D-4345-B461-010A499DF311}"/>
                  </a:ext>
                </a:extLst>
              </p:cNvPr>
              <p:cNvSpPr>
                <a:spLocks/>
              </p:cNvSpPr>
              <p:nvPr/>
            </p:nvSpPr>
            <p:spPr bwMode="auto">
              <a:xfrm>
                <a:off x="4742" y="2832"/>
                <a:ext cx="12" cy="131"/>
              </a:xfrm>
              <a:custGeom>
                <a:avLst/>
                <a:gdLst>
                  <a:gd name="T0" fmla="*/ 12 w 12"/>
                  <a:gd name="T1" fmla="*/ 124 h 131"/>
                  <a:gd name="T2" fmla="*/ 0 w 12"/>
                  <a:gd name="T3" fmla="*/ 131 h 131"/>
                  <a:gd name="T4" fmla="*/ 0 w 12"/>
                  <a:gd name="T5" fmla="*/ 0 h 131"/>
                  <a:gd name="T6" fmla="*/ 12 w 12"/>
                  <a:gd name="T7" fmla="*/ 7 h 131"/>
                  <a:gd name="T8" fmla="*/ 12 w 12"/>
                  <a:gd name="T9" fmla="*/ 124 h 131"/>
                </a:gdLst>
                <a:ahLst/>
                <a:cxnLst>
                  <a:cxn ang="0">
                    <a:pos x="T0" y="T1"/>
                  </a:cxn>
                  <a:cxn ang="0">
                    <a:pos x="T2" y="T3"/>
                  </a:cxn>
                  <a:cxn ang="0">
                    <a:pos x="T4" y="T5"/>
                  </a:cxn>
                  <a:cxn ang="0">
                    <a:pos x="T6" y="T7"/>
                  </a:cxn>
                  <a:cxn ang="0">
                    <a:pos x="T8" y="T9"/>
                  </a:cxn>
                </a:cxnLst>
                <a:rect l="0" t="0" r="r" b="b"/>
                <a:pathLst>
                  <a:path w="12" h="131">
                    <a:moveTo>
                      <a:pt x="12" y="124"/>
                    </a:moveTo>
                    <a:lnTo>
                      <a:pt x="0" y="131"/>
                    </a:lnTo>
                    <a:lnTo>
                      <a:pt x="0" y="0"/>
                    </a:lnTo>
                    <a:lnTo>
                      <a:pt x="12" y="7"/>
                    </a:lnTo>
                    <a:lnTo>
                      <a:pt x="12"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353">
                <a:extLst>
                  <a:ext uri="{FF2B5EF4-FFF2-40B4-BE49-F238E27FC236}">
                    <a16:creationId xmlns:a16="http://schemas.microsoft.com/office/drawing/2014/main" id="{4FC91636-8BD4-4EF6-8641-3B3AF4DCA966}"/>
                  </a:ext>
                </a:extLst>
              </p:cNvPr>
              <p:cNvSpPr>
                <a:spLocks/>
              </p:cNvSpPr>
              <p:nvPr/>
            </p:nvSpPr>
            <p:spPr bwMode="auto">
              <a:xfrm>
                <a:off x="4742" y="3027"/>
                <a:ext cx="50" cy="157"/>
              </a:xfrm>
              <a:custGeom>
                <a:avLst/>
                <a:gdLst>
                  <a:gd name="T0" fmla="*/ 50 w 50"/>
                  <a:gd name="T1" fmla="*/ 157 h 157"/>
                  <a:gd name="T2" fmla="*/ 0 w 50"/>
                  <a:gd name="T3" fmla="*/ 128 h 157"/>
                  <a:gd name="T4" fmla="*/ 0 w 50"/>
                  <a:gd name="T5" fmla="*/ 0 h 157"/>
                  <a:gd name="T6" fmla="*/ 50 w 50"/>
                  <a:gd name="T7" fmla="*/ 29 h 157"/>
                  <a:gd name="T8" fmla="*/ 50 w 50"/>
                  <a:gd name="T9" fmla="*/ 157 h 157"/>
                </a:gdLst>
                <a:ahLst/>
                <a:cxnLst>
                  <a:cxn ang="0">
                    <a:pos x="T0" y="T1"/>
                  </a:cxn>
                  <a:cxn ang="0">
                    <a:pos x="T2" y="T3"/>
                  </a:cxn>
                  <a:cxn ang="0">
                    <a:pos x="T4" y="T5"/>
                  </a:cxn>
                  <a:cxn ang="0">
                    <a:pos x="T6" y="T7"/>
                  </a:cxn>
                  <a:cxn ang="0">
                    <a:pos x="T8" y="T9"/>
                  </a:cxn>
                </a:cxnLst>
                <a:rect l="0" t="0" r="r" b="b"/>
                <a:pathLst>
                  <a:path w="50" h="157">
                    <a:moveTo>
                      <a:pt x="50" y="157"/>
                    </a:moveTo>
                    <a:lnTo>
                      <a:pt x="0" y="128"/>
                    </a:lnTo>
                    <a:lnTo>
                      <a:pt x="0" y="0"/>
                    </a:lnTo>
                    <a:lnTo>
                      <a:pt x="50" y="29"/>
                    </a:lnTo>
                    <a:lnTo>
                      <a:pt x="50" y="15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354">
                <a:extLst>
                  <a:ext uri="{FF2B5EF4-FFF2-40B4-BE49-F238E27FC236}">
                    <a16:creationId xmlns:a16="http://schemas.microsoft.com/office/drawing/2014/main" id="{645DF499-CF3F-4A41-886B-BF25A9640418}"/>
                  </a:ext>
                </a:extLst>
              </p:cNvPr>
              <p:cNvSpPr>
                <a:spLocks/>
              </p:cNvSpPr>
              <p:nvPr/>
            </p:nvSpPr>
            <p:spPr bwMode="auto">
              <a:xfrm>
                <a:off x="4742" y="3027"/>
                <a:ext cx="12" cy="128"/>
              </a:xfrm>
              <a:custGeom>
                <a:avLst/>
                <a:gdLst>
                  <a:gd name="T0" fmla="*/ 12 w 12"/>
                  <a:gd name="T1" fmla="*/ 121 h 128"/>
                  <a:gd name="T2" fmla="*/ 0 w 12"/>
                  <a:gd name="T3" fmla="*/ 128 h 128"/>
                  <a:gd name="T4" fmla="*/ 0 w 12"/>
                  <a:gd name="T5" fmla="*/ 0 h 128"/>
                  <a:gd name="T6" fmla="*/ 12 w 12"/>
                  <a:gd name="T7" fmla="*/ 7 h 128"/>
                  <a:gd name="T8" fmla="*/ 12 w 12"/>
                  <a:gd name="T9" fmla="*/ 121 h 128"/>
                </a:gdLst>
                <a:ahLst/>
                <a:cxnLst>
                  <a:cxn ang="0">
                    <a:pos x="T0" y="T1"/>
                  </a:cxn>
                  <a:cxn ang="0">
                    <a:pos x="T2" y="T3"/>
                  </a:cxn>
                  <a:cxn ang="0">
                    <a:pos x="T4" y="T5"/>
                  </a:cxn>
                  <a:cxn ang="0">
                    <a:pos x="T6" y="T7"/>
                  </a:cxn>
                  <a:cxn ang="0">
                    <a:pos x="T8" y="T9"/>
                  </a:cxn>
                </a:cxnLst>
                <a:rect l="0" t="0" r="r" b="b"/>
                <a:pathLst>
                  <a:path w="12" h="128">
                    <a:moveTo>
                      <a:pt x="12" y="121"/>
                    </a:moveTo>
                    <a:lnTo>
                      <a:pt x="0" y="128"/>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355">
                <a:extLst>
                  <a:ext uri="{FF2B5EF4-FFF2-40B4-BE49-F238E27FC236}">
                    <a16:creationId xmlns:a16="http://schemas.microsoft.com/office/drawing/2014/main" id="{9089C8B7-76BE-47A6-9684-3FA8CDDBC909}"/>
                  </a:ext>
                </a:extLst>
              </p:cNvPr>
              <p:cNvSpPr>
                <a:spLocks/>
              </p:cNvSpPr>
              <p:nvPr/>
            </p:nvSpPr>
            <p:spPr bwMode="auto">
              <a:xfrm>
                <a:off x="4742" y="3220"/>
                <a:ext cx="50" cy="159"/>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356">
                <a:extLst>
                  <a:ext uri="{FF2B5EF4-FFF2-40B4-BE49-F238E27FC236}">
                    <a16:creationId xmlns:a16="http://schemas.microsoft.com/office/drawing/2014/main" id="{BC42656F-ADE9-4DAA-A7E1-BE354F6EADE6}"/>
                  </a:ext>
                </a:extLst>
              </p:cNvPr>
              <p:cNvSpPr>
                <a:spLocks/>
              </p:cNvSpPr>
              <p:nvPr/>
            </p:nvSpPr>
            <p:spPr bwMode="auto">
              <a:xfrm>
                <a:off x="4742" y="3220"/>
                <a:ext cx="12" cy="130"/>
              </a:xfrm>
              <a:custGeom>
                <a:avLst/>
                <a:gdLst>
                  <a:gd name="T0" fmla="*/ 12 w 12"/>
                  <a:gd name="T1" fmla="*/ 121 h 130"/>
                  <a:gd name="T2" fmla="*/ 0 w 12"/>
                  <a:gd name="T3" fmla="*/ 130 h 130"/>
                  <a:gd name="T4" fmla="*/ 0 w 12"/>
                  <a:gd name="T5" fmla="*/ 0 h 130"/>
                  <a:gd name="T6" fmla="*/ 12 w 12"/>
                  <a:gd name="T7" fmla="*/ 7 h 130"/>
                  <a:gd name="T8" fmla="*/ 12 w 12"/>
                  <a:gd name="T9" fmla="*/ 121 h 130"/>
                </a:gdLst>
                <a:ahLst/>
                <a:cxnLst>
                  <a:cxn ang="0">
                    <a:pos x="T0" y="T1"/>
                  </a:cxn>
                  <a:cxn ang="0">
                    <a:pos x="T2" y="T3"/>
                  </a:cxn>
                  <a:cxn ang="0">
                    <a:pos x="T4" y="T5"/>
                  </a:cxn>
                  <a:cxn ang="0">
                    <a:pos x="T6" y="T7"/>
                  </a:cxn>
                  <a:cxn ang="0">
                    <a:pos x="T8" y="T9"/>
                  </a:cxn>
                </a:cxnLst>
                <a:rect l="0" t="0" r="r" b="b"/>
                <a:pathLst>
                  <a:path w="12" h="130">
                    <a:moveTo>
                      <a:pt x="12" y="121"/>
                    </a:moveTo>
                    <a:lnTo>
                      <a:pt x="0" y="130"/>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357">
                <a:extLst>
                  <a:ext uri="{FF2B5EF4-FFF2-40B4-BE49-F238E27FC236}">
                    <a16:creationId xmlns:a16="http://schemas.microsoft.com/office/drawing/2014/main" id="{AA57DEEA-68EE-4722-A3E3-1EA045D3879A}"/>
                  </a:ext>
                </a:extLst>
              </p:cNvPr>
              <p:cNvSpPr>
                <a:spLocks/>
              </p:cNvSpPr>
              <p:nvPr/>
            </p:nvSpPr>
            <p:spPr bwMode="auto">
              <a:xfrm>
                <a:off x="4825" y="2687"/>
                <a:ext cx="50" cy="160"/>
              </a:xfrm>
              <a:custGeom>
                <a:avLst/>
                <a:gdLst>
                  <a:gd name="T0" fmla="*/ 50 w 50"/>
                  <a:gd name="T1" fmla="*/ 160 h 160"/>
                  <a:gd name="T2" fmla="*/ 0 w 50"/>
                  <a:gd name="T3" fmla="*/ 131 h 160"/>
                  <a:gd name="T4" fmla="*/ 0 w 50"/>
                  <a:gd name="T5" fmla="*/ 0 h 160"/>
                  <a:gd name="T6" fmla="*/ 50 w 50"/>
                  <a:gd name="T7" fmla="*/ 29 h 160"/>
                  <a:gd name="T8" fmla="*/ 50 w 50"/>
                  <a:gd name="T9" fmla="*/ 160 h 160"/>
                </a:gdLst>
                <a:ahLst/>
                <a:cxnLst>
                  <a:cxn ang="0">
                    <a:pos x="T0" y="T1"/>
                  </a:cxn>
                  <a:cxn ang="0">
                    <a:pos x="T2" y="T3"/>
                  </a:cxn>
                  <a:cxn ang="0">
                    <a:pos x="T4" y="T5"/>
                  </a:cxn>
                  <a:cxn ang="0">
                    <a:pos x="T6" y="T7"/>
                  </a:cxn>
                  <a:cxn ang="0">
                    <a:pos x="T8" y="T9"/>
                  </a:cxn>
                </a:cxnLst>
                <a:rect l="0" t="0" r="r" b="b"/>
                <a:pathLst>
                  <a:path w="50" h="160">
                    <a:moveTo>
                      <a:pt x="50" y="160"/>
                    </a:moveTo>
                    <a:lnTo>
                      <a:pt x="0" y="131"/>
                    </a:lnTo>
                    <a:lnTo>
                      <a:pt x="0" y="0"/>
                    </a:lnTo>
                    <a:lnTo>
                      <a:pt x="50" y="29"/>
                    </a:lnTo>
                    <a:lnTo>
                      <a:pt x="50"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358">
                <a:extLst>
                  <a:ext uri="{FF2B5EF4-FFF2-40B4-BE49-F238E27FC236}">
                    <a16:creationId xmlns:a16="http://schemas.microsoft.com/office/drawing/2014/main" id="{731E6507-E341-4EA7-B22A-BB6C7548ABD6}"/>
                  </a:ext>
                </a:extLst>
              </p:cNvPr>
              <p:cNvSpPr>
                <a:spLocks/>
              </p:cNvSpPr>
              <p:nvPr/>
            </p:nvSpPr>
            <p:spPr bwMode="auto">
              <a:xfrm>
                <a:off x="4825" y="2687"/>
                <a:ext cx="15" cy="131"/>
              </a:xfrm>
              <a:custGeom>
                <a:avLst/>
                <a:gdLst>
                  <a:gd name="T0" fmla="*/ 15 w 15"/>
                  <a:gd name="T1" fmla="*/ 122 h 131"/>
                  <a:gd name="T2" fmla="*/ 0 w 15"/>
                  <a:gd name="T3" fmla="*/ 131 h 131"/>
                  <a:gd name="T4" fmla="*/ 0 w 15"/>
                  <a:gd name="T5" fmla="*/ 0 h 131"/>
                  <a:gd name="T6" fmla="*/ 15 w 15"/>
                  <a:gd name="T7" fmla="*/ 8 h 131"/>
                  <a:gd name="T8" fmla="*/ 15 w 15"/>
                  <a:gd name="T9" fmla="*/ 122 h 131"/>
                </a:gdLst>
                <a:ahLst/>
                <a:cxnLst>
                  <a:cxn ang="0">
                    <a:pos x="T0" y="T1"/>
                  </a:cxn>
                  <a:cxn ang="0">
                    <a:pos x="T2" y="T3"/>
                  </a:cxn>
                  <a:cxn ang="0">
                    <a:pos x="T4" y="T5"/>
                  </a:cxn>
                  <a:cxn ang="0">
                    <a:pos x="T6" y="T7"/>
                  </a:cxn>
                  <a:cxn ang="0">
                    <a:pos x="T8" y="T9"/>
                  </a:cxn>
                </a:cxnLst>
                <a:rect l="0" t="0" r="r" b="b"/>
                <a:pathLst>
                  <a:path w="15" h="131">
                    <a:moveTo>
                      <a:pt x="15" y="122"/>
                    </a:moveTo>
                    <a:lnTo>
                      <a:pt x="0" y="131"/>
                    </a:lnTo>
                    <a:lnTo>
                      <a:pt x="0" y="0"/>
                    </a:lnTo>
                    <a:lnTo>
                      <a:pt x="15" y="8"/>
                    </a:lnTo>
                    <a:lnTo>
                      <a:pt x="15" y="122"/>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359">
                <a:extLst>
                  <a:ext uri="{FF2B5EF4-FFF2-40B4-BE49-F238E27FC236}">
                    <a16:creationId xmlns:a16="http://schemas.microsoft.com/office/drawing/2014/main" id="{107E813A-97E7-4ABF-AC48-3253A2783B18}"/>
                  </a:ext>
                </a:extLst>
              </p:cNvPr>
              <p:cNvSpPr>
                <a:spLocks/>
              </p:cNvSpPr>
              <p:nvPr/>
            </p:nvSpPr>
            <p:spPr bwMode="auto">
              <a:xfrm>
                <a:off x="4949" y="2697"/>
                <a:ext cx="38" cy="150"/>
              </a:xfrm>
              <a:custGeom>
                <a:avLst/>
                <a:gdLst>
                  <a:gd name="T0" fmla="*/ 38 w 38"/>
                  <a:gd name="T1" fmla="*/ 0 h 150"/>
                  <a:gd name="T2" fmla="*/ 0 w 38"/>
                  <a:gd name="T3" fmla="*/ 21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21"/>
                    </a:lnTo>
                    <a:lnTo>
                      <a:pt x="0" y="150"/>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360">
                <a:extLst>
                  <a:ext uri="{FF2B5EF4-FFF2-40B4-BE49-F238E27FC236}">
                    <a16:creationId xmlns:a16="http://schemas.microsoft.com/office/drawing/2014/main" id="{AAA6C0B9-C94C-4A2E-AE92-374715B18360}"/>
                  </a:ext>
                </a:extLst>
              </p:cNvPr>
              <p:cNvSpPr>
                <a:spLocks/>
              </p:cNvSpPr>
              <p:nvPr/>
            </p:nvSpPr>
            <p:spPr bwMode="auto">
              <a:xfrm>
                <a:off x="4949" y="2697"/>
                <a:ext cx="38" cy="150"/>
              </a:xfrm>
              <a:custGeom>
                <a:avLst/>
                <a:gdLst>
                  <a:gd name="T0" fmla="*/ 38 w 38"/>
                  <a:gd name="T1" fmla="*/ 0 h 150"/>
                  <a:gd name="T2" fmla="*/ 0 w 38"/>
                  <a:gd name="T3" fmla="*/ 21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21"/>
                    </a:lnTo>
                    <a:lnTo>
                      <a:pt x="0" y="150"/>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Rectangle 361">
                <a:extLst>
                  <a:ext uri="{FF2B5EF4-FFF2-40B4-BE49-F238E27FC236}">
                    <a16:creationId xmlns:a16="http://schemas.microsoft.com/office/drawing/2014/main" id="{C08B6628-D7A2-4903-AB3B-667902F465E0}"/>
                  </a:ext>
                </a:extLst>
              </p:cNvPr>
              <p:cNvSpPr>
                <a:spLocks noChangeArrowheads="1"/>
              </p:cNvSpPr>
              <p:nvPr/>
            </p:nvSpPr>
            <p:spPr bwMode="auto">
              <a:xfrm>
                <a:off x="4987" y="2697"/>
                <a:ext cx="12" cy="131"/>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362">
                <a:extLst>
                  <a:ext uri="{FF2B5EF4-FFF2-40B4-BE49-F238E27FC236}">
                    <a16:creationId xmlns:a16="http://schemas.microsoft.com/office/drawing/2014/main" id="{75ACCC49-81CF-4B05-B062-48976445F8B8}"/>
                  </a:ext>
                </a:extLst>
              </p:cNvPr>
              <p:cNvSpPr>
                <a:spLocks/>
              </p:cNvSpPr>
              <p:nvPr/>
            </p:nvSpPr>
            <p:spPr bwMode="auto">
              <a:xfrm>
                <a:off x="4949" y="2894"/>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363">
                <a:extLst>
                  <a:ext uri="{FF2B5EF4-FFF2-40B4-BE49-F238E27FC236}">
                    <a16:creationId xmlns:a16="http://schemas.microsoft.com/office/drawing/2014/main" id="{4D8BD3A1-F93F-4DB6-A312-A579ACEB5297}"/>
                  </a:ext>
                </a:extLst>
              </p:cNvPr>
              <p:cNvSpPr>
                <a:spLocks/>
              </p:cNvSpPr>
              <p:nvPr/>
            </p:nvSpPr>
            <p:spPr bwMode="auto">
              <a:xfrm>
                <a:off x="4949" y="2894"/>
                <a:ext cx="38" cy="152"/>
              </a:xfrm>
              <a:custGeom>
                <a:avLst/>
                <a:gdLst>
                  <a:gd name="T0" fmla="*/ 38 w 38"/>
                  <a:gd name="T1" fmla="*/ 0 h 152"/>
                  <a:gd name="T2" fmla="*/ 0 w 38"/>
                  <a:gd name="T3" fmla="*/ 21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Rectangle 364">
                <a:extLst>
                  <a:ext uri="{FF2B5EF4-FFF2-40B4-BE49-F238E27FC236}">
                    <a16:creationId xmlns:a16="http://schemas.microsoft.com/office/drawing/2014/main" id="{D59EE2B9-806D-484A-BF32-F03024E817A8}"/>
                  </a:ext>
                </a:extLst>
              </p:cNvPr>
              <p:cNvSpPr>
                <a:spLocks noChangeArrowheads="1"/>
              </p:cNvSpPr>
              <p:nvPr/>
            </p:nvSpPr>
            <p:spPr bwMode="auto">
              <a:xfrm>
                <a:off x="4987" y="2894"/>
                <a:ext cx="12" cy="131"/>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365">
                <a:extLst>
                  <a:ext uri="{FF2B5EF4-FFF2-40B4-BE49-F238E27FC236}">
                    <a16:creationId xmlns:a16="http://schemas.microsoft.com/office/drawing/2014/main" id="{4865035E-7F7C-4A76-B7CD-8CDCF907CFCC}"/>
                  </a:ext>
                </a:extLst>
              </p:cNvPr>
              <p:cNvSpPr>
                <a:spLocks/>
              </p:cNvSpPr>
              <p:nvPr/>
            </p:nvSpPr>
            <p:spPr bwMode="auto">
              <a:xfrm>
                <a:off x="4949" y="3091"/>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366">
                <a:extLst>
                  <a:ext uri="{FF2B5EF4-FFF2-40B4-BE49-F238E27FC236}">
                    <a16:creationId xmlns:a16="http://schemas.microsoft.com/office/drawing/2014/main" id="{D4BC4F64-6109-4DC7-B251-A81EDF072B66}"/>
                  </a:ext>
                </a:extLst>
              </p:cNvPr>
              <p:cNvSpPr>
                <a:spLocks/>
              </p:cNvSpPr>
              <p:nvPr/>
            </p:nvSpPr>
            <p:spPr bwMode="auto">
              <a:xfrm>
                <a:off x="4949" y="3091"/>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Rectangle 367">
                <a:extLst>
                  <a:ext uri="{FF2B5EF4-FFF2-40B4-BE49-F238E27FC236}">
                    <a16:creationId xmlns:a16="http://schemas.microsoft.com/office/drawing/2014/main" id="{9F5A92CC-DD6B-430E-ADEA-9021D5B814AB}"/>
                  </a:ext>
                </a:extLst>
              </p:cNvPr>
              <p:cNvSpPr>
                <a:spLocks noChangeArrowheads="1"/>
              </p:cNvSpPr>
              <p:nvPr/>
            </p:nvSpPr>
            <p:spPr bwMode="auto">
              <a:xfrm>
                <a:off x="4987" y="3091"/>
                <a:ext cx="12" cy="131"/>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368">
                <a:extLst>
                  <a:ext uri="{FF2B5EF4-FFF2-40B4-BE49-F238E27FC236}">
                    <a16:creationId xmlns:a16="http://schemas.microsoft.com/office/drawing/2014/main" id="{6CB55AE5-F614-4A6B-8615-F202D01E6E40}"/>
                  </a:ext>
                </a:extLst>
              </p:cNvPr>
              <p:cNvSpPr>
                <a:spLocks/>
              </p:cNvSpPr>
              <p:nvPr/>
            </p:nvSpPr>
            <p:spPr bwMode="auto">
              <a:xfrm>
                <a:off x="4949" y="3288"/>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369">
                <a:extLst>
                  <a:ext uri="{FF2B5EF4-FFF2-40B4-BE49-F238E27FC236}">
                    <a16:creationId xmlns:a16="http://schemas.microsoft.com/office/drawing/2014/main" id="{C811EE6E-ACAD-4B66-8D11-CA4BD80AE6A6}"/>
                  </a:ext>
                </a:extLst>
              </p:cNvPr>
              <p:cNvSpPr>
                <a:spLocks/>
              </p:cNvSpPr>
              <p:nvPr/>
            </p:nvSpPr>
            <p:spPr bwMode="auto">
              <a:xfrm>
                <a:off x="4949" y="3288"/>
                <a:ext cx="38" cy="152"/>
              </a:xfrm>
              <a:custGeom>
                <a:avLst/>
                <a:gdLst>
                  <a:gd name="T0" fmla="*/ 38 w 38"/>
                  <a:gd name="T1" fmla="*/ 0 h 152"/>
                  <a:gd name="T2" fmla="*/ 0 w 38"/>
                  <a:gd name="T3" fmla="*/ 22 h 152"/>
                  <a:gd name="T4" fmla="*/ 0 w 38"/>
                  <a:gd name="T5" fmla="*/ 152 h 152"/>
                  <a:gd name="T6" fmla="*/ 38 w 38"/>
                  <a:gd name="T7" fmla="*/ 131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2"/>
                    </a:lnTo>
                    <a:lnTo>
                      <a:pt x="0" y="152"/>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Rectangle 370">
                <a:extLst>
                  <a:ext uri="{FF2B5EF4-FFF2-40B4-BE49-F238E27FC236}">
                    <a16:creationId xmlns:a16="http://schemas.microsoft.com/office/drawing/2014/main" id="{695A2AD0-BDBD-4C55-9023-A56FE423D89C}"/>
                  </a:ext>
                </a:extLst>
              </p:cNvPr>
              <p:cNvSpPr>
                <a:spLocks noChangeArrowheads="1"/>
              </p:cNvSpPr>
              <p:nvPr/>
            </p:nvSpPr>
            <p:spPr bwMode="auto">
              <a:xfrm>
                <a:off x="4987" y="3288"/>
                <a:ext cx="12" cy="131"/>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371">
                <a:extLst>
                  <a:ext uri="{FF2B5EF4-FFF2-40B4-BE49-F238E27FC236}">
                    <a16:creationId xmlns:a16="http://schemas.microsoft.com/office/drawing/2014/main" id="{DEBC1D20-0B6E-4725-B684-B69FF4EB8D4F}"/>
                  </a:ext>
                </a:extLst>
              </p:cNvPr>
              <p:cNvSpPr>
                <a:spLocks/>
              </p:cNvSpPr>
              <p:nvPr/>
            </p:nvSpPr>
            <p:spPr bwMode="auto">
              <a:xfrm>
                <a:off x="5039" y="2642"/>
                <a:ext cx="38" cy="150"/>
              </a:xfrm>
              <a:custGeom>
                <a:avLst/>
                <a:gdLst>
                  <a:gd name="T0" fmla="*/ 38 w 38"/>
                  <a:gd name="T1" fmla="*/ 0 h 150"/>
                  <a:gd name="T2" fmla="*/ 0 w 38"/>
                  <a:gd name="T3" fmla="*/ 19 h 150"/>
                  <a:gd name="T4" fmla="*/ 0 w 38"/>
                  <a:gd name="T5" fmla="*/ 150 h 150"/>
                  <a:gd name="T6" fmla="*/ 38 w 38"/>
                  <a:gd name="T7" fmla="*/ 129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9"/>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372">
                <a:extLst>
                  <a:ext uri="{FF2B5EF4-FFF2-40B4-BE49-F238E27FC236}">
                    <a16:creationId xmlns:a16="http://schemas.microsoft.com/office/drawing/2014/main" id="{2D38DE17-DAD5-4EA3-96DB-7E67F9B0F237}"/>
                  </a:ext>
                </a:extLst>
              </p:cNvPr>
              <p:cNvSpPr>
                <a:spLocks/>
              </p:cNvSpPr>
              <p:nvPr/>
            </p:nvSpPr>
            <p:spPr bwMode="auto">
              <a:xfrm>
                <a:off x="5039" y="2642"/>
                <a:ext cx="38" cy="150"/>
              </a:xfrm>
              <a:custGeom>
                <a:avLst/>
                <a:gdLst>
                  <a:gd name="T0" fmla="*/ 38 w 38"/>
                  <a:gd name="T1" fmla="*/ 0 h 150"/>
                  <a:gd name="T2" fmla="*/ 0 w 38"/>
                  <a:gd name="T3" fmla="*/ 19 h 150"/>
                  <a:gd name="T4" fmla="*/ 0 w 38"/>
                  <a:gd name="T5" fmla="*/ 150 h 150"/>
                  <a:gd name="T6" fmla="*/ 38 w 38"/>
                  <a:gd name="T7" fmla="*/ 129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29"/>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Rectangle 373">
                <a:extLst>
                  <a:ext uri="{FF2B5EF4-FFF2-40B4-BE49-F238E27FC236}">
                    <a16:creationId xmlns:a16="http://schemas.microsoft.com/office/drawing/2014/main" id="{9E3B942F-AEB7-4A5E-A228-43B90C179771}"/>
                  </a:ext>
                </a:extLst>
              </p:cNvPr>
              <p:cNvSpPr>
                <a:spLocks noChangeArrowheads="1"/>
              </p:cNvSpPr>
              <p:nvPr/>
            </p:nvSpPr>
            <p:spPr bwMode="auto">
              <a:xfrm>
                <a:off x="5077" y="2642"/>
                <a:ext cx="12" cy="129"/>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374">
                <a:extLst>
                  <a:ext uri="{FF2B5EF4-FFF2-40B4-BE49-F238E27FC236}">
                    <a16:creationId xmlns:a16="http://schemas.microsoft.com/office/drawing/2014/main" id="{AAE1DE07-7BDE-4C05-82EE-CA26843D41F4}"/>
                  </a:ext>
                </a:extLst>
              </p:cNvPr>
              <p:cNvSpPr>
                <a:spLocks/>
              </p:cNvSpPr>
              <p:nvPr/>
            </p:nvSpPr>
            <p:spPr bwMode="auto">
              <a:xfrm>
                <a:off x="5039" y="2839"/>
                <a:ext cx="38" cy="150"/>
              </a:xfrm>
              <a:custGeom>
                <a:avLst/>
                <a:gdLst>
                  <a:gd name="T0" fmla="*/ 38 w 38"/>
                  <a:gd name="T1" fmla="*/ 0 h 150"/>
                  <a:gd name="T2" fmla="*/ 0 w 38"/>
                  <a:gd name="T3" fmla="*/ 19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31"/>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375">
                <a:extLst>
                  <a:ext uri="{FF2B5EF4-FFF2-40B4-BE49-F238E27FC236}">
                    <a16:creationId xmlns:a16="http://schemas.microsoft.com/office/drawing/2014/main" id="{105A562B-F820-42FD-A160-D8DA31276487}"/>
                  </a:ext>
                </a:extLst>
              </p:cNvPr>
              <p:cNvSpPr>
                <a:spLocks/>
              </p:cNvSpPr>
              <p:nvPr/>
            </p:nvSpPr>
            <p:spPr bwMode="auto">
              <a:xfrm>
                <a:off x="5039" y="2839"/>
                <a:ext cx="38" cy="150"/>
              </a:xfrm>
              <a:custGeom>
                <a:avLst/>
                <a:gdLst>
                  <a:gd name="T0" fmla="*/ 38 w 38"/>
                  <a:gd name="T1" fmla="*/ 0 h 150"/>
                  <a:gd name="T2" fmla="*/ 0 w 38"/>
                  <a:gd name="T3" fmla="*/ 19 h 150"/>
                  <a:gd name="T4" fmla="*/ 0 w 38"/>
                  <a:gd name="T5" fmla="*/ 150 h 150"/>
                  <a:gd name="T6" fmla="*/ 38 w 38"/>
                  <a:gd name="T7" fmla="*/ 131 h 150"/>
                  <a:gd name="T8" fmla="*/ 38 w 38"/>
                  <a:gd name="T9" fmla="*/ 0 h 150"/>
                </a:gdLst>
                <a:ahLst/>
                <a:cxnLst>
                  <a:cxn ang="0">
                    <a:pos x="T0" y="T1"/>
                  </a:cxn>
                  <a:cxn ang="0">
                    <a:pos x="T2" y="T3"/>
                  </a:cxn>
                  <a:cxn ang="0">
                    <a:pos x="T4" y="T5"/>
                  </a:cxn>
                  <a:cxn ang="0">
                    <a:pos x="T6" y="T7"/>
                  </a:cxn>
                  <a:cxn ang="0">
                    <a:pos x="T8" y="T9"/>
                  </a:cxn>
                </a:cxnLst>
                <a:rect l="0" t="0" r="r" b="b"/>
                <a:pathLst>
                  <a:path w="38" h="150">
                    <a:moveTo>
                      <a:pt x="38" y="0"/>
                    </a:moveTo>
                    <a:lnTo>
                      <a:pt x="0" y="19"/>
                    </a:lnTo>
                    <a:lnTo>
                      <a:pt x="0" y="150"/>
                    </a:lnTo>
                    <a:lnTo>
                      <a:pt x="38" y="13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376">
                <a:extLst>
                  <a:ext uri="{FF2B5EF4-FFF2-40B4-BE49-F238E27FC236}">
                    <a16:creationId xmlns:a16="http://schemas.microsoft.com/office/drawing/2014/main" id="{5D88CF12-2729-4F43-95F1-C4785F01024E}"/>
                  </a:ext>
                </a:extLst>
              </p:cNvPr>
              <p:cNvSpPr>
                <a:spLocks/>
              </p:cNvSpPr>
              <p:nvPr/>
            </p:nvSpPr>
            <p:spPr bwMode="auto">
              <a:xfrm>
                <a:off x="5077" y="2839"/>
                <a:ext cx="12" cy="131"/>
              </a:xfrm>
              <a:custGeom>
                <a:avLst/>
                <a:gdLst>
                  <a:gd name="T0" fmla="*/ 0 w 12"/>
                  <a:gd name="T1" fmla="*/ 131 h 131"/>
                  <a:gd name="T2" fmla="*/ 12 w 12"/>
                  <a:gd name="T3" fmla="*/ 129 h 131"/>
                  <a:gd name="T4" fmla="*/ 12 w 12"/>
                  <a:gd name="T5" fmla="*/ 0 h 131"/>
                  <a:gd name="T6" fmla="*/ 0 w 12"/>
                  <a:gd name="T7" fmla="*/ 0 h 131"/>
                  <a:gd name="T8" fmla="*/ 0 w 12"/>
                  <a:gd name="T9" fmla="*/ 131 h 131"/>
                </a:gdLst>
                <a:ahLst/>
                <a:cxnLst>
                  <a:cxn ang="0">
                    <a:pos x="T0" y="T1"/>
                  </a:cxn>
                  <a:cxn ang="0">
                    <a:pos x="T2" y="T3"/>
                  </a:cxn>
                  <a:cxn ang="0">
                    <a:pos x="T4" y="T5"/>
                  </a:cxn>
                  <a:cxn ang="0">
                    <a:pos x="T6" y="T7"/>
                  </a:cxn>
                  <a:cxn ang="0">
                    <a:pos x="T8" y="T9"/>
                  </a:cxn>
                </a:cxnLst>
                <a:rect l="0" t="0" r="r" b="b"/>
                <a:pathLst>
                  <a:path w="12" h="131">
                    <a:moveTo>
                      <a:pt x="0" y="131"/>
                    </a:moveTo>
                    <a:lnTo>
                      <a:pt x="12" y="129"/>
                    </a:lnTo>
                    <a:lnTo>
                      <a:pt x="12" y="0"/>
                    </a:lnTo>
                    <a:lnTo>
                      <a:pt x="0" y="0"/>
                    </a:lnTo>
                    <a:lnTo>
                      <a:pt x="0" y="13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377">
                <a:extLst>
                  <a:ext uri="{FF2B5EF4-FFF2-40B4-BE49-F238E27FC236}">
                    <a16:creationId xmlns:a16="http://schemas.microsoft.com/office/drawing/2014/main" id="{51228320-2329-439C-BC2C-E1E626D26355}"/>
                  </a:ext>
                </a:extLst>
              </p:cNvPr>
              <p:cNvSpPr>
                <a:spLocks/>
              </p:cNvSpPr>
              <p:nvPr/>
            </p:nvSpPr>
            <p:spPr bwMode="auto">
              <a:xfrm>
                <a:off x="5039" y="3037"/>
                <a:ext cx="38" cy="149"/>
              </a:xfrm>
              <a:custGeom>
                <a:avLst/>
                <a:gdLst>
                  <a:gd name="T0" fmla="*/ 38 w 38"/>
                  <a:gd name="T1" fmla="*/ 0 h 149"/>
                  <a:gd name="T2" fmla="*/ 0 w 38"/>
                  <a:gd name="T3" fmla="*/ 21 h 149"/>
                  <a:gd name="T4" fmla="*/ 0 w 38"/>
                  <a:gd name="T5" fmla="*/ 149 h 149"/>
                  <a:gd name="T6" fmla="*/ 38 w 38"/>
                  <a:gd name="T7" fmla="*/ 130 h 149"/>
                  <a:gd name="T8" fmla="*/ 38 w 38"/>
                  <a:gd name="T9" fmla="*/ 0 h 149"/>
                </a:gdLst>
                <a:ahLst/>
                <a:cxnLst>
                  <a:cxn ang="0">
                    <a:pos x="T0" y="T1"/>
                  </a:cxn>
                  <a:cxn ang="0">
                    <a:pos x="T2" y="T3"/>
                  </a:cxn>
                  <a:cxn ang="0">
                    <a:pos x="T4" y="T5"/>
                  </a:cxn>
                  <a:cxn ang="0">
                    <a:pos x="T6" y="T7"/>
                  </a:cxn>
                  <a:cxn ang="0">
                    <a:pos x="T8" y="T9"/>
                  </a:cxn>
                </a:cxnLst>
                <a:rect l="0" t="0" r="r" b="b"/>
                <a:pathLst>
                  <a:path w="38" h="149">
                    <a:moveTo>
                      <a:pt x="38" y="0"/>
                    </a:moveTo>
                    <a:lnTo>
                      <a:pt x="0" y="21"/>
                    </a:lnTo>
                    <a:lnTo>
                      <a:pt x="0" y="149"/>
                    </a:lnTo>
                    <a:lnTo>
                      <a:pt x="38" y="130"/>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378">
                <a:extLst>
                  <a:ext uri="{FF2B5EF4-FFF2-40B4-BE49-F238E27FC236}">
                    <a16:creationId xmlns:a16="http://schemas.microsoft.com/office/drawing/2014/main" id="{F0A08860-8F15-4642-8F00-A41146448E28}"/>
                  </a:ext>
                </a:extLst>
              </p:cNvPr>
              <p:cNvSpPr>
                <a:spLocks/>
              </p:cNvSpPr>
              <p:nvPr/>
            </p:nvSpPr>
            <p:spPr bwMode="auto">
              <a:xfrm>
                <a:off x="5039" y="3037"/>
                <a:ext cx="38" cy="149"/>
              </a:xfrm>
              <a:custGeom>
                <a:avLst/>
                <a:gdLst>
                  <a:gd name="T0" fmla="*/ 38 w 38"/>
                  <a:gd name="T1" fmla="*/ 0 h 149"/>
                  <a:gd name="T2" fmla="*/ 0 w 38"/>
                  <a:gd name="T3" fmla="*/ 21 h 149"/>
                  <a:gd name="T4" fmla="*/ 0 w 38"/>
                  <a:gd name="T5" fmla="*/ 149 h 149"/>
                  <a:gd name="T6" fmla="*/ 38 w 38"/>
                  <a:gd name="T7" fmla="*/ 130 h 149"/>
                  <a:gd name="T8" fmla="*/ 38 w 38"/>
                  <a:gd name="T9" fmla="*/ 0 h 149"/>
                </a:gdLst>
                <a:ahLst/>
                <a:cxnLst>
                  <a:cxn ang="0">
                    <a:pos x="T0" y="T1"/>
                  </a:cxn>
                  <a:cxn ang="0">
                    <a:pos x="T2" y="T3"/>
                  </a:cxn>
                  <a:cxn ang="0">
                    <a:pos x="T4" y="T5"/>
                  </a:cxn>
                  <a:cxn ang="0">
                    <a:pos x="T6" y="T7"/>
                  </a:cxn>
                  <a:cxn ang="0">
                    <a:pos x="T8" y="T9"/>
                  </a:cxn>
                </a:cxnLst>
                <a:rect l="0" t="0" r="r" b="b"/>
                <a:pathLst>
                  <a:path w="38" h="149">
                    <a:moveTo>
                      <a:pt x="38" y="0"/>
                    </a:moveTo>
                    <a:lnTo>
                      <a:pt x="0" y="21"/>
                    </a:lnTo>
                    <a:lnTo>
                      <a:pt x="0" y="149"/>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Rectangle 379">
                <a:extLst>
                  <a:ext uri="{FF2B5EF4-FFF2-40B4-BE49-F238E27FC236}">
                    <a16:creationId xmlns:a16="http://schemas.microsoft.com/office/drawing/2014/main" id="{3604C00D-50DE-42BB-AB9F-EA9EDFC4FB4A}"/>
                  </a:ext>
                </a:extLst>
              </p:cNvPr>
              <p:cNvSpPr>
                <a:spLocks noChangeArrowheads="1"/>
              </p:cNvSpPr>
              <p:nvPr/>
            </p:nvSpPr>
            <p:spPr bwMode="auto">
              <a:xfrm>
                <a:off x="5077" y="3037"/>
                <a:ext cx="12" cy="130"/>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380">
                <a:extLst>
                  <a:ext uri="{FF2B5EF4-FFF2-40B4-BE49-F238E27FC236}">
                    <a16:creationId xmlns:a16="http://schemas.microsoft.com/office/drawing/2014/main" id="{0BF48A04-822F-4C94-8E47-68A64BD498BB}"/>
                  </a:ext>
                </a:extLst>
              </p:cNvPr>
              <p:cNvSpPr>
                <a:spLocks/>
              </p:cNvSpPr>
              <p:nvPr/>
            </p:nvSpPr>
            <p:spPr bwMode="auto">
              <a:xfrm>
                <a:off x="5039" y="3234"/>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close/>
                  </a:path>
                </a:pathLst>
              </a:custGeom>
              <a:solidFill>
                <a:srgbClr val="B9C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381">
                <a:extLst>
                  <a:ext uri="{FF2B5EF4-FFF2-40B4-BE49-F238E27FC236}">
                    <a16:creationId xmlns:a16="http://schemas.microsoft.com/office/drawing/2014/main" id="{D2996CE3-B33D-4E17-99F8-BF4D7EF46EF2}"/>
                  </a:ext>
                </a:extLst>
              </p:cNvPr>
              <p:cNvSpPr>
                <a:spLocks/>
              </p:cNvSpPr>
              <p:nvPr/>
            </p:nvSpPr>
            <p:spPr bwMode="auto">
              <a:xfrm>
                <a:off x="5039" y="3234"/>
                <a:ext cx="38" cy="152"/>
              </a:xfrm>
              <a:custGeom>
                <a:avLst/>
                <a:gdLst>
                  <a:gd name="T0" fmla="*/ 38 w 38"/>
                  <a:gd name="T1" fmla="*/ 0 h 152"/>
                  <a:gd name="T2" fmla="*/ 0 w 38"/>
                  <a:gd name="T3" fmla="*/ 21 h 152"/>
                  <a:gd name="T4" fmla="*/ 0 w 38"/>
                  <a:gd name="T5" fmla="*/ 152 h 152"/>
                  <a:gd name="T6" fmla="*/ 38 w 38"/>
                  <a:gd name="T7" fmla="*/ 130 h 152"/>
                  <a:gd name="T8" fmla="*/ 38 w 38"/>
                  <a:gd name="T9" fmla="*/ 0 h 152"/>
                </a:gdLst>
                <a:ahLst/>
                <a:cxnLst>
                  <a:cxn ang="0">
                    <a:pos x="T0" y="T1"/>
                  </a:cxn>
                  <a:cxn ang="0">
                    <a:pos x="T2" y="T3"/>
                  </a:cxn>
                  <a:cxn ang="0">
                    <a:pos x="T4" y="T5"/>
                  </a:cxn>
                  <a:cxn ang="0">
                    <a:pos x="T6" y="T7"/>
                  </a:cxn>
                  <a:cxn ang="0">
                    <a:pos x="T8" y="T9"/>
                  </a:cxn>
                </a:cxnLst>
                <a:rect l="0" t="0" r="r" b="b"/>
                <a:pathLst>
                  <a:path w="38" h="152">
                    <a:moveTo>
                      <a:pt x="38" y="0"/>
                    </a:moveTo>
                    <a:lnTo>
                      <a:pt x="0" y="21"/>
                    </a:lnTo>
                    <a:lnTo>
                      <a:pt x="0" y="152"/>
                    </a:lnTo>
                    <a:lnTo>
                      <a:pt x="38" y="13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Rectangle 382">
                <a:extLst>
                  <a:ext uri="{FF2B5EF4-FFF2-40B4-BE49-F238E27FC236}">
                    <a16:creationId xmlns:a16="http://schemas.microsoft.com/office/drawing/2014/main" id="{9AE048A0-3729-4D98-8390-550EFD6524E4}"/>
                  </a:ext>
                </a:extLst>
              </p:cNvPr>
              <p:cNvSpPr>
                <a:spLocks noChangeArrowheads="1"/>
              </p:cNvSpPr>
              <p:nvPr/>
            </p:nvSpPr>
            <p:spPr bwMode="auto">
              <a:xfrm>
                <a:off x="5077" y="3234"/>
                <a:ext cx="12" cy="130"/>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383">
                <a:extLst>
                  <a:ext uri="{FF2B5EF4-FFF2-40B4-BE49-F238E27FC236}">
                    <a16:creationId xmlns:a16="http://schemas.microsoft.com/office/drawing/2014/main" id="{90EF5916-A2EA-46B9-A402-E26317FE0F57}"/>
                  </a:ext>
                </a:extLst>
              </p:cNvPr>
              <p:cNvSpPr>
                <a:spLocks/>
              </p:cNvSpPr>
              <p:nvPr/>
            </p:nvSpPr>
            <p:spPr bwMode="auto">
              <a:xfrm>
                <a:off x="4825" y="2880"/>
                <a:ext cx="50" cy="159"/>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384">
                <a:extLst>
                  <a:ext uri="{FF2B5EF4-FFF2-40B4-BE49-F238E27FC236}">
                    <a16:creationId xmlns:a16="http://schemas.microsoft.com/office/drawing/2014/main" id="{D24AE42A-8E7A-47DA-8F17-13F8E02AE0DF}"/>
                  </a:ext>
                </a:extLst>
              </p:cNvPr>
              <p:cNvSpPr>
                <a:spLocks/>
              </p:cNvSpPr>
              <p:nvPr/>
            </p:nvSpPr>
            <p:spPr bwMode="auto">
              <a:xfrm>
                <a:off x="4825" y="2880"/>
                <a:ext cx="15" cy="130"/>
              </a:xfrm>
              <a:custGeom>
                <a:avLst/>
                <a:gdLst>
                  <a:gd name="T0" fmla="*/ 15 w 15"/>
                  <a:gd name="T1" fmla="*/ 123 h 130"/>
                  <a:gd name="T2" fmla="*/ 0 w 15"/>
                  <a:gd name="T3" fmla="*/ 130 h 130"/>
                  <a:gd name="T4" fmla="*/ 0 w 15"/>
                  <a:gd name="T5" fmla="*/ 0 h 130"/>
                  <a:gd name="T6" fmla="*/ 15 w 15"/>
                  <a:gd name="T7" fmla="*/ 7 h 130"/>
                  <a:gd name="T8" fmla="*/ 15 w 15"/>
                  <a:gd name="T9" fmla="*/ 123 h 130"/>
                </a:gdLst>
                <a:ahLst/>
                <a:cxnLst>
                  <a:cxn ang="0">
                    <a:pos x="T0" y="T1"/>
                  </a:cxn>
                  <a:cxn ang="0">
                    <a:pos x="T2" y="T3"/>
                  </a:cxn>
                  <a:cxn ang="0">
                    <a:pos x="T4" y="T5"/>
                  </a:cxn>
                  <a:cxn ang="0">
                    <a:pos x="T6" y="T7"/>
                  </a:cxn>
                  <a:cxn ang="0">
                    <a:pos x="T8" y="T9"/>
                  </a:cxn>
                </a:cxnLst>
                <a:rect l="0" t="0" r="r" b="b"/>
                <a:pathLst>
                  <a:path w="15" h="130">
                    <a:moveTo>
                      <a:pt x="15" y="123"/>
                    </a:moveTo>
                    <a:lnTo>
                      <a:pt x="0" y="130"/>
                    </a:lnTo>
                    <a:lnTo>
                      <a:pt x="0" y="0"/>
                    </a:lnTo>
                    <a:lnTo>
                      <a:pt x="15" y="7"/>
                    </a:lnTo>
                    <a:lnTo>
                      <a:pt x="15" y="123"/>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385">
                <a:extLst>
                  <a:ext uri="{FF2B5EF4-FFF2-40B4-BE49-F238E27FC236}">
                    <a16:creationId xmlns:a16="http://schemas.microsoft.com/office/drawing/2014/main" id="{03D7AD83-869C-4907-A032-6535614B1024}"/>
                  </a:ext>
                </a:extLst>
              </p:cNvPr>
              <p:cNvSpPr>
                <a:spLocks/>
              </p:cNvSpPr>
              <p:nvPr/>
            </p:nvSpPr>
            <p:spPr bwMode="auto">
              <a:xfrm>
                <a:off x="4825" y="3075"/>
                <a:ext cx="50" cy="156"/>
              </a:xfrm>
              <a:custGeom>
                <a:avLst/>
                <a:gdLst>
                  <a:gd name="T0" fmla="*/ 50 w 50"/>
                  <a:gd name="T1" fmla="*/ 156 h 156"/>
                  <a:gd name="T2" fmla="*/ 0 w 50"/>
                  <a:gd name="T3" fmla="*/ 128 h 156"/>
                  <a:gd name="T4" fmla="*/ 0 w 50"/>
                  <a:gd name="T5" fmla="*/ 0 h 156"/>
                  <a:gd name="T6" fmla="*/ 50 w 50"/>
                  <a:gd name="T7" fmla="*/ 28 h 156"/>
                  <a:gd name="T8" fmla="*/ 50 w 50"/>
                  <a:gd name="T9" fmla="*/ 156 h 156"/>
                </a:gdLst>
                <a:ahLst/>
                <a:cxnLst>
                  <a:cxn ang="0">
                    <a:pos x="T0" y="T1"/>
                  </a:cxn>
                  <a:cxn ang="0">
                    <a:pos x="T2" y="T3"/>
                  </a:cxn>
                  <a:cxn ang="0">
                    <a:pos x="T4" y="T5"/>
                  </a:cxn>
                  <a:cxn ang="0">
                    <a:pos x="T6" y="T7"/>
                  </a:cxn>
                  <a:cxn ang="0">
                    <a:pos x="T8" y="T9"/>
                  </a:cxn>
                </a:cxnLst>
                <a:rect l="0" t="0" r="r" b="b"/>
                <a:pathLst>
                  <a:path w="50" h="156">
                    <a:moveTo>
                      <a:pt x="50" y="156"/>
                    </a:moveTo>
                    <a:lnTo>
                      <a:pt x="0" y="128"/>
                    </a:lnTo>
                    <a:lnTo>
                      <a:pt x="0" y="0"/>
                    </a:lnTo>
                    <a:lnTo>
                      <a:pt x="50" y="28"/>
                    </a:lnTo>
                    <a:lnTo>
                      <a:pt x="50" y="156"/>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386">
                <a:extLst>
                  <a:ext uri="{FF2B5EF4-FFF2-40B4-BE49-F238E27FC236}">
                    <a16:creationId xmlns:a16="http://schemas.microsoft.com/office/drawing/2014/main" id="{06A46698-368E-4B52-9070-38E4240B59A7}"/>
                  </a:ext>
                </a:extLst>
              </p:cNvPr>
              <p:cNvSpPr>
                <a:spLocks/>
              </p:cNvSpPr>
              <p:nvPr/>
            </p:nvSpPr>
            <p:spPr bwMode="auto">
              <a:xfrm>
                <a:off x="4825" y="3075"/>
                <a:ext cx="15" cy="128"/>
              </a:xfrm>
              <a:custGeom>
                <a:avLst/>
                <a:gdLst>
                  <a:gd name="T0" fmla="*/ 15 w 15"/>
                  <a:gd name="T1" fmla="*/ 121 h 128"/>
                  <a:gd name="T2" fmla="*/ 0 w 15"/>
                  <a:gd name="T3" fmla="*/ 128 h 128"/>
                  <a:gd name="T4" fmla="*/ 0 w 15"/>
                  <a:gd name="T5" fmla="*/ 0 h 128"/>
                  <a:gd name="T6" fmla="*/ 15 w 15"/>
                  <a:gd name="T7" fmla="*/ 7 h 128"/>
                  <a:gd name="T8" fmla="*/ 15 w 15"/>
                  <a:gd name="T9" fmla="*/ 121 h 128"/>
                </a:gdLst>
                <a:ahLst/>
                <a:cxnLst>
                  <a:cxn ang="0">
                    <a:pos x="T0" y="T1"/>
                  </a:cxn>
                  <a:cxn ang="0">
                    <a:pos x="T2" y="T3"/>
                  </a:cxn>
                  <a:cxn ang="0">
                    <a:pos x="T4" y="T5"/>
                  </a:cxn>
                  <a:cxn ang="0">
                    <a:pos x="T6" y="T7"/>
                  </a:cxn>
                  <a:cxn ang="0">
                    <a:pos x="T8" y="T9"/>
                  </a:cxn>
                </a:cxnLst>
                <a:rect l="0" t="0" r="r" b="b"/>
                <a:pathLst>
                  <a:path w="15" h="128">
                    <a:moveTo>
                      <a:pt x="15" y="121"/>
                    </a:moveTo>
                    <a:lnTo>
                      <a:pt x="0" y="128"/>
                    </a:lnTo>
                    <a:lnTo>
                      <a:pt x="0" y="0"/>
                    </a:lnTo>
                    <a:lnTo>
                      <a:pt x="15" y="7"/>
                    </a:lnTo>
                    <a:lnTo>
                      <a:pt x="15"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387">
                <a:extLst>
                  <a:ext uri="{FF2B5EF4-FFF2-40B4-BE49-F238E27FC236}">
                    <a16:creationId xmlns:a16="http://schemas.microsoft.com/office/drawing/2014/main" id="{4981AE02-A4E2-4E20-901D-8C0A24D8A0BF}"/>
                  </a:ext>
                </a:extLst>
              </p:cNvPr>
              <p:cNvSpPr>
                <a:spLocks/>
              </p:cNvSpPr>
              <p:nvPr/>
            </p:nvSpPr>
            <p:spPr bwMode="auto">
              <a:xfrm>
                <a:off x="4825" y="3267"/>
                <a:ext cx="50" cy="159"/>
              </a:xfrm>
              <a:custGeom>
                <a:avLst/>
                <a:gdLst>
                  <a:gd name="T0" fmla="*/ 50 w 50"/>
                  <a:gd name="T1" fmla="*/ 159 h 159"/>
                  <a:gd name="T2" fmla="*/ 0 w 50"/>
                  <a:gd name="T3" fmla="*/ 131 h 159"/>
                  <a:gd name="T4" fmla="*/ 0 w 50"/>
                  <a:gd name="T5" fmla="*/ 0 h 159"/>
                  <a:gd name="T6" fmla="*/ 50 w 50"/>
                  <a:gd name="T7" fmla="*/ 29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9"/>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388">
                <a:extLst>
                  <a:ext uri="{FF2B5EF4-FFF2-40B4-BE49-F238E27FC236}">
                    <a16:creationId xmlns:a16="http://schemas.microsoft.com/office/drawing/2014/main" id="{F516E30A-4069-4E25-AA66-6FB25954BA3F}"/>
                  </a:ext>
                </a:extLst>
              </p:cNvPr>
              <p:cNvSpPr>
                <a:spLocks/>
              </p:cNvSpPr>
              <p:nvPr/>
            </p:nvSpPr>
            <p:spPr bwMode="auto">
              <a:xfrm>
                <a:off x="4825" y="3267"/>
                <a:ext cx="15" cy="131"/>
              </a:xfrm>
              <a:custGeom>
                <a:avLst/>
                <a:gdLst>
                  <a:gd name="T0" fmla="*/ 15 w 15"/>
                  <a:gd name="T1" fmla="*/ 121 h 131"/>
                  <a:gd name="T2" fmla="*/ 0 w 15"/>
                  <a:gd name="T3" fmla="*/ 131 h 131"/>
                  <a:gd name="T4" fmla="*/ 0 w 15"/>
                  <a:gd name="T5" fmla="*/ 0 h 131"/>
                  <a:gd name="T6" fmla="*/ 15 w 15"/>
                  <a:gd name="T7" fmla="*/ 7 h 131"/>
                  <a:gd name="T8" fmla="*/ 15 w 15"/>
                  <a:gd name="T9" fmla="*/ 121 h 131"/>
                </a:gdLst>
                <a:ahLst/>
                <a:cxnLst>
                  <a:cxn ang="0">
                    <a:pos x="T0" y="T1"/>
                  </a:cxn>
                  <a:cxn ang="0">
                    <a:pos x="T2" y="T3"/>
                  </a:cxn>
                  <a:cxn ang="0">
                    <a:pos x="T4" y="T5"/>
                  </a:cxn>
                  <a:cxn ang="0">
                    <a:pos x="T6" y="T7"/>
                  </a:cxn>
                  <a:cxn ang="0">
                    <a:pos x="T8" y="T9"/>
                  </a:cxn>
                </a:cxnLst>
                <a:rect l="0" t="0" r="r" b="b"/>
                <a:pathLst>
                  <a:path w="15" h="131">
                    <a:moveTo>
                      <a:pt x="15" y="121"/>
                    </a:moveTo>
                    <a:lnTo>
                      <a:pt x="0" y="131"/>
                    </a:lnTo>
                    <a:lnTo>
                      <a:pt x="0" y="0"/>
                    </a:lnTo>
                    <a:lnTo>
                      <a:pt x="15" y="7"/>
                    </a:lnTo>
                    <a:lnTo>
                      <a:pt x="15"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Rectangle 389">
                <a:extLst>
                  <a:ext uri="{FF2B5EF4-FFF2-40B4-BE49-F238E27FC236}">
                    <a16:creationId xmlns:a16="http://schemas.microsoft.com/office/drawing/2014/main" id="{4BD58793-857C-4184-A303-410F7D29CAD2}"/>
                  </a:ext>
                </a:extLst>
              </p:cNvPr>
              <p:cNvSpPr>
                <a:spLocks noChangeArrowheads="1"/>
              </p:cNvSpPr>
              <p:nvPr/>
            </p:nvSpPr>
            <p:spPr bwMode="auto">
              <a:xfrm>
                <a:off x="5003" y="3578"/>
                <a:ext cx="8"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Oval 390">
                <a:extLst>
                  <a:ext uri="{FF2B5EF4-FFF2-40B4-BE49-F238E27FC236}">
                    <a16:creationId xmlns:a16="http://schemas.microsoft.com/office/drawing/2014/main" id="{932558E7-2CD2-4B20-A805-9C24A460836C}"/>
                  </a:ext>
                </a:extLst>
              </p:cNvPr>
              <p:cNvSpPr>
                <a:spLocks noChangeArrowheads="1"/>
              </p:cNvSpPr>
              <p:nvPr/>
            </p:nvSpPr>
            <p:spPr bwMode="auto">
              <a:xfrm>
                <a:off x="4968" y="3509"/>
                <a:ext cx="78" cy="79"/>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Rectangle 391">
                <a:extLst>
                  <a:ext uri="{FF2B5EF4-FFF2-40B4-BE49-F238E27FC236}">
                    <a16:creationId xmlns:a16="http://schemas.microsoft.com/office/drawing/2014/main" id="{982D6519-D81F-471D-A024-D9E869D59366}"/>
                  </a:ext>
                </a:extLst>
              </p:cNvPr>
              <p:cNvSpPr>
                <a:spLocks noChangeArrowheads="1"/>
              </p:cNvSpPr>
              <p:nvPr/>
            </p:nvSpPr>
            <p:spPr bwMode="auto">
              <a:xfrm>
                <a:off x="5087" y="3528"/>
                <a:ext cx="7" cy="48"/>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Oval 392">
                <a:extLst>
                  <a:ext uri="{FF2B5EF4-FFF2-40B4-BE49-F238E27FC236}">
                    <a16:creationId xmlns:a16="http://schemas.microsoft.com/office/drawing/2014/main" id="{BDDC09DB-CAF2-4168-AD04-12F3234C40B9}"/>
                  </a:ext>
                </a:extLst>
              </p:cNvPr>
              <p:cNvSpPr>
                <a:spLocks noChangeArrowheads="1"/>
              </p:cNvSpPr>
              <p:nvPr/>
            </p:nvSpPr>
            <p:spPr bwMode="auto">
              <a:xfrm>
                <a:off x="5051" y="3457"/>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393">
                <a:extLst>
                  <a:ext uri="{FF2B5EF4-FFF2-40B4-BE49-F238E27FC236}">
                    <a16:creationId xmlns:a16="http://schemas.microsoft.com/office/drawing/2014/main" id="{632A07C8-A505-4E42-8C53-26C0A183E39C}"/>
                  </a:ext>
                </a:extLst>
              </p:cNvPr>
              <p:cNvSpPr>
                <a:spLocks/>
              </p:cNvSpPr>
              <p:nvPr/>
            </p:nvSpPr>
            <p:spPr bwMode="auto">
              <a:xfrm>
                <a:off x="5830" y="2072"/>
                <a:ext cx="641" cy="361"/>
              </a:xfrm>
              <a:custGeom>
                <a:avLst/>
                <a:gdLst>
                  <a:gd name="T0" fmla="*/ 0 w 641"/>
                  <a:gd name="T1" fmla="*/ 107 h 361"/>
                  <a:gd name="T2" fmla="*/ 197 w 641"/>
                  <a:gd name="T3" fmla="*/ 0 h 361"/>
                  <a:gd name="T4" fmla="*/ 641 w 641"/>
                  <a:gd name="T5" fmla="*/ 250 h 361"/>
                  <a:gd name="T6" fmla="*/ 449 w 641"/>
                  <a:gd name="T7" fmla="*/ 361 h 361"/>
                  <a:gd name="T8" fmla="*/ 12 w 641"/>
                  <a:gd name="T9" fmla="*/ 114 h 361"/>
                  <a:gd name="T10" fmla="*/ 0 w 641"/>
                  <a:gd name="T11" fmla="*/ 107 h 361"/>
                </a:gdLst>
                <a:ahLst/>
                <a:cxnLst>
                  <a:cxn ang="0">
                    <a:pos x="T0" y="T1"/>
                  </a:cxn>
                  <a:cxn ang="0">
                    <a:pos x="T2" y="T3"/>
                  </a:cxn>
                  <a:cxn ang="0">
                    <a:pos x="T4" y="T5"/>
                  </a:cxn>
                  <a:cxn ang="0">
                    <a:pos x="T6" y="T7"/>
                  </a:cxn>
                  <a:cxn ang="0">
                    <a:pos x="T8" y="T9"/>
                  </a:cxn>
                  <a:cxn ang="0">
                    <a:pos x="T10" y="T11"/>
                  </a:cxn>
                </a:cxnLst>
                <a:rect l="0" t="0" r="r" b="b"/>
                <a:pathLst>
                  <a:path w="641" h="361">
                    <a:moveTo>
                      <a:pt x="0" y="107"/>
                    </a:moveTo>
                    <a:lnTo>
                      <a:pt x="197" y="0"/>
                    </a:lnTo>
                    <a:lnTo>
                      <a:pt x="641" y="250"/>
                    </a:lnTo>
                    <a:lnTo>
                      <a:pt x="449" y="361"/>
                    </a:lnTo>
                    <a:lnTo>
                      <a:pt x="12" y="114"/>
                    </a:lnTo>
                    <a:lnTo>
                      <a:pt x="0" y="10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394">
                <a:extLst>
                  <a:ext uri="{FF2B5EF4-FFF2-40B4-BE49-F238E27FC236}">
                    <a16:creationId xmlns:a16="http://schemas.microsoft.com/office/drawing/2014/main" id="{DE57DC7A-D4BE-438F-B1E1-2316BB06D395}"/>
                  </a:ext>
                </a:extLst>
              </p:cNvPr>
              <p:cNvSpPr>
                <a:spLocks/>
              </p:cNvSpPr>
              <p:nvPr/>
            </p:nvSpPr>
            <p:spPr bwMode="auto">
              <a:xfrm>
                <a:off x="5958" y="2291"/>
                <a:ext cx="850" cy="496"/>
              </a:xfrm>
              <a:custGeom>
                <a:avLst/>
                <a:gdLst>
                  <a:gd name="T0" fmla="*/ 0 w 850"/>
                  <a:gd name="T1" fmla="*/ 275 h 496"/>
                  <a:gd name="T2" fmla="*/ 461 w 850"/>
                  <a:gd name="T3" fmla="*/ 0 h 496"/>
                  <a:gd name="T4" fmla="*/ 850 w 850"/>
                  <a:gd name="T5" fmla="*/ 218 h 496"/>
                  <a:gd name="T6" fmla="*/ 392 w 850"/>
                  <a:gd name="T7" fmla="*/ 496 h 496"/>
                  <a:gd name="T8" fmla="*/ 0 w 850"/>
                  <a:gd name="T9" fmla="*/ 275 h 496"/>
                </a:gdLst>
                <a:ahLst/>
                <a:cxnLst>
                  <a:cxn ang="0">
                    <a:pos x="T0" y="T1"/>
                  </a:cxn>
                  <a:cxn ang="0">
                    <a:pos x="T2" y="T3"/>
                  </a:cxn>
                  <a:cxn ang="0">
                    <a:pos x="T4" y="T5"/>
                  </a:cxn>
                  <a:cxn ang="0">
                    <a:pos x="T6" y="T7"/>
                  </a:cxn>
                  <a:cxn ang="0">
                    <a:pos x="T8" y="T9"/>
                  </a:cxn>
                </a:cxnLst>
                <a:rect l="0" t="0" r="r" b="b"/>
                <a:pathLst>
                  <a:path w="850" h="496">
                    <a:moveTo>
                      <a:pt x="0" y="275"/>
                    </a:moveTo>
                    <a:lnTo>
                      <a:pt x="461" y="0"/>
                    </a:lnTo>
                    <a:lnTo>
                      <a:pt x="850" y="218"/>
                    </a:lnTo>
                    <a:lnTo>
                      <a:pt x="392" y="496"/>
                    </a:lnTo>
                    <a:lnTo>
                      <a:pt x="0" y="275"/>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Rectangle 395">
                <a:extLst>
                  <a:ext uri="{FF2B5EF4-FFF2-40B4-BE49-F238E27FC236}">
                    <a16:creationId xmlns:a16="http://schemas.microsoft.com/office/drawing/2014/main" id="{DF040762-45E0-4FCA-AA4A-1DC9227D86E5}"/>
                  </a:ext>
                </a:extLst>
              </p:cNvPr>
              <p:cNvSpPr>
                <a:spLocks noChangeArrowheads="1"/>
              </p:cNvSpPr>
              <p:nvPr/>
            </p:nvSpPr>
            <p:spPr bwMode="auto">
              <a:xfrm>
                <a:off x="6644" y="2438"/>
                <a:ext cx="8" cy="47"/>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Oval 396">
                <a:extLst>
                  <a:ext uri="{FF2B5EF4-FFF2-40B4-BE49-F238E27FC236}">
                    <a16:creationId xmlns:a16="http://schemas.microsoft.com/office/drawing/2014/main" id="{E2DBCE4B-0C30-4E39-A32E-2EECD0011F9D}"/>
                  </a:ext>
                </a:extLst>
              </p:cNvPr>
              <p:cNvSpPr>
                <a:spLocks noChangeArrowheads="1"/>
              </p:cNvSpPr>
              <p:nvPr/>
            </p:nvSpPr>
            <p:spPr bwMode="auto">
              <a:xfrm>
                <a:off x="6609" y="2367"/>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Rectangle 397">
                <a:extLst>
                  <a:ext uri="{FF2B5EF4-FFF2-40B4-BE49-F238E27FC236}">
                    <a16:creationId xmlns:a16="http://schemas.microsoft.com/office/drawing/2014/main" id="{7459F394-634D-4DFD-95F8-788D6B6F0C7D}"/>
                  </a:ext>
                </a:extLst>
              </p:cNvPr>
              <p:cNvSpPr>
                <a:spLocks noChangeArrowheads="1"/>
              </p:cNvSpPr>
              <p:nvPr/>
            </p:nvSpPr>
            <p:spPr bwMode="auto">
              <a:xfrm>
                <a:off x="6559" y="2405"/>
                <a:ext cx="7"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Oval 398">
                <a:extLst>
                  <a:ext uri="{FF2B5EF4-FFF2-40B4-BE49-F238E27FC236}">
                    <a16:creationId xmlns:a16="http://schemas.microsoft.com/office/drawing/2014/main" id="{8A5C8C7C-0B19-405F-8F21-3BCF9BF221AE}"/>
                  </a:ext>
                </a:extLst>
              </p:cNvPr>
              <p:cNvSpPr>
                <a:spLocks noChangeArrowheads="1"/>
              </p:cNvSpPr>
              <p:nvPr/>
            </p:nvSpPr>
            <p:spPr bwMode="auto">
              <a:xfrm>
                <a:off x="6523" y="2336"/>
                <a:ext cx="79"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Rectangle 399">
                <a:extLst>
                  <a:ext uri="{FF2B5EF4-FFF2-40B4-BE49-F238E27FC236}">
                    <a16:creationId xmlns:a16="http://schemas.microsoft.com/office/drawing/2014/main" id="{63882D9A-C904-410F-BBDE-F18CD0940AC2}"/>
                  </a:ext>
                </a:extLst>
              </p:cNvPr>
              <p:cNvSpPr>
                <a:spLocks noChangeArrowheads="1"/>
              </p:cNvSpPr>
              <p:nvPr/>
            </p:nvSpPr>
            <p:spPr bwMode="auto">
              <a:xfrm>
                <a:off x="6084" y="2160"/>
                <a:ext cx="7" cy="50"/>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Oval 400">
                <a:extLst>
                  <a:ext uri="{FF2B5EF4-FFF2-40B4-BE49-F238E27FC236}">
                    <a16:creationId xmlns:a16="http://schemas.microsoft.com/office/drawing/2014/main" id="{FE7C9204-B803-4DD6-B1B1-45DDA679BC57}"/>
                  </a:ext>
                </a:extLst>
              </p:cNvPr>
              <p:cNvSpPr>
                <a:spLocks noChangeArrowheads="1"/>
              </p:cNvSpPr>
              <p:nvPr/>
            </p:nvSpPr>
            <p:spPr bwMode="auto">
              <a:xfrm>
                <a:off x="6048" y="2089"/>
                <a:ext cx="79"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Rectangle 401">
                <a:extLst>
                  <a:ext uri="{FF2B5EF4-FFF2-40B4-BE49-F238E27FC236}">
                    <a16:creationId xmlns:a16="http://schemas.microsoft.com/office/drawing/2014/main" id="{192F28EB-0275-4B43-A264-B34F30BB13B5}"/>
                  </a:ext>
                </a:extLst>
              </p:cNvPr>
              <p:cNvSpPr>
                <a:spLocks noChangeArrowheads="1"/>
              </p:cNvSpPr>
              <p:nvPr/>
            </p:nvSpPr>
            <p:spPr bwMode="auto">
              <a:xfrm>
                <a:off x="5996" y="2129"/>
                <a:ext cx="10" cy="48"/>
              </a:xfrm>
              <a:prstGeom prst="rect">
                <a:avLst/>
              </a:prstGeom>
              <a:solidFill>
                <a:srgbClr val="2658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Oval 402">
                <a:extLst>
                  <a:ext uri="{FF2B5EF4-FFF2-40B4-BE49-F238E27FC236}">
                    <a16:creationId xmlns:a16="http://schemas.microsoft.com/office/drawing/2014/main" id="{E9A8B457-F0D3-4059-885F-08E6DDC07770}"/>
                  </a:ext>
                </a:extLst>
              </p:cNvPr>
              <p:cNvSpPr>
                <a:spLocks noChangeArrowheads="1"/>
              </p:cNvSpPr>
              <p:nvPr/>
            </p:nvSpPr>
            <p:spPr bwMode="auto">
              <a:xfrm>
                <a:off x="5961" y="2058"/>
                <a:ext cx="78" cy="78"/>
              </a:xfrm>
              <a:prstGeom prst="ellipse">
                <a:avLst/>
              </a:pr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403">
                <a:extLst>
                  <a:ext uri="{FF2B5EF4-FFF2-40B4-BE49-F238E27FC236}">
                    <a16:creationId xmlns:a16="http://schemas.microsoft.com/office/drawing/2014/main" id="{B4A352EA-711C-4A11-A680-09C2FAED7D85}"/>
                  </a:ext>
                </a:extLst>
              </p:cNvPr>
              <p:cNvSpPr>
                <a:spLocks/>
              </p:cNvSpPr>
              <p:nvPr/>
            </p:nvSpPr>
            <p:spPr bwMode="auto">
              <a:xfrm>
                <a:off x="6044" y="2291"/>
                <a:ext cx="572" cy="342"/>
              </a:xfrm>
              <a:custGeom>
                <a:avLst/>
                <a:gdLst>
                  <a:gd name="T0" fmla="*/ 0 w 572"/>
                  <a:gd name="T1" fmla="*/ 164 h 342"/>
                  <a:gd name="T2" fmla="*/ 263 w 572"/>
                  <a:gd name="T3" fmla="*/ 0 h 342"/>
                  <a:gd name="T4" fmla="*/ 572 w 572"/>
                  <a:gd name="T5" fmla="*/ 185 h 342"/>
                  <a:gd name="T6" fmla="*/ 306 w 572"/>
                  <a:gd name="T7" fmla="*/ 342 h 342"/>
                  <a:gd name="T8" fmla="*/ 0 w 572"/>
                  <a:gd name="T9" fmla="*/ 164 h 342"/>
                </a:gdLst>
                <a:ahLst/>
                <a:cxnLst>
                  <a:cxn ang="0">
                    <a:pos x="T0" y="T1"/>
                  </a:cxn>
                  <a:cxn ang="0">
                    <a:pos x="T2" y="T3"/>
                  </a:cxn>
                  <a:cxn ang="0">
                    <a:pos x="T4" y="T5"/>
                  </a:cxn>
                  <a:cxn ang="0">
                    <a:pos x="T6" y="T7"/>
                  </a:cxn>
                  <a:cxn ang="0">
                    <a:pos x="T8" y="T9"/>
                  </a:cxn>
                </a:cxnLst>
                <a:rect l="0" t="0" r="r" b="b"/>
                <a:pathLst>
                  <a:path w="572" h="342">
                    <a:moveTo>
                      <a:pt x="0" y="164"/>
                    </a:moveTo>
                    <a:lnTo>
                      <a:pt x="263" y="0"/>
                    </a:lnTo>
                    <a:lnTo>
                      <a:pt x="572" y="185"/>
                    </a:lnTo>
                    <a:lnTo>
                      <a:pt x="306" y="342"/>
                    </a:lnTo>
                    <a:lnTo>
                      <a:pt x="0" y="164"/>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404">
                <a:extLst>
                  <a:ext uri="{FF2B5EF4-FFF2-40B4-BE49-F238E27FC236}">
                    <a16:creationId xmlns:a16="http://schemas.microsoft.com/office/drawing/2014/main" id="{1D545A92-3712-48A0-BA12-3E4EBF15DDBF}"/>
                  </a:ext>
                </a:extLst>
              </p:cNvPr>
              <p:cNvSpPr>
                <a:spLocks/>
              </p:cNvSpPr>
              <p:nvPr/>
            </p:nvSpPr>
            <p:spPr bwMode="auto">
              <a:xfrm>
                <a:off x="6079" y="1509"/>
                <a:ext cx="271" cy="1098"/>
              </a:xfrm>
              <a:custGeom>
                <a:avLst/>
                <a:gdLst>
                  <a:gd name="T0" fmla="*/ 0 w 271"/>
                  <a:gd name="T1" fmla="*/ 943 h 1098"/>
                  <a:gd name="T2" fmla="*/ 271 w 271"/>
                  <a:gd name="T3" fmla="*/ 1098 h 1098"/>
                  <a:gd name="T4" fmla="*/ 269 w 271"/>
                  <a:gd name="T5" fmla="*/ 157 h 1098"/>
                  <a:gd name="T6" fmla="*/ 0 w 271"/>
                  <a:gd name="T7" fmla="*/ 0 h 1098"/>
                  <a:gd name="T8" fmla="*/ 0 w 271"/>
                  <a:gd name="T9" fmla="*/ 943 h 1098"/>
                </a:gdLst>
                <a:ahLst/>
                <a:cxnLst>
                  <a:cxn ang="0">
                    <a:pos x="T0" y="T1"/>
                  </a:cxn>
                  <a:cxn ang="0">
                    <a:pos x="T2" y="T3"/>
                  </a:cxn>
                  <a:cxn ang="0">
                    <a:pos x="T4" y="T5"/>
                  </a:cxn>
                  <a:cxn ang="0">
                    <a:pos x="T6" y="T7"/>
                  </a:cxn>
                  <a:cxn ang="0">
                    <a:pos x="T8" y="T9"/>
                  </a:cxn>
                </a:cxnLst>
                <a:rect l="0" t="0" r="r" b="b"/>
                <a:pathLst>
                  <a:path w="271" h="1098">
                    <a:moveTo>
                      <a:pt x="0" y="943"/>
                    </a:moveTo>
                    <a:lnTo>
                      <a:pt x="271" y="1098"/>
                    </a:lnTo>
                    <a:lnTo>
                      <a:pt x="269" y="157"/>
                    </a:lnTo>
                    <a:lnTo>
                      <a:pt x="0" y="0"/>
                    </a:lnTo>
                    <a:lnTo>
                      <a:pt x="0" y="943"/>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405">
                <a:extLst>
                  <a:ext uri="{FF2B5EF4-FFF2-40B4-BE49-F238E27FC236}">
                    <a16:creationId xmlns:a16="http://schemas.microsoft.com/office/drawing/2014/main" id="{82FD189A-290C-4721-AE14-0791F8B3D24E}"/>
                  </a:ext>
                </a:extLst>
              </p:cNvPr>
              <p:cNvSpPr>
                <a:spLocks/>
              </p:cNvSpPr>
              <p:nvPr/>
            </p:nvSpPr>
            <p:spPr bwMode="auto">
              <a:xfrm>
                <a:off x="6348" y="1533"/>
                <a:ext cx="230" cy="1074"/>
              </a:xfrm>
              <a:custGeom>
                <a:avLst/>
                <a:gdLst>
                  <a:gd name="T0" fmla="*/ 0 w 230"/>
                  <a:gd name="T1" fmla="*/ 133 h 1074"/>
                  <a:gd name="T2" fmla="*/ 230 w 230"/>
                  <a:gd name="T3" fmla="*/ 0 h 1074"/>
                  <a:gd name="T4" fmla="*/ 230 w 230"/>
                  <a:gd name="T5" fmla="*/ 941 h 1074"/>
                  <a:gd name="T6" fmla="*/ 2 w 230"/>
                  <a:gd name="T7" fmla="*/ 1074 h 1074"/>
                  <a:gd name="T8" fmla="*/ 0 w 230"/>
                  <a:gd name="T9" fmla="*/ 133 h 1074"/>
                </a:gdLst>
                <a:ahLst/>
                <a:cxnLst>
                  <a:cxn ang="0">
                    <a:pos x="T0" y="T1"/>
                  </a:cxn>
                  <a:cxn ang="0">
                    <a:pos x="T2" y="T3"/>
                  </a:cxn>
                  <a:cxn ang="0">
                    <a:pos x="T4" y="T5"/>
                  </a:cxn>
                  <a:cxn ang="0">
                    <a:pos x="T6" y="T7"/>
                  </a:cxn>
                  <a:cxn ang="0">
                    <a:pos x="T8" y="T9"/>
                  </a:cxn>
                </a:cxnLst>
                <a:rect l="0" t="0" r="r" b="b"/>
                <a:pathLst>
                  <a:path w="230" h="1074">
                    <a:moveTo>
                      <a:pt x="0" y="133"/>
                    </a:moveTo>
                    <a:lnTo>
                      <a:pt x="230" y="0"/>
                    </a:lnTo>
                    <a:lnTo>
                      <a:pt x="230" y="941"/>
                    </a:lnTo>
                    <a:lnTo>
                      <a:pt x="2" y="1074"/>
                    </a:lnTo>
                    <a:lnTo>
                      <a:pt x="0" y="133"/>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3" name="Freeform 407">
              <a:extLst>
                <a:ext uri="{FF2B5EF4-FFF2-40B4-BE49-F238E27FC236}">
                  <a16:creationId xmlns:a16="http://schemas.microsoft.com/office/drawing/2014/main" id="{183DD114-802F-43AC-8D2E-DAAACDAF4610}"/>
                </a:ext>
              </a:extLst>
            </p:cNvPr>
            <p:cNvSpPr>
              <a:spLocks/>
            </p:cNvSpPr>
            <p:nvPr/>
          </p:nvSpPr>
          <p:spPr bwMode="auto">
            <a:xfrm>
              <a:off x="9594851" y="3897313"/>
              <a:ext cx="485775" cy="463550"/>
            </a:xfrm>
            <a:custGeom>
              <a:avLst/>
              <a:gdLst>
                <a:gd name="T0" fmla="*/ 0 w 306"/>
                <a:gd name="T1" fmla="*/ 118 h 292"/>
                <a:gd name="T2" fmla="*/ 306 w 306"/>
                <a:gd name="T3" fmla="*/ 292 h 292"/>
                <a:gd name="T4" fmla="*/ 306 w 306"/>
                <a:gd name="T5" fmla="*/ 178 h 292"/>
                <a:gd name="T6" fmla="*/ 0 w 306"/>
                <a:gd name="T7" fmla="*/ 0 h 292"/>
                <a:gd name="T8" fmla="*/ 0 w 306"/>
                <a:gd name="T9" fmla="*/ 118 h 292"/>
              </a:gdLst>
              <a:ahLst/>
              <a:cxnLst>
                <a:cxn ang="0">
                  <a:pos x="T0" y="T1"/>
                </a:cxn>
                <a:cxn ang="0">
                  <a:pos x="T2" y="T3"/>
                </a:cxn>
                <a:cxn ang="0">
                  <a:pos x="T4" y="T5"/>
                </a:cxn>
                <a:cxn ang="0">
                  <a:pos x="T6" y="T7"/>
                </a:cxn>
                <a:cxn ang="0">
                  <a:pos x="T8" y="T9"/>
                </a:cxn>
              </a:cxnLst>
              <a:rect l="0" t="0" r="r" b="b"/>
              <a:pathLst>
                <a:path w="306" h="292">
                  <a:moveTo>
                    <a:pt x="0" y="118"/>
                  </a:moveTo>
                  <a:lnTo>
                    <a:pt x="306" y="292"/>
                  </a:lnTo>
                  <a:lnTo>
                    <a:pt x="306" y="178"/>
                  </a:lnTo>
                  <a:lnTo>
                    <a:pt x="0" y="0"/>
                  </a:lnTo>
                  <a:lnTo>
                    <a:pt x="0" y="118"/>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408">
              <a:extLst>
                <a:ext uri="{FF2B5EF4-FFF2-40B4-BE49-F238E27FC236}">
                  <a16:creationId xmlns:a16="http://schemas.microsoft.com/office/drawing/2014/main" id="{4F899E1A-130D-42DB-B32D-5A8B1F251E4E}"/>
                </a:ext>
              </a:extLst>
            </p:cNvPr>
            <p:cNvSpPr>
              <a:spLocks/>
            </p:cNvSpPr>
            <p:nvPr/>
          </p:nvSpPr>
          <p:spPr bwMode="auto">
            <a:xfrm>
              <a:off x="10080626" y="3930651"/>
              <a:ext cx="422275" cy="430213"/>
            </a:xfrm>
            <a:custGeom>
              <a:avLst/>
              <a:gdLst>
                <a:gd name="T0" fmla="*/ 0 w 266"/>
                <a:gd name="T1" fmla="*/ 157 h 271"/>
                <a:gd name="T2" fmla="*/ 266 w 266"/>
                <a:gd name="T3" fmla="*/ 0 h 271"/>
                <a:gd name="T4" fmla="*/ 266 w 266"/>
                <a:gd name="T5" fmla="*/ 116 h 271"/>
                <a:gd name="T6" fmla="*/ 0 w 266"/>
                <a:gd name="T7" fmla="*/ 271 h 271"/>
                <a:gd name="T8" fmla="*/ 0 w 266"/>
                <a:gd name="T9" fmla="*/ 157 h 271"/>
              </a:gdLst>
              <a:ahLst/>
              <a:cxnLst>
                <a:cxn ang="0">
                  <a:pos x="T0" y="T1"/>
                </a:cxn>
                <a:cxn ang="0">
                  <a:pos x="T2" y="T3"/>
                </a:cxn>
                <a:cxn ang="0">
                  <a:pos x="T4" y="T5"/>
                </a:cxn>
                <a:cxn ang="0">
                  <a:pos x="T6" y="T7"/>
                </a:cxn>
                <a:cxn ang="0">
                  <a:pos x="T8" y="T9"/>
                </a:cxn>
              </a:cxnLst>
              <a:rect l="0" t="0" r="r" b="b"/>
              <a:pathLst>
                <a:path w="266" h="271">
                  <a:moveTo>
                    <a:pt x="0" y="157"/>
                  </a:moveTo>
                  <a:lnTo>
                    <a:pt x="266" y="0"/>
                  </a:lnTo>
                  <a:lnTo>
                    <a:pt x="266" y="116"/>
                  </a:lnTo>
                  <a:lnTo>
                    <a:pt x="0" y="271"/>
                  </a:lnTo>
                  <a:lnTo>
                    <a:pt x="0" y="157"/>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409">
              <a:extLst>
                <a:ext uri="{FF2B5EF4-FFF2-40B4-BE49-F238E27FC236}">
                  <a16:creationId xmlns:a16="http://schemas.microsoft.com/office/drawing/2014/main" id="{04CA0EB3-8EB1-4533-A112-62E15B41F836}"/>
                </a:ext>
              </a:extLst>
            </p:cNvPr>
            <p:cNvSpPr>
              <a:spLocks/>
            </p:cNvSpPr>
            <p:nvPr/>
          </p:nvSpPr>
          <p:spPr bwMode="auto">
            <a:xfrm>
              <a:off x="9650413" y="2181226"/>
              <a:ext cx="792163" cy="463550"/>
            </a:xfrm>
            <a:custGeom>
              <a:avLst/>
              <a:gdLst>
                <a:gd name="T0" fmla="*/ 0 w 499"/>
                <a:gd name="T1" fmla="*/ 135 h 292"/>
                <a:gd name="T2" fmla="*/ 231 w 499"/>
                <a:gd name="T3" fmla="*/ 0 h 292"/>
                <a:gd name="T4" fmla="*/ 499 w 499"/>
                <a:gd name="T5" fmla="*/ 159 h 292"/>
                <a:gd name="T6" fmla="*/ 269 w 499"/>
                <a:gd name="T7" fmla="*/ 292 h 292"/>
                <a:gd name="T8" fmla="*/ 12 w 499"/>
                <a:gd name="T9" fmla="*/ 142 h 292"/>
                <a:gd name="T10" fmla="*/ 0 w 499"/>
                <a:gd name="T11" fmla="*/ 135 h 292"/>
              </a:gdLst>
              <a:ahLst/>
              <a:cxnLst>
                <a:cxn ang="0">
                  <a:pos x="T0" y="T1"/>
                </a:cxn>
                <a:cxn ang="0">
                  <a:pos x="T2" y="T3"/>
                </a:cxn>
                <a:cxn ang="0">
                  <a:pos x="T4" y="T5"/>
                </a:cxn>
                <a:cxn ang="0">
                  <a:pos x="T6" y="T7"/>
                </a:cxn>
                <a:cxn ang="0">
                  <a:pos x="T8" y="T9"/>
                </a:cxn>
                <a:cxn ang="0">
                  <a:pos x="T10" y="T11"/>
                </a:cxn>
              </a:cxnLst>
              <a:rect l="0" t="0" r="r" b="b"/>
              <a:pathLst>
                <a:path w="499" h="292">
                  <a:moveTo>
                    <a:pt x="0" y="135"/>
                  </a:moveTo>
                  <a:lnTo>
                    <a:pt x="231" y="0"/>
                  </a:lnTo>
                  <a:lnTo>
                    <a:pt x="499" y="159"/>
                  </a:lnTo>
                  <a:lnTo>
                    <a:pt x="269" y="292"/>
                  </a:lnTo>
                  <a:lnTo>
                    <a:pt x="12" y="142"/>
                  </a:lnTo>
                  <a:lnTo>
                    <a:pt x="0" y="135"/>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410">
              <a:extLst>
                <a:ext uri="{FF2B5EF4-FFF2-40B4-BE49-F238E27FC236}">
                  <a16:creationId xmlns:a16="http://schemas.microsoft.com/office/drawing/2014/main" id="{0B7519B3-736E-45F5-9DE5-9262318D8D11}"/>
                </a:ext>
              </a:extLst>
            </p:cNvPr>
            <p:cNvSpPr>
              <a:spLocks/>
            </p:cNvSpPr>
            <p:nvPr/>
          </p:nvSpPr>
          <p:spPr bwMode="auto">
            <a:xfrm>
              <a:off x="9688513" y="2474913"/>
              <a:ext cx="79375" cy="252413"/>
            </a:xfrm>
            <a:custGeom>
              <a:avLst/>
              <a:gdLst>
                <a:gd name="T0" fmla="*/ 50 w 50"/>
                <a:gd name="T1" fmla="*/ 159 h 159"/>
                <a:gd name="T2" fmla="*/ 0 w 50"/>
                <a:gd name="T3" fmla="*/ 131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411">
              <a:extLst>
                <a:ext uri="{FF2B5EF4-FFF2-40B4-BE49-F238E27FC236}">
                  <a16:creationId xmlns:a16="http://schemas.microsoft.com/office/drawing/2014/main" id="{7CDE143D-9368-4116-A64C-5B442432927B}"/>
                </a:ext>
              </a:extLst>
            </p:cNvPr>
            <p:cNvSpPr>
              <a:spLocks/>
            </p:cNvSpPr>
            <p:nvPr/>
          </p:nvSpPr>
          <p:spPr bwMode="auto">
            <a:xfrm>
              <a:off x="9688513" y="2474913"/>
              <a:ext cx="22225" cy="207963"/>
            </a:xfrm>
            <a:custGeom>
              <a:avLst/>
              <a:gdLst>
                <a:gd name="T0" fmla="*/ 14 w 14"/>
                <a:gd name="T1" fmla="*/ 121 h 131"/>
                <a:gd name="T2" fmla="*/ 0 w 14"/>
                <a:gd name="T3" fmla="*/ 131 h 131"/>
                <a:gd name="T4" fmla="*/ 0 w 14"/>
                <a:gd name="T5" fmla="*/ 0 h 131"/>
                <a:gd name="T6" fmla="*/ 14 w 14"/>
                <a:gd name="T7" fmla="*/ 7 h 131"/>
                <a:gd name="T8" fmla="*/ 14 w 14"/>
                <a:gd name="T9" fmla="*/ 121 h 131"/>
              </a:gdLst>
              <a:ahLst/>
              <a:cxnLst>
                <a:cxn ang="0">
                  <a:pos x="T0" y="T1"/>
                </a:cxn>
                <a:cxn ang="0">
                  <a:pos x="T2" y="T3"/>
                </a:cxn>
                <a:cxn ang="0">
                  <a:pos x="T4" y="T5"/>
                </a:cxn>
                <a:cxn ang="0">
                  <a:pos x="T6" y="T7"/>
                </a:cxn>
                <a:cxn ang="0">
                  <a:pos x="T8" y="T9"/>
                </a:cxn>
              </a:cxnLst>
              <a:rect l="0" t="0" r="r" b="b"/>
              <a:pathLst>
                <a:path w="14" h="131">
                  <a:moveTo>
                    <a:pt x="14" y="121"/>
                  </a:moveTo>
                  <a:lnTo>
                    <a:pt x="0" y="131"/>
                  </a:lnTo>
                  <a:lnTo>
                    <a:pt x="0" y="0"/>
                  </a:lnTo>
                  <a:lnTo>
                    <a:pt x="14" y="7"/>
                  </a:lnTo>
                  <a:lnTo>
                    <a:pt x="14"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412">
              <a:extLst>
                <a:ext uri="{FF2B5EF4-FFF2-40B4-BE49-F238E27FC236}">
                  <a16:creationId xmlns:a16="http://schemas.microsoft.com/office/drawing/2014/main" id="{021809D8-4D56-432D-8F0A-4C5A8C6E4680}"/>
                </a:ext>
              </a:extLst>
            </p:cNvPr>
            <p:cNvSpPr>
              <a:spLocks/>
            </p:cNvSpPr>
            <p:nvPr/>
          </p:nvSpPr>
          <p:spPr bwMode="auto">
            <a:xfrm>
              <a:off x="9688513" y="2779713"/>
              <a:ext cx="79375" cy="254000"/>
            </a:xfrm>
            <a:custGeom>
              <a:avLst/>
              <a:gdLst>
                <a:gd name="T0" fmla="*/ 50 w 50"/>
                <a:gd name="T1" fmla="*/ 160 h 160"/>
                <a:gd name="T2" fmla="*/ 0 w 50"/>
                <a:gd name="T3" fmla="*/ 131 h 160"/>
                <a:gd name="T4" fmla="*/ 0 w 50"/>
                <a:gd name="T5" fmla="*/ 0 h 160"/>
                <a:gd name="T6" fmla="*/ 50 w 50"/>
                <a:gd name="T7" fmla="*/ 29 h 160"/>
                <a:gd name="T8" fmla="*/ 50 w 50"/>
                <a:gd name="T9" fmla="*/ 160 h 160"/>
              </a:gdLst>
              <a:ahLst/>
              <a:cxnLst>
                <a:cxn ang="0">
                  <a:pos x="T0" y="T1"/>
                </a:cxn>
                <a:cxn ang="0">
                  <a:pos x="T2" y="T3"/>
                </a:cxn>
                <a:cxn ang="0">
                  <a:pos x="T4" y="T5"/>
                </a:cxn>
                <a:cxn ang="0">
                  <a:pos x="T6" y="T7"/>
                </a:cxn>
                <a:cxn ang="0">
                  <a:pos x="T8" y="T9"/>
                </a:cxn>
              </a:cxnLst>
              <a:rect l="0" t="0" r="r" b="b"/>
              <a:pathLst>
                <a:path w="50" h="160">
                  <a:moveTo>
                    <a:pt x="50" y="160"/>
                  </a:moveTo>
                  <a:lnTo>
                    <a:pt x="0" y="131"/>
                  </a:lnTo>
                  <a:lnTo>
                    <a:pt x="0" y="0"/>
                  </a:lnTo>
                  <a:lnTo>
                    <a:pt x="50" y="29"/>
                  </a:lnTo>
                  <a:lnTo>
                    <a:pt x="50"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413">
              <a:extLst>
                <a:ext uri="{FF2B5EF4-FFF2-40B4-BE49-F238E27FC236}">
                  <a16:creationId xmlns:a16="http://schemas.microsoft.com/office/drawing/2014/main" id="{B6D0AF6A-220E-4CAF-BBF1-B0C63286834B}"/>
                </a:ext>
              </a:extLst>
            </p:cNvPr>
            <p:cNvSpPr>
              <a:spLocks/>
            </p:cNvSpPr>
            <p:nvPr/>
          </p:nvSpPr>
          <p:spPr bwMode="auto">
            <a:xfrm>
              <a:off x="9688513" y="2779713"/>
              <a:ext cx="22225" cy="207963"/>
            </a:xfrm>
            <a:custGeom>
              <a:avLst/>
              <a:gdLst>
                <a:gd name="T0" fmla="*/ 14 w 14"/>
                <a:gd name="T1" fmla="*/ 124 h 131"/>
                <a:gd name="T2" fmla="*/ 0 w 14"/>
                <a:gd name="T3" fmla="*/ 131 h 131"/>
                <a:gd name="T4" fmla="*/ 0 w 14"/>
                <a:gd name="T5" fmla="*/ 0 h 131"/>
                <a:gd name="T6" fmla="*/ 14 w 14"/>
                <a:gd name="T7" fmla="*/ 8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8"/>
                  </a:lnTo>
                  <a:lnTo>
                    <a:pt x="14"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414">
              <a:extLst>
                <a:ext uri="{FF2B5EF4-FFF2-40B4-BE49-F238E27FC236}">
                  <a16:creationId xmlns:a16="http://schemas.microsoft.com/office/drawing/2014/main" id="{21EBDA35-F41F-4AA4-97D6-D41D3C29AA99}"/>
                </a:ext>
              </a:extLst>
            </p:cNvPr>
            <p:cNvSpPr>
              <a:spLocks/>
            </p:cNvSpPr>
            <p:nvPr/>
          </p:nvSpPr>
          <p:spPr bwMode="auto">
            <a:xfrm>
              <a:off x="9688513" y="3086101"/>
              <a:ext cx="79375" cy="252413"/>
            </a:xfrm>
            <a:custGeom>
              <a:avLst/>
              <a:gdLst>
                <a:gd name="T0" fmla="*/ 50 w 50"/>
                <a:gd name="T1" fmla="*/ 159 h 159"/>
                <a:gd name="T2" fmla="*/ 0 w 50"/>
                <a:gd name="T3" fmla="*/ 130 h 159"/>
                <a:gd name="T4" fmla="*/ 0 w 50"/>
                <a:gd name="T5" fmla="*/ 0 h 159"/>
                <a:gd name="T6" fmla="*/ 50 w 50"/>
                <a:gd name="T7" fmla="*/ 31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31"/>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415">
              <a:extLst>
                <a:ext uri="{FF2B5EF4-FFF2-40B4-BE49-F238E27FC236}">
                  <a16:creationId xmlns:a16="http://schemas.microsoft.com/office/drawing/2014/main" id="{02EE479E-4CD1-4CB7-9769-41F34FC1F7D0}"/>
                </a:ext>
              </a:extLst>
            </p:cNvPr>
            <p:cNvSpPr>
              <a:spLocks/>
            </p:cNvSpPr>
            <p:nvPr/>
          </p:nvSpPr>
          <p:spPr bwMode="auto">
            <a:xfrm>
              <a:off x="9688513" y="3086101"/>
              <a:ext cx="22225" cy="206375"/>
            </a:xfrm>
            <a:custGeom>
              <a:avLst/>
              <a:gdLst>
                <a:gd name="T0" fmla="*/ 14 w 14"/>
                <a:gd name="T1" fmla="*/ 123 h 130"/>
                <a:gd name="T2" fmla="*/ 0 w 14"/>
                <a:gd name="T3" fmla="*/ 130 h 130"/>
                <a:gd name="T4" fmla="*/ 0 w 14"/>
                <a:gd name="T5" fmla="*/ 0 h 130"/>
                <a:gd name="T6" fmla="*/ 14 w 14"/>
                <a:gd name="T7" fmla="*/ 9 h 130"/>
                <a:gd name="T8" fmla="*/ 14 w 14"/>
                <a:gd name="T9" fmla="*/ 123 h 130"/>
              </a:gdLst>
              <a:ahLst/>
              <a:cxnLst>
                <a:cxn ang="0">
                  <a:pos x="T0" y="T1"/>
                </a:cxn>
                <a:cxn ang="0">
                  <a:pos x="T2" y="T3"/>
                </a:cxn>
                <a:cxn ang="0">
                  <a:pos x="T4" y="T5"/>
                </a:cxn>
                <a:cxn ang="0">
                  <a:pos x="T6" y="T7"/>
                </a:cxn>
                <a:cxn ang="0">
                  <a:pos x="T8" y="T9"/>
                </a:cxn>
              </a:cxnLst>
              <a:rect l="0" t="0" r="r" b="b"/>
              <a:pathLst>
                <a:path w="14" h="130">
                  <a:moveTo>
                    <a:pt x="14" y="123"/>
                  </a:moveTo>
                  <a:lnTo>
                    <a:pt x="0" y="130"/>
                  </a:lnTo>
                  <a:lnTo>
                    <a:pt x="0" y="0"/>
                  </a:lnTo>
                  <a:lnTo>
                    <a:pt x="14" y="9"/>
                  </a:lnTo>
                  <a:lnTo>
                    <a:pt x="14" y="123"/>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416">
              <a:extLst>
                <a:ext uri="{FF2B5EF4-FFF2-40B4-BE49-F238E27FC236}">
                  <a16:creationId xmlns:a16="http://schemas.microsoft.com/office/drawing/2014/main" id="{FB320DCD-97CA-4D6C-9CCA-079070127FC6}"/>
                </a:ext>
              </a:extLst>
            </p:cNvPr>
            <p:cNvSpPr>
              <a:spLocks/>
            </p:cNvSpPr>
            <p:nvPr/>
          </p:nvSpPr>
          <p:spPr bwMode="auto">
            <a:xfrm>
              <a:off x="9688513" y="3395663"/>
              <a:ext cx="79375" cy="252413"/>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417">
              <a:extLst>
                <a:ext uri="{FF2B5EF4-FFF2-40B4-BE49-F238E27FC236}">
                  <a16:creationId xmlns:a16="http://schemas.microsoft.com/office/drawing/2014/main" id="{E5F16398-FC73-4B41-B498-ADE39456831E}"/>
                </a:ext>
              </a:extLst>
            </p:cNvPr>
            <p:cNvSpPr>
              <a:spLocks/>
            </p:cNvSpPr>
            <p:nvPr/>
          </p:nvSpPr>
          <p:spPr bwMode="auto">
            <a:xfrm>
              <a:off x="9688513" y="3395663"/>
              <a:ext cx="22225" cy="206375"/>
            </a:xfrm>
            <a:custGeom>
              <a:avLst/>
              <a:gdLst>
                <a:gd name="T0" fmla="*/ 14 w 14"/>
                <a:gd name="T1" fmla="*/ 121 h 130"/>
                <a:gd name="T2" fmla="*/ 0 w 14"/>
                <a:gd name="T3" fmla="*/ 130 h 130"/>
                <a:gd name="T4" fmla="*/ 0 w 14"/>
                <a:gd name="T5" fmla="*/ 0 h 130"/>
                <a:gd name="T6" fmla="*/ 14 w 14"/>
                <a:gd name="T7" fmla="*/ 7 h 130"/>
                <a:gd name="T8" fmla="*/ 14 w 14"/>
                <a:gd name="T9" fmla="*/ 121 h 130"/>
              </a:gdLst>
              <a:ahLst/>
              <a:cxnLst>
                <a:cxn ang="0">
                  <a:pos x="T0" y="T1"/>
                </a:cxn>
                <a:cxn ang="0">
                  <a:pos x="T2" y="T3"/>
                </a:cxn>
                <a:cxn ang="0">
                  <a:pos x="T4" y="T5"/>
                </a:cxn>
                <a:cxn ang="0">
                  <a:pos x="T6" y="T7"/>
                </a:cxn>
                <a:cxn ang="0">
                  <a:pos x="T8" y="T9"/>
                </a:cxn>
              </a:cxnLst>
              <a:rect l="0" t="0" r="r" b="b"/>
              <a:pathLst>
                <a:path w="14" h="130">
                  <a:moveTo>
                    <a:pt x="14" y="121"/>
                  </a:moveTo>
                  <a:lnTo>
                    <a:pt x="0" y="130"/>
                  </a:lnTo>
                  <a:lnTo>
                    <a:pt x="0" y="0"/>
                  </a:lnTo>
                  <a:lnTo>
                    <a:pt x="14" y="7"/>
                  </a:lnTo>
                  <a:lnTo>
                    <a:pt x="14"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418">
              <a:extLst>
                <a:ext uri="{FF2B5EF4-FFF2-40B4-BE49-F238E27FC236}">
                  <a16:creationId xmlns:a16="http://schemas.microsoft.com/office/drawing/2014/main" id="{174F492F-9873-47D6-B3B7-E5E9DC4F6FA3}"/>
                </a:ext>
              </a:extLst>
            </p:cNvPr>
            <p:cNvSpPr>
              <a:spLocks/>
            </p:cNvSpPr>
            <p:nvPr/>
          </p:nvSpPr>
          <p:spPr bwMode="auto">
            <a:xfrm>
              <a:off x="9820276" y="2549526"/>
              <a:ext cx="82550" cy="254000"/>
            </a:xfrm>
            <a:custGeom>
              <a:avLst/>
              <a:gdLst>
                <a:gd name="T0" fmla="*/ 52 w 52"/>
                <a:gd name="T1" fmla="*/ 160 h 160"/>
                <a:gd name="T2" fmla="*/ 0 w 52"/>
                <a:gd name="T3" fmla="*/ 131 h 160"/>
                <a:gd name="T4" fmla="*/ 0 w 52"/>
                <a:gd name="T5" fmla="*/ 0 h 160"/>
                <a:gd name="T6" fmla="*/ 52 w 52"/>
                <a:gd name="T7" fmla="*/ 29 h 160"/>
                <a:gd name="T8" fmla="*/ 52 w 52"/>
                <a:gd name="T9" fmla="*/ 160 h 160"/>
              </a:gdLst>
              <a:ahLst/>
              <a:cxnLst>
                <a:cxn ang="0">
                  <a:pos x="T0" y="T1"/>
                </a:cxn>
                <a:cxn ang="0">
                  <a:pos x="T2" y="T3"/>
                </a:cxn>
                <a:cxn ang="0">
                  <a:pos x="T4" y="T5"/>
                </a:cxn>
                <a:cxn ang="0">
                  <a:pos x="T6" y="T7"/>
                </a:cxn>
                <a:cxn ang="0">
                  <a:pos x="T8" y="T9"/>
                </a:cxn>
              </a:cxnLst>
              <a:rect l="0" t="0" r="r" b="b"/>
              <a:pathLst>
                <a:path w="52" h="160">
                  <a:moveTo>
                    <a:pt x="52" y="160"/>
                  </a:moveTo>
                  <a:lnTo>
                    <a:pt x="0" y="131"/>
                  </a:lnTo>
                  <a:lnTo>
                    <a:pt x="0" y="0"/>
                  </a:lnTo>
                  <a:lnTo>
                    <a:pt x="52" y="29"/>
                  </a:lnTo>
                  <a:lnTo>
                    <a:pt x="52"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419">
              <a:extLst>
                <a:ext uri="{FF2B5EF4-FFF2-40B4-BE49-F238E27FC236}">
                  <a16:creationId xmlns:a16="http://schemas.microsoft.com/office/drawing/2014/main" id="{3D1F1386-BB20-4CE7-BD10-3CF28C4C8B8F}"/>
                </a:ext>
              </a:extLst>
            </p:cNvPr>
            <p:cNvSpPr>
              <a:spLocks/>
            </p:cNvSpPr>
            <p:nvPr/>
          </p:nvSpPr>
          <p:spPr bwMode="auto">
            <a:xfrm>
              <a:off x="9820276" y="2549526"/>
              <a:ext cx="22225" cy="207963"/>
            </a:xfrm>
            <a:custGeom>
              <a:avLst/>
              <a:gdLst>
                <a:gd name="T0" fmla="*/ 14 w 14"/>
                <a:gd name="T1" fmla="*/ 122 h 131"/>
                <a:gd name="T2" fmla="*/ 0 w 14"/>
                <a:gd name="T3" fmla="*/ 131 h 131"/>
                <a:gd name="T4" fmla="*/ 0 w 14"/>
                <a:gd name="T5" fmla="*/ 0 h 131"/>
                <a:gd name="T6" fmla="*/ 14 w 14"/>
                <a:gd name="T7" fmla="*/ 8 h 131"/>
                <a:gd name="T8" fmla="*/ 14 w 14"/>
                <a:gd name="T9" fmla="*/ 122 h 131"/>
              </a:gdLst>
              <a:ahLst/>
              <a:cxnLst>
                <a:cxn ang="0">
                  <a:pos x="T0" y="T1"/>
                </a:cxn>
                <a:cxn ang="0">
                  <a:pos x="T2" y="T3"/>
                </a:cxn>
                <a:cxn ang="0">
                  <a:pos x="T4" y="T5"/>
                </a:cxn>
                <a:cxn ang="0">
                  <a:pos x="T6" y="T7"/>
                </a:cxn>
                <a:cxn ang="0">
                  <a:pos x="T8" y="T9"/>
                </a:cxn>
              </a:cxnLst>
              <a:rect l="0" t="0" r="r" b="b"/>
              <a:pathLst>
                <a:path w="14" h="131">
                  <a:moveTo>
                    <a:pt x="14" y="122"/>
                  </a:moveTo>
                  <a:lnTo>
                    <a:pt x="0" y="131"/>
                  </a:lnTo>
                  <a:lnTo>
                    <a:pt x="0" y="0"/>
                  </a:lnTo>
                  <a:lnTo>
                    <a:pt x="14" y="8"/>
                  </a:lnTo>
                  <a:lnTo>
                    <a:pt x="14" y="122"/>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420">
              <a:extLst>
                <a:ext uri="{FF2B5EF4-FFF2-40B4-BE49-F238E27FC236}">
                  <a16:creationId xmlns:a16="http://schemas.microsoft.com/office/drawing/2014/main" id="{F912EE05-3803-4136-AE76-121BEACA9D2F}"/>
                </a:ext>
              </a:extLst>
            </p:cNvPr>
            <p:cNvSpPr>
              <a:spLocks/>
            </p:cNvSpPr>
            <p:nvPr/>
          </p:nvSpPr>
          <p:spPr bwMode="auto">
            <a:xfrm>
              <a:off x="9820276" y="2855913"/>
              <a:ext cx="82550" cy="252413"/>
            </a:xfrm>
            <a:custGeom>
              <a:avLst/>
              <a:gdLst>
                <a:gd name="T0" fmla="*/ 52 w 52"/>
                <a:gd name="T1" fmla="*/ 159 h 159"/>
                <a:gd name="T2" fmla="*/ 0 w 52"/>
                <a:gd name="T3" fmla="*/ 131 h 159"/>
                <a:gd name="T4" fmla="*/ 0 w 52"/>
                <a:gd name="T5" fmla="*/ 0 h 159"/>
                <a:gd name="T6" fmla="*/ 52 w 52"/>
                <a:gd name="T7" fmla="*/ 28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1"/>
                  </a:lnTo>
                  <a:lnTo>
                    <a:pt x="0" y="0"/>
                  </a:lnTo>
                  <a:lnTo>
                    <a:pt x="52" y="28"/>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421">
              <a:extLst>
                <a:ext uri="{FF2B5EF4-FFF2-40B4-BE49-F238E27FC236}">
                  <a16:creationId xmlns:a16="http://schemas.microsoft.com/office/drawing/2014/main" id="{BFE84C17-C071-4CA4-AAA6-CFCC027AA297}"/>
                </a:ext>
              </a:extLst>
            </p:cNvPr>
            <p:cNvSpPr>
              <a:spLocks/>
            </p:cNvSpPr>
            <p:nvPr/>
          </p:nvSpPr>
          <p:spPr bwMode="auto">
            <a:xfrm>
              <a:off x="9820276" y="2855913"/>
              <a:ext cx="22225" cy="207963"/>
            </a:xfrm>
            <a:custGeom>
              <a:avLst/>
              <a:gdLst>
                <a:gd name="T0" fmla="*/ 14 w 14"/>
                <a:gd name="T1" fmla="*/ 123 h 131"/>
                <a:gd name="T2" fmla="*/ 0 w 14"/>
                <a:gd name="T3" fmla="*/ 131 h 131"/>
                <a:gd name="T4" fmla="*/ 0 w 14"/>
                <a:gd name="T5" fmla="*/ 0 h 131"/>
                <a:gd name="T6" fmla="*/ 14 w 14"/>
                <a:gd name="T7" fmla="*/ 7 h 131"/>
                <a:gd name="T8" fmla="*/ 14 w 14"/>
                <a:gd name="T9" fmla="*/ 123 h 131"/>
              </a:gdLst>
              <a:ahLst/>
              <a:cxnLst>
                <a:cxn ang="0">
                  <a:pos x="T0" y="T1"/>
                </a:cxn>
                <a:cxn ang="0">
                  <a:pos x="T2" y="T3"/>
                </a:cxn>
                <a:cxn ang="0">
                  <a:pos x="T4" y="T5"/>
                </a:cxn>
                <a:cxn ang="0">
                  <a:pos x="T6" y="T7"/>
                </a:cxn>
                <a:cxn ang="0">
                  <a:pos x="T8" y="T9"/>
                </a:cxn>
              </a:cxnLst>
              <a:rect l="0" t="0" r="r" b="b"/>
              <a:pathLst>
                <a:path w="14" h="131">
                  <a:moveTo>
                    <a:pt x="14" y="123"/>
                  </a:moveTo>
                  <a:lnTo>
                    <a:pt x="0" y="131"/>
                  </a:lnTo>
                  <a:lnTo>
                    <a:pt x="0" y="0"/>
                  </a:lnTo>
                  <a:lnTo>
                    <a:pt x="14" y="7"/>
                  </a:lnTo>
                  <a:lnTo>
                    <a:pt x="14" y="123"/>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422">
              <a:extLst>
                <a:ext uri="{FF2B5EF4-FFF2-40B4-BE49-F238E27FC236}">
                  <a16:creationId xmlns:a16="http://schemas.microsoft.com/office/drawing/2014/main" id="{D623A51F-1C60-44BA-98D8-DCD834DA796C}"/>
                </a:ext>
              </a:extLst>
            </p:cNvPr>
            <p:cNvSpPr>
              <a:spLocks/>
            </p:cNvSpPr>
            <p:nvPr/>
          </p:nvSpPr>
          <p:spPr bwMode="auto">
            <a:xfrm>
              <a:off x="9820276" y="3160713"/>
              <a:ext cx="82550" cy="252413"/>
            </a:xfrm>
            <a:custGeom>
              <a:avLst/>
              <a:gdLst>
                <a:gd name="T0" fmla="*/ 52 w 52"/>
                <a:gd name="T1" fmla="*/ 159 h 159"/>
                <a:gd name="T2" fmla="*/ 0 w 52"/>
                <a:gd name="T3" fmla="*/ 131 h 159"/>
                <a:gd name="T4" fmla="*/ 0 w 52"/>
                <a:gd name="T5" fmla="*/ 0 h 159"/>
                <a:gd name="T6" fmla="*/ 52 w 52"/>
                <a:gd name="T7" fmla="*/ 31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1"/>
                  </a:lnTo>
                  <a:lnTo>
                    <a:pt x="0" y="0"/>
                  </a:lnTo>
                  <a:lnTo>
                    <a:pt x="52" y="31"/>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423">
              <a:extLst>
                <a:ext uri="{FF2B5EF4-FFF2-40B4-BE49-F238E27FC236}">
                  <a16:creationId xmlns:a16="http://schemas.microsoft.com/office/drawing/2014/main" id="{4CD76B12-7BF1-40AE-B20E-D6DD7C5BC9A7}"/>
                </a:ext>
              </a:extLst>
            </p:cNvPr>
            <p:cNvSpPr>
              <a:spLocks/>
            </p:cNvSpPr>
            <p:nvPr/>
          </p:nvSpPr>
          <p:spPr bwMode="auto">
            <a:xfrm>
              <a:off x="9820276" y="3160713"/>
              <a:ext cx="22225" cy="207963"/>
            </a:xfrm>
            <a:custGeom>
              <a:avLst/>
              <a:gdLst>
                <a:gd name="T0" fmla="*/ 14 w 14"/>
                <a:gd name="T1" fmla="*/ 124 h 131"/>
                <a:gd name="T2" fmla="*/ 0 w 14"/>
                <a:gd name="T3" fmla="*/ 131 h 131"/>
                <a:gd name="T4" fmla="*/ 0 w 14"/>
                <a:gd name="T5" fmla="*/ 0 h 131"/>
                <a:gd name="T6" fmla="*/ 14 w 14"/>
                <a:gd name="T7" fmla="*/ 10 h 131"/>
                <a:gd name="T8" fmla="*/ 14 w 14"/>
                <a:gd name="T9" fmla="*/ 124 h 131"/>
              </a:gdLst>
              <a:ahLst/>
              <a:cxnLst>
                <a:cxn ang="0">
                  <a:pos x="T0" y="T1"/>
                </a:cxn>
                <a:cxn ang="0">
                  <a:pos x="T2" y="T3"/>
                </a:cxn>
                <a:cxn ang="0">
                  <a:pos x="T4" y="T5"/>
                </a:cxn>
                <a:cxn ang="0">
                  <a:pos x="T6" y="T7"/>
                </a:cxn>
                <a:cxn ang="0">
                  <a:pos x="T8" y="T9"/>
                </a:cxn>
              </a:cxnLst>
              <a:rect l="0" t="0" r="r" b="b"/>
              <a:pathLst>
                <a:path w="14" h="131">
                  <a:moveTo>
                    <a:pt x="14" y="124"/>
                  </a:moveTo>
                  <a:lnTo>
                    <a:pt x="0" y="131"/>
                  </a:lnTo>
                  <a:lnTo>
                    <a:pt x="0" y="0"/>
                  </a:lnTo>
                  <a:lnTo>
                    <a:pt x="14" y="10"/>
                  </a:lnTo>
                  <a:lnTo>
                    <a:pt x="14"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424">
              <a:extLst>
                <a:ext uri="{FF2B5EF4-FFF2-40B4-BE49-F238E27FC236}">
                  <a16:creationId xmlns:a16="http://schemas.microsoft.com/office/drawing/2014/main" id="{33FF5F52-D926-4E49-8A10-7F56FC805744}"/>
                </a:ext>
              </a:extLst>
            </p:cNvPr>
            <p:cNvSpPr>
              <a:spLocks/>
            </p:cNvSpPr>
            <p:nvPr/>
          </p:nvSpPr>
          <p:spPr bwMode="auto">
            <a:xfrm>
              <a:off x="9820276" y="3470276"/>
              <a:ext cx="82550" cy="252413"/>
            </a:xfrm>
            <a:custGeom>
              <a:avLst/>
              <a:gdLst>
                <a:gd name="T0" fmla="*/ 52 w 52"/>
                <a:gd name="T1" fmla="*/ 159 h 159"/>
                <a:gd name="T2" fmla="*/ 0 w 52"/>
                <a:gd name="T3" fmla="*/ 131 h 159"/>
                <a:gd name="T4" fmla="*/ 0 w 52"/>
                <a:gd name="T5" fmla="*/ 0 h 159"/>
                <a:gd name="T6" fmla="*/ 52 w 52"/>
                <a:gd name="T7" fmla="*/ 29 h 159"/>
                <a:gd name="T8" fmla="*/ 52 w 52"/>
                <a:gd name="T9" fmla="*/ 159 h 159"/>
              </a:gdLst>
              <a:ahLst/>
              <a:cxnLst>
                <a:cxn ang="0">
                  <a:pos x="T0" y="T1"/>
                </a:cxn>
                <a:cxn ang="0">
                  <a:pos x="T2" y="T3"/>
                </a:cxn>
                <a:cxn ang="0">
                  <a:pos x="T4" y="T5"/>
                </a:cxn>
                <a:cxn ang="0">
                  <a:pos x="T6" y="T7"/>
                </a:cxn>
                <a:cxn ang="0">
                  <a:pos x="T8" y="T9"/>
                </a:cxn>
              </a:cxnLst>
              <a:rect l="0" t="0" r="r" b="b"/>
              <a:pathLst>
                <a:path w="52" h="159">
                  <a:moveTo>
                    <a:pt x="52" y="159"/>
                  </a:moveTo>
                  <a:lnTo>
                    <a:pt x="0" y="131"/>
                  </a:lnTo>
                  <a:lnTo>
                    <a:pt x="0" y="0"/>
                  </a:lnTo>
                  <a:lnTo>
                    <a:pt x="52" y="29"/>
                  </a:lnTo>
                  <a:lnTo>
                    <a:pt x="52"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425">
              <a:extLst>
                <a:ext uri="{FF2B5EF4-FFF2-40B4-BE49-F238E27FC236}">
                  <a16:creationId xmlns:a16="http://schemas.microsoft.com/office/drawing/2014/main" id="{D4120A29-CD2E-411D-A36F-F886F2B0C5A5}"/>
                </a:ext>
              </a:extLst>
            </p:cNvPr>
            <p:cNvSpPr>
              <a:spLocks/>
            </p:cNvSpPr>
            <p:nvPr/>
          </p:nvSpPr>
          <p:spPr bwMode="auto">
            <a:xfrm>
              <a:off x="9820276" y="3470276"/>
              <a:ext cx="22225" cy="207963"/>
            </a:xfrm>
            <a:custGeom>
              <a:avLst/>
              <a:gdLst>
                <a:gd name="T0" fmla="*/ 14 w 14"/>
                <a:gd name="T1" fmla="*/ 121 h 131"/>
                <a:gd name="T2" fmla="*/ 0 w 14"/>
                <a:gd name="T3" fmla="*/ 131 h 131"/>
                <a:gd name="T4" fmla="*/ 0 w 14"/>
                <a:gd name="T5" fmla="*/ 0 h 131"/>
                <a:gd name="T6" fmla="*/ 14 w 14"/>
                <a:gd name="T7" fmla="*/ 7 h 131"/>
                <a:gd name="T8" fmla="*/ 14 w 14"/>
                <a:gd name="T9" fmla="*/ 121 h 131"/>
              </a:gdLst>
              <a:ahLst/>
              <a:cxnLst>
                <a:cxn ang="0">
                  <a:pos x="T0" y="T1"/>
                </a:cxn>
                <a:cxn ang="0">
                  <a:pos x="T2" y="T3"/>
                </a:cxn>
                <a:cxn ang="0">
                  <a:pos x="T4" y="T5"/>
                </a:cxn>
                <a:cxn ang="0">
                  <a:pos x="T6" y="T7"/>
                </a:cxn>
                <a:cxn ang="0">
                  <a:pos x="T8" y="T9"/>
                </a:cxn>
              </a:cxnLst>
              <a:rect l="0" t="0" r="r" b="b"/>
              <a:pathLst>
                <a:path w="14" h="131">
                  <a:moveTo>
                    <a:pt x="14" y="121"/>
                  </a:moveTo>
                  <a:lnTo>
                    <a:pt x="0" y="131"/>
                  </a:lnTo>
                  <a:lnTo>
                    <a:pt x="0" y="0"/>
                  </a:lnTo>
                  <a:lnTo>
                    <a:pt x="14" y="7"/>
                  </a:lnTo>
                  <a:lnTo>
                    <a:pt x="14"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426">
              <a:extLst>
                <a:ext uri="{FF2B5EF4-FFF2-40B4-BE49-F238E27FC236}">
                  <a16:creationId xmlns:a16="http://schemas.microsoft.com/office/drawing/2014/main" id="{362D27C5-5DC8-4C1E-86A3-20CEB508A79F}"/>
                </a:ext>
              </a:extLst>
            </p:cNvPr>
            <p:cNvSpPr>
              <a:spLocks/>
            </p:cNvSpPr>
            <p:nvPr/>
          </p:nvSpPr>
          <p:spPr bwMode="auto">
            <a:xfrm>
              <a:off x="9956801" y="2625726"/>
              <a:ext cx="79375" cy="252413"/>
            </a:xfrm>
            <a:custGeom>
              <a:avLst/>
              <a:gdLst>
                <a:gd name="T0" fmla="*/ 50 w 50"/>
                <a:gd name="T1" fmla="*/ 159 h 159"/>
                <a:gd name="T2" fmla="*/ 0 w 50"/>
                <a:gd name="T3" fmla="*/ 131 h 159"/>
                <a:gd name="T4" fmla="*/ 0 w 50"/>
                <a:gd name="T5" fmla="*/ 0 h 159"/>
                <a:gd name="T6" fmla="*/ 50 w 50"/>
                <a:gd name="T7" fmla="*/ 29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1"/>
                  </a:lnTo>
                  <a:lnTo>
                    <a:pt x="0" y="0"/>
                  </a:lnTo>
                  <a:lnTo>
                    <a:pt x="50" y="29"/>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427">
              <a:extLst>
                <a:ext uri="{FF2B5EF4-FFF2-40B4-BE49-F238E27FC236}">
                  <a16:creationId xmlns:a16="http://schemas.microsoft.com/office/drawing/2014/main" id="{E17F8B6A-A79C-43A9-9475-A42921B169D6}"/>
                </a:ext>
              </a:extLst>
            </p:cNvPr>
            <p:cNvSpPr>
              <a:spLocks/>
            </p:cNvSpPr>
            <p:nvPr/>
          </p:nvSpPr>
          <p:spPr bwMode="auto">
            <a:xfrm>
              <a:off x="9956801" y="2625726"/>
              <a:ext cx="19050" cy="207963"/>
            </a:xfrm>
            <a:custGeom>
              <a:avLst/>
              <a:gdLst>
                <a:gd name="T0" fmla="*/ 12 w 12"/>
                <a:gd name="T1" fmla="*/ 121 h 131"/>
                <a:gd name="T2" fmla="*/ 0 w 12"/>
                <a:gd name="T3" fmla="*/ 131 h 131"/>
                <a:gd name="T4" fmla="*/ 0 w 12"/>
                <a:gd name="T5" fmla="*/ 0 h 131"/>
                <a:gd name="T6" fmla="*/ 12 w 12"/>
                <a:gd name="T7" fmla="*/ 7 h 131"/>
                <a:gd name="T8" fmla="*/ 12 w 12"/>
                <a:gd name="T9" fmla="*/ 121 h 131"/>
              </a:gdLst>
              <a:ahLst/>
              <a:cxnLst>
                <a:cxn ang="0">
                  <a:pos x="T0" y="T1"/>
                </a:cxn>
                <a:cxn ang="0">
                  <a:pos x="T2" y="T3"/>
                </a:cxn>
                <a:cxn ang="0">
                  <a:pos x="T4" y="T5"/>
                </a:cxn>
                <a:cxn ang="0">
                  <a:pos x="T6" y="T7"/>
                </a:cxn>
                <a:cxn ang="0">
                  <a:pos x="T8" y="T9"/>
                </a:cxn>
              </a:cxnLst>
              <a:rect l="0" t="0" r="r" b="b"/>
              <a:pathLst>
                <a:path w="12" h="131">
                  <a:moveTo>
                    <a:pt x="12" y="121"/>
                  </a:moveTo>
                  <a:lnTo>
                    <a:pt x="0" y="131"/>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428">
              <a:extLst>
                <a:ext uri="{FF2B5EF4-FFF2-40B4-BE49-F238E27FC236}">
                  <a16:creationId xmlns:a16="http://schemas.microsoft.com/office/drawing/2014/main" id="{C9C30615-87F6-4394-A9EE-2219F44A2C24}"/>
                </a:ext>
              </a:extLst>
            </p:cNvPr>
            <p:cNvSpPr>
              <a:spLocks/>
            </p:cNvSpPr>
            <p:nvPr/>
          </p:nvSpPr>
          <p:spPr bwMode="auto">
            <a:xfrm>
              <a:off x="10144126" y="2636838"/>
              <a:ext cx="60325" cy="241300"/>
            </a:xfrm>
            <a:custGeom>
              <a:avLst/>
              <a:gdLst>
                <a:gd name="T0" fmla="*/ 0 w 38"/>
                <a:gd name="T1" fmla="*/ 152 h 152"/>
                <a:gd name="T2" fmla="*/ 38 w 38"/>
                <a:gd name="T3" fmla="*/ 131 h 152"/>
                <a:gd name="T4" fmla="*/ 38 w 38"/>
                <a:gd name="T5" fmla="*/ 0 h 152"/>
                <a:gd name="T6" fmla="*/ 0 w 38"/>
                <a:gd name="T7" fmla="*/ 22 h 152"/>
                <a:gd name="T8" fmla="*/ 0 w 38"/>
                <a:gd name="T9" fmla="*/ 152 h 152"/>
              </a:gdLst>
              <a:ahLst/>
              <a:cxnLst>
                <a:cxn ang="0">
                  <a:pos x="T0" y="T1"/>
                </a:cxn>
                <a:cxn ang="0">
                  <a:pos x="T2" y="T3"/>
                </a:cxn>
                <a:cxn ang="0">
                  <a:pos x="T4" y="T5"/>
                </a:cxn>
                <a:cxn ang="0">
                  <a:pos x="T6" y="T7"/>
                </a:cxn>
                <a:cxn ang="0">
                  <a:pos x="T8" y="T9"/>
                </a:cxn>
              </a:cxnLst>
              <a:rect l="0" t="0" r="r" b="b"/>
              <a:pathLst>
                <a:path w="38" h="152">
                  <a:moveTo>
                    <a:pt x="0" y="152"/>
                  </a:moveTo>
                  <a:lnTo>
                    <a:pt x="38" y="131"/>
                  </a:lnTo>
                  <a:lnTo>
                    <a:pt x="38" y="0"/>
                  </a:lnTo>
                  <a:lnTo>
                    <a:pt x="0" y="22"/>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Rectangle 429">
              <a:extLst>
                <a:ext uri="{FF2B5EF4-FFF2-40B4-BE49-F238E27FC236}">
                  <a16:creationId xmlns:a16="http://schemas.microsoft.com/office/drawing/2014/main" id="{8BD5CEF2-A19E-4DBE-92A2-6DD0ACD52FEF}"/>
                </a:ext>
              </a:extLst>
            </p:cNvPr>
            <p:cNvSpPr>
              <a:spLocks noChangeArrowheads="1"/>
            </p:cNvSpPr>
            <p:nvPr/>
          </p:nvSpPr>
          <p:spPr bwMode="auto">
            <a:xfrm>
              <a:off x="10204451" y="2636838"/>
              <a:ext cx="19050"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430">
              <a:extLst>
                <a:ext uri="{FF2B5EF4-FFF2-40B4-BE49-F238E27FC236}">
                  <a16:creationId xmlns:a16="http://schemas.microsoft.com/office/drawing/2014/main" id="{8D8ADA4C-5C4C-4536-AF53-4BF80B0ECD4E}"/>
                </a:ext>
              </a:extLst>
            </p:cNvPr>
            <p:cNvSpPr>
              <a:spLocks/>
            </p:cNvSpPr>
            <p:nvPr/>
          </p:nvSpPr>
          <p:spPr bwMode="auto">
            <a:xfrm>
              <a:off x="10144126" y="2949576"/>
              <a:ext cx="60325" cy="241300"/>
            </a:xfrm>
            <a:custGeom>
              <a:avLst/>
              <a:gdLst>
                <a:gd name="T0" fmla="*/ 0 w 38"/>
                <a:gd name="T1" fmla="*/ 152 h 152"/>
                <a:gd name="T2" fmla="*/ 38 w 38"/>
                <a:gd name="T3" fmla="*/ 131 h 152"/>
                <a:gd name="T4" fmla="*/ 38 w 38"/>
                <a:gd name="T5" fmla="*/ 0 h 152"/>
                <a:gd name="T6" fmla="*/ 0 w 38"/>
                <a:gd name="T7" fmla="*/ 22 h 152"/>
                <a:gd name="T8" fmla="*/ 0 w 38"/>
                <a:gd name="T9" fmla="*/ 152 h 152"/>
              </a:gdLst>
              <a:ahLst/>
              <a:cxnLst>
                <a:cxn ang="0">
                  <a:pos x="T0" y="T1"/>
                </a:cxn>
                <a:cxn ang="0">
                  <a:pos x="T2" y="T3"/>
                </a:cxn>
                <a:cxn ang="0">
                  <a:pos x="T4" y="T5"/>
                </a:cxn>
                <a:cxn ang="0">
                  <a:pos x="T6" y="T7"/>
                </a:cxn>
                <a:cxn ang="0">
                  <a:pos x="T8" y="T9"/>
                </a:cxn>
              </a:cxnLst>
              <a:rect l="0" t="0" r="r" b="b"/>
              <a:pathLst>
                <a:path w="38" h="152">
                  <a:moveTo>
                    <a:pt x="0" y="152"/>
                  </a:moveTo>
                  <a:lnTo>
                    <a:pt x="38" y="131"/>
                  </a:lnTo>
                  <a:lnTo>
                    <a:pt x="38" y="0"/>
                  </a:lnTo>
                  <a:lnTo>
                    <a:pt x="0" y="22"/>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Rectangle 431">
              <a:extLst>
                <a:ext uri="{FF2B5EF4-FFF2-40B4-BE49-F238E27FC236}">
                  <a16:creationId xmlns:a16="http://schemas.microsoft.com/office/drawing/2014/main" id="{F28EDC25-39B0-4C34-BD9A-2337601E974A}"/>
                </a:ext>
              </a:extLst>
            </p:cNvPr>
            <p:cNvSpPr>
              <a:spLocks noChangeArrowheads="1"/>
            </p:cNvSpPr>
            <p:nvPr/>
          </p:nvSpPr>
          <p:spPr bwMode="auto">
            <a:xfrm>
              <a:off x="10204451" y="2949576"/>
              <a:ext cx="19050"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432">
              <a:extLst>
                <a:ext uri="{FF2B5EF4-FFF2-40B4-BE49-F238E27FC236}">
                  <a16:creationId xmlns:a16="http://schemas.microsoft.com/office/drawing/2014/main" id="{EFFEC4E4-F147-4860-AD6A-52C68C503977}"/>
                </a:ext>
              </a:extLst>
            </p:cNvPr>
            <p:cNvSpPr>
              <a:spLocks/>
            </p:cNvSpPr>
            <p:nvPr/>
          </p:nvSpPr>
          <p:spPr bwMode="auto">
            <a:xfrm>
              <a:off x="10144126" y="3262313"/>
              <a:ext cx="60325" cy="242888"/>
            </a:xfrm>
            <a:custGeom>
              <a:avLst/>
              <a:gdLst>
                <a:gd name="T0" fmla="*/ 0 w 38"/>
                <a:gd name="T1" fmla="*/ 153 h 153"/>
                <a:gd name="T2" fmla="*/ 38 w 38"/>
                <a:gd name="T3" fmla="*/ 131 h 153"/>
                <a:gd name="T4" fmla="*/ 38 w 38"/>
                <a:gd name="T5" fmla="*/ 0 h 153"/>
                <a:gd name="T6" fmla="*/ 0 w 38"/>
                <a:gd name="T7" fmla="*/ 22 h 153"/>
                <a:gd name="T8" fmla="*/ 0 w 38"/>
                <a:gd name="T9" fmla="*/ 153 h 153"/>
              </a:gdLst>
              <a:ahLst/>
              <a:cxnLst>
                <a:cxn ang="0">
                  <a:pos x="T0" y="T1"/>
                </a:cxn>
                <a:cxn ang="0">
                  <a:pos x="T2" y="T3"/>
                </a:cxn>
                <a:cxn ang="0">
                  <a:pos x="T4" y="T5"/>
                </a:cxn>
                <a:cxn ang="0">
                  <a:pos x="T6" y="T7"/>
                </a:cxn>
                <a:cxn ang="0">
                  <a:pos x="T8" y="T9"/>
                </a:cxn>
              </a:cxnLst>
              <a:rect l="0" t="0" r="r" b="b"/>
              <a:pathLst>
                <a:path w="38" h="153">
                  <a:moveTo>
                    <a:pt x="0" y="153"/>
                  </a:moveTo>
                  <a:lnTo>
                    <a:pt x="38" y="131"/>
                  </a:lnTo>
                  <a:lnTo>
                    <a:pt x="38" y="0"/>
                  </a:lnTo>
                  <a:lnTo>
                    <a:pt x="0" y="22"/>
                  </a:lnTo>
                  <a:lnTo>
                    <a:pt x="0" y="153"/>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Rectangle 433">
              <a:extLst>
                <a:ext uri="{FF2B5EF4-FFF2-40B4-BE49-F238E27FC236}">
                  <a16:creationId xmlns:a16="http://schemas.microsoft.com/office/drawing/2014/main" id="{B0A5D285-9632-431A-8989-7C1E03F6D8A3}"/>
                </a:ext>
              </a:extLst>
            </p:cNvPr>
            <p:cNvSpPr>
              <a:spLocks noChangeArrowheads="1"/>
            </p:cNvSpPr>
            <p:nvPr/>
          </p:nvSpPr>
          <p:spPr bwMode="auto">
            <a:xfrm>
              <a:off x="10204451" y="3262313"/>
              <a:ext cx="19050"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434">
              <a:extLst>
                <a:ext uri="{FF2B5EF4-FFF2-40B4-BE49-F238E27FC236}">
                  <a16:creationId xmlns:a16="http://schemas.microsoft.com/office/drawing/2014/main" id="{55BCA9D7-0315-4239-9902-AA98DDDAB3B1}"/>
                </a:ext>
              </a:extLst>
            </p:cNvPr>
            <p:cNvSpPr>
              <a:spLocks/>
            </p:cNvSpPr>
            <p:nvPr/>
          </p:nvSpPr>
          <p:spPr bwMode="auto">
            <a:xfrm>
              <a:off x="10144126" y="3576638"/>
              <a:ext cx="60325" cy="241300"/>
            </a:xfrm>
            <a:custGeom>
              <a:avLst/>
              <a:gdLst>
                <a:gd name="T0" fmla="*/ 0 w 38"/>
                <a:gd name="T1" fmla="*/ 152 h 152"/>
                <a:gd name="T2" fmla="*/ 38 w 38"/>
                <a:gd name="T3" fmla="*/ 130 h 152"/>
                <a:gd name="T4" fmla="*/ 38 w 38"/>
                <a:gd name="T5" fmla="*/ 0 h 152"/>
                <a:gd name="T6" fmla="*/ 0 w 38"/>
                <a:gd name="T7" fmla="*/ 21 h 152"/>
                <a:gd name="T8" fmla="*/ 0 w 38"/>
                <a:gd name="T9" fmla="*/ 152 h 152"/>
              </a:gdLst>
              <a:ahLst/>
              <a:cxnLst>
                <a:cxn ang="0">
                  <a:pos x="T0" y="T1"/>
                </a:cxn>
                <a:cxn ang="0">
                  <a:pos x="T2" y="T3"/>
                </a:cxn>
                <a:cxn ang="0">
                  <a:pos x="T4" y="T5"/>
                </a:cxn>
                <a:cxn ang="0">
                  <a:pos x="T6" y="T7"/>
                </a:cxn>
                <a:cxn ang="0">
                  <a:pos x="T8" y="T9"/>
                </a:cxn>
              </a:cxnLst>
              <a:rect l="0" t="0" r="r" b="b"/>
              <a:pathLst>
                <a:path w="38" h="152">
                  <a:moveTo>
                    <a:pt x="0" y="152"/>
                  </a:moveTo>
                  <a:lnTo>
                    <a:pt x="38" y="130"/>
                  </a:lnTo>
                  <a:lnTo>
                    <a:pt x="38" y="0"/>
                  </a:lnTo>
                  <a:lnTo>
                    <a:pt x="0" y="21"/>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Rectangle 435">
              <a:extLst>
                <a:ext uri="{FF2B5EF4-FFF2-40B4-BE49-F238E27FC236}">
                  <a16:creationId xmlns:a16="http://schemas.microsoft.com/office/drawing/2014/main" id="{5FE9B6FB-D311-4D0B-92B2-17454FE58C55}"/>
                </a:ext>
              </a:extLst>
            </p:cNvPr>
            <p:cNvSpPr>
              <a:spLocks noChangeArrowheads="1"/>
            </p:cNvSpPr>
            <p:nvPr/>
          </p:nvSpPr>
          <p:spPr bwMode="auto">
            <a:xfrm>
              <a:off x="10204451" y="3576638"/>
              <a:ext cx="19050" cy="206375"/>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436">
              <a:extLst>
                <a:ext uri="{FF2B5EF4-FFF2-40B4-BE49-F238E27FC236}">
                  <a16:creationId xmlns:a16="http://schemas.microsoft.com/office/drawing/2014/main" id="{1F716941-8422-43AC-8474-68AD94F57AC8}"/>
                </a:ext>
              </a:extLst>
            </p:cNvPr>
            <p:cNvSpPr>
              <a:spLocks/>
            </p:cNvSpPr>
            <p:nvPr/>
          </p:nvSpPr>
          <p:spPr bwMode="auto">
            <a:xfrm>
              <a:off x="10299701" y="2557463"/>
              <a:ext cx="55563" cy="238125"/>
            </a:xfrm>
            <a:custGeom>
              <a:avLst/>
              <a:gdLst>
                <a:gd name="T0" fmla="*/ 0 w 35"/>
                <a:gd name="T1" fmla="*/ 150 h 150"/>
                <a:gd name="T2" fmla="*/ 35 w 35"/>
                <a:gd name="T3" fmla="*/ 131 h 150"/>
                <a:gd name="T4" fmla="*/ 35 w 35"/>
                <a:gd name="T5" fmla="*/ 0 h 150"/>
                <a:gd name="T6" fmla="*/ 0 w 35"/>
                <a:gd name="T7" fmla="*/ 22 h 150"/>
                <a:gd name="T8" fmla="*/ 0 w 35"/>
                <a:gd name="T9" fmla="*/ 150 h 150"/>
              </a:gdLst>
              <a:ahLst/>
              <a:cxnLst>
                <a:cxn ang="0">
                  <a:pos x="T0" y="T1"/>
                </a:cxn>
                <a:cxn ang="0">
                  <a:pos x="T2" y="T3"/>
                </a:cxn>
                <a:cxn ang="0">
                  <a:pos x="T4" y="T5"/>
                </a:cxn>
                <a:cxn ang="0">
                  <a:pos x="T6" y="T7"/>
                </a:cxn>
                <a:cxn ang="0">
                  <a:pos x="T8" y="T9"/>
                </a:cxn>
              </a:cxnLst>
              <a:rect l="0" t="0" r="r" b="b"/>
              <a:pathLst>
                <a:path w="35" h="150">
                  <a:moveTo>
                    <a:pt x="0" y="150"/>
                  </a:moveTo>
                  <a:lnTo>
                    <a:pt x="35" y="131"/>
                  </a:lnTo>
                  <a:lnTo>
                    <a:pt x="35" y="0"/>
                  </a:lnTo>
                  <a:lnTo>
                    <a:pt x="0" y="22"/>
                  </a:lnTo>
                  <a:lnTo>
                    <a:pt x="0" y="150"/>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Rectangle 437">
              <a:extLst>
                <a:ext uri="{FF2B5EF4-FFF2-40B4-BE49-F238E27FC236}">
                  <a16:creationId xmlns:a16="http://schemas.microsoft.com/office/drawing/2014/main" id="{CECC2AC9-1EAF-4550-B25C-B2D2AEB763A5}"/>
                </a:ext>
              </a:extLst>
            </p:cNvPr>
            <p:cNvSpPr>
              <a:spLocks noChangeArrowheads="1"/>
            </p:cNvSpPr>
            <p:nvPr/>
          </p:nvSpPr>
          <p:spPr bwMode="auto">
            <a:xfrm>
              <a:off x="10355263" y="2557463"/>
              <a:ext cx="23813"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438">
              <a:extLst>
                <a:ext uri="{FF2B5EF4-FFF2-40B4-BE49-F238E27FC236}">
                  <a16:creationId xmlns:a16="http://schemas.microsoft.com/office/drawing/2014/main" id="{466A0F0E-1796-4A16-9B3B-C2386B342E1C}"/>
                </a:ext>
              </a:extLst>
            </p:cNvPr>
            <p:cNvSpPr>
              <a:spLocks/>
            </p:cNvSpPr>
            <p:nvPr/>
          </p:nvSpPr>
          <p:spPr bwMode="auto">
            <a:xfrm>
              <a:off x="10299701" y="2870201"/>
              <a:ext cx="55563" cy="238125"/>
            </a:xfrm>
            <a:custGeom>
              <a:avLst/>
              <a:gdLst>
                <a:gd name="T0" fmla="*/ 0 w 35"/>
                <a:gd name="T1" fmla="*/ 150 h 150"/>
                <a:gd name="T2" fmla="*/ 35 w 35"/>
                <a:gd name="T3" fmla="*/ 131 h 150"/>
                <a:gd name="T4" fmla="*/ 35 w 35"/>
                <a:gd name="T5" fmla="*/ 0 h 150"/>
                <a:gd name="T6" fmla="*/ 0 w 35"/>
                <a:gd name="T7" fmla="*/ 22 h 150"/>
                <a:gd name="T8" fmla="*/ 0 w 35"/>
                <a:gd name="T9" fmla="*/ 150 h 150"/>
              </a:gdLst>
              <a:ahLst/>
              <a:cxnLst>
                <a:cxn ang="0">
                  <a:pos x="T0" y="T1"/>
                </a:cxn>
                <a:cxn ang="0">
                  <a:pos x="T2" y="T3"/>
                </a:cxn>
                <a:cxn ang="0">
                  <a:pos x="T4" y="T5"/>
                </a:cxn>
                <a:cxn ang="0">
                  <a:pos x="T6" y="T7"/>
                </a:cxn>
                <a:cxn ang="0">
                  <a:pos x="T8" y="T9"/>
                </a:cxn>
              </a:cxnLst>
              <a:rect l="0" t="0" r="r" b="b"/>
              <a:pathLst>
                <a:path w="35" h="150">
                  <a:moveTo>
                    <a:pt x="0" y="150"/>
                  </a:moveTo>
                  <a:lnTo>
                    <a:pt x="35" y="131"/>
                  </a:lnTo>
                  <a:lnTo>
                    <a:pt x="35" y="0"/>
                  </a:lnTo>
                  <a:lnTo>
                    <a:pt x="0" y="22"/>
                  </a:lnTo>
                  <a:lnTo>
                    <a:pt x="0" y="150"/>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Rectangle 439">
              <a:extLst>
                <a:ext uri="{FF2B5EF4-FFF2-40B4-BE49-F238E27FC236}">
                  <a16:creationId xmlns:a16="http://schemas.microsoft.com/office/drawing/2014/main" id="{B5583735-C218-401C-BDAA-F1FF4D4BBE51}"/>
                </a:ext>
              </a:extLst>
            </p:cNvPr>
            <p:cNvSpPr>
              <a:spLocks noChangeArrowheads="1"/>
            </p:cNvSpPr>
            <p:nvPr/>
          </p:nvSpPr>
          <p:spPr bwMode="auto">
            <a:xfrm>
              <a:off x="10355263" y="2870201"/>
              <a:ext cx="23813" cy="207963"/>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440">
              <a:extLst>
                <a:ext uri="{FF2B5EF4-FFF2-40B4-BE49-F238E27FC236}">
                  <a16:creationId xmlns:a16="http://schemas.microsoft.com/office/drawing/2014/main" id="{26CCB765-A9EA-4D32-9F6F-89017E7C6EBE}"/>
                </a:ext>
              </a:extLst>
            </p:cNvPr>
            <p:cNvSpPr>
              <a:spLocks/>
            </p:cNvSpPr>
            <p:nvPr/>
          </p:nvSpPr>
          <p:spPr bwMode="auto">
            <a:xfrm>
              <a:off x="10299701" y="3184526"/>
              <a:ext cx="55563" cy="241300"/>
            </a:xfrm>
            <a:custGeom>
              <a:avLst/>
              <a:gdLst>
                <a:gd name="T0" fmla="*/ 0 w 35"/>
                <a:gd name="T1" fmla="*/ 152 h 152"/>
                <a:gd name="T2" fmla="*/ 35 w 35"/>
                <a:gd name="T3" fmla="*/ 130 h 152"/>
                <a:gd name="T4" fmla="*/ 35 w 35"/>
                <a:gd name="T5" fmla="*/ 0 h 152"/>
                <a:gd name="T6" fmla="*/ 0 w 35"/>
                <a:gd name="T7" fmla="*/ 21 h 152"/>
                <a:gd name="T8" fmla="*/ 0 w 35"/>
                <a:gd name="T9" fmla="*/ 152 h 152"/>
              </a:gdLst>
              <a:ahLst/>
              <a:cxnLst>
                <a:cxn ang="0">
                  <a:pos x="T0" y="T1"/>
                </a:cxn>
                <a:cxn ang="0">
                  <a:pos x="T2" y="T3"/>
                </a:cxn>
                <a:cxn ang="0">
                  <a:pos x="T4" y="T5"/>
                </a:cxn>
                <a:cxn ang="0">
                  <a:pos x="T6" y="T7"/>
                </a:cxn>
                <a:cxn ang="0">
                  <a:pos x="T8" y="T9"/>
                </a:cxn>
              </a:cxnLst>
              <a:rect l="0" t="0" r="r" b="b"/>
              <a:pathLst>
                <a:path w="35" h="152">
                  <a:moveTo>
                    <a:pt x="0" y="152"/>
                  </a:moveTo>
                  <a:lnTo>
                    <a:pt x="35" y="130"/>
                  </a:lnTo>
                  <a:lnTo>
                    <a:pt x="35" y="0"/>
                  </a:lnTo>
                  <a:lnTo>
                    <a:pt x="0" y="21"/>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Rectangle 441">
              <a:extLst>
                <a:ext uri="{FF2B5EF4-FFF2-40B4-BE49-F238E27FC236}">
                  <a16:creationId xmlns:a16="http://schemas.microsoft.com/office/drawing/2014/main" id="{6FA52807-C447-468E-8697-49294FE0B528}"/>
                </a:ext>
              </a:extLst>
            </p:cNvPr>
            <p:cNvSpPr>
              <a:spLocks noChangeArrowheads="1"/>
            </p:cNvSpPr>
            <p:nvPr/>
          </p:nvSpPr>
          <p:spPr bwMode="auto">
            <a:xfrm>
              <a:off x="10355263" y="3184526"/>
              <a:ext cx="23813" cy="206375"/>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442">
              <a:extLst>
                <a:ext uri="{FF2B5EF4-FFF2-40B4-BE49-F238E27FC236}">
                  <a16:creationId xmlns:a16="http://schemas.microsoft.com/office/drawing/2014/main" id="{C80EAD88-102A-4DDE-BA28-BB81DBB02C45}"/>
                </a:ext>
              </a:extLst>
            </p:cNvPr>
            <p:cNvSpPr>
              <a:spLocks/>
            </p:cNvSpPr>
            <p:nvPr/>
          </p:nvSpPr>
          <p:spPr bwMode="auto">
            <a:xfrm>
              <a:off x="10299701" y="3497263"/>
              <a:ext cx="55563" cy="241300"/>
            </a:xfrm>
            <a:custGeom>
              <a:avLst/>
              <a:gdLst>
                <a:gd name="T0" fmla="*/ 0 w 35"/>
                <a:gd name="T1" fmla="*/ 152 h 152"/>
                <a:gd name="T2" fmla="*/ 35 w 35"/>
                <a:gd name="T3" fmla="*/ 130 h 152"/>
                <a:gd name="T4" fmla="*/ 35 w 35"/>
                <a:gd name="T5" fmla="*/ 0 h 152"/>
                <a:gd name="T6" fmla="*/ 0 w 35"/>
                <a:gd name="T7" fmla="*/ 21 h 152"/>
                <a:gd name="T8" fmla="*/ 0 w 35"/>
                <a:gd name="T9" fmla="*/ 152 h 152"/>
              </a:gdLst>
              <a:ahLst/>
              <a:cxnLst>
                <a:cxn ang="0">
                  <a:pos x="T0" y="T1"/>
                </a:cxn>
                <a:cxn ang="0">
                  <a:pos x="T2" y="T3"/>
                </a:cxn>
                <a:cxn ang="0">
                  <a:pos x="T4" y="T5"/>
                </a:cxn>
                <a:cxn ang="0">
                  <a:pos x="T6" y="T7"/>
                </a:cxn>
                <a:cxn ang="0">
                  <a:pos x="T8" y="T9"/>
                </a:cxn>
              </a:cxnLst>
              <a:rect l="0" t="0" r="r" b="b"/>
              <a:pathLst>
                <a:path w="35" h="152">
                  <a:moveTo>
                    <a:pt x="0" y="152"/>
                  </a:moveTo>
                  <a:lnTo>
                    <a:pt x="35" y="130"/>
                  </a:lnTo>
                  <a:lnTo>
                    <a:pt x="35" y="0"/>
                  </a:lnTo>
                  <a:lnTo>
                    <a:pt x="0" y="21"/>
                  </a:lnTo>
                  <a:lnTo>
                    <a:pt x="0" y="152"/>
                  </a:lnTo>
                  <a:close/>
                </a:path>
              </a:pathLst>
            </a:custGeom>
            <a:solidFill>
              <a:srgbClr val="9CAF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Rectangle 443">
              <a:extLst>
                <a:ext uri="{FF2B5EF4-FFF2-40B4-BE49-F238E27FC236}">
                  <a16:creationId xmlns:a16="http://schemas.microsoft.com/office/drawing/2014/main" id="{8C8A8513-33B6-420B-A0EA-C02317688571}"/>
                </a:ext>
              </a:extLst>
            </p:cNvPr>
            <p:cNvSpPr>
              <a:spLocks noChangeArrowheads="1"/>
            </p:cNvSpPr>
            <p:nvPr/>
          </p:nvSpPr>
          <p:spPr bwMode="auto">
            <a:xfrm>
              <a:off x="10355263" y="3497263"/>
              <a:ext cx="23813" cy="206375"/>
            </a:xfrm>
            <a:prstGeom prst="rect">
              <a:avLst/>
            </a:prstGeom>
            <a:solidFill>
              <a:srgbClr val="5F85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444">
              <a:extLst>
                <a:ext uri="{FF2B5EF4-FFF2-40B4-BE49-F238E27FC236}">
                  <a16:creationId xmlns:a16="http://schemas.microsoft.com/office/drawing/2014/main" id="{E01E7475-27D4-4116-9682-11BF6265738E}"/>
                </a:ext>
              </a:extLst>
            </p:cNvPr>
            <p:cNvSpPr>
              <a:spLocks/>
            </p:cNvSpPr>
            <p:nvPr/>
          </p:nvSpPr>
          <p:spPr bwMode="auto">
            <a:xfrm>
              <a:off x="9956801" y="2930526"/>
              <a:ext cx="79375" cy="254000"/>
            </a:xfrm>
            <a:custGeom>
              <a:avLst/>
              <a:gdLst>
                <a:gd name="T0" fmla="*/ 50 w 50"/>
                <a:gd name="T1" fmla="*/ 160 h 160"/>
                <a:gd name="T2" fmla="*/ 0 w 50"/>
                <a:gd name="T3" fmla="*/ 131 h 160"/>
                <a:gd name="T4" fmla="*/ 0 w 50"/>
                <a:gd name="T5" fmla="*/ 0 h 160"/>
                <a:gd name="T6" fmla="*/ 50 w 50"/>
                <a:gd name="T7" fmla="*/ 29 h 160"/>
                <a:gd name="T8" fmla="*/ 50 w 50"/>
                <a:gd name="T9" fmla="*/ 160 h 160"/>
              </a:gdLst>
              <a:ahLst/>
              <a:cxnLst>
                <a:cxn ang="0">
                  <a:pos x="T0" y="T1"/>
                </a:cxn>
                <a:cxn ang="0">
                  <a:pos x="T2" y="T3"/>
                </a:cxn>
                <a:cxn ang="0">
                  <a:pos x="T4" y="T5"/>
                </a:cxn>
                <a:cxn ang="0">
                  <a:pos x="T6" y="T7"/>
                </a:cxn>
                <a:cxn ang="0">
                  <a:pos x="T8" y="T9"/>
                </a:cxn>
              </a:cxnLst>
              <a:rect l="0" t="0" r="r" b="b"/>
              <a:pathLst>
                <a:path w="50" h="160">
                  <a:moveTo>
                    <a:pt x="50" y="160"/>
                  </a:moveTo>
                  <a:lnTo>
                    <a:pt x="0" y="131"/>
                  </a:lnTo>
                  <a:lnTo>
                    <a:pt x="0" y="0"/>
                  </a:lnTo>
                  <a:lnTo>
                    <a:pt x="50" y="29"/>
                  </a:lnTo>
                  <a:lnTo>
                    <a:pt x="50" y="160"/>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445">
              <a:extLst>
                <a:ext uri="{FF2B5EF4-FFF2-40B4-BE49-F238E27FC236}">
                  <a16:creationId xmlns:a16="http://schemas.microsoft.com/office/drawing/2014/main" id="{D6E7FDFF-0A5A-4ABE-B5A0-E8F1A68619E8}"/>
                </a:ext>
              </a:extLst>
            </p:cNvPr>
            <p:cNvSpPr>
              <a:spLocks/>
            </p:cNvSpPr>
            <p:nvPr/>
          </p:nvSpPr>
          <p:spPr bwMode="auto">
            <a:xfrm>
              <a:off x="9956801" y="2930526"/>
              <a:ext cx="19050" cy="207963"/>
            </a:xfrm>
            <a:custGeom>
              <a:avLst/>
              <a:gdLst>
                <a:gd name="T0" fmla="*/ 12 w 12"/>
                <a:gd name="T1" fmla="*/ 124 h 131"/>
                <a:gd name="T2" fmla="*/ 0 w 12"/>
                <a:gd name="T3" fmla="*/ 131 h 131"/>
                <a:gd name="T4" fmla="*/ 0 w 12"/>
                <a:gd name="T5" fmla="*/ 0 h 131"/>
                <a:gd name="T6" fmla="*/ 12 w 12"/>
                <a:gd name="T7" fmla="*/ 8 h 131"/>
                <a:gd name="T8" fmla="*/ 12 w 12"/>
                <a:gd name="T9" fmla="*/ 124 h 131"/>
              </a:gdLst>
              <a:ahLst/>
              <a:cxnLst>
                <a:cxn ang="0">
                  <a:pos x="T0" y="T1"/>
                </a:cxn>
                <a:cxn ang="0">
                  <a:pos x="T2" y="T3"/>
                </a:cxn>
                <a:cxn ang="0">
                  <a:pos x="T4" y="T5"/>
                </a:cxn>
                <a:cxn ang="0">
                  <a:pos x="T6" y="T7"/>
                </a:cxn>
                <a:cxn ang="0">
                  <a:pos x="T8" y="T9"/>
                </a:cxn>
              </a:cxnLst>
              <a:rect l="0" t="0" r="r" b="b"/>
              <a:pathLst>
                <a:path w="12" h="131">
                  <a:moveTo>
                    <a:pt x="12" y="124"/>
                  </a:moveTo>
                  <a:lnTo>
                    <a:pt x="0" y="131"/>
                  </a:lnTo>
                  <a:lnTo>
                    <a:pt x="0" y="0"/>
                  </a:lnTo>
                  <a:lnTo>
                    <a:pt x="12" y="8"/>
                  </a:lnTo>
                  <a:lnTo>
                    <a:pt x="12" y="124"/>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446">
              <a:extLst>
                <a:ext uri="{FF2B5EF4-FFF2-40B4-BE49-F238E27FC236}">
                  <a16:creationId xmlns:a16="http://schemas.microsoft.com/office/drawing/2014/main" id="{D00DABF4-1E8C-4BDA-A3A4-E7E62BFCED49}"/>
                </a:ext>
              </a:extLst>
            </p:cNvPr>
            <p:cNvSpPr>
              <a:spLocks/>
            </p:cNvSpPr>
            <p:nvPr/>
          </p:nvSpPr>
          <p:spPr bwMode="auto">
            <a:xfrm>
              <a:off x="9956801" y="3240088"/>
              <a:ext cx="79375" cy="249238"/>
            </a:xfrm>
            <a:custGeom>
              <a:avLst/>
              <a:gdLst>
                <a:gd name="T0" fmla="*/ 50 w 50"/>
                <a:gd name="T1" fmla="*/ 157 h 157"/>
                <a:gd name="T2" fmla="*/ 0 w 50"/>
                <a:gd name="T3" fmla="*/ 129 h 157"/>
                <a:gd name="T4" fmla="*/ 0 w 50"/>
                <a:gd name="T5" fmla="*/ 0 h 157"/>
                <a:gd name="T6" fmla="*/ 50 w 50"/>
                <a:gd name="T7" fmla="*/ 29 h 157"/>
                <a:gd name="T8" fmla="*/ 50 w 50"/>
                <a:gd name="T9" fmla="*/ 157 h 157"/>
              </a:gdLst>
              <a:ahLst/>
              <a:cxnLst>
                <a:cxn ang="0">
                  <a:pos x="T0" y="T1"/>
                </a:cxn>
                <a:cxn ang="0">
                  <a:pos x="T2" y="T3"/>
                </a:cxn>
                <a:cxn ang="0">
                  <a:pos x="T4" y="T5"/>
                </a:cxn>
                <a:cxn ang="0">
                  <a:pos x="T6" y="T7"/>
                </a:cxn>
                <a:cxn ang="0">
                  <a:pos x="T8" y="T9"/>
                </a:cxn>
              </a:cxnLst>
              <a:rect l="0" t="0" r="r" b="b"/>
              <a:pathLst>
                <a:path w="50" h="157">
                  <a:moveTo>
                    <a:pt x="50" y="157"/>
                  </a:moveTo>
                  <a:lnTo>
                    <a:pt x="0" y="129"/>
                  </a:lnTo>
                  <a:lnTo>
                    <a:pt x="0" y="0"/>
                  </a:lnTo>
                  <a:lnTo>
                    <a:pt x="50" y="29"/>
                  </a:lnTo>
                  <a:lnTo>
                    <a:pt x="50" y="157"/>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447">
              <a:extLst>
                <a:ext uri="{FF2B5EF4-FFF2-40B4-BE49-F238E27FC236}">
                  <a16:creationId xmlns:a16="http://schemas.microsoft.com/office/drawing/2014/main" id="{6C82B64B-529A-4E1B-9DBD-4491D84FCF47}"/>
                </a:ext>
              </a:extLst>
            </p:cNvPr>
            <p:cNvSpPr>
              <a:spLocks/>
            </p:cNvSpPr>
            <p:nvPr/>
          </p:nvSpPr>
          <p:spPr bwMode="auto">
            <a:xfrm>
              <a:off x="9956801" y="3240088"/>
              <a:ext cx="19050" cy="204788"/>
            </a:xfrm>
            <a:custGeom>
              <a:avLst/>
              <a:gdLst>
                <a:gd name="T0" fmla="*/ 12 w 12"/>
                <a:gd name="T1" fmla="*/ 121 h 129"/>
                <a:gd name="T2" fmla="*/ 0 w 12"/>
                <a:gd name="T3" fmla="*/ 129 h 129"/>
                <a:gd name="T4" fmla="*/ 0 w 12"/>
                <a:gd name="T5" fmla="*/ 0 h 129"/>
                <a:gd name="T6" fmla="*/ 12 w 12"/>
                <a:gd name="T7" fmla="*/ 7 h 129"/>
                <a:gd name="T8" fmla="*/ 12 w 12"/>
                <a:gd name="T9" fmla="*/ 121 h 129"/>
              </a:gdLst>
              <a:ahLst/>
              <a:cxnLst>
                <a:cxn ang="0">
                  <a:pos x="T0" y="T1"/>
                </a:cxn>
                <a:cxn ang="0">
                  <a:pos x="T2" y="T3"/>
                </a:cxn>
                <a:cxn ang="0">
                  <a:pos x="T4" y="T5"/>
                </a:cxn>
                <a:cxn ang="0">
                  <a:pos x="T6" y="T7"/>
                </a:cxn>
                <a:cxn ang="0">
                  <a:pos x="T8" y="T9"/>
                </a:cxn>
              </a:cxnLst>
              <a:rect l="0" t="0" r="r" b="b"/>
              <a:pathLst>
                <a:path w="12" h="129">
                  <a:moveTo>
                    <a:pt x="12" y="121"/>
                  </a:moveTo>
                  <a:lnTo>
                    <a:pt x="0" y="129"/>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448">
              <a:extLst>
                <a:ext uri="{FF2B5EF4-FFF2-40B4-BE49-F238E27FC236}">
                  <a16:creationId xmlns:a16="http://schemas.microsoft.com/office/drawing/2014/main" id="{3D40C7ED-842B-4E68-A079-C697F241DD88}"/>
                </a:ext>
              </a:extLst>
            </p:cNvPr>
            <p:cNvSpPr>
              <a:spLocks/>
            </p:cNvSpPr>
            <p:nvPr/>
          </p:nvSpPr>
          <p:spPr bwMode="auto">
            <a:xfrm>
              <a:off x="9956801" y="3546476"/>
              <a:ext cx="79375" cy="252413"/>
            </a:xfrm>
            <a:custGeom>
              <a:avLst/>
              <a:gdLst>
                <a:gd name="T0" fmla="*/ 50 w 50"/>
                <a:gd name="T1" fmla="*/ 159 h 159"/>
                <a:gd name="T2" fmla="*/ 0 w 50"/>
                <a:gd name="T3" fmla="*/ 130 h 159"/>
                <a:gd name="T4" fmla="*/ 0 w 50"/>
                <a:gd name="T5" fmla="*/ 0 h 159"/>
                <a:gd name="T6" fmla="*/ 50 w 50"/>
                <a:gd name="T7" fmla="*/ 28 h 159"/>
                <a:gd name="T8" fmla="*/ 50 w 50"/>
                <a:gd name="T9" fmla="*/ 159 h 159"/>
              </a:gdLst>
              <a:ahLst/>
              <a:cxnLst>
                <a:cxn ang="0">
                  <a:pos x="T0" y="T1"/>
                </a:cxn>
                <a:cxn ang="0">
                  <a:pos x="T2" y="T3"/>
                </a:cxn>
                <a:cxn ang="0">
                  <a:pos x="T4" y="T5"/>
                </a:cxn>
                <a:cxn ang="0">
                  <a:pos x="T6" y="T7"/>
                </a:cxn>
                <a:cxn ang="0">
                  <a:pos x="T8" y="T9"/>
                </a:cxn>
              </a:cxnLst>
              <a:rect l="0" t="0" r="r" b="b"/>
              <a:pathLst>
                <a:path w="50" h="159">
                  <a:moveTo>
                    <a:pt x="50" y="159"/>
                  </a:moveTo>
                  <a:lnTo>
                    <a:pt x="0" y="130"/>
                  </a:lnTo>
                  <a:lnTo>
                    <a:pt x="0" y="0"/>
                  </a:lnTo>
                  <a:lnTo>
                    <a:pt x="50" y="28"/>
                  </a:lnTo>
                  <a:lnTo>
                    <a:pt x="50" y="159"/>
                  </a:lnTo>
                  <a:close/>
                </a:path>
              </a:pathLst>
            </a:custGeom>
            <a:solidFill>
              <a:srgbClr val="B3C5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449">
              <a:extLst>
                <a:ext uri="{FF2B5EF4-FFF2-40B4-BE49-F238E27FC236}">
                  <a16:creationId xmlns:a16="http://schemas.microsoft.com/office/drawing/2014/main" id="{EE9A4121-984F-41F4-9206-FFFFC97D2B7C}"/>
                </a:ext>
              </a:extLst>
            </p:cNvPr>
            <p:cNvSpPr>
              <a:spLocks/>
            </p:cNvSpPr>
            <p:nvPr/>
          </p:nvSpPr>
          <p:spPr bwMode="auto">
            <a:xfrm>
              <a:off x="9956801" y="3546476"/>
              <a:ext cx="19050" cy="206375"/>
            </a:xfrm>
            <a:custGeom>
              <a:avLst/>
              <a:gdLst>
                <a:gd name="T0" fmla="*/ 12 w 12"/>
                <a:gd name="T1" fmla="*/ 121 h 130"/>
                <a:gd name="T2" fmla="*/ 0 w 12"/>
                <a:gd name="T3" fmla="*/ 130 h 130"/>
                <a:gd name="T4" fmla="*/ 0 w 12"/>
                <a:gd name="T5" fmla="*/ 0 h 130"/>
                <a:gd name="T6" fmla="*/ 12 w 12"/>
                <a:gd name="T7" fmla="*/ 7 h 130"/>
                <a:gd name="T8" fmla="*/ 12 w 12"/>
                <a:gd name="T9" fmla="*/ 121 h 130"/>
              </a:gdLst>
              <a:ahLst/>
              <a:cxnLst>
                <a:cxn ang="0">
                  <a:pos x="T0" y="T1"/>
                </a:cxn>
                <a:cxn ang="0">
                  <a:pos x="T2" y="T3"/>
                </a:cxn>
                <a:cxn ang="0">
                  <a:pos x="T4" y="T5"/>
                </a:cxn>
                <a:cxn ang="0">
                  <a:pos x="T6" y="T7"/>
                </a:cxn>
                <a:cxn ang="0">
                  <a:pos x="T8" y="T9"/>
                </a:cxn>
              </a:cxnLst>
              <a:rect l="0" t="0" r="r" b="b"/>
              <a:pathLst>
                <a:path w="12" h="130">
                  <a:moveTo>
                    <a:pt x="12" y="121"/>
                  </a:moveTo>
                  <a:lnTo>
                    <a:pt x="0" y="130"/>
                  </a:lnTo>
                  <a:lnTo>
                    <a:pt x="0" y="0"/>
                  </a:lnTo>
                  <a:lnTo>
                    <a:pt x="12" y="7"/>
                  </a:lnTo>
                  <a:lnTo>
                    <a:pt x="12" y="121"/>
                  </a:lnTo>
                  <a:close/>
                </a:path>
              </a:pathLst>
            </a:custGeom>
            <a:solidFill>
              <a:srgbClr val="5F8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450">
              <a:extLst>
                <a:ext uri="{FF2B5EF4-FFF2-40B4-BE49-F238E27FC236}">
                  <a16:creationId xmlns:a16="http://schemas.microsoft.com/office/drawing/2014/main" id="{CC1AF9AC-2B3B-4BA3-996D-C84EC95A061A}"/>
                </a:ext>
              </a:extLst>
            </p:cNvPr>
            <p:cNvSpPr>
              <a:spLocks/>
            </p:cNvSpPr>
            <p:nvPr/>
          </p:nvSpPr>
          <p:spPr bwMode="auto">
            <a:xfrm>
              <a:off x="9737726" y="2244726"/>
              <a:ext cx="342900" cy="354013"/>
            </a:xfrm>
            <a:custGeom>
              <a:avLst/>
              <a:gdLst>
                <a:gd name="T0" fmla="*/ 216 w 216"/>
                <a:gd name="T1" fmla="*/ 128 h 223"/>
                <a:gd name="T2" fmla="*/ 0 w 216"/>
                <a:gd name="T3" fmla="*/ 0 h 223"/>
                <a:gd name="T4" fmla="*/ 0 w 216"/>
                <a:gd name="T5" fmla="*/ 95 h 223"/>
                <a:gd name="T6" fmla="*/ 216 w 216"/>
                <a:gd name="T7" fmla="*/ 223 h 223"/>
                <a:gd name="T8" fmla="*/ 216 w 216"/>
                <a:gd name="T9" fmla="*/ 128 h 223"/>
              </a:gdLst>
              <a:ahLst/>
              <a:cxnLst>
                <a:cxn ang="0">
                  <a:pos x="T0" y="T1"/>
                </a:cxn>
                <a:cxn ang="0">
                  <a:pos x="T2" y="T3"/>
                </a:cxn>
                <a:cxn ang="0">
                  <a:pos x="T4" y="T5"/>
                </a:cxn>
                <a:cxn ang="0">
                  <a:pos x="T6" y="T7"/>
                </a:cxn>
                <a:cxn ang="0">
                  <a:pos x="T8" y="T9"/>
                </a:cxn>
              </a:cxnLst>
              <a:rect l="0" t="0" r="r" b="b"/>
              <a:pathLst>
                <a:path w="216" h="223">
                  <a:moveTo>
                    <a:pt x="216" y="128"/>
                  </a:moveTo>
                  <a:lnTo>
                    <a:pt x="0" y="0"/>
                  </a:lnTo>
                  <a:lnTo>
                    <a:pt x="0" y="95"/>
                  </a:lnTo>
                  <a:lnTo>
                    <a:pt x="216" y="223"/>
                  </a:lnTo>
                  <a:lnTo>
                    <a:pt x="216" y="128"/>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451">
              <a:extLst>
                <a:ext uri="{FF2B5EF4-FFF2-40B4-BE49-F238E27FC236}">
                  <a16:creationId xmlns:a16="http://schemas.microsoft.com/office/drawing/2014/main" id="{BB7C69B0-9E84-4781-B3D0-2908779A509F}"/>
                </a:ext>
              </a:extLst>
            </p:cNvPr>
            <p:cNvSpPr>
              <a:spLocks/>
            </p:cNvSpPr>
            <p:nvPr/>
          </p:nvSpPr>
          <p:spPr bwMode="auto">
            <a:xfrm>
              <a:off x="9737726" y="2066926"/>
              <a:ext cx="652463" cy="381000"/>
            </a:xfrm>
            <a:custGeom>
              <a:avLst/>
              <a:gdLst>
                <a:gd name="T0" fmla="*/ 0 w 411"/>
                <a:gd name="T1" fmla="*/ 112 h 240"/>
                <a:gd name="T2" fmla="*/ 192 w 411"/>
                <a:gd name="T3" fmla="*/ 0 h 240"/>
                <a:gd name="T4" fmla="*/ 411 w 411"/>
                <a:gd name="T5" fmla="*/ 129 h 240"/>
                <a:gd name="T6" fmla="*/ 216 w 411"/>
                <a:gd name="T7" fmla="*/ 240 h 240"/>
                <a:gd name="T8" fmla="*/ 0 w 411"/>
                <a:gd name="T9" fmla="*/ 112 h 240"/>
              </a:gdLst>
              <a:ahLst/>
              <a:cxnLst>
                <a:cxn ang="0">
                  <a:pos x="T0" y="T1"/>
                </a:cxn>
                <a:cxn ang="0">
                  <a:pos x="T2" y="T3"/>
                </a:cxn>
                <a:cxn ang="0">
                  <a:pos x="T4" y="T5"/>
                </a:cxn>
                <a:cxn ang="0">
                  <a:pos x="T6" y="T7"/>
                </a:cxn>
                <a:cxn ang="0">
                  <a:pos x="T8" y="T9"/>
                </a:cxn>
              </a:cxnLst>
              <a:rect l="0" t="0" r="r" b="b"/>
              <a:pathLst>
                <a:path w="411" h="240">
                  <a:moveTo>
                    <a:pt x="0" y="112"/>
                  </a:moveTo>
                  <a:lnTo>
                    <a:pt x="192" y="0"/>
                  </a:lnTo>
                  <a:lnTo>
                    <a:pt x="411" y="129"/>
                  </a:lnTo>
                  <a:lnTo>
                    <a:pt x="216" y="240"/>
                  </a:lnTo>
                  <a:lnTo>
                    <a:pt x="0" y="112"/>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452">
              <a:extLst>
                <a:ext uri="{FF2B5EF4-FFF2-40B4-BE49-F238E27FC236}">
                  <a16:creationId xmlns:a16="http://schemas.microsoft.com/office/drawing/2014/main" id="{D8919737-40D9-40F1-BFD0-33763A6F3AD1}"/>
                </a:ext>
              </a:extLst>
            </p:cNvPr>
            <p:cNvSpPr>
              <a:spLocks/>
            </p:cNvSpPr>
            <p:nvPr/>
          </p:nvSpPr>
          <p:spPr bwMode="auto">
            <a:xfrm>
              <a:off x="10080626" y="2271713"/>
              <a:ext cx="309563" cy="327025"/>
            </a:xfrm>
            <a:custGeom>
              <a:avLst/>
              <a:gdLst>
                <a:gd name="T0" fmla="*/ 0 w 195"/>
                <a:gd name="T1" fmla="*/ 111 h 206"/>
                <a:gd name="T2" fmla="*/ 195 w 195"/>
                <a:gd name="T3" fmla="*/ 0 h 206"/>
                <a:gd name="T4" fmla="*/ 195 w 195"/>
                <a:gd name="T5" fmla="*/ 97 h 206"/>
                <a:gd name="T6" fmla="*/ 0 w 195"/>
                <a:gd name="T7" fmla="*/ 206 h 206"/>
                <a:gd name="T8" fmla="*/ 0 w 195"/>
                <a:gd name="T9" fmla="*/ 111 h 206"/>
              </a:gdLst>
              <a:ahLst/>
              <a:cxnLst>
                <a:cxn ang="0">
                  <a:pos x="T0" y="T1"/>
                </a:cxn>
                <a:cxn ang="0">
                  <a:pos x="T2" y="T3"/>
                </a:cxn>
                <a:cxn ang="0">
                  <a:pos x="T4" y="T5"/>
                </a:cxn>
                <a:cxn ang="0">
                  <a:pos x="T6" y="T7"/>
                </a:cxn>
                <a:cxn ang="0">
                  <a:pos x="T8" y="T9"/>
                </a:cxn>
              </a:cxnLst>
              <a:rect l="0" t="0" r="r" b="b"/>
              <a:pathLst>
                <a:path w="195" h="206">
                  <a:moveTo>
                    <a:pt x="0" y="111"/>
                  </a:moveTo>
                  <a:lnTo>
                    <a:pt x="195" y="0"/>
                  </a:lnTo>
                  <a:lnTo>
                    <a:pt x="195" y="97"/>
                  </a:lnTo>
                  <a:lnTo>
                    <a:pt x="0" y="206"/>
                  </a:lnTo>
                  <a:lnTo>
                    <a:pt x="0" y="111"/>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453">
              <a:extLst>
                <a:ext uri="{FF2B5EF4-FFF2-40B4-BE49-F238E27FC236}">
                  <a16:creationId xmlns:a16="http://schemas.microsoft.com/office/drawing/2014/main" id="{8289B962-5782-47A6-9D3E-9B1314622B67}"/>
                </a:ext>
              </a:extLst>
            </p:cNvPr>
            <p:cNvSpPr>
              <a:spLocks/>
            </p:cNvSpPr>
            <p:nvPr/>
          </p:nvSpPr>
          <p:spPr bwMode="auto">
            <a:xfrm>
              <a:off x="9831388" y="2181226"/>
              <a:ext cx="246063" cy="211138"/>
            </a:xfrm>
            <a:custGeom>
              <a:avLst/>
              <a:gdLst>
                <a:gd name="T0" fmla="*/ 155 w 155"/>
                <a:gd name="T1" fmla="*/ 92 h 133"/>
                <a:gd name="T2" fmla="*/ 0 w 155"/>
                <a:gd name="T3" fmla="*/ 0 h 133"/>
                <a:gd name="T4" fmla="*/ 0 w 155"/>
                <a:gd name="T5" fmla="*/ 42 h 133"/>
                <a:gd name="T6" fmla="*/ 155 w 155"/>
                <a:gd name="T7" fmla="*/ 133 h 133"/>
                <a:gd name="T8" fmla="*/ 155 w 155"/>
                <a:gd name="T9" fmla="*/ 92 h 133"/>
              </a:gdLst>
              <a:ahLst/>
              <a:cxnLst>
                <a:cxn ang="0">
                  <a:pos x="T0" y="T1"/>
                </a:cxn>
                <a:cxn ang="0">
                  <a:pos x="T2" y="T3"/>
                </a:cxn>
                <a:cxn ang="0">
                  <a:pos x="T4" y="T5"/>
                </a:cxn>
                <a:cxn ang="0">
                  <a:pos x="T6" y="T7"/>
                </a:cxn>
                <a:cxn ang="0">
                  <a:pos x="T8" y="T9"/>
                </a:cxn>
              </a:cxnLst>
              <a:rect l="0" t="0" r="r" b="b"/>
              <a:pathLst>
                <a:path w="155" h="133">
                  <a:moveTo>
                    <a:pt x="155" y="92"/>
                  </a:moveTo>
                  <a:lnTo>
                    <a:pt x="0" y="0"/>
                  </a:lnTo>
                  <a:lnTo>
                    <a:pt x="0" y="42"/>
                  </a:lnTo>
                  <a:lnTo>
                    <a:pt x="155" y="133"/>
                  </a:lnTo>
                  <a:lnTo>
                    <a:pt x="155" y="92"/>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454">
              <a:extLst>
                <a:ext uri="{FF2B5EF4-FFF2-40B4-BE49-F238E27FC236}">
                  <a16:creationId xmlns:a16="http://schemas.microsoft.com/office/drawing/2014/main" id="{00CFDEBC-2BAF-4859-813D-4031B40BA775}"/>
                </a:ext>
              </a:extLst>
            </p:cNvPr>
            <p:cNvSpPr>
              <a:spLocks/>
            </p:cNvSpPr>
            <p:nvPr/>
          </p:nvSpPr>
          <p:spPr bwMode="auto">
            <a:xfrm>
              <a:off x="9831388" y="2049463"/>
              <a:ext cx="471488" cy="277813"/>
            </a:xfrm>
            <a:custGeom>
              <a:avLst/>
              <a:gdLst>
                <a:gd name="T0" fmla="*/ 0 w 297"/>
                <a:gd name="T1" fmla="*/ 83 h 175"/>
                <a:gd name="T2" fmla="*/ 140 w 297"/>
                <a:gd name="T3" fmla="*/ 0 h 175"/>
                <a:gd name="T4" fmla="*/ 297 w 297"/>
                <a:gd name="T5" fmla="*/ 92 h 175"/>
                <a:gd name="T6" fmla="*/ 155 w 297"/>
                <a:gd name="T7" fmla="*/ 175 h 175"/>
                <a:gd name="T8" fmla="*/ 0 w 297"/>
                <a:gd name="T9" fmla="*/ 83 h 175"/>
              </a:gdLst>
              <a:ahLst/>
              <a:cxnLst>
                <a:cxn ang="0">
                  <a:pos x="T0" y="T1"/>
                </a:cxn>
                <a:cxn ang="0">
                  <a:pos x="T2" y="T3"/>
                </a:cxn>
                <a:cxn ang="0">
                  <a:pos x="T4" y="T5"/>
                </a:cxn>
                <a:cxn ang="0">
                  <a:pos x="T6" y="T7"/>
                </a:cxn>
                <a:cxn ang="0">
                  <a:pos x="T8" y="T9"/>
                </a:cxn>
              </a:cxnLst>
              <a:rect l="0" t="0" r="r" b="b"/>
              <a:pathLst>
                <a:path w="297" h="175">
                  <a:moveTo>
                    <a:pt x="0" y="83"/>
                  </a:moveTo>
                  <a:lnTo>
                    <a:pt x="140" y="0"/>
                  </a:lnTo>
                  <a:lnTo>
                    <a:pt x="297" y="92"/>
                  </a:lnTo>
                  <a:lnTo>
                    <a:pt x="155" y="175"/>
                  </a:lnTo>
                  <a:lnTo>
                    <a:pt x="0" y="83"/>
                  </a:lnTo>
                  <a:close/>
                </a:path>
              </a:pathLst>
            </a:custGeom>
            <a:solidFill>
              <a:srgbClr val="D3D6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455">
              <a:extLst>
                <a:ext uri="{FF2B5EF4-FFF2-40B4-BE49-F238E27FC236}">
                  <a16:creationId xmlns:a16="http://schemas.microsoft.com/office/drawing/2014/main" id="{0ACB53C7-8379-425B-B2FF-48401416ACA5}"/>
                </a:ext>
              </a:extLst>
            </p:cNvPr>
            <p:cNvSpPr>
              <a:spLocks/>
            </p:cNvSpPr>
            <p:nvPr/>
          </p:nvSpPr>
          <p:spPr bwMode="auto">
            <a:xfrm>
              <a:off x="10077451" y="2195513"/>
              <a:ext cx="225425" cy="196850"/>
            </a:xfrm>
            <a:custGeom>
              <a:avLst/>
              <a:gdLst>
                <a:gd name="T0" fmla="*/ 0 w 142"/>
                <a:gd name="T1" fmla="*/ 83 h 124"/>
                <a:gd name="T2" fmla="*/ 142 w 142"/>
                <a:gd name="T3" fmla="*/ 0 h 124"/>
                <a:gd name="T4" fmla="*/ 142 w 142"/>
                <a:gd name="T5" fmla="*/ 43 h 124"/>
                <a:gd name="T6" fmla="*/ 0 w 142"/>
                <a:gd name="T7" fmla="*/ 124 h 124"/>
                <a:gd name="T8" fmla="*/ 0 w 142"/>
                <a:gd name="T9" fmla="*/ 83 h 124"/>
              </a:gdLst>
              <a:ahLst/>
              <a:cxnLst>
                <a:cxn ang="0">
                  <a:pos x="T0" y="T1"/>
                </a:cxn>
                <a:cxn ang="0">
                  <a:pos x="T2" y="T3"/>
                </a:cxn>
                <a:cxn ang="0">
                  <a:pos x="T4" y="T5"/>
                </a:cxn>
                <a:cxn ang="0">
                  <a:pos x="T6" y="T7"/>
                </a:cxn>
                <a:cxn ang="0">
                  <a:pos x="T8" y="T9"/>
                </a:cxn>
              </a:cxnLst>
              <a:rect l="0" t="0" r="r" b="b"/>
              <a:pathLst>
                <a:path w="142" h="124">
                  <a:moveTo>
                    <a:pt x="0" y="83"/>
                  </a:moveTo>
                  <a:lnTo>
                    <a:pt x="142" y="0"/>
                  </a:lnTo>
                  <a:lnTo>
                    <a:pt x="142" y="43"/>
                  </a:lnTo>
                  <a:lnTo>
                    <a:pt x="0" y="124"/>
                  </a:lnTo>
                  <a:lnTo>
                    <a:pt x="0" y="83"/>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456">
              <a:extLst>
                <a:ext uri="{FF2B5EF4-FFF2-40B4-BE49-F238E27FC236}">
                  <a16:creationId xmlns:a16="http://schemas.microsoft.com/office/drawing/2014/main" id="{29E86516-A62E-446C-B17E-B88F0B1F3E3E}"/>
                </a:ext>
              </a:extLst>
            </p:cNvPr>
            <p:cNvSpPr>
              <a:spLocks/>
            </p:cNvSpPr>
            <p:nvPr/>
          </p:nvSpPr>
          <p:spPr bwMode="auto">
            <a:xfrm>
              <a:off x="9877426" y="1701801"/>
              <a:ext cx="384175" cy="592138"/>
            </a:xfrm>
            <a:custGeom>
              <a:avLst/>
              <a:gdLst>
                <a:gd name="T0" fmla="*/ 0 w 242"/>
                <a:gd name="T1" fmla="*/ 297 h 373"/>
                <a:gd name="T2" fmla="*/ 126 w 242"/>
                <a:gd name="T3" fmla="*/ 0 h 373"/>
                <a:gd name="T4" fmla="*/ 242 w 242"/>
                <a:gd name="T5" fmla="*/ 304 h 373"/>
                <a:gd name="T6" fmla="*/ 126 w 242"/>
                <a:gd name="T7" fmla="*/ 373 h 373"/>
                <a:gd name="T8" fmla="*/ 0 w 242"/>
                <a:gd name="T9" fmla="*/ 297 h 373"/>
              </a:gdLst>
              <a:ahLst/>
              <a:cxnLst>
                <a:cxn ang="0">
                  <a:pos x="T0" y="T1"/>
                </a:cxn>
                <a:cxn ang="0">
                  <a:pos x="T2" y="T3"/>
                </a:cxn>
                <a:cxn ang="0">
                  <a:pos x="T4" y="T5"/>
                </a:cxn>
                <a:cxn ang="0">
                  <a:pos x="T6" y="T7"/>
                </a:cxn>
                <a:cxn ang="0">
                  <a:pos x="T8" y="T9"/>
                </a:cxn>
              </a:cxnLst>
              <a:rect l="0" t="0" r="r" b="b"/>
              <a:pathLst>
                <a:path w="242" h="373">
                  <a:moveTo>
                    <a:pt x="0" y="297"/>
                  </a:moveTo>
                  <a:lnTo>
                    <a:pt x="126" y="0"/>
                  </a:lnTo>
                  <a:lnTo>
                    <a:pt x="242" y="304"/>
                  </a:lnTo>
                  <a:lnTo>
                    <a:pt x="126" y="373"/>
                  </a:lnTo>
                  <a:lnTo>
                    <a:pt x="0" y="297"/>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457">
              <a:extLst>
                <a:ext uri="{FF2B5EF4-FFF2-40B4-BE49-F238E27FC236}">
                  <a16:creationId xmlns:a16="http://schemas.microsoft.com/office/drawing/2014/main" id="{D13EC8E3-9D59-409C-8373-B6FC51C9B109}"/>
                </a:ext>
              </a:extLst>
            </p:cNvPr>
            <p:cNvSpPr>
              <a:spLocks/>
            </p:cNvSpPr>
            <p:nvPr/>
          </p:nvSpPr>
          <p:spPr bwMode="auto">
            <a:xfrm>
              <a:off x="10077451" y="1701801"/>
              <a:ext cx="184150" cy="592138"/>
            </a:xfrm>
            <a:custGeom>
              <a:avLst/>
              <a:gdLst>
                <a:gd name="T0" fmla="*/ 0 w 116"/>
                <a:gd name="T1" fmla="*/ 0 h 373"/>
                <a:gd name="T2" fmla="*/ 0 w 116"/>
                <a:gd name="T3" fmla="*/ 373 h 373"/>
                <a:gd name="T4" fmla="*/ 116 w 116"/>
                <a:gd name="T5" fmla="*/ 304 h 373"/>
                <a:gd name="T6" fmla="*/ 0 w 116"/>
                <a:gd name="T7" fmla="*/ 0 h 373"/>
              </a:gdLst>
              <a:ahLst/>
              <a:cxnLst>
                <a:cxn ang="0">
                  <a:pos x="T0" y="T1"/>
                </a:cxn>
                <a:cxn ang="0">
                  <a:pos x="T2" y="T3"/>
                </a:cxn>
                <a:cxn ang="0">
                  <a:pos x="T4" y="T5"/>
                </a:cxn>
                <a:cxn ang="0">
                  <a:pos x="T6" y="T7"/>
                </a:cxn>
              </a:cxnLst>
              <a:rect l="0" t="0" r="r" b="b"/>
              <a:pathLst>
                <a:path w="116" h="373">
                  <a:moveTo>
                    <a:pt x="0" y="0"/>
                  </a:moveTo>
                  <a:lnTo>
                    <a:pt x="0" y="373"/>
                  </a:lnTo>
                  <a:lnTo>
                    <a:pt x="116" y="304"/>
                  </a:lnTo>
                  <a:lnTo>
                    <a:pt x="0" y="0"/>
                  </a:lnTo>
                  <a:close/>
                </a:path>
              </a:pathLst>
            </a:custGeom>
            <a:solidFill>
              <a:srgbClr val="D7DA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458">
              <a:extLst>
                <a:ext uri="{FF2B5EF4-FFF2-40B4-BE49-F238E27FC236}">
                  <a16:creationId xmlns:a16="http://schemas.microsoft.com/office/drawing/2014/main" id="{7A85D49A-33A0-47D7-846A-A246E7D6757C}"/>
                </a:ext>
              </a:extLst>
            </p:cNvPr>
            <p:cNvSpPr>
              <a:spLocks/>
            </p:cNvSpPr>
            <p:nvPr/>
          </p:nvSpPr>
          <p:spPr bwMode="auto">
            <a:xfrm>
              <a:off x="9885363" y="1065213"/>
              <a:ext cx="390525" cy="573088"/>
            </a:xfrm>
            <a:custGeom>
              <a:avLst/>
              <a:gdLst>
                <a:gd name="T0" fmla="*/ 87 w 104"/>
                <a:gd name="T1" fmla="*/ 0 h 152"/>
                <a:gd name="T2" fmla="*/ 16 w 104"/>
                <a:gd name="T3" fmla="*/ 0 h 152"/>
                <a:gd name="T4" fmla="*/ 0 w 104"/>
                <a:gd name="T5" fmla="*/ 17 h 152"/>
                <a:gd name="T6" fmla="*/ 0 w 104"/>
                <a:gd name="T7" fmla="*/ 88 h 152"/>
                <a:gd name="T8" fmla="*/ 16 w 104"/>
                <a:gd name="T9" fmla="*/ 105 h 152"/>
                <a:gd name="T10" fmla="*/ 46 w 104"/>
                <a:gd name="T11" fmla="*/ 105 h 152"/>
                <a:gd name="T12" fmla="*/ 50 w 104"/>
                <a:gd name="T13" fmla="*/ 111 h 152"/>
                <a:gd name="T14" fmla="*/ 50 w 104"/>
                <a:gd name="T15" fmla="*/ 150 h 152"/>
                <a:gd name="T16" fmla="*/ 52 w 104"/>
                <a:gd name="T17" fmla="*/ 152 h 152"/>
                <a:gd name="T18" fmla="*/ 54 w 104"/>
                <a:gd name="T19" fmla="*/ 150 h 152"/>
                <a:gd name="T20" fmla="*/ 54 w 104"/>
                <a:gd name="T21" fmla="*/ 111 h 152"/>
                <a:gd name="T22" fmla="*/ 58 w 104"/>
                <a:gd name="T23" fmla="*/ 105 h 152"/>
                <a:gd name="T24" fmla="*/ 87 w 104"/>
                <a:gd name="T25" fmla="*/ 105 h 152"/>
                <a:gd name="T26" fmla="*/ 104 w 104"/>
                <a:gd name="T27" fmla="*/ 88 h 152"/>
                <a:gd name="T28" fmla="*/ 104 w 104"/>
                <a:gd name="T29" fmla="*/ 17 h 152"/>
                <a:gd name="T30" fmla="*/ 87 w 104"/>
                <a:gd name="T3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52">
                  <a:moveTo>
                    <a:pt x="87" y="0"/>
                  </a:moveTo>
                  <a:cubicBezTo>
                    <a:pt x="16" y="0"/>
                    <a:pt x="16" y="0"/>
                    <a:pt x="16" y="0"/>
                  </a:cubicBezTo>
                  <a:cubicBezTo>
                    <a:pt x="7" y="0"/>
                    <a:pt x="0" y="8"/>
                    <a:pt x="0" y="17"/>
                  </a:cubicBezTo>
                  <a:cubicBezTo>
                    <a:pt x="0" y="88"/>
                    <a:pt x="0" y="88"/>
                    <a:pt x="0" y="88"/>
                  </a:cubicBezTo>
                  <a:cubicBezTo>
                    <a:pt x="0" y="97"/>
                    <a:pt x="7" y="105"/>
                    <a:pt x="16" y="105"/>
                  </a:cubicBezTo>
                  <a:cubicBezTo>
                    <a:pt x="46" y="105"/>
                    <a:pt x="46" y="105"/>
                    <a:pt x="46" y="105"/>
                  </a:cubicBezTo>
                  <a:cubicBezTo>
                    <a:pt x="50" y="111"/>
                    <a:pt x="50" y="111"/>
                    <a:pt x="50" y="111"/>
                  </a:cubicBezTo>
                  <a:cubicBezTo>
                    <a:pt x="50" y="150"/>
                    <a:pt x="50" y="150"/>
                    <a:pt x="50" y="150"/>
                  </a:cubicBezTo>
                  <a:cubicBezTo>
                    <a:pt x="50" y="151"/>
                    <a:pt x="51" y="152"/>
                    <a:pt x="52" y="152"/>
                  </a:cubicBezTo>
                  <a:cubicBezTo>
                    <a:pt x="53" y="152"/>
                    <a:pt x="54" y="151"/>
                    <a:pt x="54" y="150"/>
                  </a:cubicBezTo>
                  <a:cubicBezTo>
                    <a:pt x="54" y="111"/>
                    <a:pt x="54" y="111"/>
                    <a:pt x="54" y="111"/>
                  </a:cubicBezTo>
                  <a:cubicBezTo>
                    <a:pt x="58" y="105"/>
                    <a:pt x="58" y="105"/>
                    <a:pt x="58" y="105"/>
                  </a:cubicBezTo>
                  <a:cubicBezTo>
                    <a:pt x="87" y="105"/>
                    <a:pt x="87" y="105"/>
                    <a:pt x="87" y="105"/>
                  </a:cubicBezTo>
                  <a:cubicBezTo>
                    <a:pt x="96" y="105"/>
                    <a:pt x="104" y="97"/>
                    <a:pt x="104" y="88"/>
                  </a:cubicBezTo>
                  <a:cubicBezTo>
                    <a:pt x="104" y="17"/>
                    <a:pt x="104" y="17"/>
                    <a:pt x="104" y="17"/>
                  </a:cubicBezTo>
                  <a:cubicBezTo>
                    <a:pt x="104" y="8"/>
                    <a:pt x="96" y="0"/>
                    <a:pt x="87" y="0"/>
                  </a:cubicBezTo>
                  <a:close/>
                </a:path>
              </a:pathLst>
            </a:custGeom>
            <a:solidFill>
              <a:srgbClr val="263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Oval 459">
              <a:extLst>
                <a:ext uri="{FF2B5EF4-FFF2-40B4-BE49-F238E27FC236}">
                  <a16:creationId xmlns:a16="http://schemas.microsoft.com/office/drawing/2014/main" id="{C37F7F15-93B8-4F1D-AB0F-78A6965C7CA8}"/>
                </a:ext>
              </a:extLst>
            </p:cNvPr>
            <p:cNvSpPr>
              <a:spLocks noChangeArrowheads="1"/>
            </p:cNvSpPr>
            <p:nvPr/>
          </p:nvSpPr>
          <p:spPr bwMode="auto">
            <a:xfrm>
              <a:off x="10036176" y="1143001"/>
              <a:ext cx="90488" cy="904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460">
              <a:extLst>
                <a:ext uri="{FF2B5EF4-FFF2-40B4-BE49-F238E27FC236}">
                  <a16:creationId xmlns:a16="http://schemas.microsoft.com/office/drawing/2014/main" id="{20874355-7305-42D3-AD2E-8BB088C35A0E}"/>
                </a:ext>
              </a:extLst>
            </p:cNvPr>
            <p:cNvSpPr>
              <a:spLocks/>
            </p:cNvSpPr>
            <p:nvPr/>
          </p:nvSpPr>
          <p:spPr bwMode="auto">
            <a:xfrm>
              <a:off x="10006013" y="1238251"/>
              <a:ext cx="150813" cy="115888"/>
            </a:xfrm>
            <a:custGeom>
              <a:avLst/>
              <a:gdLst>
                <a:gd name="T0" fmla="*/ 25 w 40"/>
                <a:gd name="T1" fmla="*/ 0 h 31"/>
                <a:gd name="T2" fmla="*/ 15 w 40"/>
                <a:gd name="T3" fmla="*/ 0 h 31"/>
                <a:gd name="T4" fmla="*/ 0 w 40"/>
                <a:gd name="T5" fmla="*/ 15 h 31"/>
                <a:gd name="T6" fmla="*/ 0 w 40"/>
                <a:gd name="T7" fmla="*/ 27 h 31"/>
                <a:gd name="T8" fmla="*/ 0 w 40"/>
                <a:gd name="T9" fmla="*/ 27 h 31"/>
                <a:gd name="T10" fmla="*/ 0 w 40"/>
                <a:gd name="T11" fmla="*/ 28 h 31"/>
                <a:gd name="T12" fmla="*/ 21 w 40"/>
                <a:gd name="T13" fmla="*/ 31 h 31"/>
                <a:gd name="T14" fmla="*/ 39 w 40"/>
                <a:gd name="T15" fmla="*/ 28 h 31"/>
                <a:gd name="T16" fmla="*/ 40 w 40"/>
                <a:gd name="T17" fmla="*/ 27 h 31"/>
                <a:gd name="T18" fmla="*/ 40 w 40"/>
                <a:gd name="T19" fmla="*/ 27 h 31"/>
                <a:gd name="T20" fmla="*/ 40 w 40"/>
                <a:gd name="T21" fmla="*/ 15 h 31"/>
                <a:gd name="T22" fmla="*/ 25 w 4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1">
                  <a:moveTo>
                    <a:pt x="25" y="0"/>
                  </a:moveTo>
                  <a:cubicBezTo>
                    <a:pt x="15" y="0"/>
                    <a:pt x="15" y="0"/>
                    <a:pt x="15" y="0"/>
                  </a:cubicBezTo>
                  <a:cubicBezTo>
                    <a:pt x="6" y="0"/>
                    <a:pt x="0" y="7"/>
                    <a:pt x="0" y="15"/>
                  </a:cubicBezTo>
                  <a:cubicBezTo>
                    <a:pt x="0" y="27"/>
                    <a:pt x="0" y="27"/>
                    <a:pt x="0" y="27"/>
                  </a:cubicBezTo>
                  <a:cubicBezTo>
                    <a:pt x="0" y="27"/>
                    <a:pt x="0" y="27"/>
                    <a:pt x="0" y="27"/>
                  </a:cubicBezTo>
                  <a:cubicBezTo>
                    <a:pt x="0" y="28"/>
                    <a:pt x="0" y="28"/>
                    <a:pt x="0" y="28"/>
                  </a:cubicBezTo>
                  <a:cubicBezTo>
                    <a:pt x="8" y="30"/>
                    <a:pt x="15" y="31"/>
                    <a:pt x="21" y="31"/>
                  </a:cubicBezTo>
                  <a:cubicBezTo>
                    <a:pt x="32" y="31"/>
                    <a:pt x="39" y="28"/>
                    <a:pt x="39" y="28"/>
                  </a:cubicBezTo>
                  <a:cubicBezTo>
                    <a:pt x="40" y="27"/>
                    <a:pt x="40" y="27"/>
                    <a:pt x="40" y="27"/>
                  </a:cubicBezTo>
                  <a:cubicBezTo>
                    <a:pt x="40" y="27"/>
                    <a:pt x="40" y="27"/>
                    <a:pt x="40" y="27"/>
                  </a:cubicBezTo>
                  <a:cubicBezTo>
                    <a:pt x="40" y="15"/>
                    <a:pt x="40" y="15"/>
                    <a:pt x="40" y="15"/>
                  </a:cubicBezTo>
                  <a:cubicBezTo>
                    <a:pt x="40" y="7"/>
                    <a:pt x="33" y="0"/>
                    <a:pt x="2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8" name="Arc 457">
            <a:extLst>
              <a:ext uri="{FF2B5EF4-FFF2-40B4-BE49-F238E27FC236}">
                <a16:creationId xmlns:a16="http://schemas.microsoft.com/office/drawing/2014/main" id="{2917B446-3271-48A2-97B7-010F63951117}"/>
              </a:ext>
            </a:extLst>
          </p:cNvPr>
          <p:cNvSpPr/>
          <p:nvPr/>
        </p:nvSpPr>
        <p:spPr>
          <a:xfrm>
            <a:off x="3614058" y="1514474"/>
            <a:ext cx="4963886" cy="4963884"/>
          </a:xfrm>
          <a:prstGeom prst="arc">
            <a:avLst>
              <a:gd name="adj1" fmla="val 18288240"/>
              <a:gd name="adj2" fmla="val 3125995"/>
            </a:avLst>
          </a:prstGeom>
          <a:noFill/>
          <a:ln w="63500" cap="rnd">
            <a:solidFill>
              <a:srgbClr val="FF65A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59" name="Arc 458">
            <a:extLst>
              <a:ext uri="{FF2B5EF4-FFF2-40B4-BE49-F238E27FC236}">
                <a16:creationId xmlns:a16="http://schemas.microsoft.com/office/drawing/2014/main" id="{4A85AFCE-1836-4C7B-92DF-D9CFECDA7226}"/>
              </a:ext>
            </a:extLst>
          </p:cNvPr>
          <p:cNvSpPr/>
          <p:nvPr/>
        </p:nvSpPr>
        <p:spPr>
          <a:xfrm flipH="1">
            <a:off x="3614058" y="1514474"/>
            <a:ext cx="4963886" cy="4963884"/>
          </a:xfrm>
          <a:prstGeom prst="arc">
            <a:avLst>
              <a:gd name="adj1" fmla="val 18288240"/>
              <a:gd name="adj2" fmla="val 3125995"/>
            </a:avLst>
          </a:prstGeom>
          <a:noFill/>
          <a:ln w="63500" cap="rnd">
            <a:solidFill>
              <a:srgbClr val="FF65A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9" name="TextBox 468">
            <a:extLst>
              <a:ext uri="{FF2B5EF4-FFF2-40B4-BE49-F238E27FC236}">
                <a16:creationId xmlns:a16="http://schemas.microsoft.com/office/drawing/2014/main" id="{1BB9F9E1-771B-41FE-B9E6-C3569FFEF521}"/>
              </a:ext>
            </a:extLst>
          </p:cNvPr>
          <p:cNvSpPr txBox="1"/>
          <p:nvPr/>
        </p:nvSpPr>
        <p:spPr>
          <a:xfrm>
            <a:off x="462274" y="2341305"/>
            <a:ext cx="2676917" cy="646331"/>
          </a:xfrm>
          <a:prstGeom prst="rect">
            <a:avLst/>
          </a:prstGeom>
          <a:noFill/>
        </p:spPr>
        <p:txBody>
          <a:bodyPr wrap="square" lIns="0" tIns="0" rIns="0" bIns="0" rtlCol="0" anchor="ctr">
            <a:spAutoFit/>
          </a:bodyPr>
          <a:lstStyle/>
          <a:p>
            <a:pPr algn="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474" name="TextBox 473">
            <a:extLst>
              <a:ext uri="{FF2B5EF4-FFF2-40B4-BE49-F238E27FC236}">
                <a16:creationId xmlns:a16="http://schemas.microsoft.com/office/drawing/2014/main" id="{8324AF78-5314-4808-AE35-EDCC111E69C6}"/>
              </a:ext>
            </a:extLst>
          </p:cNvPr>
          <p:cNvSpPr txBox="1"/>
          <p:nvPr/>
        </p:nvSpPr>
        <p:spPr>
          <a:xfrm>
            <a:off x="9053061" y="2341305"/>
            <a:ext cx="2676917"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470" name="TextBox 469">
            <a:extLst>
              <a:ext uri="{FF2B5EF4-FFF2-40B4-BE49-F238E27FC236}">
                <a16:creationId xmlns:a16="http://schemas.microsoft.com/office/drawing/2014/main" id="{597BA665-AC3B-4A1B-8FAD-B35E84695390}"/>
              </a:ext>
            </a:extLst>
          </p:cNvPr>
          <p:cNvSpPr txBox="1"/>
          <p:nvPr/>
        </p:nvSpPr>
        <p:spPr>
          <a:xfrm>
            <a:off x="462274" y="3673251"/>
            <a:ext cx="2676917" cy="646331"/>
          </a:xfrm>
          <a:prstGeom prst="rect">
            <a:avLst/>
          </a:prstGeom>
          <a:noFill/>
        </p:spPr>
        <p:txBody>
          <a:bodyPr wrap="square" lIns="0" tIns="0" rIns="0" bIns="0" rtlCol="0" anchor="ctr">
            <a:spAutoFit/>
          </a:bodyPr>
          <a:lstStyle/>
          <a:p>
            <a:pPr algn="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475" name="TextBox 474">
            <a:extLst>
              <a:ext uri="{FF2B5EF4-FFF2-40B4-BE49-F238E27FC236}">
                <a16:creationId xmlns:a16="http://schemas.microsoft.com/office/drawing/2014/main" id="{7294981D-E956-4370-8C47-54BBA945B02A}"/>
              </a:ext>
            </a:extLst>
          </p:cNvPr>
          <p:cNvSpPr txBox="1"/>
          <p:nvPr/>
        </p:nvSpPr>
        <p:spPr>
          <a:xfrm>
            <a:off x="9053061" y="3673251"/>
            <a:ext cx="2676917"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482" name="Oval 481">
            <a:extLst>
              <a:ext uri="{FF2B5EF4-FFF2-40B4-BE49-F238E27FC236}">
                <a16:creationId xmlns:a16="http://schemas.microsoft.com/office/drawing/2014/main" id="{5B677D11-B195-49B3-A94E-87B197D2A9F9}"/>
              </a:ext>
            </a:extLst>
          </p:cNvPr>
          <p:cNvSpPr/>
          <p:nvPr/>
        </p:nvSpPr>
        <p:spPr>
          <a:xfrm flipH="1">
            <a:off x="7954463" y="2415463"/>
            <a:ext cx="498014" cy="498014"/>
          </a:xfrm>
          <a:prstGeom prst="ellipse">
            <a:avLst/>
          </a:prstGeom>
          <a:solidFill>
            <a:srgbClr val="D8E1F3">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3" name="Oval 482">
            <a:extLst>
              <a:ext uri="{FF2B5EF4-FFF2-40B4-BE49-F238E27FC236}">
                <a16:creationId xmlns:a16="http://schemas.microsoft.com/office/drawing/2014/main" id="{06746245-8832-4E22-B73C-387F7C5D9F61}"/>
              </a:ext>
            </a:extLst>
          </p:cNvPr>
          <p:cNvSpPr/>
          <p:nvPr/>
        </p:nvSpPr>
        <p:spPr>
          <a:xfrm flipH="1">
            <a:off x="8335555" y="3747409"/>
            <a:ext cx="498014" cy="498014"/>
          </a:xfrm>
          <a:prstGeom prst="ellipse">
            <a:avLst/>
          </a:prstGeom>
          <a:solidFill>
            <a:srgbClr val="D8E1F3">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4" name="Oval 483">
            <a:extLst>
              <a:ext uri="{FF2B5EF4-FFF2-40B4-BE49-F238E27FC236}">
                <a16:creationId xmlns:a16="http://schemas.microsoft.com/office/drawing/2014/main" id="{D8EC021A-A44B-4019-A365-D2A32EF8F3A2}"/>
              </a:ext>
            </a:extLst>
          </p:cNvPr>
          <p:cNvSpPr/>
          <p:nvPr/>
        </p:nvSpPr>
        <p:spPr>
          <a:xfrm flipH="1">
            <a:off x="7954463" y="5079355"/>
            <a:ext cx="498014" cy="498014"/>
          </a:xfrm>
          <a:prstGeom prst="ellipse">
            <a:avLst/>
          </a:prstGeom>
          <a:solidFill>
            <a:srgbClr val="D8E1F3">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6" name="Oval 465">
            <a:extLst>
              <a:ext uri="{FF2B5EF4-FFF2-40B4-BE49-F238E27FC236}">
                <a16:creationId xmlns:a16="http://schemas.microsoft.com/office/drawing/2014/main" id="{1E4FDF02-8143-41EF-A13C-D9D22CCED79B}"/>
              </a:ext>
            </a:extLst>
          </p:cNvPr>
          <p:cNvSpPr/>
          <p:nvPr/>
        </p:nvSpPr>
        <p:spPr>
          <a:xfrm flipH="1">
            <a:off x="8103096" y="2565336"/>
            <a:ext cx="198268" cy="198268"/>
          </a:xfrm>
          <a:prstGeom prst="ellipse">
            <a:avLst/>
          </a:prstGeom>
          <a:solidFill>
            <a:srgbClr val="2F56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7" name="Oval 466">
            <a:extLst>
              <a:ext uri="{FF2B5EF4-FFF2-40B4-BE49-F238E27FC236}">
                <a16:creationId xmlns:a16="http://schemas.microsoft.com/office/drawing/2014/main" id="{6A19762F-6A21-4C49-870C-9714D0FD72AD}"/>
              </a:ext>
            </a:extLst>
          </p:cNvPr>
          <p:cNvSpPr/>
          <p:nvPr/>
        </p:nvSpPr>
        <p:spPr>
          <a:xfrm flipH="1">
            <a:off x="8484188" y="3897282"/>
            <a:ext cx="198268" cy="198268"/>
          </a:xfrm>
          <a:prstGeom prst="ellipse">
            <a:avLst/>
          </a:prstGeom>
          <a:solidFill>
            <a:srgbClr val="2F56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8" name="Oval 467">
            <a:extLst>
              <a:ext uri="{FF2B5EF4-FFF2-40B4-BE49-F238E27FC236}">
                <a16:creationId xmlns:a16="http://schemas.microsoft.com/office/drawing/2014/main" id="{71A7CBA6-2AD2-4E35-9269-8E18EEAA86EB}"/>
              </a:ext>
            </a:extLst>
          </p:cNvPr>
          <p:cNvSpPr/>
          <p:nvPr/>
        </p:nvSpPr>
        <p:spPr>
          <a:xfrm flipH="1">
            <a:off x="8103096" y="5229228"/>
            <a:ext cx="198268" cy="198268"/>
          </a:xfrm>
          <a:prstGeom prst="ellipse">
            <a:avLst/>
          </a:prstGeom>
          <a:solidFill>
            <a:srgbClr val="2F56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71" name="TextBox 470">
            <a:extLst>
              <a:ext uri="{FF2B5EF4-FFF2-40B4-BE49-F238E27FC236}">
                <a16:creationId xmlns:a16="http://schemas.microsoft.com/office/drawing/2014/main" id="{4DAD3B96-C642-468A-B504-5217D911C4AB}"/>
              </a:ext>
            </a:extLst>
          </p:cNvPr>
          <p:cNvSpPr txBox="1"/>
          <p:nvPr/>
        </p:nvSpPr>
        <p:spPr>
          <a:xfrm>
            <a:off x="462274" y="5005197"/>
            <a:ext cx="2676917" cy="646331"/>
          </a:xfrm>
          <a:prstGeom prst="rect">
            <a:avLst/>
          </a:prstGeom>
          <a:noFill/>
        </p:spPr>
        <p:txBody>
          <a:bodyPr wrap="square" lIns="0" tIns="0" rIns="0" bIns="0" rtlCol="0" anchor="ctr">
            <a:spAutoFit/>
          </a:bodyPr>
          <a:lstStyle/>
          <a:p>
            <a:pPr algn="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476" name="TextBox 475">
            <a:extLst>
              <a:ext uri="{FF2B5EF4-FFF2-40B4-BE49-F238E27FC236}">
                <a16:creationId xmlns:a16="http://schemas.microsoft.com/office/drawing/2014/main" id="{28AA1FFC-AA4C-4751-99BE-D721F70F7E1D}"/>
              </a:ext>
            </a:extLst>
          </p:cNvPr>
          <p:cNvSpPr txBox="1"/>
          <p:nvPr/>
        </p:nvSpPr>
        <p:spPr>
          <a:xfrm>
            <a:off x="9053061" y="5005197"/>
            <a:ext cx="2676917"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487" name="Oval 486">
            <a:extLst>
              <a:ext uri="{FF2B5EF4-FFF2-40B4-BE49-F238E27FC236}">
                <a16:creationId xmlns:a16="http://schemas.microsoft.com/office/drawing/2014/main" id="{4D0EE8D0-FFC5-4D6F-9277-6B0D8953F073}"/>
              </a:ext>
            </a:extLst>
          </p:cNvPr>
          <p:cNvSpPr/>
          <p:nvPr/>
        </p:nvSpPr>
        <p:spPr>
          <a:xfrm>
            <a:off x="3753612" y="2415463"/>
            <a:ext cx="498014" cy="498014"/>
          </a:xfrm>
          <a:prstGeom prst="ellipse">
            <a:avLst/>
          </a:prstGeom>
          <a:solidFill>
            <a:srgbClr val="D8E1F3">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8" name="Oval 487">
            <a:extLst>
              <a:ext uri="{FF2B5EF4-FFF2-40B4-BE49-F238E27FC236}">
                <a16:creationId xmlns:a16="http://schemas.microsoft.com/office/drawing/2014/main" id="{BCC6E711-C628-4F37-B885-4ED3D2AD7E32}"/>
              </a:ext>
            </a:extLst>
          </p:cNvPr>
          <p:cNvSpPr/>
          <p:nvPr/>
        </p:nvSpPr>
        <p:spPr>
          <a:xfrm>
            <a:off x="3372520" y="3747409"/>
            <a:ext cx="498014" cy="498014"/>
          </a:xfrm>
          <a:prstGeom prst="ellipse">
            <a:avLst/>
          </a:prstGeom>
          <a:solidFill>
            <a:srgbClr val="D8E1F3">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9" name="Oval 488">
            <a:extLst>
              <a:ext uri="{FF2B5EF4-FFF2-40B4-BE49-F238E27FC236}">
                <a16:creationId xmlns:a16="http://schemas.microsoft.com/office/drawing/2014/main" id="{896224BA-9D1A-4104-81F9-C01F510274E9}"/>
              </a:ext>
            </a:extLst>
          </p:cNvPr>
          <p:cNvSpPr/>
          <p:nvPr/>
        </p:nvSpPr>
        <p:spPr>
          <a:xfrm>
            <a:off x="3753612" y="5079355"/>
            <a:ext cx="498014" cy="498014"/>
          </a:xfrm>
          <a:prstGeom prst="ellipse">
            <a:avLst/>
          </a:prstGeom>
          <a:solidFill>
            <a:srgbClr val="D8E1F3">
              <a:alpha val="5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0" name="Oval 489">
            <a:extLst>
              <a:ext uri="{FF2B5EF4-FFF2-40B4-BE49-F238E27FC236}">
                <a16:creationId xmlns:a16="http://schemas.microsoft.com/office/drawing/2014/main" id="{B64BF26B-9A0B-4868-A521-588DBDEA384C}"/>
              </a:ext>
            </a:extLst>
          </p:cNvPr>
          <p:cNvSpPr/>
          <p:nvPr/>
        </p:nvSpPr>
        <p:spPr>
          <a:xfrm>
            <a:off x="3904725" y="2565336"/>
            <a:ext cx="198268" cy="198268"/>
          </a:xfrm>
          <a:prstGeom prst="ellipse">
            <a:avLst/>
          </a:prstGeom>
          <a:solidFill>
            <a:srgbClr val="2F56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1" name="Oval 490">
            <a:extLst>
              <a:ext uri="{FF2B5EF4-FFF2-40B4-BE49-F238E27FC236}">
                <a16:creationId xmlns:a16="http://schemas.microsoft.com/office/drawing/2014/main" id="{F975A3F6-6144-4140-9D94-6369F254B0E1}"/>
              </a:ext>
            </a:extLst>
          </p:cNvPr>
          <p:cNvSpPr/>
          <p:nvPr/>
        </p:nvSpPr>
        <p:spPr>
          <a:xfrm>
            <a:off x="3523633" y="3897282"/>
            <a:ext cx="198268" cy="198268"/>
          </a:xfrm>
          <a:prstGeom prst="ellipse">
            <a:avLst/>
          </a:prstGeom>
          <a:solidFill>
            <a:srgbClr val="2F56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2" name="Oval 491">
            <a:extLst>
              <a:ext uri="{FF2B5EF4-FFF2-40B4-BE49-F238E27FC236}">
                <a16:creationId xmlns:a16="http://schemas.microsoft.com/office/drawing/2014/main" id="{90603CEB-E3F3-4AA8-A8BE-953F6D0F8FD2}"/>
              </a:ext>
            </a:extLst>
          </p:cNvPr>
          <p:cNvSpPr/>
          <p:nvPr/>
        </p:nvSpPr>
        <p:spPr>
          <a:xfrm>
            <a:off x="3904725" y="5229228"/>
            <a:ext cx="198268" cy="198268"/>
          </a:xfrm>
          <a:prstGeom prst="ellipse">
            <a:avLst/>
          </a:prstGeom>
          <a:solidFill>
            <a:srgbClr val="2F56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Slide Number Placeholder 1">
            <a:extLst>
              <a:ext uri="{FF2B5EF4-FFF2-40B4-BE49-F238E27FC236}">
                <a16:creationId xmlns:a16="http://schemas.microsoft.com/office/drawing/2014/main" id="{A72DF698-822B-46F1-B37B-215DFAD07368}"/>
              </a:ext>
            </a:extLst>
          </p:cNvPr>
          <p:cNvSpPr>
            <a:spLocks noGrp="1"/>
          </p:cNvSpPr>
          <p:nvPr>
            <p:ph type="sldNum" sz="quarter" idx="12"/>
          </p:nvPr>
        </p:nvSpPr>
        <p:spPr/>
        <p:txBody>
          <a:bodyPr/>
          <a:lstStyle/>
          <a:p>
            <a:fld id="{B31ECF42-ACCC-4DC0-AC91-117E3A0ACECD}" type="slidenum">
              <a:rPr lang="en-US" smtClean="0"/>
              <a:pPr/>
              <a:t>7</a:t>
            </a:fld>
            <a:endParaRPr lang="en-US" dirty="0"/>
          </a:p>
        </p:txBody>
      </p:sp>
    </p:spTree>
    <p:extLst>
      <p:ext uri="{BB962C8B-B14F-4D97-AF65-F5344CB8AC3E}">
        <p14:creationId xmlns:p14="http://schemas.microsoft.com/office/powerpoint/2010/main" val="36616954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8" name="Picture 397" descr="A close up of a garden&#10;&#10;Description automatically generated">
            <a:extLst>
              <a:ext uri="{FF2B5EF4-FFF2-40B4-BE49-F238E27FC236}">
                <a16:creationId xmlns:a16="http://schemas.microsoft.com/office/drawing/2014/main" id="{B52D0069-3EF9-421B-B6AB-7AB6D3066ECB}"/>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b="76482"/>
          <a:stretch/>
        </p:blipFill>
        <p:spPr>
          <a:xfrm>
            <a:off x="0" y="0"/>
            <a:ext cx="12191999" cy="1612848"/>
          </a:xfrm>
          <a:custGeom>
            <a:avLst/>
            <a:gdLst>
              <a:gd name="connsiteX0" fmla="*/ 0 w 12191999"/>
              <a:gd name="connsiteY0" fmla="*/ 0 h 1612848"/>
              <a:gd name="connsiteX1" fmla="*/ 12191998 w 12191999"/>
              <a:gd name="connsiteY1" fmla="*/ 0 h 1612848"/>
              <a:gd name="connsiteX2" fmla="*/ 12191998 w 12191999"/>
              <a:gd name="connsiteY2" fmla="*/ 263745 h 1612848"/>
              <a:gd name="connsiteX3" fmla="*/ 12191999 w 12191999"/>
              <a:gd name="connsiteY3" fmla="*/ 263745 h 1612848"/>
              <a:gd name="connsiteX4" fmla="*/ 12191999 w 12191999"/>
              <a:gd name="connsiteY4" fmla="*/ 954061 h 1612848"/>
              <a:gd name="connsiteX5" fmla="*/ 11851680 w 12191999"/>
              <a:gd name="connsiteY5" fmla="*/ 942501 h 1612848"/>
              <a:gd name="connsiteX6" fmla="*/ 11049000 w 12191999"/>
              <a:gd name="connsiteY6" fmla="*/ 974945 h 1612848"/>
              <a:gd name="connsiteX7" fmla="*/ 6959600 w 12191999"/>
              <a:gd name="connsiteY7" fmla="*/ 1609945 h 1612848"/>
              <a:gd name="connsiteX8" fmla="*/ 1638300 w 12191999"/>
              <a:gd name="connsiteY8" fmla="*/ 1038445 h 1612848"/>
              <a:gd name="connsiteX9" fmla="*/ 88106 w 12191999"/>
              <a:gd name="connsiteY9" fmla="*/ 1561526 h 1612848"/>
              <a:gd name="connsiteX10" fmla="*/ 0 w 12191999"/>
              <a:gd name="connsiteY10" fmla="*/ 1612848 h 161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1999" h="1612848">
                <a:moveTo>
                  <a:pt x="0" y="0"/>
                </a:moveTo>
                <a:lnTo>
                  <a:pt x="12191998" y="0"/>
                </a:lnTo>
                <a:lnTo>
                  <a:pt x="12191998" y="263745"/>
                </a:lnTo>
                <a:lnTo>
                  <a:pt x="12191999" y="263745"/>
                </a:lnTo>
                <a:lnTo>
                  <a:pt x="12191999" y="954061"/>
                </a:lnTo>
                <a:lnTo>
                  <a:pt x="11851680" y="942501"/>
                </a:lnTo>
                <a:cubicBezTo>
                  <a:pt x="11592189" y="937904"/>
                  <a:pt x="11319933" y="943724"/>
                  <a:pt x="11049000" y="974945"/>
                </a:cubicBezTo>
                <a:cubicBezTo>
                  <a:pt x="9965267" y="1099828"/>
                  <a:pt x="8528050" y="1599362"/>
                  <a:pt x="6959600" y="1609945"/>
                </a:cubicBezTo>
                <a:cubicBezTo>
                  <a:pt x="5391151" y="1620528"/>
                  <a:pt x="2935818" y="1002462"/>
                  <a:pt x="1638300" y="1038445"/>
                </a:cubicBezTo>
                <a:cubicBezTo>
                  <a:pt x="989542" y="1056437"/>
                  <a:pt x="485775" y="1330545"/>
                  <a:pt x="88106" y="1561526"/>
                </a:cubicBezTo>
                <a:lnTo>
                  <a:pt x="0" y="1612848"/>
                </a:lnTo>
                <a:close/>
              </a:path>
            </a:pathLst>
          </a:custGeom>
        </p:spPr>
      </p:pic>
      <p:sp>
        <p:nvSpPr>
          <p:cNvPr id="396" name="Freeform: Shape 395">
            <a:extLst>
              <a:ext uri="{FF2B5EF4-FFF2-40B4-BE49-F238E27FC236}">
                <a16:creationId xmlns:a16="http://schemas.microsoft.com/office/drawing/2014/main" id="{7858D536-D01D-4FA2-BDCB-BEA1EBADFDC8}"/>
              </a:ext>
            </a:extLst>
          </p:cNvPr>
          <p:cNvSpPr/>
          <p:nvPr/>
        </p:nvSpPr>
        <p:spPr>
          <a:xfrm>
            <a:off x="-1" y="0"/>
            <a:ext cx="12192000" cy="1612848"/>
          </a:xfrm>
          <a:custGeom>
            <a:avLst/>
            <a:gdLst>
              <a:gd name="connsiteX0" fmla="*/ 0 w 12192000"/>
              <a:gd name="connsiteY0" fmla="*/ 0 h 1612848"/>
              <a:gd name="connsiteX1" fmla="*/ 12191999 w 12192000"/>
              <a:gd name="connsiteY1" fmla="*/ 0 h 1612848"/>
              <a:gd name="connsiteX2" fmla="*/ 12191999 w 12192000"/>
              <a:gd name="connsiteY2" fmla="*/ 263745 h 1612848"/>
              <a:gd name="connsiteX3" fmla="*/ 12192000 w 12192000"/>
              <a:gd name="connsiteY3" fmla="*/ 263745 h 1612848"/>
              <a:gd name="connsiteX4" fmla="*/ 12192000 w 12192000"/>
              <a:gd name="connsiteY4" fmla="*/ 954061 h 1612848"/>
              <a:gd name="connsiteX5" fmla="*/ 11851681 w 12192000"/>
              <a:gd name="connsiteY5" fmla="*/ 942501 h 1612848"/>
              <a:gd name="connsiteX6" fmla="*/ 11049001 w 12192000"/>
              <a:gd name="connsiteY6" fmla="*/ 974945 h 1612848"/>
              <a:gd name="connsiteX7" fmla="*/ 6959601 w 12192000"/>
              <a:gd name="connsiteY7" fmla="*/ 1609945 h 1612848"/>
              <a:gd name="connsiteX8" fmla="*/ 1638301 w 12192000"/>
              <a:gd name="connsiteY8" fmla="*/ 1038445 h 1612848"/>
              <a:gd name="connsiteX9" fmla="*/ 88107 w 12192000"/>
              <a:gd name="connsiteY9" fmla="*/ 1561526 h 1612848"/>
              <a:gd name="connsiteX10" fmla="*/ 0 w 12192000"/>
              <a:gd name="connsiteY10" fmla="*/ 1612848 h 1612848"/>
              <a:gd name="connsiteX11" fmla="*/ 0 w 12192000"/>
              <a:gd name="connsiteY11" fmla="*/ 633089 h 1612848"/>
              <a:gd name="connsiteX12" fmla="*/ 0 w 12192000"/>
              <a:gd name="connsiteY12" fmla="*/ 263745 h 161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1612848">
                <a:moveTo>
                  <a:pt x="0" y="0"/>
                </a:moveTo>
                <a:lnTo>
                  <a:pt x="12191999" y="0"/>
                </a:lnTo>
                <a:lnTo>
                  <a:pt x="12191999" y="263745"/>
                </a:lnTo>
                <a:lnTo>
                  <a:pt x="12192000" y="263745"/>
                </a:lnTo>
                <a:lnTo>
                  <a:pt x="12192000" y="954061"/>
                </a:lnTo>
                <a:lnTo>
                  <a:pt x="11851681" y="942501"/>
                </a:lnTo>
                <a:cubicBezTo>
                  <a:pt x="11592190" y="937904"/>
                  <a:pt x="11319934" y="943724"/>
                  <a:pt x="11049001" y="974945"/>
                </a:cubicBezTo>
                <a:cubicBezTo>
                  <a:pt x="9965268" y="1099828"/>
                  <a:pt x="8528051" y="1599362"/>
                  <a:pt x="6959601" y="1609945"/>
                </a:cubicBezTo>
                <a:cubicBezTo>
                  <a:pt x="5391152" y="1620528"/>
                  <a:pt x="2935819" y="1002462"/>
                  <a:pt x="1638301" y="1038445"/>
                </a:cubicBezTo>
                <a:cubicBezTo>
                  <a:pt x="989543" y="1056437"/>
                  <a:pt x="485776" y="1330545"/>
                  <a:pt x="88107" y="1561526"/>
                </a:cubicBezTo>
                <a:lnTo>
                  <a:pt x="0" y="1612848"/>
                </a:lnTo>
                <a:lnTo>
                  <a:pt x="0" y="633089"/>
                </a:lnTo>
                <a:lnTo>
                  <a:pt x="0" y="263745"/>
                </a:lnTo>
                <a:close/>
              </a:path>
            </a:pathLst>
          </a:custGeom>
          <a:gradFill>
            <a:gsLst>
              <a:gs pos="0">
                <a:srgbClr val="2F56D1">
                  <a:alpha val="95000"/>
                </a:srgbClr>
              </a:gs>
              <a:gs pos="100000">
                <a:srgbClr val="223F99">
                  <a:alpha val="91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4" name="Freeform: Shape 153">
            <a:extLst>
              <a:ext uri="{FF2B5EF4-FFF2-40B4-BE49-F238E27FC236}">
                <a16:creationId xmlns:a16="http://schemas.microsoft.com/office/drawing/2014/main" id="{0519D165-76E0-4E00-B985-8BD231B36033}"/>
              </a:ext>
            </a:extLst>
          </p:cNvPr>
          <p:cNvSpPr/>
          <p:nvPr/>
        </p:nvSpPr>
        <p:spPr>
          <a:xfrm>
            <a:off x="11487150" y="-1"/>
            <a:ext cx="704850" cy="477469"/>
          </a:xfrm>
          <a:custGeom>
            <a:avLst/>
            <a:gdLst>
              <a:gd name="connsiteX0" fmla="*/ 0 w 584288"/>
              <a:gd name="connsiteY0" fmla="*/ 0 h 395800"/>
              <a:gd name="connsiteX1" fmla="*/ 584288 w 584288"/>
              <a:gd name="connsiteY1" fmla="*/ 0 h 395800"/>
              <a:gd name="connsiteX2" fmla="*/ 584288 w 584288"/>
              <a:gd name="connsiteY2" fmla="*/ 346011 h 395800"/>
              <a:gd name="connsiteX3" fmla="*/ 549863 w 584288"/>
              <a:gd name="connsiteY3" fmla="*/ 364696 h 395800"/>
              <a:gd name="connsiteX4" fmla="*/ 395800 w 584288"/>
              <a:gd name="connsiteY4" fmla="*/ 395800 h 395800"/>
              <a:gd name="connsiteX5" fmla="*/ 0 w 584288"/>
              <a:gd name="connsiteY5" fmla="*/ 0 h 39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4288" h="395800">
                <a:moveTo>
                  <a:pt x="0" y="0"/>
                </a:moveTo>
                <a:lnTo>
                  <a:pt x="584288" y="0"/>
                </a:lnTo>
                <a:lnTo>
                  <a:pt x="584288" y="346011"/>
                </a:lnTo>
                <a:lnTo>
                  <a:pt x="549863" y="364696"/>
                </a:lnTo>
                <a:cubicBezTo>
                  <a:pt x="502510" y="384725"/>
                  <a:pt x="450449" y="395800"/>
                  <a:pt x="395800" y="395800"/>
                </a:cubicBezTo>
                <a:cubicBezTo>
                  <a:pt x="177206" y="395800"/>
                  <a:pt x="0" y="218594"/>
                  <a:pt x="0" y="0"/>
                </a:cubicBezTo>
                <a:close/>
              </a:path>
            </a:pathLst>
          </a:cu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8" name="Group 357">
            <a:extLst>
              <a:ext uri="{FF2B5EF4-FFF2-40B4-BE49-F238E27FC236}">
                <a16:creationId xmlns:a16="http://schemas.microsoft.com/office/drawing/2014/main" id="{5081DA69-79A6-43BD-987D-9EC2700FE1AE}"/>
              </a:ext>
            </a:extLst>
          </p:cNvPr>
          <p:cNvGrpSpPr/>
          <p:nvPr/>
        </p:nvGrpSpPr>
        <p:grpSpPr>
          <a:xfrm>
            <a:off x="1036903" y="2798685"/>
            <a:ext cx="1056743" cy="2783793"/>
            <a:chOff x="1560231" y="2692778"/>
            <a:chExt cx="1278659" cy="3368392"/>
          </a:xfrm>
        </p:grpSpPr>
        <p:grpSp>
          <p:nvGrpSpPr>
            <p:cNvPr id="227" name="Group 226">
              <a:extLst>
                <a:ext uri="{FF2B5EF4-FFF2-40B4-BE49-F238E27FC236}">
                  <a16:creationId xmlns:a16="http://schemas.microsoft.com/office/drawing/2014/main" id="{D87F5CAA-BB7B-476B-B8ED-907D4193A923}"/>
                </a:ext>
              </a:extLst>
            </p:cNvPr>
            <p:cNvGrpSpPr/>
            <p:nvPr/>
          </p:nvGrpSpPr>
          <p:grpSpPr>
            <a:xfrm>
              <a:off x="1560231" y="3178075"/>
              <a:ext cx="1278659" cy="2883095"/>
              <a:chOff x="584200" y="4038600"/>
              <a:chExt cx="996950" cy="2247901"/>
            </a:xfrm>
          </p:grpSpPr>
          <p:sp>
            <p:nvSpPr>
              <p:cNvPr id="198" name="Rectangle 197">
                <a:extLst>
                  <a:ext uri="{FF2B5EF4-FFF2-40B4-BE49-F238E27FC236}">
                    <a16:creationId xmlns:a16="http://schemas.microsoft.com/office/drawing/2014/main" id="{B40D2F0A-7D91-4FE8-B161-32E3BA667C3E}"/>
                  </a:ext>
                </a:extLst>
              </p:cNvPr>
              <p:cNvSpPr/>
              <p:nvPr/>
            </p:nvSpPr>
            <p:spPr>
              <a:xfrm>
                <a:off x="584200" y="4038600"/>
                <a:ext cx="996950" cy="2247900"/>
              </a:xfrm>
              <a:prstGeom prst="rect">
                <a:avLst/>
              </a:prstGeom>
              <a:solidFill>
                <a:srgbClr val="D8E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Rectangle 199">
                <a:extLst>
                  <a:ext uri="{FF2B5EF4-FFF2-40B4-BE49-F238E27FC236}">
                    <a16:creationId xmlns:a16="http://schemas.microsoft.com/office/drawing/2014/main" id="{4DEDA136-A26F-4AD2-807B-1E69468AC847}"/>
                  </a:ext>
                </a:extLst>
              </p:cNvPr>
              <p:cNvSpPr/>
              <p:nvPr/>
            </p:nvSpPr>
            <p:spPr>
              <a:xfrm>
                <a:off x="1281906" y="4038600"/>
                <a:ext cx="299244" cy="2247900"/>
              </a:xfrm>
              <a:prstGeom prst="rect">
                <a:avLst/>
              </a:prstGeom>
              <a:solidFill>
                <a:srgbClr val="B3C5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224">
                <a:extLst>
                  <a:ext uri="{FF2B5EF4-FFF2-40B4-BE49-F238E27FC236}">
                    <a16:creationId xmlns:a16="http://schemas.microsoft.com/office/drawing/2014/main" id="{EC33E841-A302-4CAA-A816-9D3524B3ECB0}"/>
                  </a:ext>
                </a:extLst>
              </p:cNvPr>
              <p:cNvGrpSpPr/>
              <p:nvPr/>
            </p:nvGrpSpPr>
            <p:grpSpPr>
              <a:xfrm>
                <a:off x="684808" y="4144204"/>
                <a:ext cx="511968" cy="2057653"/>
                <a:chOff x="684808" y="4144204"/>
                <a:chExt cx="511968" cy="2057653"/>
              </a:xfrm>
            </p:grpSpPr>
            <p:grpSp>
              <p:nvGrpSpPr>
                <p:cNvPr id="204" name="Group 203">
                  <a:extLst>
                    <a:ext uri="{FF2B5EF4-FFF2-40B4-BE49-F238E27FC236}">
                      <a16:creationId xmlns:a16="http://schemas.microsoft.com/office/drawing/2014/main" id="{6723839F-0155-402C-B70C-D024C183C262}"/>
                    </a:ext>
                  </a:extLst>
                </p:cNvPr>
                <p:cNvGrpSpPr/>
                <p:nvPr/>
              </p:nvGrpSpPr>
              <p:grpSpPr>
                <a:xfrm>
                  <a:off x="684808" y="4144204"/>
                  <a:ext cx="511968" cy="294409"/>
                  <a:chOff x="659210" y="4165600"/>
                  <a:chExt cx="563165" cy="323850"/>
                </a:xfrm>
                <a:solidFill>
                  <a:srgbClr val="97B0DD"/>
                </a:solidFill>
              </p:grpSpPr>
              <p:sp>
                <p:nvSpPr>
                  <p:cNvPr id="201" name="Rectangle 200">
                    <a:extLst>
                      <a:ext uri="{FF2B5EF4-FFF2-40B4-BE49-F238E27FC236}">
                        <a16:creationId xmlns:a16="http://schemas.microsoft.com/office/drawing/2014/main" id="{23F7CCD3-04DF-40E3-8A6B-83BA5B84CB5A}"/>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201">
                    <a:extLst>
                      <a:ext uri="{FF2B5EF4-FFF2-40B4-BE49-F238E27FC236}">
                        <a16:creationId xmlns:a16="http://schemas.microsoft.com/office/drawing/2014/main" id="{46A1A229-14B0-4025-8D9F-C2CAFF3FB5D1}"/>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Rectangle 202">
                    <a:extLst>
                      <a:ext uri="{FF2B5EF4-FFF2-40B4-BE49-F238E27FC236}">
                        <a16:creationId xmlns:a16="http://schemas.microsoft.com/office/drawing/2014/main" id="{DDC193EE-6458-4F2C-810B-AF4BC420ECBC}"/>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5" name="Group 204">
                  <a:extLst>
                    <a:ext uri="{FF2B5EF4-FFF2-40B4-BE49-F238E27FC236}">
                      <a16:creationId xmlns:a16="http://schemas.microsoft.com/office/drawing/2014/main" id="{3C3A3711-53A3-446B-927D-5986AA835638}"/>
                    </a:ext>
                  </a:extLst>
                </p:cNvPr>
                <p:cNvGrpSpPr/>
                <p:nvPr/>
              </p:nvGrpSpPr>
              <p:grpSpPr>
                <a:xfrm>
                  <a:off x="684808" y="4496853"/>
                  <a:ext cx="511968" cy="294409"/>
                  <a:chOff x="659210" y="4165600"/>
                  <a:chExt cx="563165" cy="323850"/>
                </a:xfrm>
                <a:solidFill>
                  <a:srgbClr val="97B0DD"/>
                </a:solidFill>
              </p:grpSpPr>
              <p:sp>
                <p:nvSpPr>
                  <p:cNvPr id="206" name="Rectangle 205">
                    <a:extLst>
                      <a:ext uri="{FF2B5EF4-FFF2-40B4-BE49-F238E27FC236}">
                        <a16:creationId xmlns:a16="http://schemas.microsoft.com/office/drawing/2014/main" id="{75ED068A-5E98-4822-89D4-8A0BE75612A3}"/>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Rectangle 206">
                    <a:extLst>
                      <a:ext uri="{FF2B5EF4-FFF2-40B4-BE49-F238E27FC236}">
                        <a16:creationId xmlns:a16="http://schemas.microsoft.com/office/drawing/2014/main" id="{A475CAAC-D07E-4AF7-A2C0-CD9879573DEB}"/>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Rectangle 207">
                    <a:extLst>
                      <a:ext uri="{FF2B5EF4-FFF2-40B4-BE49-F238E27FC236}">
                        <a16:creationId xmlns:a16="http://schemas.microsoft.com/office/drawing/2014/main" id="{136F8D83-29EA-467F-A781-7EFEE508944F}"/>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9" name="Group 208">
                  <a:extLst>
                    <a:ext uri="{FF2B5EF4-FFF2-40B4-BE49-F238E27FC236}">
                      <a16:creationId xmlns:a16="http://schemas.microsoft.com/office/drawing/2014/main" id="{972A3AEF-AA85-45A3-A129-F4C1743F4BF8}"/>
                    </a:ext>
                  </a:extLst>
                </p:cNvPr>
                <p:cNvGrpSpPr/>
                <p:nvPr/>
              </p:nvGrpSpPr>
              <p:grpSpPr>
                <a:xfrm>
                  <a:off x="684808" y="4849502"/>
                  <a:ext cx="511968" cy="294409"/>
                  <a:chOff x="659210" y="4165600"/>
                  <a:chExt cx="563165" cy="323850"/>
                </a:xfrm>
                <a:solidFill>
                  <a:srgbClr val="97B0DD"/>
                </a:solidFill>
              </p:grpSpPr>
              <p:sp>
                <p:nvSpPr>
                  <p:cNvPr id="210" name="Rectangle 209">
                    <a:extLst>
                      <a:ext uri="{FF2B5EF4-FFF2-40B4-BE49-F238E27FC236}">
                        <a16:creationId xmlns:a16="http://schemas.microsoft.com/office/drawing/2014/main" id="{3F35FC04-51F4-46E0-B15F-6472559C0DE7}"/>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1" name="Rectangle 210">
                    <a:extLst>
                      <a:ext uri="{FF2B5EF4-FFF2-40B4-BE49-F238E27FC236}">
                        <a16:creationId xmlns:a16="http://schemas.microsoft.com/office/drawing/2014/main" id="{C8969299-3AAA-47E1-AA16-5A1632E26257}"/>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Rectangle 211">
                    <a:extLst>
                      <a:ext uri="{FF2B5EF4-FFF2-40B4-BE49-F238E27FC236}">
                        <a16:creationId xmlns:a16="http://schemas.microsoft.com/office/drawing/2014/main" id="{29D8D5B1-D5B8-4515-8121-F20C6094E4FF}"/>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3" name="Group 212">
                  <a:extLst>
                    <a:ext uri="{FF2B5EF4-FFF2-40B4-BE49-F238E27FC236}">
                      <a16:creationId xmlns:a16="http://schemas.microsoft.com/office/drawing/2014/main" id="{23D546FA-2427-400E-A957-4CD6CCFA5C61}"/>
                    </a:ext>
                  </a:extLst>
                </p:cNvPr>
                <p:cNvGrpSpPr/>
                <p:nvPr/>
              </p:nvGrpSpPr>
              <p:grpSpPr>
                <a:xfrm>
                  <a:off x="684808" y="5202151"/>
                  <a:ext cx="511968" cy="294409"/>
                  <a:chOff x="659210" y="4165600"/>
                  <a:chExt cx="563165" cy="323850"/>
                </a:xfrm>
                <a:solidFill>
                  <a:srgbClr val="97B0DD"/>
                </a:solidFill>
              </p:grpSpPr>
              <p:sp>
                <p:nvSpPr>
                  <p:cNvPr id="214" name="Rectangle 213">
                    <a:extLst>
                      <a:ext uri="{FF2B5EF4-FFF2-40B4-BE49-F238E27FC236}">
                        <a16:creationId xmlns:a16="http://schemas.microsoft.com/office/drawing/2014/main" id="{D86E51E6-287E-43B4-BC00-4ED633B8EA62}"/>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Rectangle 214">
                    <a:extLst>
                      <a:ext uri="{FF2B5EF4-FFF2-40B4-BE49-F238E27FC236}">
                        <a16:creationId xmlns:a16="http://schemas.microsoft.com/office/drawing/2014/main" id="{5675A570-7868-41C4-ACCB-8517283C4E25}"/>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Rectangle 215">
                    <a:extLst>
                      <a:ext uri="{FF2B5EF4-FFF2-40B4-BE49-F238E27FC236}">
                        <a16:creationId xmlns:a16="http://schemas.microsoft.com/office/drawing/2014/main" id="{7106417C-2674-48A2-8F5F-BD1DC8A770AD}"/>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7" name="Group 216">
                  <a:extLst>
                    <a:ext uri="{FF2B5EF4-FFF2-40B4-BE49-F238E27FC236}">
                      <a16:creationId xmlns:a16="http://schemas.microsoft.com/office/drawing/2014/main" id="{003957FE-FC3E-48D8-ABB2-E0EA6411421D}"/>
                    </a:ext>
                  </a:extLst>
                </p:cNvPr>
                <p:cNvGrpSpPr/>
                <p:nvPr/>
              </p:nvGrpSpPr>
              <p:grpSpPr>
                <a:xfrm>
                  <a:off x="684808" y="5554800"/>
                  <a:ext cx="511968" cy="294409"/>
                  <a:chOff x="659210" y="4165600"/>
                  <a:chExt cx="563165" cy="323850"/>
                </a:xfrm>
                <a:solidFill>
                  <a:srgbClr val="97B0DD"/>
                </a:solidFill>
              </p:grpSpPr>
              <p:sp>
                <p:nvSpPr>
                  <p:cNvPr id="218" name="Rectangle 217">
                    <a:extLst>
                      <a:ext uri="{FF2B5EF4-FFF2-40B4-BE49-F238E27FC236}">
                        <a16:creationId xmlns:a16="http://schemas.microsoft.com/office/drawing/2014/main" id="{4F50FB62-875D-43D3-8BFE-E3A04D44AFCE}"/>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Rectangle 218">
                    <a:extLst>
                      <a:ext uri="{FF2B5EF4-FFF2-40B4-BE49-F238E27FC236}">
                        <a16:creationId xmlns:a16="http://schemas.microsoft.com/office/drawing/2014/main" id="{AA88AD6B-85AB-437A-B1F7-0B9E0822BFD6}"/>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Rectangle 219">
                    <a:extLst>
                      <a:ext uri="{FF2B5EF4-FFF2-40B4-BE49-F238E27FC236}">
                        <a16:creationId xmlns:a16="http://schemas.microsoft.com/office/drawing/2014/main" id="{F7C71F0E-63A2-4D0B-9010-4D28034FC4C3}"/>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1" name="Group 220">
                  <a:extLst>
                    <a:ext uri="{FF2B5EF4-FFF2-40B4-BE49-F238E27FC236}">
                      <a16:creationId xmlns:a16="http://schemas.microsoft.com/office/drawing/2014/main" id="{56D42D0B-74ED-49E8-B88B-B6BA3B50B5A1}"/>
                    </a:ext>
                  </a:extLst>
                </p:cNvPr>
                <p:cNvGrpSpPr/>
                <p:nvPr/>
              </p:nvGrpSpPr>
              <p:grpSpPr>
                <a:xfrm>
                  <a:off x="684808" y="5907448"/>
                  <a:ext cx="511968" cy="294409"/>
                  <a:chOff x="659210" y="4165600"/>
                  <a:chExt cx="563165" cy="323850"/>
                </a:xfrm>
                <a:solidFill>
                  <a:srgbClr val="97B0DD"/>
                </a:solidFill>
              </p:grpSpPr>
              <p:sp>
                <p:nvSpPr>
                  <p:cNvPr id="222" name="Rectangle 221">
                    <a:extLst>
                      <a:ext uri="{FF2B5EF4-FFF2-40B4-BE49-F238E27FC236}">
                        <a16:creationId xmlns:a16="http://schemas.microsoft.com/office/drawing/2014/main" id="{A24562D5-7BD1-4D33-B460-66D71B981ADA}"/>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Rectangle 222">
                    <a:extLst>
                      <a:ext uri="{FF2B5EF4-FFF2-40B4-BE49-F238E27FC236}">
                        <a16:creationId xmlns:a16="http://schemas.microsoft.com/office/drawing/2014/main" id="{77B3FCF1-71C2-4E23-8F1D-8E732B8B6DAA}"/>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ectangle 223">
                    <a:extLst>
                      <a:ext uri="{FF2B5EF4-FFF2-40B4-BE49-F238E27FC236}">
                        <a16:creationId xmlns:a16="http://schemas.microsoft.com/office/drawing/2014/main" id="{BDFD8AA7-8BA7-4176-8138-171D49B77F5E}"/>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26" name="Right Triangle 225">
                <a:extLst>
                  <a:ext uri="{FF2B5EF4-FFF2-40B4-BE49-F238E27FC236}">
                    <a16:creationId xmlns:a16="http://schemas.microsoft.com/office/drawing/2014/main" id="{F457349F-676A-4498-89CA-8660EB36DDED}"/>
                  </a:ext>
                </a:extLst>
              </p:cNvPr>
              <p:cNvSpPr/>
              <p:nvPr/>
            </p:nvSpPr>
            <p:spPr>
              <a:xfrm>
                <a:off x="584200" y="4953001"/>
                <a:ext cx="697706" cy="1333500"/>
              </a:xfrm>
              <a:prstGeom prst="rtTriangle">
                <a:avLst/>
              </a:prstGeom>
              <a:solidFill>
                <a:srgbClr val="97B0DD">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7" name="Group 346">
              <a:extLst>
                <a:ext uri="{FF2B5EF4-FFF2-40B4-BE49-F238E27FC236}">
                  <a16:creationId xmlns:a16="http://schemas.microsoft.com/office/drawing/2014/main" id="{EBFE6D31-2B59-415A-AE16-5606139D5902}"/>
                </a:ext>
              </a:extLst>
            </p:cNvPr>
            <p:cNvGrpSpPr/>
            <p:nvPr/>
          </p:nvGrpSpPr>
          <p:grpSpPr>
            <a:xfrm>
              <a:off x="1859557" y="2692778"/>
              <a:ext cx="979333" cy="485295"/>
              <a:chOff x="1435913" y="2581275"/>
              <a:chExt cx="1077266" cy="533824"/>
            </a:xfrm>
          </p:grpSpPr>
          <p:sp>
            <p:nvSpPr>
              <p:cNvPr id="345" name="Rectangle 344">
                <a:extLst>
                  <a:ext uri="{FF2B5EF4-FFF2-40B4-BE49-F238E27FC236}">
                    <a16:creationId xmlns:a16="http://schemas.microsoft.com/office/drawing/2014/main" id="{055A6738-DBB8-49BF-8AFC-A4DDDBAEF676}"/>
                  </a:ext>
                </a:extLst>
              </p:cNvPr>
              <p:cNvSpPr/>
              <p:nvPr/>
            </p:nvSpPr>
            <p:spPr>
              <a:xfrm>
                <a:off x="1435913" y="2581275"/>
                <a:ext cx="655083" cy="533824"/>
              </a:xfrm>
              <a:prstGeom prst="rect">
                <a:avLst/>
              </a:prstGeom>
              <a:solidFill>
                <a:srgbClr val="B3C5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Rectangle 345">
                <a:extLst>
                  <a:ext uri="{FF2B5EF4-FFF2-40B4-BE49-F238E27FC236}">
                    <a16:creationId xmlns:a16="http://schemas.microsoft.com/office/drawing/2014/main" id="{F2E8218D-03B0-43BE-B78F-A668FCF839E7}"/>
                  </a:ext>
                </a:extLst>
              </p:cNvPr>
              <p:cNvSpPr/>
              <p:nvPr/>
            </p:nvSpPr>
            <p:spPr>
              <a:xfrm>
                <a:off x="2092715" y="2581275"/>
                <a:ext cx="420464" cy="533824"/>
              </a:xfrm>
              <a:prstGeom prst="rect">
                <a:avLst/>
              </a:prstGeom>
              <a:solidFill>
                <a:srgbClr val="97B0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59" name="Group 358">
            <a:extLst>
              <a:ext uri="{FF2B5EF4-FFF2-40B4-BE49-F238E27FC236}">
                <a16:creationId xmlns:a16="http://schemas.microsoft.com/office/drawing/2014/main" id="{D438FE9C-37C5-4C9E-851A-7B29A8736CC9}"/>
              </a:ext>
            </a:extLst>
          </p:cNvPr>
          <p:cNvGrpSpPr/>
          <p:nvPr/>
        </p:nvGrpSpPr>
        <p:grpSpPr>
          <a:xfrm>
            <a:off x="4089946" y="2276781"/>
            <a:ext cx="1056743" cy="3256105"/>
            <a:chOff x="4157859" y="2121278"/>
            <a:chExt cx="1278659" cy="3939888"/>
          </a:xfrm>
        </p:grpSpPr>
        <p:grpSp>
          <p:nvGrpSpPr>
            <p:cNvPr id="257" name="Group 256">
              <a:extLst>
                <a:ext uri="{FF2B5EF4-FFF2-40B4-BE49-F238E27FC236}">
                  <a16:creationId xmlns:a16="http://schemas.microsoft.com/office/drawing/2014/main" id="{AD34C753-20ED-4A71-9467-035054D6BBF3}"/>
                </a:ext>
              </a:extLst>
            </p:cNvPr>
            <p:cNvGrpSpPr/>
            <p:nvPr/>
          </p:nvGrpSpPr>
          <p:grpSpPr>
            <a:xfrm>
              <a:off x="4157859" y="3178073"/>
              <a:ext cx="1278659" cy="2883093"/>
              <a:chOff x="584200" y="4038600"/>
              <a:chExt cx="996950" cy="2247901"/>
            </a:xfrm>
          </p:grpSpPr>
          <p:sp>
            <p:nvSpPr>
              <p:cNvPr id="258" name="Rectangle 257">
                <a:extLst>
                  <a:ext uri="{FF2B5EF4-FFF2-40B4-BE49-F238E27FC236}">
                    <a16:creationId xmlns:a16="http://schemas.microsoft.com/office/drawing/2014/main" id="{776CFA0C-2CB1-4819-B1D9-4C67F3271839}"/>
                  </a:ext>
                </a:extLst>
              </p:cNvPr>
              <p:cNvSpPr/>
              <p:nvPr/>
            </p:nvSpPr>
            <p:spPr>
              <a:xfrm>
                <a:off x="584200" y="4038600"/>
                <a:ext cx="996950" cy="2247900"/>
              </a:xfrm>
              <a:prstGeom prst="rect">
                <a:avLst/>
              </a:prstGeom>
              <a:solidFill>
                <a:srgbClr val="D8E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Rectangle 258">
                <a:extLst>
                  <a:ext uri="{FF2B5EF4-FFF2-40B4-BE49-F238E27FC236}">
                    <a16:creationId xmlns:a16="http://schemas.microsoft.com/office/drawing/2014/main" id="{C79A976D-132A-435C-BD71-81556CEA4678}"/>
                  </a:ext>
                </a:extLst>
              </p:cNvPr>
              <p:cNvSpPr/>
              <p:nvPr/>
            </p:nvSpPr>
            <p:spPr>
              <a:xfrm>
                <a:off x="1281906" y="4038600"/>
                <a:ext cx="299244" cy="2247900"/>
              </a:xfrm>
              <a:prstGeom prst="rect">
                <a:avLst/>
              </a:prstGeom>
              <a:solidFill>
                <a:srgbClr val="B3C5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0" name="Group 259">
                <a:extLst>
                  <a:ext uri="{FF2B5EF4-FFF2-40B4-BE49-F238E27FC236}">
                    <a16:creationId xmlns:a16="http://schemas.microsoft.com/office/drawing/2014/main" id="{84A5DF53-9E02-4C05-B2B3-235D0DBBEEFB}"/>
                  </a:ext>
                </a:extLst>
              </p:cNvPr>
              <p:cNvGrpSpPr/>
              <p:nvPr/>
            </p:nvGrpSpPr>
            <p:grpSpPr>
              <a:xfrm>
                <a:off x="684808" y="4144204"/>
                <a:ext cx="511968" cy="2057653"/>
                <a:chOff x="684808" y="4144204"/>
                <a:chExt cx="511968" cy="2057653"/>
              </a:xfrm>
            </p:grpSpPr>
            <p:grpSp>
              <p:nvGrpSpPr>
                <p:cNvPr id="262" name="Group 261">
                  <a:extLst>
                    <a:ext uri="{FF2B5EF4-FFF2-40B4-BE49-F238E27FC236}">
                      <a16:creationId xmlns:a16="http://schemas.microsoft.com/office/drawing/2014/main" id="{22E50902-0AA5-41AA-9E42-AD14ACA5DAAB}"/>
                    </a:ext>
                  </a:extLst>
                </p:cNvPr>
                <p:cNvGrpSpPr/>
                <p:nvPr/>
              </p:nvGrpSpPr>
              <p:grpSpPr>
                <a:xfrm>
                  <a:off x="684808" y="4144204"/>
                  <a:ext cx="511968" cy="294409"/>
                  <a:chOff x="659210" y="4165600"/>
                  <a:chExt cx="563165" cy="323850"/>
                </a:xfrm>
                <a:solidFill>
                  <a:srgbClr val="97B0DD"/>
                </a:solidFill>
              </p:grpSpPr>
              <p:sp>
                <p:nvSpPr>
                  <p:cNvPr id="283" name="Rectangle 282">
                    <a:extLst>
                      <a:ext uri="{FF2B5EF4-FFF2-40B4-BE49-F238E27FC236}">
                        <a16:creationId xmlns:a16="http://schemas.microsoft.com/office/drawing/2014/main" id="{AB18830F-720A-40E1-883F-3FABBE7EDCA8}"/>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Rectangle 283">
                    <a:extLst>
                      <a:ext uri="{FF2B5EF4-FFF2-40B4-BE49-F238E27FC236}">
                        <a16:creationId xmlns:a16="http://schemas.microsoft.com/office/drawing/2014/main" id="{BD8FBD82-7300-4361-BB51-6141FE4F0607}"/>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Rectangle 284">
                    <a:extLst>
                      <a:ext uri="{FF2B5EF4-FFF2-40B4-BE49-F238E27FC236}">
                        <a16:creationId xmlns:a16="http://schemas.microsoft.com/office/drawing/2014/main" id="{D614B1F0-07F5-40F7-8FE5-F62C4C41E783}"/>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3" name="Group 262">
                  <a:extLst>
                    <a:ext uri="{FF2B5EF4-FFF2-40B4-BE49-F238E27FC236}">
                      <a16:creationId xmlns:a16="http://schemas.microsoft.com/office/drawing/2014/main" id="{2C771FA1-F7B1-45D2-9031-19D63FE2FD3B}"/>
                    </a:ext>
                  </a:extLst>
                </p:cNvPr>
                <p:cNvGrpSpPr/>
                <p:nvPr/>
              </p:nvGrpSpPr>
              <p:grpSpPr>
                <a:xfrm>
                  <a:off x="684808" y="4496853"/>
                  <a:ext cx="511968" cy="294409"/>
                  <a:chOff x="659210" y="4165600"/>
                  <a:chExt cx="563165" cy="323850"/>
                </a:xfrm>
                <a:solidFill>
                  <a:srgbClr val="97B0DD"/>
                </a:solidFill>
              </p:grpSpPr>
              <p:sp>
                <p:nvSpPr>
                  <p:cNvPr id="280" name="Rectangle 279">
                    <a:extLst>
                      <a:ext uri="{FF2B5EF4-FFF2-40B4-BE49-F238E27FC236}">
                        <a16:creationId xmlns:a16="http://schemas.microsoft.com/office/drawing/2014/main" id="{5C779554-6FE7-413C-A62A-7B92C7E9B41C}"/>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Rectangle 280">
                    <a:extLst>
                      <a:ext uri="{FF2B5EF4-FFF2-40B4-BE49-F238E27FC236}">
                        <a16:creationId xmlns:a16="http://schemas.microsoft.com/office/drawing/2014/main" id="{90219F9C-59F0-48E1-A02C-E83E7A4CAE1C}"/>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Rectangle 281">
                    <a:extLst>
                      <a:ext uri="{FF2B5EF4-FFF2-40B4-BE49-F238E27FC236}">
                        <a16:creationId xmlns:a16="http://schemas.microsoft.com/office/drawing/2014/main" id="{D0ABECC9-07AB-47ED-8A2A-3DE8044C42EA}"/>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4" name="Group 263">
                  <a:extLst>
                    <a:ext uri="{FF2B5EF4-FFF2-40B4-BE49-F238E27FC236}">
                      <a16:creationId xmlns:a16="http://schemas.microsoft.com/office/drawing/2014/main" id="{A3E03AEF-109F-41D7-8898-132C57348448}"/>
                    </a:ext>
                  </a:extLst>
                </p:cNvPr>
                <p:cNvGrpSpPr/>
                <p:nvPr/>
              </p:nvGrpSpPr>
              <p:grpSpPr>
                <a:xfrm>
                  <a:off x="684808" y="4849502"/>
                  <a:ext cx="511968" cy="294409"/>
                  <a:chOff x="659210" y="4165600"/>
                  <a:chExt cx="563165" cy="323850"/>
                </a:xfrm>
                <a:solidFill>
                  <a:srgbClr val="97B0DD"/>
                </a:solidFill>
              </p:grpSpPr>
              <p:sp>
                <p:nvSpPr>
                  <p:cNvPr id="277" name="Rectangle 276">
                    <a:extLst>
                      <a:ext uri="{FF2B5EF4-FFF2-40B4-BE49-F238E27FC236}">
                        <a16:creationId xmlns:a16="http://schemas.microsoft.com/office/drawing/2014/main" id="{FAE69627-4089-4CFF-85EF-E895A6DFBFC6}"/>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Rectangle 277">
                    <a:extLst>
                      <a:ext uri="{FF2B5EF4-FFF2-40B4-BE49-F238E27FC236}">
                        <a16:creationId xmlns:a16="http://schemas.microsoft.com/office/drawing/2014/main" id="{77722FEE-211D-45DA-B30F-9BD4121B69F5}"/>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Rectangle 278">
                    <a:extLst>
                      <a:ext uri="{FF2B5EF4-FFF2-40B4-BE49-F238E27FC236}">
                        <a16:creationId xmlns:a16="http://schemas.microsoft.com/office/drawing/2014/main" id="{C0F9C2DA-A88A-48FE-8B4C-7DBBCA9755B8}"/>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5" name="Group 264">
                  <a:extLst>
                    <a:ext uri="{FF2B5EF4-FFF2-40B4-BE49-F238E27FC236}">
                      <a16:creationId xmlns:a16="http://schemas.microsoft.com/office/drawing/2014/main" id="{889C5208-DA43-4E5D-A9F6-420AFF801DAF}"/>
                    </a:ext>
                  </a:extLst>
                </p:cNvPr>
                <p:cNvGrpSpPr/>
                <p:nvPr/>
              </p:nvGrpSpPr>
              <p:grpSpPr>
                <a:xfrm>
                  <a:off x="684808" y="5202151"/>
                  <a:ext cx="511968" cy="294409"/>
                  <a:chOff x="659210" y="4165600"/>
                  <a:chExt cx="563165" cy="323850"/>
                </a:xfrm>
                <a:solidFill>
                  <a:srgbClr val="97B0DD"/>
                </a:solidFill>
              </p:grpSpPr>
              <p:sp>
                <p:nvSpPr>
                  <p:cNvPr id="274" name="Rectangle 273">
                    <a:extLst>
                      <a:ext uri="{FF2B5EF4-FFF2-40B4-BE49-F238E27FC236}">
                        <a16:creationId xmlns:a16="http://schemas.microsoft.com/office/drawing/2014/main" id="{BEC12941-8DD6-4CAE-BAA8-A8EC0008F1C3}"/>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Rectangle 274">
                    <a:extLst>
                      <a:ext uri="{FF2B5EF4-FFF2-40B4-BE49-F238E27FC236}">
                        <a16:creationId xmlns:a16="http://schemas.microsoft.com/office/drawing/2014/main" id="{48EE6BA8-4B30-4757-ADE5-A5063AEE89A2}"/>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 name="Rectangle 275">
                    <a:extLst>
                      <a:ext uri="{FF2B5EF4-FFF2-40B4-BE49-F238E27FC236}">
                        <a16:creationId xmlns:a16="http://schemas.microsoft.com/office/drawing/2014/main" id="{4D063EA3-8673-4BA3-9CA2-77B1A632033C}"/>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6" name="Group 265">
                  <a:extLst>
                    <a:ext uri="{FF2B5EF4-FFF2-40B4-BE49-F238E27FC236}">
                      <a16:creationId xmlns:a16="http://schemas.microsoft.com/office/drawing/2014/main" id="{DD960387-2F17-42B8-853F-CD2F9A78133C}"/>
                    </a:ext>
                  </a:extLst>
                </p:cNvPr>
                <p:cNvGrpSpPr/>
                <p:nvPr/>
              </p:nvGrpSpPr>
              <p:grpSpPr>
                <a:xfrm>
                  <a:off x="684808" y="5554800"/>
                  <a:ext cx="511968" cy="294409"/>
                  <a:chOff x="659210" y="4165600"/>
                  <a:chExt cx="563165" cy="323850"/>
                </a:xfrm>
                <a:solidFill>
                  <a:srgbClr val="97B0DD"/>
                </a:solidFill>
              </p:grpSpPr>
              <p:sp>
                <p:nvSpPr>
                  <p:cNvPr id="271" name="Rectangle 270">
                    <a:extLst>
                      <a:ext uri="{FF2B5EF4-FFF2-40B4-BE49-F238E27FC236}">
                        <a16:creationId xmlns:a16="http://schemas.microsoft.com/office/drawing/2014/main" id="{2DA40CA8-A202-437F-A76B-19CB7CC447A2}"/>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2" name="Rectangle 271">
                    <a:extLst>
                      <a:ext uri="{FF2B5EF4-FFF2-40B4-BE49-F238E27FC236}">
                        <a16:creationId xmlns:a16="http://schemas.microsoft.com/office/drawing/2014/main" id="{6EC06E78-10AA-493D-ADA4-69B1FC71AE32}"/>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3" name="Rectangle 272">
                    <a:extLst>
                      <a:ext uri="{FF2B5EF4-FFF2-40B4-BE49-F238E27FC236}">
                        <a16:creationId xmlns:a16="http://schemas.microsoft.com/office/drawing/2014/main" id="{017EF682-F2B4-4DE3-BF0F-54CCB9E32884}"/>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7" name="Group 266">
                  <a:extLst>
                    <a:ext uri="{FF2B5EF4-FFF2-40B4-BE49-F238E27FC236}">
                      <a16:creationId xmlns:a16="http://schemas.microsoft.com/office/drawing/2014/main" id="{EA38811A-024D-49D4-B25F-1BE7D98BEEA5}"/>
                    </a:ext>
                  </a:extLst>
                </p:cNvPr>
                <p:cNvGrpSpPr/>
                <p:nvPr/>
              </p:nvGrpSpPr>
              <p:grpSpPr>
                <a:xfrm>
                  <a:off x="684808" y="5907448"/>
                  <a:ext cx="511968" cy="294409"/>
                  <a:chOff x="659210" y="4165600"/>
                  <a:chExt cx="563165" cy="323850"/>
                </a:xfrm>
                <a:solidFill>
                  <a:srgbClr val="97B0DD"/>
                </a:solidFill>
              </p:grpSpPr>
              <p:sp>
                <p:nvSpPr>
                  <p:cNvPr id="268" name="Rectangle 267">
                    <a:extLst>
                      <a:ext uri="{FF2B5EF4-FFF2-40B4-BE49-F238E27FC236}">
                        <a16:creationId xmlns:a16="http://schemas.microsoft.com/office/drawing/2014/main" id="{88D9CB3D-75DA-40AD-A85A-8FAB7CCA1CB8}"/>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Rectangle 268">
                    <a:extLst>
                      <a:ext uri="{FF2B5EF4-FFF2-40B4-BE49-F238E27FC236}">
                        <a16:creationId xmlns:a16="http://schemas.microsoft.com/office/drawing/2014/main" id="{49049F1C-D17A-4902-A159-7A40F68C8EFB}"/>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Rectangle 269">
                    <a:extLst>
                      <a:ext uri="{FF2B5EF4-FFF2-40B4-BE49-F238E27FC236}">
                        <a16:creationId xmlns:a16="http://schemas.microsoft.com/office/drawing/2014/main" id="{7A9715C0-BB81-4BB4-BFC1-91E52C423AE2}"/>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61" name="Right Triangle 260">
                <a:extLst>
                  <a:ext uri="{FF2B5EF4-FFF2-40B4-BE49-F238E27FC236}">
                    <a16:creationId xmlns:a16="http://schemas.microsoft.com/office/drawing/2014/main" id="{AA81AE77-3DD9-435B-851A-118CE3CBBBD9}"/>
                  </a:ext>
                </a:extLst>
              </p:cNvPr>
              <p:cNvSpPr/>
              <p:nvPr/>
            </p:nvSpPr>
            <p:spPr>
              <a:xfrm>
                <a:off x="584200" y="4953001"/>
                <a:ext cx="697706" cy="1333500"/>
              </a:xfrm>
              <a:prstGeom prst="rtTriangle">
                <a:avLst/>
              </a:prstGeom>
              <a:solidFill>
                <a:srgbClr val="97B0DD">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8" name="Group 347">
              <a:extLst>
                <a:ext uri="{FF2B5EF4-FFF2-40B4-BE49-F238E27FC236}">
                  <a16:creationId xmlns:a16="http://schemas.microsoft.com/office/drawing/2014/main" id="{25803B4B-54F3-4B6B-A8CC-ED083B61A71E}"/>
                </a:ext>
              </a:extLst>
            </p:cNvPr>
            <p:cNvGrpSpPr/>
            <p:nvPr/>
          </p:nvGrpSpPr>
          <p:grpSpPr>
            <a:xfrm>
              <a:off x="4457185" y="2121278"/>
              <a:ext cx="979333" cy="1056795"/>
              <a:chOff x="1435913" y="2581275"/>
              <a:chExt cx="1077266" cy="533824"/>
            </a:xfrm>
          </p:grpSpPr>
          <p:sp>
            <p:nvSpPr>
              <p:cNvPr id="349" name="Rectangle 348">
                <a:extLst>
                  <a:ext uri="{FF2B5EF4-FFF2-40B4-BE49-F238E27FC236}">
                    <a16:creationId xmlns:a16="http://schemas.microsoft.com/office/drawing/2014/main" id="{1E6A74A7-9419-4A88-AFA2-DD4A2CAF171E}"/>
                  </a:ext>
                </a:extLst>
              </p:cNvPr>
              <p:cNvSpPr/>
              <p:nvPr/>
            </p:nvSpPr>
            <p:spPr>
              <a:xfrm>
                <a:off x="1435913" y="2581275"/>
                <a:ext cx="655083" cy="533824"/>
              </a:xfrm>
              <a:prstGeom prst="rect">
                <a:avLst/>
              </a:prstGeom>
              <a:solidFill>
                <a:srgbClr val="B3C5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349">
                <a:extLst>
                  <a:ext uri="{FF2B5EF4-FFF2-40B4-BE49-F238E27FC236}">
                    <a16:creationId xmlns:a16="http://schemas.microsoft.com/office/drawing/2014/main" id="{483CC04B-F798-40D7-A3B2-5E56D768350F}"/>
                  </a:ext>
                </a:extLst>
              </p:cNvPr>
              <p:cNvSpPr/>
              <p:nvPr/>
            </p:nvSpPr>
            <p:spPr>
              <a:xfrm>
                <a:off x="2092715" y="2581275"/>
                <a:ext cx="420464" cy="533824"/>
              </a:xfrm>
              <a:prstGeom prst="rect">
                <a:avLst/>
              </a:prstGeom>
              <a:solidFill>
                <a:srgbClr val="97B0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60" name="Group 359">
            <a:extLst>
              <a:ext uri="{FF2B5EF4-FFF2-40B4-BE49-F238E27FC236}">
                <a16:creationId xmlns:a16="http://schemas.microsoft.com/office/drawing/2014/main" id="{5519F835-B07D-4F21-90D9-9498DEB3C4D0}"/>
              </a:ext>
            </a:extLst>
          </p:cNvPr>
          <p:cNvGrpSpPr/>
          <p:nvPr/>
        </p:nvGrpSpPr>
        <p:grpSpPr>
          <a:xfrm>
            <a:off x="7045316" y="3035919"/>
            <a:ext cx="1056743" cy="2569103"/>
            <a:chOff x="6755486" y="2952550"/>
            <a:chExt cx="1278659" cy="3108612"/>
          </a:xfrm>
        </p:grpSpPr>
        <p:grpSp>
          <p:nvGrpSpPr>
            <p:cNvPr id="286" name="Group 285">
              <a:extLst>
                <a:ext uri="{FF2B5EF4-FFF2-40B4-BE49-F238E27FC236}">
                  <a16:creationId xmlns:a16="http://schemas.microsoft.com/office/drawing/2014/main" id="{1B7FC842-57A4-48DF-9A8C-4AD8775074A7}"/>
                </a:ext>
              </a:extLst>
            </p:cNvPr>
            <p:cNvGrpSpPr/>
            <p:nvPr/>
          </p:nvGrpSpPr>
          <p:grpSpPr>
            <a:xfrm>
              <a:off x="6755486" y="3178071"/>
              <a:ext cx="1278659" cy="2883091"/>
              <a:chOff x="584200" y="4038600"/>
              <a:chExt cx="996950" cy="2247901"/>
            </a:xfrm>
          </p:grpSpPr>
          <p:sp>
            <p:nvSpPr>
              <p:cNvPr id="287" name="Rectangle 286">
                <a:extLst>
                  <a:ext uri="{FF2B5EF4-FFF2-40B4-BE49-F238E27FC236}">
                    <a16:creationId xmlns:a16="http://schemas.microsoft.com/office/drawing/2014/main" id="{2EDA8E51-7A07-4B6B-826D-41C7F8CF9D0D}"/>
                  </a:ext>
                </a:extLst>
              </p:cNvPr>
              <p:cNvSpPr/>
              <p:nvPr/>
            </p:nvSpPr>
            <p:spPr>
              <a:xfrm>
                <a:off x="584200" y="4038600"/>
                <a:ext cx="996950" cy="2247900"/>
              </a:xfrm>
              <a:prstGeom prst="rect">
                <a:avLst/>
              </a:prstGeom>
              <a:solidFill>
                <a:srgbClr val="D8E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Rectangle 287">
                <a:extLst>
                  <a:ext uri="{FF2B5EF4-FFF2-40B4-BE49-F238E27FC236}">
                    <a16:creationId xmlns:a16="http://schemas.microsoft.com/office/drawing/2014/main" id="{F36DB42A-2D19-40E2-925F-A4AF041B2B90}"/>
                  </a:ext>
                </a:extLst>
              </p:cNvPr>
              <p:cNvSpPr/>
              <p:nvPr/>
            </p:nvSpPr>
            <p:spPr>
              <a:xfrm>
                <a:off x="1281906" y="4038600"/>
                <a:ext cx="299244" cy="2247900"/>
              </a:xfrm>
              <a:prstGeom prst="rect">
                <a:avLst/>
              </a:prstGeom>
              <a:solidFill>
                <a:srgbClr val="B3C5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9" name="Group 288">
                <a:extLst>
                  <a:ext uri="{FF2B5EF4-FFF2-40B4-BE49-F238E27FC236}">
                    <a16:creationId xmlns:a16="http://schemas.microsoft.com/office/drawing/2014/main" id="{A4C04F1B-4A67-4E5F-BD99-CE7DFDF25B6F}"/>
                  </a:ext>
                </a:extLst>
              </p:cNvPr>
              <p:cNvGrpSpPr/>
              <p:nvPr/>
            </p:nvGrpSpPr>
            <p:grpSpPr>
              <a:xfrm>
                <a:off x="684808" y="4144204"/>
                <a:ext cx="511968" cy="2057653"/>
                <a:chOff x="684808" y="4144204"/>
                <a:chExt cx="511968" cy="2057653"/>
              </a:xfrm>
            </p:grpSpPr>
            <p:grpSp>
              <p:nvGrpSpPr>
                <p:cNvPr id="291" name="Group 290">
                  <a:extLst>
                    <a:ext uri="{FF2B5EF4-FFF2-40B4-BE49-F238E27FC236}">
                      <a16:creationId xmlns:a16="http://schemas.microsoft.com/office/drawing/2014/main" id="{50697B78-86BF-415C-A8BE-75091FA2A7E2}"/>
                    </a:ext>
                  </a:extLst>
                </p:cNvPr>
                <p:cNvGrpSpPr/>
                <p:nvPr/>
              </p:nvGrpSpPr>
              <p:grpSpPr>
                <a:xfrm>
                  <a:off x="684808" y="4144204"/>
                  <a:ext cx="511968" cy="294409"/>
                  <a:chOff x="659210" y="4165600"/>
                  <a:chExt cx="563165" cy="323850"/>
                </a:xfrm>
                <a:solidFill>
                  <a:srgbClr val="97B0DD"/>
                </a:solidFill>
              </p:grpSpPr>
              <p:sp>
                <p:nvSpPr>
                  <p:cNvPr id="312" name="Rectangle 311">
                    <a:extLst>
                      <a:ext uri="{FF2B5EF4-FFF2-40B4-BE49-F238E27FC236}">
                        <a16:creationId xmlns:a16="http://schemas.microsoft.com/office/drawing/2014/main" id="{D6E127E7-E753-4246-B778-9827511ADEA9}"/>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Rectangle 312">
                    <a:extLst>
                      <a:ext uri="{FF2B5EF4-FFF2-40B4-BE49-F238E27FC236}">
                        <a16:creationId xmlns:a16="http://schemas.microsoft.com/office/drawing/2014/main" id="{B4927CFB-94FE-4199-809F-00BBCD6B6DDF}"/>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Rectangle 313">
                    <a:extLst>
                      <a:ext uri="{FF2B5EF4-FFF2-40B4-BE49-F238E27FC236}">
                        <a16:creationId xmlns:a16="http://schemas.microsoft.com/office/drawing/2014/main" id="{33E58518-D8B4-44EA-AF8E-D95B141241F4}"/>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2" name="Group 291">
                  <a:extLst>
                    <a:ext uri="{FF2B5EF4-FFF2-40B4-BE49-F238E27FC236}">
                      <a16:creationId xmlns:a16="http://schemas.microsoft.com/office/drawing/2014/main" id="{E1A7DD2B-ABE3-4AB5-991F-45A841CE09D0}"/>
                    </a:ext>
                  </a:extLst>
                </p:cNvPr>
                <p:cNvGrpSpPr/>
                <p:nvPr/>
              </p:nvGrpSpPr>
              <p:grpSpPr>
                <a:xfrm>
                  <a:off x="684808" y="4496853"/>
                  <a:ext cx="511968" cy="294409"/>
                  <a:chOff x="659210" y="4165600"/>
                  <a:chExt cx="563165" cy="323850"/>
                </a:xfrm>
                <a:solidFill>
                  <a:srgbClr val="97B0DD"/>
                </a:solidFill>
              </p:grpSpPr>
              <p:sp>
                <p:nvSpPr>
                  <p:cNvPr id="309" name="Rectangle 308">
                    <a:extLst>
                      <a:ext uri="{FF2B5EF4-FFF2-40B4-BE49-F238E27FC236}">
                        <a16:creationId xmlns:a16="http://schemas.microsoft.com/office/drawing/2014/main" id="{AC7E30A2-7D7B-4829-B8FE-B159A16420F2}"/>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Rectangle 309">
                    <a:extLst>
                      <a:ext uri="{FF2B5EF4-FFF2-40B4-BE49-F238E27FC236}">
                        <a16:creationId xmlns:a16="http://schemas.microsoft.com/office/drawing/2014/main" id="{18937B5C-13B9-4E29-A26C-B02975A7AD3B}"/>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Rectangle 310">
                    <a:extLst>
                      <a:ext uri="{FF2B5EF4-FFF2-40B4-BE49-F238E27FC236}">
                        <a16:creationId xmlns:a16="http://schemas.microsoft.com/office/drawing/2014/main" id="{C89F9949-D74F-4449-B478-AB5D4DF2D085}"/>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3" name="Group 292">
                  <a:extLst>
                    <a:ext uri="{FF2B5EF4-FFF2-40B4-BE49-F238E27FC236}">
                      <a16:creationId xmlns:a16="http://schemas.microsoft.com/office/drawing/2014/main" id="{0491A7CA-DCC1-4D8C-9F7E-82D852A40366}"/>
                    </a:ext>
                  </a:extLst>
                </p:cNvPr>
                <p:cNvGrpSpPr/>
                <p:nvPr/>
              </p:nvGrpSpPr>
              <p:grpSpPr>
                <a:xfrm>
                  <a:off x="684808" y="4849502"/>
                  <a:ext cx="511968" cy="294409"/>
                  <a:chOff x="659210" y="4165600"/>
                  <a:chExt cx="563165" cy="323850"/>
                </a:xfrm>
                <a:solidFill>
                  <a:srgbClr val="97B0DD"/>
                </a:solidFill>
              </p:grpSpPr>
              <p:sp>
                <p:nvSpPr>
                  <p:cNvPr id="306" name="Rectangle 305">
                    <a:extLst>
                      <a:ext uri="{FF2B5EF4-FFF2-40B4-BE49-F238E27FC236}">
                        <a16:creationId xmlns:a16="http://schemas.microsoft.com/office/drawing/2014/main" id="{16242E67-F902-4C45-A846-E7D6EB029EEA}"/>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Rectangle 306">
                    <a:extLst>
                      <a:ext uri="{FF2B5EF4-FFF2-40B4-BE49-F238E27FC236}">
                        <a16:creationId xmlns:a16="http://schemas.microsoft.com/office/drawing/2014/main" id="{1D8FCC0A-445B-40B4-9A95-E02E69D59FA7}"/>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Rectangle 307">
                    <a:extLst>
                      <a:ext uri="{FF2B5EF4-FFF2-40B4-BE49-F238E27FC236}">
                        <a16:creationId xmlns:a16="http://schemas.microsoft.com/office/drawing/2014/main" id="{8C39EDBA-F4EE-4C04-B25B-89ECAFC36E2F}"/>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4" name="Group 293">
                  <a:extLst>
                    <a:ext uri="{FF2B5EF4-FFF2-40B4-BE49-F238E27FC236}">
                      <a16:creationId xmlns:a16="http://schemas.microsoft.com/office/drawing/2014/main" id="{617F39BF-3F64-4D6B-905B-35FAF64E6466}"/>
                    </a:ext>
                  </a:extLst>
                </p:cNvPr>
                <p:cNvGrpSpPr/>
                <p:nvPr/>
              </p:nvGrpSpPr>
              <p:grpSpPr>
                <a:xfrm>
                  <a:off x="684808" y="5202151"/>
                  <a:ext cx="511968" cy="294409"/>
                  <a:chOff x="659210" y="4165600"/>
                  <a:chExt cx="563165" cy="323850"/>
                </a:xfrm>
                <a:solidFill>
                  <a:srgbClr val="97B0DD"/>
                </a:solidFill>
              </p:grpSpPr>
              <p:sp>
                <p:nvSpPr>
                  <p:cNvPr id="303" name="Rectangle 302">
                    <a:extLst>
                      <a:ext uri="{FF2B5EF4-FFF2-40B4-BE49-F238E27FC236}">
                        <a16:creationId xmlns:a16="http://schemas.microsoft.com/office/drawing/2014/main" id="{80425746-60CA-4FC8-9A1F-3AF1F38F90BB}"/>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Rectangle 303">
                    <a:extLst>
                      <a:ext uri="{FF2B5EF4-FFF2-40B4-BE49-F238E27FC236}">
                        <a16:creationId xmlns:a16="http://schemas.microsoft.com/office/drawing/2014/main" id="{EF97BE9E-D163-4138-A534-836748E266C4}"/>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Rectangle 304">
                    <a:extLst>
                      <a:ext uri="{FF2B5EF4-FFF2-40B4-BE49-F238E27FC236}">
                        <a16:creationId xmlns:a16="http://schemas.microsoft.com/office/drawing/2014/main" id="{7D892F26-B0E1-4C5A-A433-DDAFB78DDAF0}"/>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5" name="Group 294">
                  <a:extLst>
                    <a:ext uri="{FF2B5EF4-FFF2-40B4-BE49-F238E27FC236}">
                      <a16:creationId xmlns:a16="http://schemas.microsoft.com/office/drawing/2014/main" id="{2E59CC91-200C-49A5-9AA5-D8B06B35AE57}"/>
                    </a:ext>
                  </a:extLst>
                </p:cNvPr>
                <p:cNvGrpSpPr/>
                <p:nvPr/>
              </p:nvGrpSpPr>
              <p:grpSpPr>
                <a:xfrm>
                  <a:off x="684808" y="5554800"/>
                  <a:ext cx="511968" cy="294409"/>
                  <a:chOff x="659210" y="4165600"/>
                  <a:chExt cx="563165" cy="323850"/>
                </a:xfrm>
                <a:solidFill>
                  <a:srgbClr val="97B0DD"/>
                </a:solidFill>
              </p:grpSpPr>
              <p:sp>
                <p:nvSpPr>
                  <p:cNvPr id="300" name="Rectangle 299">
                    <a:extLst>
                      <a:ext uri="{FF2B5EF4-FFF2-40B4-BE49-F238E27FC236}">
                        <a16:creationId xmlns:a16="http://schemas.microsoft.com/office/drawing/2014/main" id="{D39CA69F-90B5-4923-89D4-C016BC12FFE5}"/>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Rectangle 300">
                    <a:extLst>
                      <a:ext uri="{FF2B5EF4-FFF2-40B4-BE49-F238E27FC236}">
                        <a16:creationId xmlns:a16="http://schemas.microsoft.com/office/drawing/2014/main" id="{22BBDC19-9689-4EF0-8757-DDAB4CB6D027}"/>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 name="Rectangle 301">
                    <a:extLst>
                      <a:ext uri="{FF2B5EF4-FFF2-40B4-BE49-F238E27FC236}">
                        <a16:creationId xmlns:a16="http://schemas.microsoft.com/office/drawing/2014/main" id="{57A77FAF-21EE-403B-8754-19068314633F}"/>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6" name="Group 295">
                  <a:extLst>
                    <a:ext uri="{FF2B5EF4-FFF2-40B4-BE49-F238E27FC236}">
                      <a16:creationId xmlns:a16="http://schemas.microsoft.com/office/drawing/2014/main" id="{2A6C41B6-DD8D-4E8B-BDBA-55286F53A813}"/>
                    </a:ext>
                  </a:extLst>
                </p:cNvPr>
                <p:cNvGrpSpPr/>
                <p:nvPr/>
              </p:nvGrpSpPr>
              <p:grpSpPr>
                <a:xfrm>
                  <a:off x="684808" y="5907448"/>
                  <a:ext cx="511968" cy="294409"/>
                  <a:chOff x="659210" y="4165600"/>
                  <a:chExt cx="563165" cy="323850"/>
                </a:xfrm>
                <a:solidFill>
                  <a:srgbClr val="97B0DD"/>
                </a:solidFill>
              </p:grpSpPr>
              <p:sp>
                <p:nvSpPr>
                  <p:cNvPr id="297" name="Rectangle 296">
                    <a:extLst>
                      <a:ext uri="{FF2B5EF4-FFF2-40B4-BE49-F238E27FC236}">
                        <a16:creationId xmlns:a16="http://schemas.microsoft.com/office/drawing/2014/main" id="{417F795A-C0DB-4435-B6CA-09BA41F43460}"/>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297">
                    <a:extLst>
                      <a:ext uri="{FF2B5EF4-FFF2-40B4-BE49-F238E27FC236}">
                        <a16:creationId xmlns:a16="http://schemas.microsoft.com/office/drawing/2014/main" id="{9196FF13-7159-481F-BC96-ED68CA74A0B9}"/>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Rectangle 298">
                    <a:extLst>
                      <a:ext uri="{FF2B5EF4-FFF2-40B4-BE49-F238E27FC236}">
                        <a16:creationId xmlns:a16="http://schemas.microsoft.com/office/drawing/2014/main" id="{57DD5968-002A-474E-BF65-A4EA0169BEF7}"/>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90" name="Right Triangle 289">
                <a:extLst>
                  <a:ext uri="{FF2B5EF4-FFF2-40B4-BE49-F238E27FC236}">
                    <a16:creationId xmlns:a16="http://schemas.microsoft.com/office/drawing/2014/main" id="{3F4141E7-92EB-4513-9AF0-F6080986E07C}"/>
                  </a:ext>
                </a:extLst>
              </p:cNvPr>
              <p:cNvSpPr/>
              <p:nvPr/>
            </p:nvSpPr>
            <p:spPr>
              <a:xfrm>
                <a:off x="584200" y="4953001"/>
                <a:ext cx="697706" cy="1333500"/>
              </a:xfrm>
              <a:prstGeom prst="rtTriangle">
                <a:avLst/>
              </a:prstGeom>
              <a:solidFill>
                <a:srgbClr val="97B0DD">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1" name="Group 350">
              <a:extLst>
                <a:ext uri="{FF2B5EF4-FFF2-40B4-BE49-F238E27FC236}">
                  <a16:creationId xmlns:a16="http://schemas.microsoft.com/office/drawing/2014/main" id="{BEB5F096-493E-404D-9B8C-7B410F5EC2BC}"/>
                </a:ext>
              </a:extLst>
            </p:cNvPr>
            <p:cNvGrpSpPr/>
            <p:nvPr/>
          </p:nvGrpSpPr>
          <p:grpSpPr>
            <a:xfrm>
              <a:off x="7054811" y="2952550"/>
              <a:ext cx="979333" cy="225522"/>
              <a:chOff x="1435913" y="2581275"/>
              <a:chExt cx="1077266" cy="533824"/>
            </a:xfrm>
          </p:grpSpPr>
          <p:sp>
            <p:nvSpPr>
              <p:cNvPr id="352" name="Rectangle 351">
                <a:extLst>
                  <a:ext uri="{FF2B5EF4-FFF2-40B4-BE49-F238E27FC236}">
                    <a16:creationId xmlns:a16="http://schemas.microsoft.com/office/drawing/2014/main" id="{C0A1846F-AC05-4CB8-8889-7712919E87DE}"/>
                  </a:ext>
                </a:extLst>
              </p:cNvPr>
              <p:cNvSpPr/>
              <p:nvPr/>
            </p:nvSpPr>
            <p:spPr>
              <a:xfrm>
                <a:off x="1435913" y="2581275"/>
                <a:ext cx="655083" cy="533824"/>
              </a:xfrm>
              <a:prstGeom prst="rect">
                <a:avLst/>
              </a:prstGeom>
              <a:solidFill>
                <a:srgbClr val="B3C5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Rectangle 352">
                <a:extLst>
                  <a:ext uri="{FF2B5EF4-FFF2-40B4-BE49-F238E27FC236}">
                    <a16:creationId xmlns:a16="http://schemas.microsoft.com/office/drawing/2014/main" id="{871ADD9D-7891-4AC1-BA44-6E3EE4648052}"/>
                  </a:ext>
                </a:extLst>
              </p:cNvPr>
              <p:cNvSpPr/>
              <p:nvPr/>
            </p:nvSpPr>
            <p:spPr>
              <a:xfrm>
                <a:off x="2092715" y="2581275"/>
                <a:ext cx="420464" cy="533824"/>
              </a:xfrm>
              <a:prstGeom prst="rect">
                <a:avLst/>
              </a:prstGeom>
              <a:solidFill>
                <a:srgbClr val="97B0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63" name="Rectangle: Rounded Corners 362">
            <a:extLst>
              <a:ext uri="{FF2B5EF4-FFF2-40B4-BE49-F238E27FC236}">
                <a16:creationId xmlns:a16="http://schemas.microsoft.com/office/drawing/2014/main" id="{5622C564-C0EF-47E0-88F5-0E55C25015C8}"/>
              </a:ext>
            </a:extLst>
          </p:cNvPr>
          <p:cNvSpPr/>
          <p:nvPr/>
        </p:nvSpPr>
        <p:spPr>
          <a:xfrm>
            <a:off x="463550" y="5530325"/>
            <a:ext cx="2203450" cy="74697"/>
          </a:xfrm>
          <a:prstGeom prst="roundRect">
            <a:avLst/>
          </a:prstGeom>
          <a:solidFill>
            <a:srgbClr val="223F9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61" name="Group 360">
            <a:extLst>
              <a:ext uri="{FF2B5EF4-FFF2-40B4-BE49-F238E27FC236}">
                <a16:creationId xmlns:a16="http://schemas.microsoft.com/office/drawing/2014/main" id="{981A3CA9-3D11-4991-8C2F-88246808A2FF}"/>
              </a:ext>
            </a:extLst>
          </p:cNvPr>
          <p:cNvGrpSpPr/>
          <p:nvPr/>
        </p:nvGrpSpPr>
        <p:grpSpPr>
          <a:xfrm>
            <a:off x="10098355" y="2003958"/>
            <a:ext cx="1056743" cy="3601065"/>
            <a:chOff x="9353113" y="1703879"/>
            <a:chExt cx="1278659" cy="4357288"/>
          </a:xfrm>
        </p:grpSpPr>
        <p:grpSp>
          <p:nvGrpSpPr>
            <p:cNvPr id="315" name="Group 314">
              <a:extLst>
                <a:ext uri="{FF2B5EF4-FFF2-40B4-BE49-F238E27FC236}">
                  <a16:creationId xmlns:a16="http://schemas.microsoft.com/office/drawing/2014/main" id="{CA4CBCE3-0705-4420-9296-67BF99958E9D}"/>
                </a:ext>
              </a:extLst>
            </p:cNvPr>
            <p:cNvGrpSpPr/>
            <p:nvPr/>
          </p:nvGrpSpPr>
          <p:grpSpPr>
            <a:xfrm>
              <a:off x="9353113" y="3178073"/>
              <a:ext cx="1278659" cy="2883094"/>
              <a:chOff x="584200" y="4038600"/>
              <a:chExt cx="996950" cy="2247901"/>
            </a:xfrm>
          </p:grpSpPr>
          <p:sp>
            <p:nvSpPr>
              <p:cNvPr id="316" name="Rectangle 315">
                <a:extLst>
                  <a:ext uri="{FF2B5EF4-FFF2-40B4-BE49-F238E27FC236}">
                    <a16:creationId xmlns:a16="http://schemas.microsoft.com/office/drawing/2014/main" id="{621140B1-12EB-4001-AEFE-1573AE563007}"/>
                  </a:ext>
                </a:extLst>
              </p:cNvPr>
              <p:cNvSpPr/>
              <p:nvPr/>
            </p:nvSpPr>
            <p:spPr>
              <a:xfrm>
                <a:off x="584200" y="4038600"/>
                <a:ext cx="996950" cy="2247900"/>
              </a:xfrm>
              <a:prstGeom prst="rect">
                <a:avLst/>
              </a:prstGeom>
              <a:solidFill>
                <a:srgbClr val="D8E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Rectangle 316">
                <a:extLst>
                  <a:ext uri="{FF2B5EF4-FFF2-40B4-BE49-F238E27FC236}">
                    <a16:creationId xmlns:a16="http://schemas.microsoft.com/office/drawing/2014/main" id="{53DFC26D-084C-4A44-B0D8-DF8A799F6A09}"/>
                  </a:ext>
                </a:extLst>
              </p:cNvPr>
              <p:cNvSpPr/>
              <p:nvPr/>
            </p:nvSpPr>
            <p:spPr>
              <a:xfrm>
                <a:off x="1281906" y="4038600"/>
                <a:ext cx="299244" cy="2247900"/>
              </a:xfrm>
              <a:prstGeom prst="rect">
                <a:avLst/>
              </a:prstGeom>
              <a:solidFill>
                <a:srgbClr val="B3C5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8" name="Group 317">
                <a:extLst>
                  <a:ext uri="{FF2B5EF4-FFF2-40B4-BE49-F238E27FC236}">
                    <a16:creationId xmlns:a16="http://schemas.microsoft.com/office/drawing/2014/main" id="{3BCABD62-DB41-41C1-928D-8648555BEE10}"/>
                  </a:ext>
                </a:extLst>
              </p:cNvPr>
              <p:cNvGrpSpPr/>
              <p:nvPr/>
            </p:nvGrpSpPr>
            <p:grpSpPr>
              <a:xfrm>
                <a:off x="684808" y="4144204"/>
                <a:ext cx="511968" cy="2057653"/>
                <a:chOff x="684808" y="4144204"/>
                <a:chExt cx="511968" cy="2057653"/>
              </a:xfrm>
            </p:grpSpPr>
            <p:grpSp>
              <p:nvGrpSpPr>
                <p:cNvPr id="320" name="Group 319">
                  <a:extLst>
                    <a:ext uri="{FF2B5EF4-FFF2-40B4-BE49-F238E27FC236}">
                      <a16:creationId xmlns:a16="http://schemas.microsoft.com/office/drawing/2014/main" id="{A8357C1F-766F-4770-8447-03EABA972394}"/>
                    </a:ext>
                  </a:extLst>
                </p:cNvPr>
                <p:cNvGrpSpPr/>
                <p:nvPr/>
              </p:nvGrpSpPr>
              <p:grpSpPr>
                <a:xfrm>
                  <a:off x="684808" y="4144204"/>
                  <a:ext cx="511968" cy="294409"/>
                  <a:chOff x="659210" y="4165600"/>
                  <a:chExt cx="563165" cy="323850"/>
                </a:xfrm>
                <a:solidFill>
                  <a:srgbClr val="97B0DD"/>
                </a:solidFill>
              </p:grpSpPr>
              <p:sp>
                <p:nvSpPr>
                  <p:cNvPr id="341" name="Rectangle 340">
                    <a:extLst>
                      <a:ext uri="{FF2B5EF4-FFF2-40B4-BE49-F238E27FC236}">
                        <a16:creationId xmlns:a16="http://schemas.microsoft.com/office/drawing/2014/main" id="{45D486E4-541C-458F-BEAB-2FFBDFCFB2BC}"/>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341">
                    <a:extLst>
                      <a:ext uri="{FF2B5EF4-FFF2-40B4-BE49-F238E27FC236}">
                        <a16:creationId xmlns:a16="http://schemas.microsoft.com/office/drawing/2014/main" id="{723119B3-BC85-4141-A7E2-5760CB93F72F}"/>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342">
                    <a:extLst>
                      <a:ext uri="{FF2B5EF4-FFF2-40B4-BE49-F238E27FC236}">
                        <a16:creationId xmlns:a16="http://schemas.microsoft.com/office/drawing/2014/main" id="{CE76A37E-6594-4E2B-B92C-867AD22E123A}"/>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1" name="Group 320">
                  <a:extLst>
                    <a:ext uri="{FF2B5EF4-FFF2-40B4-BE49-F238E27FC236}">
                      <a16:creationId xmlns:a16="http://schemas.microsoft.com/office/drawing/2014/main" id="{4FEC81B9-60BA-4ABF-88B0-B6A8774D8867}"/>
                    </a:ext>
                  </a:extLst>
                </p:cNvPr>
                <p:cNvGrpSpPr/>
                <p:nvPr/>
              </p:nvGrpSpPr>
              <p:grpSpPr>
                <a:xfrm>
                  <a:off x="684808" y="4496853"/>
                  <a:ext cx="511968" cy="294409"/>
                  <a:chOff x="659210" y="4165600"/>
                  <a:chExt cx="563165" cy="323850"/>
                </a:xfrm>
                <a:solidFill>
                  <a:srgbClr val="97B0DD"/>
                </a:solidFill>
              </p:grpSpPr>
              <p:sp>
                <p:nvSpPr>
                  <p:cNvPr id="338" name="Rectangle 337">
                    <a:extLst>
                      <a:ext uri="{FF2B5EF4-FFF2-40B4-BE49-F238E27FC236}">
                        <a16:creationId xmlns:a16="http://schemas.microsoft.com/office/drawing/2014/main" id="{845BBA74-20DF-486D-BDCC-98150015F779}"/>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338">
                    <a:extLst>
                      <a:ext uri="{FF2B5EF4-FFF2-40B4-BE49-F238E27FC236}">
                        <a16:creationId xmlns:a16="http://schemas.microsoft.com/office/drawing/2014/main" id="{C22D6627-AA79-41DC-9789-B563FF214275}"/>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339">
                    <a:extLst>
                      <a:ext uri="{FF2B5EF4-FFF2-40B4-BE49-F238E27FC236}">
                        <a16:creationId xmlns:a16="http://schemas.microsoft.com/office/drawing/2014/main" id="{E448B108-EE04-4EF9-AD12-65DE3B4F1408}"/>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7452EC7-0EB7-4B4D-95D9-D1595040E2DA}"/>
                    </a:ext>
                  </a:extLst>
                </p:cNvPr>
                <p:cNvGrpSpPr/>
                <p:nvPr/>
              </p:nvGrpSpPr>
              <p:grpSpPr>
                <a:xfrm>
                  <a:off x="684808" y="4849502"/>
                  <a:ext cx="511968" cy="294409"/>
                  <a:chOff x="659210" y="4165600"/>
                  <a:chExt cx="563165" cy="323850"/>
                </a:xfrm>
                <a:solidFill>
                  <a:srgbClr val="97B0DD"/>
                </a:solidFill>
              </p:grpSpPr>
              <p:sp>
                <p:nvSpPr>
                  <p:cNvPr id="335" name="Rectangle 334">
                    <a:extLst>
                      <a:ext uri="{FF2B5EF4-FFF2-40B4-BE49-F238E27FC236}">
                        <a16:creationId xmlns:a16="http://schemas.microsoft.com/office/drawing/2014/main" id="{E2FAC0F3-3B25-41C5-B6CB-9EC264B14B61}"/>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Rectangle 335">
                    <a:extLst>
                      <a:ext uri="{FF2B5EF4-FFF2-40B4-BE49-F238E27FC236}">
                        <a16:creationId xmlns:a16="http://schemas.microsoft.com/office/drawing/2014/main" id="{45B190E2-1E6C-41C5-9AF2-E015125167F9}"/>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336">
                    <a:extLst>
                      <a:ext uri="{FF2B5EF4-FFF2-40B4-BE49-F238E27FC236}">
                        <a16:creationId xmlns:a16="http://schemas.microsoft.com/office/drawing/2014/main" id="{D65922B5-C652-4FFE-9712-BC5EEF45562E}"/>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3" name="Group 322">
                  <a:extLst>
                    <a:ext uri="{FF2B5EF4-FFF2-40B4-BE49-F238E27FC236}">
                      <a16:creationId xmlns:a16="http://schemas.microsoft.com/office/drawing/2014/main" id="{30BC0572-889D-4ED0-838E-6C116B878ECA}"/>
                    </a:ext>
                  </a:extLst>
                </p:cNvPr>
                <p:cNvGrpSpPr/>
                <p:nvPr/>
              </p:nvGrpSpPr>
              <p:grpSpPr>
                <a:xfrm>
                  <a:off x="684808" y="5202151"/>
                  <a:ext cx="511968" cy="294409"/>
                  <a:chOff x="659210" y="4165600"/>
                  <a:chExt cx="563165" cy="323850"/>
                </a:xfrm>
                <a:solidFill>
                  <a:srgbClr val="97B0DD"/>
                </a:solidFill>
              </p:grpSpPr>
              <p:sp>
                <p:nvSpPr>
                  <p:cNvPr id="332" name="Rectangle 331">
                    <a:extLst>
                      <a:ext uri="{FF2B5EF4-FFF2-40B4-BE49-F238E27FC236}">
                        <a16:creationId xmlns:a16="http://schemas.microsoft.com/office/drawing/2014/main" id="{B080D0F3-578F-4104-9D49-314F019AC0F3}"/>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Rectangle 332">
                    <a:extLst>
                      <a:ext uri="{FF2B5EF4-FFF2-40B4-BE49-F238E27FC236}">
                        <a16:creationId xmlns:a16="http://schemas.microsoft.com/office/drawing/2014/main" id="{D920C381-A640-41CA-8BFC-C83C520ED4DD}"/>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Rectangle 333">
                    <a:extLst>
                      <a:ext uri="{FF2B5EF4-FFF2-40B4-BE49-F238E27FC236}">
                        <a16:creationId xmlns:a16="http://schemas.microsoft.com/office/drawing/2014/main" id="{6F7049CE-FC63-4F9F-B3CE-94626F3C8623}"/>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4" name="Group 323">
                  <a:extLst>
                    <a:ext uri="{FF2B5EF4-FFF2-40B4-BE49-F238E27FC236}">
                      <a16:creationId xmlns:a16="http://schemas.microsoft.com/office/drawing/2014/main" id="{8F164B3D-B39C-4F6C-A554-8A1A2F6FFBCB}"/>
                    </a:ext>
                  </a:extLst>
                </p:cNvPr>
                <p:cNvGrpSpPr/>
                <p:nvPr/>
              </p:nvGrpSpPr>
              <p:grpSpPr>
                <a:xfrm>
                  <a:off x="684808" y="5554800"/>
                  <a:ext cx="511968" cy="294409"/>
                  <a:chOff x="659210" y="4165600"/>
                  <a:chExt cx="563165" cy="323850"/>
                </a:xfrm>
                <a:solidFill>
                  <a:srgbClr val="97B0DD"/>
                </a:solidFill>
              </p:grpSpPr>
              <p:sp>
                <p:nvSpPr>
                  <p:cNvPr id="329" name="Rectangle 328">
                    <a:extLst>
                      <a:ext uri="{FF2B5EF4-FFF2-40B4-BE49-F238E27FC236}">
                        <a16:creationId xmlns:a16="http://schemas.microsoft.com/office/drawing/2014/main" id="{F6164FDA-B820-4AD7-8A00-F24E38BF17D5}"/>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Rectangle 329">
                    <a:extLst>
                      <a:ext uri="{FF2B5EF4-FFF2-40B4-BE49-F238E27FC236}">
                        <a16:creationId xmlns:a16="http://schemas.microsoft.com/office/drawing/2014/main" id="{FB59053A-9ECC-4EF1-B77C-DE4D19CBF1E0}"/>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Rectangle 330">
                    <a:extLst>
                      <a:ext uri="{FF2B5EF4-FFF2-40B4-BE49-F238E27FC236}">
                        <a16:creationId xmlns:a16="http://schemas.microsoft.com/office/drawing/2014/main" id="{0B26BC2E-5608-41C6-8E25-8966788DA26F}"/>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5" name="Group 324">
                  <a:extLst>
                    <a:ext uri="{FF2B5EF4-FFF2-40B4-BE49-F238E27FC236}">
                      <a16:creationId xmlns:a16="http://schemas.microsoft.com/office/drawing/2014/main" id="{E242C203-15F7-47F5-9B4D-B939FF6F1485}"/>
                    </a:ext>
                  </a:extLst>
                </p:cNvPr>
                <p:cNvGrpSpPr/>
                <p:nvPr/>
              </p:nvGrpSpPr>
              <p:grpSpPr>
                <a:xfrm>
                  <a:off x="684808" y="5907448"/>
                  <a:ext cx="511968" cy="294409"/>
                  <a:chOff x="659210" y="4165600"/>
                  <a:chExt cx="563165" cy="323850"/>
                </a:xfrm>
                <a:solidFill>
                  <a:srgbClr val="97B0DD"/>
                </a:solidFill>
              </p:grpSpPr>
              <p:sp>
                <p:nvSpPr>
                  <p:cNvPr id="326" name="Rectangle 325">
                    <a:extLst>
                      <a:ext uri="{FF2B5EF4-FFF2-40B4-BE49-F238E27FC236}">
                        <a16:creationId xmlns:a16="http://schemas.microsoft.com/office/drawing/2014/main" id="{7014460A-CD4E-4132-8156-74DEF4E1AE24}"/>
                      </a:ext>
                    </a:extLst>
                  </p:cNvPr>
                  <p:cNvSpPr/>
                  <p:nvPr/>
                </p:nvSpPr>
                <p:spPr>
                  <a:xfrm>
                    <a:off x="659210"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D3F2A993-C35A-49B1-BD9E-D934D94624EF}"/>
                      </a:ext>
                    </a:extLst>
                  </p:cNvPr>
                  <p:cNvSpPr/>
                  <p:nvPr/>
                </p:nvSpPr>
                <p:spPr>
                  <a:xfrm>
                    <a:off x="867768"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Rectangle 327">
                    <a:extLst>
                      <a:ext uri="{FF2B5EF4-FFF2-40B4-BE49-F238E27FC236}">
                        <a16:creationId xmlns:a16="http://schemas.microsoft.com/office/drawing/2014/main" id="{DA1882CA-E1BC-4A5A-B71B-0902D968381A}"/>
                      </a:ext>
                    </a:extLst>
                  </p:cNvPr>
                  <p:cNvSpPr/>
                  <p:nvPr/>
                </p:nvSpPr>
                <p:spPr>
                  <a:xfrm>
                    <a:off x="1076325" y="4165600"/>
                    <a:ext cx="146050" cy="3238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19" name="Right Triangle 318">
                <a:extLst>
                  <a:ext uri="{FF2B5EF4-FFF2-40B4-BE49-F238E27FC236}">
                    <a16:creationId xmlns:a16="http://schemas.microsoft.com/office/drawing/2014/main" id="{A88C4442-495C-440B-AA59-700CA5E29AAC}"/>
                  </a:ext>
                </a:extLst>
              </p:cNvPr>
              <p:cNvSpPr/>
              <p:nvPr/>
            </p:nvSpPr>
            <p:spPr>
              <a:xfrm>
                <a:off x="584200" y="4953001"/>
                <a:ext cx="697706" cy="1333500"/>
              </a:xfrm>
              <a:prstGeom prst="rtTriangle">
                <a:avLst/>
              </a:prstGeom>
              <a:solidFill>
                <a:srgbClr val="97B0DD">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4" name="Group 353">
              <a:extLst>
                <a:ext uri="{FF2B5EF4-FFF2-40B4-BE49-F238E27FC236}">
                  <a16:creationId xmlns:a16="http://schemas.microsoft.com/office/drawing/2014/main" id="{35C78C92-429B-4207-8B50-63E42977A1E5}"/>
                </a:ext>
              </a:extLst>
            </p:cNvPr>
            <p:cNvGrpSpPr/>
            <p:nvPr/>
          </p:nvGrpSpPr>
          <p:grpSpPr>
            <a:xfrm>
              <a:off x="9652438" y="1703879"/>
              <a:ext cx="979333" cy="1474195"/>
              <a:chOff x="1435913" y="2630404"/>
              <a:chExt cx="1077266" cy="484695"/>
            </a:xfrm>
          </p:grpSpPr>
          <p:sp>
            <p:nvSpPr>
              <p:cNvPr id="355" name="Rectangle 354">
                <a:extLst>
                  <a:ext uri="{FF2B5EF4-FFF2-40B4-BE49-F238E27FC236}">
                    <a16:creationId xmlns:a16="http://schemas.microsoft.com/office/drawing/2014/main" id="{3B1D94F7-5AB4-41EB-9DD0-FE6B805CAFFD}"/>
                  </a:ext>
                </a:extLst>
              </p:cNvPr>
              <p:cNvSpPr/>
              <p:nvPr/>
            </p:nvSpPr>
            <p:spPr>
              <a:xfrm>
                <a:off x="1435913" y="2630404"/>
                <a:ext cx="655083" cy="484695"/>
              </a:xfrm>
              <a:prstGeom prst="rect">
                <a:avLst/>
              </a:prstGeom>
              <a:solidFill>
                <a:srgbClr val="B3C5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Rectangle 355">
                <a:extLst>
                  <a:ext uri="{FF2B5EF4-FFF2-40B4-BE49-F238E27FC236}">
                    <a16:creationId xmlns:a16="http://schemas.microsoft.com/office/drawing/2014/main" id="{B8B52E56-FE59-4B9C-8A79-A1ABA070672E}"/>
                  </a:ext>
                </a:extLst>
              </p:cNvPr>
              <p:cNvSpPr/>
              <p:nvPr/>
            </p:nvSpPr>
            <p:spPr>
              <a:xfrm>
                <a:off x="2092715" y="2630404"/>
                <a:ext cx="420464" cy="484695"/>
              </a:xfrm>
              <a:prstGeom prst="rect">
                <a:avLst/>
              </a:prstGeom>
              <a:solidFill>
                <a:srgbClr val="97B0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64" name="Rectangle: Rounded Corners 363">
            <a:extLst>
              <a:ext uri="{FF2B5EF4-FFF2-40B4-BE49-F238E27FC236}">
                <a16:creationId xmlns:a16="http://schemas.microsoft.com/office/drawing/2014/main" id="{6759AB53-BE84-4A1E-8656-B92A1DF4DB3C}"/>
              </a:ext>
            </a:extLst>
          </p:cNvPr>
          <p:cNvSpPr/>
          <p:nvPr/>
        </p:nvSpPr>
        <p:spPr>
          <a:xfrm>
            <a:off x="9525000" y="5530325"/>
            <a:ext cx="2203450" cy="74697"/>
          </a:xfrm>
          <a:prstGeom prst="roundRect">
            <a:avLst/>
          </a:prstGeom>
          <a:solidFill>
            <a:srgbClr val="223F9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5" name="Rectangle: Rounded Corners 364">
            <a:extLst>
              <a:ext uri="{FF2B5EF4-FFF2-40B4-BE49-F238E27FC236}">
                <a16:creationId xmlns:a16="http://schemas.microsoft.com/office/drawing/2014/main" id="{F53C4730-3F50-4B87-9AD9-7E7E6CD8E6C7}"/>
              </a:ext>
            </a:extLst>
          </p:cNvPr>
          <p:cNvSpPr/>
          <p:nvPr/>
        </p:nvSpPr>
        <p:spPr>
          <a:xfrm>
            <a:off x="6504516" y="5530325"/>
            <a:ext cx="2203450" cy="74697"/>
          </a:xfrm>
          <a:prstGeom prst="roundRect">
            <a:avLst/>
          </a:prstGeom>
          <a:solidFill>
            <a:srgbClr val="223F9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6" name="Rectangle: Rounded Corners 365">
            <a:extLst>
              <a:ext uri="{FF2B5EF4-FFF2-40B4-BE49-F238E27FC236}">
                <a16:creationId xmlns:a16="http://schemas.microsoft.com/office/drawing/2014/main" id="{78A9C6CD-3951-49A9-A87E-3A1C9D0BFC38}"/>
              </a:ext>
            </a:extLst>
          </p:cNvPr>
          <p:cNvSpPr/>
          <p:nvPr/>
        </p:nvSpPr>
        <p:spPr>
          <a:xfrm>
            <a:off x="3484033" y="5530325"/>
            <a:ext cx="2203450" cy="74697"/>
          </a:xfrm>
          <a:prstGeom prst="roundRect">
            <a:avLst/>
          </a:prstGeom>
          <a:solidFill>
            <a:srgbClr val="223F9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7" name="TextBox 366">
            <a:extLst>
              <a:ext uri="{FF2B5EF4-FFF2-40B4-BE49-F238E27FC236}">
                <a16:creationId xmlns:a16="http://schemas.microsoft.com/office/drawing/2014/main" id="{9A434440-9479-4CB5-AC17-D5F9B542CFAC}"/>
              </a:ext>
            </a:extLst>
          </p:cNvPr>
          <p:cNvSpPr txBox="1"/>
          <p:nvPr/>
        </p:nvSpPr>
        <p:spPr>
          <a:xfrm>
            <a:off x="463550" y="6046113"/>
            <a:ext cx="2203450" cy="430887"/>
          </a:xfrm>
          <a:prstGeom prst="rect">
            <a:avLst/>
          </a:prstGeom>
          <a:noFill/>
        </p:spPr>
        <p:txBody>
          <a:bodyPr wrap="square" lIns="0" tIns="0" rIns="0" bIns="0" rtlCol="0" anchor="ctr">
            <a:spAutoFit/>
          </a:bodyPr>
          <a:lstStyle/>
          <a:p>
            <a:pPr algn="ct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p>
        </p:txBody>
      </p:sp>
      <p:sp>
        <p:nvSpPr>
          <p:cNvPr id="369" name="TextBox 368">
            <a:extLst>
              <a:ext uri="{FF2B5EF4-FFF2-40B4-BE49-F238E27FC236}">
                <a16:creationId xmlns:a16="http://schemas.microsoft.com/office/drawing/2014/main" id="{72C18508-DDA4-4C0B-8D8C-A083564706FB}"/>
              </a:ext>
            </a:extLst>
          </p:cNvPr>
          <p:cNvSpPr txBox="1"/>
          <p:nvPr/>
        </p:nvSpPr>
        <p:spPr>
          <a:xfrm>
            <a:off x="3484033" y="6046113"/>
            <a:ext cx="2203450" cy="430887"/>
          </a:xfrm>
          <a:prstGeom prst="rect">
            <a:avLst/>
          </a:prstGeom>
          <a:noFill/>
        </p:spPr>
        <p:txBody>
          <a:bodyPr wrap="square" lIns="0" tIns="0" rIns="0" bIns="0" rtlCol="0" anchor="ctr">
            <a:spAutoFit/>
          </a:bodyPr>
          <a:lstStyle/>
          <a:p>
            <a:pPr algn="ct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p>
        </p:txBody>
      </p:sp>
      <p:sp>
        <p:nvSpPr>
          <p:cNvPr id="370" name="TextBox 369">
            <a:extLst>
              <a:ext uri="{FF2B5EF4-FFF2-40B4-BE49-F238E27FC236}">
                <a16:creationId xmlns:a16="http://schemas.microsoft.com/office/drawing/2014/main" id="{2610EEC0-C3AF-4EC5-B6A1-337E959A33FA}"/>
              </a:ext>
            </a:extLst>
          </p:cNvPr>
          <p:cNvSpPr txBox="1"/>
          <p:nvPr/>
        </p:nvSpPr>
        <p:spPr>
          <a:xfrm>
            <a:off x="6504516" y="6046113"/>
            <a:ext cx="2203450" cy="430887"/>
          </a:xfrm>
          <a:prstGeom prst="rect">
            <a:avLst/>
          </a:prstGeom>
          <a:noFill/>
        </p:spPr>
        <p:txBody>
          <a:bodyPr wrap="square" lIns="0" tIns="0" rIns="0" bIns="0" rtlCol="0" anchor="ctr">
            <a:spAutoFit/>
          </a:bodyPr>
          <a:lstStyle/>
          <a:p>
            <a:pPr algn="ct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p>
        </p:txBody>
      </p:sp>
      <p:sp>
        <p:nvSpPr>
          <p:cNvPr id="371" name="TextBox 370">
            <a:extLst>
              <a:ext uri="{FF2B5EF4-FFF2-40B4-BE49-F238E27FC236}">
                <a16:creationId xmlns:a16="http://schemas.microsoft.com/office/drawing/2014/main" id="{1EC1CE43-698C-4373-9E5C-61087D862152}"/>
              </a:ext>
            </a:extLst>
          </p:cNvPr>
          <p:cNvSpPr txBox="1"/>
          <p:nvPr/>
        </p:nvSpPr>
        <p:spPr>
          <a:xfrm>
            <a:off x="9525000" y="6046113"/>
            <a:ext cx="2203450" cy="430887"/>
          </a:xfrm>
          <a:prstGeom prst="rect">
            <a:avLst/>
          </a:prstGeom>
          <a:noFill/>
        </p:spPr>
        <p:txBody>
          <a:bodyPr wrap="square" lIns="0" tIns="0" rIns="0" bIns="0" rtlCol="0" anchor="ctr">
            <a:spAutoFit/>
          </a:bodyPr>
          <a:lstStyle/>
          <a:p>
            <a:pPr algn="ct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p>
        </p:txBody>
      </p:sp>
      <p:sp>
        <p:nvSpPr>
          <p:cNvPr id="373" name="TextBox 372">
            <a:extLst>
              <a:ext uri="{FF2B5EF4-FFF2-40B4-BE49-F238E27FC236}">
                <a16:creationId xmlns:a16="http://schemas.microsoft.com/office/drawing/2014/main" id="{32C5AA02-657B-4966-89D6-A702B08F73AD}"/>
              </a:ext>
            </a:extLst>
          </p:cNvPr>
          <p:cNvSpPr txBox="1"/>
          <p:nvPr/>
        </p:nvSpPr>
        <p:spPr>
          <a:xfrm>
            <a:off x="463550" y="5698290"/>
            <a:ext cx="2203450" cy="246221"/>
          </a:xfrm>
          <a:prstGeom prst="rect">
            <a:avLst/>
          </a:prstGeom>
          <a:noFill/>
        </p:spPr>
        <p:txBody>
          <a:bodyPr wrap="square" lIns="0" tIns="0" rIns="0" bIns="0" rtlCol="0" anchor="ctr">
            <a:spAutoFit/>
          </a:bodyPr>
          <a:lstStyle/>
          <a:p>
            <a:pPr algn="ctr"/>
            <a:r>
              <a:rPr lang="en-US" sz="1600" b="1" dirty="0">
                <a:solidFill>
                  <a:srgbClr val="FF65A7"/>
                </a:solidFill>
                <a:latin typeface="+mj-lt"/>
                <a:cs typeface="Calibri" panose="020F0502020204030204" pitchFamily="34" charset="0"/>
              </a:rPr>
              <a:t>Lorem ipsum</a:t>
            </a:r>
          </a:p>
        </p:txBody>
      </p:sp>
      <p:sp>
        <p:nvSpPr>
          <p:cNvPr id="374" name="TextBox 373">
            <a:extLst>
              <a:ext uri="{FF2B5EF4-FFF2-40B4-BE49-F238E27FC236}">
                <a16:creationId xmlns:a16="http://schemas.microsoft.com/office/drawing/2014/main" id="{3A2D23F2-AE79-4D61-9CB6-931F2F38F6AB}"/>
              </a:ext>
            </a:extLst>
          </p:cNvPr>
          <p:cNvSpPr txBox="1"/>
          <p:nvPr/>
        </p:nvSpPr>
        <p:spPr>
          <a:xfrm>
            <a:off x="3484033" y="5698290"/>
            <a:ext cx="2203450" cy="246221"/>
          </a:xfrm>
          <a:prstGeom prst="rect">
            <a:avLst/>
          </a:prstGeom>
          <a:noFill/>
        </p:spPr>
        <p:txBody>
          <a:bodyPr wrap="square" lIns="0" tIns="0" rIns="0" bIns="0" rtlCol="0" anchor="ctr">
            <a:spAutoFit/>
          </a:bodyPr>
          <a:lstStyle/>
          <a:p>
            <a:pPr algn="ctr"/>
            <a:r>
              <a:rPr lang="en-US" sz="1600" b="1" dirty="0">
                <a:solidFill>
                  <a:srgbClr val="27E0C0"/>
                </a:solidFill>
                <a:latin typeface="+mj-lt"/>
                <a:cs typeface="Calibri" panose="020F0502020204030204" pitchFamily="34" charset="0"/>
              </a:rPr>
              <a:t>Lorem ipsum</a:t>
            </a:r>
          </a:p>
        </p:txBody>
      </p:sp>
      <p:sp>
        <p:nvSpPr>
          <p:cNvPr id="375" name="TextBox 374">
            <a:extLst>
              <a:ext uri="{FF2B5EF4-FFF2-40B4-BE49-F238E27FC236}">
                <a16:creationId xmlns:a16="http://schemas.microsoft.com/office/drawing/2014/main" id="{3FEFF599-9432-4412-97EA-447F90FF8BFD}"/>
              </a:ext>
            </a:extLst>
          </p:cNvPr>
          <p:cNvSpPr txBox="1"/>
          <p:nvPr/>
        </p:nvSpPr>
        <p:spPr>
          <a:xfrm>
            <a:off x="6504516" y="5698290"/>
            <a:ext cx="2203450" cy="246221"/>
          </a:xfrm>
          <a:prstGeom prst="rect">
            <a:avLst/>
          </a:prstGeom>
          <a:noFill/>
        </p:spPr>
        <p:txBody>
          <a:bodyPr wrap="square" lIns="0" tIns="0" rIns="0" bIns="0" rtlCol="0" anchor="ctr">
            <a:spAutoFit/>
          </a:bodyPr>
          <a:lstStyle/>
          <a:p>
            <a:pPr algn="ctr"/>
            <a:r>
              <a:rPr lang="en-US" sz="1600" b="1" dirty="0">
                <a:solidFill>
                  <a:srgbClr val="FF65A7"/>
                </a:solidFill>
                <a:latin typeface="+mj-lt"/>
                <a:cs typeface="Calibri" panose="020F0502020204030204" pitchFamily="34" charset="0"/>
              </a:rPr>
              <a:t>Lorem ipsum</a:t>
            </a:r>
          </a:p>
        </p:txBody>
      </p:sp>
      <p:sp>
        <p:nvSpPr>
          <p:cNvPr id="376" name="TextBox 375">
            <a:extLst>
              <a:ext uri="{FF2B5EF4-FFF2-40B4-BE49-F238E27FC236}">
                <a16:creationId xmlns:a16="http://schemas.microsoft.com/office/drawing/2014/main" id="{A684D194-17A9-471A-BFB4-D39ABB7CC64B}"/>
              </a:ext>
            </a:extLst>
          </p:cNvPr>
          <p:cNvSpPr txBox="1"/>
          <p:nvPr/>
        </p:nvSpPr>
        <p:spPr>
          <a:xfrm>
            <a:off x="9525000" y="5698290"/>
            <a:ext cx="2203450" cy="246221"/>
          </a:xfrm>
          <a:prstGeom prst="rect">
            <a:avLst/>
          </a:prstGeom>
          <a:noFill/>
        </p:spPr>
        <p:txBody>
          <a:bodyPr wrap="square" lIns="0" tIns="0" rIns="0" bIns="0" rtlCol="0" anchor="ctr">
            <a:spAutoFit/>
          </a:bodyPr>
          <a:lstStyle/>
          <a:p>
            <a:pPr algn="ctr"/>
            <a:r>
              <a:rPr lang="en-US" sz="1600" b="1" dirty="0">
                <a:solidFill>
                  <a:srgbClr val="27E0C0"/>
                </a:solidFill>
                <a:latin typeface="+mj-lt"/>
                <a:cs typeface="Calibri" panose="020F0502020204030204" pitchFamily="34" charset="0"/>
              </a:rPr>
              <a:t>Lorem ipsum</a:t>
            </a:r>
          </a:p>
        </p:txBody>
      </p:sp>
      <p:sp>
        <p:nvSpPr>
          <p:cNvPr id="377" name="TextBox 376">
            <a:extLst>
              <a:ext uri="{FF2B5EF4-FFF2-40B4-BE49-F238E27FC236}">
                <a16:creationId xmlns:a16="http://schemas.microsoft.com/office/drawing/2014/main" id="{F5D6D5DD-6A31-4E36-82A5-7100D66EC62F}"/>
              </a:ext>
            </a:extLst>
          </p:cNvPr>
          <p:cNvSpPr txBox="1"/>
          <p:nvPr/>
        </p:nvSpPr>
        <p:spPr>
          <a:xfrm>
            <a:off x="1159170" y="2247812"/>
            <a:ext cx="934477" cy="553998"/>
          </a:xfrm>
          <a:prstGeom prst="rect">
            <a:avLst/>
          </a:prstGeom>
          <a:noFill/>
        </p:spPr>
        <p:txBody>
          <a:bodyPr wrap="square" lIns="0" tIns="0" rIns="0" bIns="0" rtlCol="0" anchor="ctr">
            <a:spAutoFit/>
          </a:bodyPr>
          <a:lstStyle/>
          <a:p>
            <a:pPr algn="ctr"/>
            <a:r>
              <a:rPr lang="en-US" sz="3600" b="1" dirty="0">
                <a:solidFill>
                  <a:srgbClr val="FF65A7"/>
                </a:solidFill>
                <a:latin typeface="+mj-lt"/>
                <a:cs typeface="Calibri" panose="020F0502020204030204" pitchFamily="34" charset="0"/>
              </a:rPr>
              <a:t>30%</a:t>
            </a:r>
          </a:p>
        </p:txBody>
      </p:sp>
      <p:sp>
        <p:nvSpPr>
          <p:cNvPr id="378" name="TextBox 377">
            <a:extLst>
              <a:ext uri="{FF2B5EF4-FFF2-40B4-BE49-F238E27FC236}">
                <a16:creationId xmlns:a16="http://schemas.microsoft.com/office/drawing/2014/main" id="{8D6E3BF4-0A87-4B17-9C02-97E588844704}"/>
              </a:ext>
            </a:extLst>
          </p:cNvPr>
          <p:cNvSpPr txBox="1"/>
          <p:nvPr/>
        </p:nvSpPr>
        <p:spPr>
          <a:xfrm>
            <a:off x="4212213" y="1722926"/>
            <a:ext cx="934477" cy="553998"/>
          </a:xfrm>
          <a:prstGeom prst="rect">
            <a:avLst/>
          </a:prstGeom>
          <a:noFill/>
        </p:spPr>
        <p:txBody>
          <a:bodyPr wrap="square" lIns="0" tIns="0" rIns="0" bIns="0" rtlCol="0" anchor="ctr">
            <a:spAutoFit/>
          </a:bodyPr>
          <a:lstStyle/>
          <a:p>
            <a:pPr algn="ctr"/>
            <a:r>
              <a:rPr lang="en-US" sz="3600" b="1" dirty="0">
                <a:solidFill>
                  <a:srgbClr val="27E0C0"/>
                </a:solidFill>
                <a:latin typeface="+mj-lt"/>
                <a:cs typeface="Calibri" panose="020F0502020204030204" pitchFamily="34" charset="0"/>
              </a:rPr>
              <a:t>50%</a:t>
            </a:r>
          </a:p>
        </p:txBody>
      </p:sp>
      <p:sp>
        <p:nvSpPr>
          <p:cNvPr id="379" name="TextBox 378">
            <a:extLst>
              <a:ext uri="{FF2B5EF4-FFF2-40B4-BE49-F238E27FC236}">
                <a16:creationId xmlns:a16="http://schemas.microsoft.com/office/drawing/2014/main" id="{1CC2E942-84B5-410B-BBFD-9A22B682E9A8}"/>
              </a:ext>
            </a:extLst>
          </p:cNvPr>
          <p:cNvSpPr txBox="1"/>
          <p:nvPr/>
        </p:nvSpPr>
        <p:spPr>
          <a:xfrm>
            <a:off x="7167581" y="2484037"/>
            <a:ext cx="934477" cy="553998"/>
          </a:xfrm>
          <a:prstGeom prst="rect">
            <a:avLst/>
          </a:prstGeom>
          <a:noFill/>
        </p:spPr>
        <p:txBody>
          <a:bodyPr wrap="square" lIns="0" tIns="0" rIns="0" bIns="0" rtlCol="0" anchor="ctr">
            <a:spAutoFit/>
          </a:bodyPr>
          <a:lstStyle/>
          <a:p>
            <a:pPr algn="ctr"/>
            <a:r>
              <a:rPr lang="en-US" sz="3600" b="1" dirty="0">
                <a:solidFill>
                  <a:srgbClr val="FF65A7"/>
                </a:solidFill>
                <a:latin typeface="+mj-lt"/>
                <a:cs typeface="Calibri" panose="020F0502020204030204" pitchFamily="34" charset="0"/>
              </a:rPr>
              <a:t>15%</a:t>
            </a:r>
          </a:p>
        </p:txBody>
      </p:sp>
      <p:sp>
        <p:nvSpPr>
          <p:cNvPr id="380" name="TextBox 379">
            <a:extLst>
              <a:ext uri="{FF2B5EF4-FFF2-40B4-BE49-F238E27FC236}">
                <a16:creationId xmlns:a16="http://schemas.microsoft.com/office/drawing/2014/main" id="{68093FC0-2BE6-4DB0-A00C-7B1F8B9F12CF}"/>
              </a:ext>
            </a:extLst>
          </p:cNvPr>
          <p:cNvSpPr txBox="1"/>
          <p:nvPr/>
        </p:nvSpPr>
        <p:spPr>
          <a:xfrm>
            <a:off x="10220620" y="1442449"/>
            <a:ext cx="934477" cy="553998"/>
          </a:xfrm>
          <a:prstGeom prst="rect">
            <a:avLst/>
          </a:prstGeom>
          <a:noFill/>
        </p:spPr>
        <p:txBody>
          <a:bodyPr wrap="square" lIns="0" tIns="0" rIns="0" bIns="0" rtlCol="0" anchor="ctr">
            <a:spAutoFit/>
          </a:bodyPr>
          <a:lstStyle/>
          <a:p>
            <a:pPr algn="ctr"/>
            <a:r>
              <a:rPr lang="en-US" sz="3600" b="1" dirty="0">
                <a:solidFill>
                  <a:srgbClr val="27E0C0"/>
                </a:solidFill>
                <a:latin typeface="+mj-lt"/>
                <a:cs typeface="Calibri" panose="020F0502020204030204" pitchFamily="34" charset="0"/>
              </a:rPr>
              <a:t>80%</a:t>
            </a:r>
          </a:p>
        </p:txBody>
      </p:sp>
      <p:sp>
        <p:nvSpPr>
          <p:cNvPr id="2" name="Title 1">
            <a:extLst>
              <a:ext uri="{FF2B5EF4-FFF2-40B4-BE49-F238E27FC236}">
                <a16:creationId xmlns:a16="http://schemas.microsoft.com/office/drawing/2014/main" id="{0208C06D-9D4B-4427-BC66-B59CB99B156C}"/>
              </a:ext>
            </a:extLst>
          </p:cNvPr>
          <p:cNvSpPr>
            <a:spLocks noGrp="1"/>
          </p:cNvSpPr>
          <p:nvPr>
            <p:ph type="title"/>
          </p:nvPr>
        </p:nvSpPr>
        <p:spPr/>
        <p:txBody>
          <a:bodyPr/>
          <a:lstStyle/>
          <a:p>
            <a:r>
              <a:rPr lang="en-US" dirty="0">
                <a:solidFill>
                  <a:schemeClr val="bg1"/>
                </a:solidFill>
              </a:rPr>
              <a:t>SMART CITY PRESENTATION</a:t>
            </a:r>
          </a:p>
        </p:txBody>
      </p:sp>
      <p:sp>
        <p:nvSpPr>
          <p:cNvPr id="3" name="Slide Number Placeholder 2">
            <a:extLst>
              <a:ext uri="{FF2B5EF4-FFF2-40B4-BE49-F238E27FC236}">
                <a16:creationId xmlns:a16="http://schemas.microsoft.com/office/drawing/2014/main" id="{32225034-B1BE-4196-AC4B-5C9218614ADD}"/>
              </a:ext>
            </a:extLst>
          </p:cNvPr>
          <p:cNvSpPr>
            <a:spLocks noGrp="1"/>
          </p:cNvSpPr>
          <p:nvPr>
            <p:ph type="sldNum" sz="quarter" idx="12"/>
          </p:nvPr>
        </p:nvSpPr>
        <p:spPr/>
        <p:txBody>
          <a:bodyPr/>
          <a:lstStyle/>
          <a:p>
            <a:fld id="{B31ECF42-ACCC-4DC0-AC91-117E3A0ACECD}" type="slidenum">
              <a:rPr lang="en-US" smtClean="0"/>
              <a:pPr/>
              <a:t>8</a:t>
            </a:fld>
            <a:endParaRPr lang="en-US" dirty="0"/>
          </a:p>
        </p:txBody>
      </p:sp>
    </p:spTree>
    <p:extLst>
      <p:ext uri="{BB962C8B-B14F-4D97-AF65-F5344CB8AC3E}">
        <p14:creationId xmlns:p14="http://schemas.microsoft.com/office/powerpoint/2010/main" val="296209414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 name="Picture 320" descr="A close up of a garden&#10;&#10;Description automatically generated">
            <a:extLst>
              <a:ext uri="{FF2B5EF4-FFF2-40B4-BE49-F238E27FC236}">
                <a16:creationId xmlns:a16="http://schemas.microsoft.com/office/drawing/2014/main" id="{42F3AB29-7EFB-4924-ADD5-11BECCE72864}"/>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t="54451"/>
          <a:stretch/>
        </p:blipFill>
        <p:spPr>
          <a:xfrm>
            <a:off x="1" y="3734256"/>
            <a:ext cx="12191998" cy="3123745"/>
          </a:xfrm>
          <a:custGeom>
            <a:avLst/>
            <a:gdLst>
              <a:gd name="connsiteX0" fmla="*/ 5322427 w 12191998"/>
              <a:gd name="connsiteY0" fmla="*/ 2027 h 3123745"/>
              <a:gd name="connsiteX1" fmla="*/ 10706807 w 12191998"/>
              <a:gd name="connsiteY1" fmla="*/ 1031923 h 3123745"/>
              <a:gd name="connsiteX2" fmla="*/ 12012982 w 12191998"/>
              <a:gd name="connsiteY2" fmla="*/ 744900 h 3123745"/>
              <a:gd name="connsiteX3" fmla="*/ 12191998 w 12191998"/>
              <a:gd name="connsiteY3" fmla="*/ 655221 h 3123745"/>
              <a:gd name="connsiteX4" fmla="*/ 12191998 w 12191998"/>
              <a:gd name="connsiteY4" fmla="*/ 3123745 h 3123745"/>
              <a:gd name="connsiteX5" fmla="*/ 0 w 12191998"/>
              <a:gd name="connsiteY5" fmla="*/ 3123745 h 3123745"/>
              <a:gd name="connsiteX6" fmla="*/ 0 w 12191998"/>
              <a:gd name="connsiteY6" fmla="*/ 2597815 h 3123745"/>
              <a:gd name="connsiteX7" fmla="*/ 210460 w 12191998"/>
              <a:gd name="connsiteY7" fmla="*/ 2600248 h 3123745"/>
              <a:gd name="connsiteX8" fmla="*/ 2119872 w 12191998"/>
              <a:gd name="connsiteY8" fmla="*/ 2360230 h 3123745"/>
              <a:gd name="connsiteX9" fmla="*/ 5037966 w 12191998"/>
              <a:gd name="connsiteY9" fmla="*/ 27847 h 3123745"/>
              <a:gd name="connsiteX10" fmla="*/ 5322427 w 12191998"/>
              <a:gd name="connsiteY10" fmla="*/ 2027 h 312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1998" h="3123745">
                <a:moveTo>
                  <a:pt x="5322427" y="2027"/>
                </a:moveTo>
                <a:cubicBezTo>
                  <a:pt x="6821717" y="-51680"/>
                  <a:pt x="9422297" y="979627"/>
                  <a:pt x="10706807" y="1031923"/>
                </a:cubicBezTo>
                <a:cubicBezTo>
                  <a:pt x="11220612" y="1052841"/>
                  <a:pt x="11652786" y="910744"/>
                  <a:pt x="12012982" y="744900"/>
                </a:cubicBezTo>
                <a:lnTo>
                  <a:pt x="12191998" y="655221"/>
                </a:lnTo>
                <a:lnTo>
                  <a:pt x="12191998" y="3123745"/>
                </a:lnTo>
                <a:lnTo>
                  <a:pt x="0" y="3123745"/>
                </a:lnTo>
                <a:lnTo>
                  <a:pt x="0" y="2597815"/>
                </a:lnTo>
                <a:lnTo>
                  <a:pt x="210460" y="2600248"/>
                </a:lnTo>
                <a:cubicBezTo>
                  <a:pt x="886789" y="2601587"/>
                  <a:pt x="1601002" y="2562876"/>
                  <a:pt x="2119872" y="2360230"/>
                </a:cubicBezTo>
                <a:cubicBezTo>
                  <a:pt x="3226796" y="1927920"/>
                  <a:pt x="3606811" y="249232"/>
                  <a:pt x="5037966" y="27847"/>
                </a:cubicBezTo>
                <a:cubicBezTo>
                  <a:pt x="5127414" y="14010"/>
                  <a:pt x="5222472" y="5608"/>
                  <a:pt x="5322427" y="2027"/>
                </a:cubicBezTo>
                <a:close/>
              </a:path>
            </a:pathLst>
          </a:custGeom>
        </p:spPr>
      </p:pic>
      <p:sp>
        <p:nvSpPr>
          <p:cNvPr id="320" name="Freeform: Shape 319">
            <a:extLst>
              <a:ext uri="{FF2B5EF4-FFF2-40B4-BE49-F238E27FC236}">
                <a16:creationId xmlns:a16="http://schemas.microsoft.com/office/drawing/2014/main" id="{04B5EB44-F1A4-49F9-A25C-F8D1A39BB600}"/>
              </a:ext>
            </a:extLst>
          </p:cNvPr>
          <p:cNvSpPr/>
          <p:nvPr/>
        </p:nvSpPr>
        <p:spPr>
          <a:xfrm>
            <a:off x="1" y="3734256"/>
            <a:ext cx="12192001" cy="3123745"/>
          </a:xfrm>
          <a:custGeom>
            <a:avLst/>
            <a:gdLst>
              <a:gd name="connsiteX0" fmla="*/ 5322426 w 12192001"/>
              <a:gd name="connsiteY0" fmla="*/ 2026 h 3123745"/>
              <a:gd name="connsiteX1" fmla="*/ 10706807 w 12192001"/>
              <a:gd name="connsiteY1" fmla="*/ 1031922 h 3123745"/>
              <a:gd name="connsiteX2" fmla="*/ 12012982 w 12192001"/>
              <a:gd name="connsiteY2" fmla="*/ 744899 h 3123745"/>
              <a:gd name="connsiteX3" fmla="*/ 12192001 w 12192001"/>
              <a:gd name="connsiteY3" fmla="*/ 655218 h 3123745"/>
              <a:gd name="connsiteX4" fmla="*/ 12192001 w 12192001"/>
              <a:gd name="connsiteY4" fmla="*/ 3123745 h 3123745"/>
              <a:gd name="connsiteX5" fmla="*/ 0 w 12192001"/>
              <a:gd name="connsiteY5" fmla="*/ 3123745 h 3123745"/>
              <a:gd name="connsiteX6" fmla="*/ 0 w 12192001"/>
              <a:gd name="connsiteY6" fmla="*/ 2597814 h 3123745"/>
              <a:gd name="connsiteX7" fmla="*/ 210460 w 12192001"/>
              <a:gd name="connsiteY7" fmla="*/ 2600247 h 3123745"/>
              <a:gd name="connsiteX8" fmla="*/ 2119872 w 12192001"/>
              <a:gd name="connsiteY8" fmla="*/ 2360229 h 3123745"/>
              <a:gd name="connsiteX9" fmla="*/ 5037966 w 12192001"/>
              <a:gd name="connsiteY9" fmla="*/ 27846 h 3123745"/>
              <a:gd name="connsiteX10" fmla="*/ 5322426 w 12192001"/>
              <a:gd name="connsiteY10" fmla="*/ 2026 h 312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1" h="3123745">
                <a:moveTo>
                  <a:pt x="5322426" y="2026"/>
                </a:moveTo>
                <a:cubicBezTo>
                  <a:pt x="6821717" y="-51681"/>
                  <a:pt x="9422297" y="979626"/>
                  <a:pt x="10706807" y="1031922"/>
                </a:cubicBezTo>
                <a:cubicBezTo>
                  <a:pt x="11220612" y="1052840"/>
                  <a:pt x="11652786" y="910743"/>
                  <a:pt x="12012982" y="744899"/>
                </a:cubicBezTo>
                <a:lnTo>
                  <a:pt x="12192001" y="655218"/>
                </a:lnTo>
                <a:lnTo>
                  <a:pt x="12192001" y="3123745"/>
                </a:lnTo>
                <a:lnTo>
                  <a:pt x="0" y="3123745"/>
                </a:lnTo>
                <a:lnTo>
                  <a:pt x="0" y="2597814"/>
                </a:lnTo>
                <a:lnTo>
                  <a:pt x="210460" y="2600247"/>
                </a:lnTo>
                <a:cubicBezTo>
                  <a:pt x="886789" y="2601586"/>
                  <a:pt x="1601002" y="2562875"/>
                  <a:pt x="2119872" y="2360229"/>
                </a:cubicBezTo>
                <a:cubicBezTo>
                  <a:pt x="3226796" y="1927919"/>
                  <a:pt x="3606811" y="249231"/>
                  <a:pt x="5037966" y="27846"/>
                </a:cubicBezTo>
                <a:cubicBezTo>
                  <a:pt x="5127413" y="14009"/>
                  <a:pt x="5222472" y="5607"/>
                  <a:pt x="5322426" y="2026"/>
                </a:cubicBezTo>
                <a:close/>
              </a:path>
            </a:pathLst>
          </a:custGeom>
          <a:gradFill>
            <a:gsLst>
              <a:gs pos="0">
                <a:srgbClr val="2F56D1">
                  <a:alpha val="95000"/>
                </a:srgbClr>
              </a:gs>
              <a:gs pos="100000">
                <a:srgbClr val="223F99">
                  <a:alpha val="92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50" name="Group 249">
            <a:extLst>
              <a:ext uri="{FF2B5EF4-FFF2-40B4-BE49-F238E27FC236}">
                <a16:creationId xmlns:a16="http://schemas.microsoft.com/office/drawing/2014/main" id="{BFA071CF-80A1-4B28-8A88-D4DABEBC01EE}"/>
              </a:ext>
            </a:extLst>
          </p:cNvPr>
          <p:cNvGrpSpPr/>
          <p:nvPr/>
        </p:nvGrpSpPr>
        <p:grpSpPr>
          <a:xfrm>
            <a:off x="4200526" y="3123744"/>
            <a:ext cx="4987925" cy="3586162"/>
            <a:chOff x="4200526" y="3011488"/>
            <a:chExt cx="4987925" cy="3586162"/>
          </a:xfrm>
        </p:grpSpPr>
        <p:sp>
          <p:nvSpPr>
            <p:cNvPr id="1085" name="AutoShape 128">
              <a:extLst>
                <a:ext uri="{FF2B5EF4-FFF2-40B4-BE49-F238E27FC236}">
                  <a16:creationId xmlns:a16="http://schemas.microsoft.com/office/drawing/2014/main" id="{49247F98-7FF9-473E-BF46-F4FE3EDFCE9D}"/>
                </a:ext>
              </a:extLst>
            </p:cNvPr>
            <p:cNvSpPr>
              <a:spLocks noChangeAspect="1" noChangeArrowheads="1" noTextEdit="1"/>
            </p:cNvSpPr>
            <p:nvPr/>
          </p:nvSpPr>
          <p:spPr bwMode="auto">
            <a:xfrm>
              <a:off x="4211638" y="3011488"/>
              <a:ext cx="4962525" cy="358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130">
              <a:extLst>
                <a:ext uri="{FF2B5EF4-FFF2-40B4-BE49-F238E27FC236}">
                  <a16:creationId xmlns:a16="http://schemas.microsoft.com/office/drawing/2014/main" id="{0539C21D-1507-4098-A602-824DADEDC47E}"/>
                </a:ext>
              </a:extLst>
            </p:cNvPr>
            <p:cNvSpPr>
              <a:spLocks/>
            </p:cNvSpPr>
            <p:nvPr/>
          </p:nvSpPr>
          <p:spPr bwMode="auto">
            <a:xfrm>
              <a:off x="7356476" y="4443413"/>
              <a:ext cx="1820863" cy="2151062"/>
            </a:xfrm>
            <a:custGeom>
              <a:avLst/>
              <a:gdLst>
                <a:gd name="T0" fmla="*/ 519 w 657"/>
                <a:gd name="T1" fmla="*/ 299 h 776"/>
                <a:gd name="T2" fmla="*/ 0 w 657"/>
                <a:gd name="T3" fmla="*/ 0 h 776"/>
                <a:gd name="T4" fmla="*/ 0 w 657"/>
                <a:gd name="T5" fmla="*/ 776 h 776"/>
                <a:gd name="T6" fmla="*/ 26 w 657"/>
                <a:gd name="T7" fmla="*/ 769 h 776"/>
                <a:gd name="T8" fmla="*/ 299 w 657"/>
                <a:gd name="T9" fmla="*/ 612 h 776"/>
                <a:gd name="T10" fmla="*/ 646 w 657"/>
                <a:gd name="T11" fmla="*/ 412 h 776"/>
                <a:gd name="T12" fmla="*/ 657 w 657"/>
                <a:gd name="T13" fmla="*/ 392 h 776"/>
                <a:gd name="T14" fmla="*/ 657 w 657"/>
                <a:gd name="T15" fmla="*/ 315 h 776"/>
                <a:gd name="T16" fmla="*/ 519 w 657"/>
                <a:gd name="T17" fmla="*/ 29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7" h="776">
                  <a:moveTo>
                    <a:pt x="519" y="299"/>
                  </a:moveTo>
                  <a:cubicBezTo>
                    <a:pt x="0" y="0"/>
                    <a:pt x="0" y="0"/>
                    <a:pt x="0" y="0"/>
                  </a:cubicBezTo>
                  <a:cubicBezTo>
                    <a:pt x="0" y="776"/>
                    <a:pt x="0" y="776"/>
                    <a:pt x="0" y="776"/>
                  </a:cubicBezTo>
                  <a:cubicBezTo>
                    <a:pt x="9" y="776"/>
                    <a:pt x="18" y="774"/>
                    <a:pt x="26" y="769"/>
                  </a:cubicBezTo>
                  <a:cubicBezTo>
                    <a:pt x="299" y="612"/>
                    <a:pt x="299" y="612"/>
                    <a:pt x="299" y="612"/>
                  </a:cubicBezTo>
                  <a:cubicBezTo>
                    <a:pt x="646" y="412"/>
                    <a:pt x="646" y="412"/>
                    <a:pt x="646" y="412"/>
                  </a:cubicBezTo>
                  <a:cubicBezTo>
                    <a:pt x="653" y="407"/>
                    <a:pt x="657" y="400"/>
                    <a:pt x="657" y="392"/>
                  </a:cubicBezTo>
                  <a:cubicBezTo>
                    <a:pt x="657" y="315"/>
                    <a:pt x="657" y="315"/>
                    <a:pt x="657" y="315"/>
                  </a:cubicBezTo>
                  <a:cubicBezTo>
                    <a:pt x="519" y="299"/>
                    <a:pt x="519" y="299"/>
                    <a:pt x="519" y="299"/>
                  </a:cubicBezTo>
                </a:path>
              </a:pathLst>
            </a:custGeom>
            <a:solidFill>
              <a:srgbClr val="C8D3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131">
              <a:extLst>
                <a:ext uri="{FF2B5EF4-FFF2-40B4-BE49-F238E27FC236}">
                  <a16:creationId xmlns:a16="http://schemas.microsoft.com/office/drawing/2014/main" id="{DF3AFA9E-10F1-4FEB-B324-7085BD8B6C59}"/>
                </a:ext>
              </a:extLst>
            </p:cNvPr>
            <p:cNvSpPr>
              <a:spLocks/>
            </p:cNvSpPr>
            <p:nvPr/>
          </p:nvSpPr>
          <p:spPr bwMode="auto">
            <a:xfrm>
              <a:off x="4211638" y="3694113"/>
              <a:ext cx="3144838" cy="2903537"/>
            </a:xfrm>
            <a:custGeom>
              <a:avLst/>
              <a:gdLst>
                <a:gd name="T0" fmla="*/ 685 w 1135"/>
                <a:gd name="T1" fmla="*/ 10 h 1047"/>
                <a:gd name="T2" fmla="*/ 630 w 1135"/>
                <a:gd name="T3" fmla="*/ 10 h 1047"/>
                <a:gd name="T4" fmla="*/ 87 w 1135"/>
                <a:gd name="T5" fmla="*/ 323 h 1047"/>
                <a:gd name="T6" fmla="*/ 87 w 1135"/>
                <a:gd name="T7" fmla="*/ 310 h 1047"/>
                <a:gd name="T8" fmla="*/ 0 w 1135"/>
                <a:gd name="T9" fmla="*/ 310 h 1047"/>
                <a:gd name="T10" fmla="*/ 0 w 1135"/>
                <a:gd name="T11" fmla="*/ 386 h 1047"/>
                <a:gd name="T12" fmla="*/ 0 w 1135"/>
                <a:gd name="T13" fmla="*/ 386 h 1047"/>
                <a:gd name="T14" fmla="*/ 11 w 1135"/>
                <a:gd name="T15" fmla="*/ 407 h 1047"/>
                <a:gd name="T16" fmla="*/ 1107 w 1135"/>
                <a:gd name="T17" fmla="*/ 1039 h 1047"/>
                <a:gd name="T18" fmla="*/ 1135 w 1135"/>
                <a:gd name="T19" fmla="*/ 1046 h 1047"/>
                <a:gd name="T20" fmla="*/ 1135 w 1135"/>
                <a:gd name="T21" fmla="*/ 270 h 1047"/>
                <a:gd name="T22" fmla="*/ 685 w 1135"/>
                <a:gd name="T23" fmla="*/ 1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5" h="1047">
                  <a:moveTo>
                    <a:pt x="685" y="10"/>
                  </a:moveTo>
                  <a:cubicBezTo>
                    <a:pt x="668" y="0"/>
                    <a:pt x="647" y="0"/>
                    <a:pt x="630" y="10"/>
                  </a:cubicBezTo>
                  <a:cubicBezTo>
                    <a:pt x="87" y="323"/>
                    <a:pt x="87" y="323"/>
                    <a:pt x="87" y="323"/>
                  </a:cubicBezTo>
                  <a:cubicBezTo>
                    <a:pt x="87" y="316"/>
                    <a:pt x="87" y="310"/>
                    <a:pt x="87" y="310"/>
                  </a:cubicBezTo>
                  <a:cubicBezTo>
                    <a:pt x="0" y="310"/>
                    <a:pt x="0" y="310"/>
                    <a:pt x="0" y="310"/>
                  </a:cubicBezTo>
                  <a:cubicBezTo>
                    <a:pt x="0" y="386"/>
                    <a:pt x="0" y="386"/>
                    <a:pt x="0" y="386"/>
                  </a:cubicBezTo>
                  <a:cubicBezTo>
                    <a:pt x="0" y="386"/>
                    <a:pt x="0" y="386"/>
                    <a:pt x="0" y="386"/>
                  </a:cubicBezTo>
                  <a:cubicBezTo>
                    <a:pt x="0" y="394"/>
                    <a:pt x="3" y="402"/>
                    <a:pt x="11" y="407"/>
                  </a:cubicBezTo>
                  <a:cubicBezTo>
                    <a:pt x="1107" y="1039"/>
                    <a:pt x="1107" y="1039"/>
                    <a:pt x="1107" y="1039"/>
                  </a:cubicBezTo>
                  <a:cubicBezTo>
                    <a:pt x="1116" y="1044"/>
                    <a:pt x="1126" y="1047"/>
                    <a:pt x="1135" y="1046"/>
                  </a:cubicBezTo>
                  <a:cubicBezTo>
                    <a:pt x="1135" y="270"/>
                    <a:pt x="1135" y="270"/>
                    <a:pt x="1135" y="270"/>
                  </a:cubicBezTo>
                  <a:cubicBezTo>
                    <a:pt x="685" y="10"/>
                    <a:pt x="685" y="10"/>
                    <a:pt x="685" y="10"/>
                  </a:cubicBezTo>
                </a:path>
              </a:pathLst>
            </a:custGeom>
            <a:solidFill>
              <a:srgbClr val="D9E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32">
              <a:extLst>
                <a:ext uri="{FF2B5EF4-FFF2-40B4-BE49-F238E27FC236}">
                  <a16:creationId xmlns:a16="http://schemas.microsoft.com/office/drawing/2014/main" id="{E1889B5E-9837-47D7-9136-41DFB79F0AF7}"/>
                </a:ext>
              </a:extLst>
            </p:cNvPr>
            <p:cNvSpPr>
              <a:spLocks/>
            </p:cNvSpPr>
            <p:nvPr/>
          </p:nvSpPr>
          <p:spPr bwMode="auto">
            <a:xfrm>
              <a:off x="4200526" y="3479800"/>
              <a:ext cx="4987925" cy="2862262"/>
            </a:xfrm>
            <a:custGeom>
              <a:avLst/>
              <a:gdLst>
                <a:gd name="T0" fmla="*/ 1111 w 1800"/>
                <a:gd name="T1" fmla="*/ 1023 h 1032"/>
                <a:gd name="T2" fmla="*/ 15 w 1800"/>
                <a:gd name="T3" fmla="*/ 401 h 1032"/>
                <a:gd name="T4" fmla="*/ 15 w 1800"/>
                <a:gd name="T5" fmla="*/ 362 h 1032"/>
                <a:gd name="T6" fmla="*/ 634 w 1800"/>
                <a:gd name="T7" fmla="*/ 10 h 1032"/>
                <a:gd name="T8" fmla="*/ 689 w 1800"/>
                <a:gd name="T9" fmla="*/ 10 h 1032"/>
                <a:gd name="T10" fmla="*/ 1785 w 1800"/>
                <a:gd name="T11" fmla="*/ 632 h 1032"/>
                <a:gd name="T12" fmla="*/ 1785 w 1800"/>
                <a:gd name="T13" fmla="*/ 671 h 1032"/>
                <a:gd name="T14" fmla="*/ 1165 w 1800"/>
                <a:gd name="T15" fmla="*/ 1023 h 1032"/>
                <a:gd name="T16" fmla="*/ 1111 w 1800"/>
                <a:gd name="T17" fmla="*/ 1023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1032">
                  <a:moveTo>
                    <a:pt x="1111" y="1023"/>
                  </a:moveTo>
                  <a:cubicBezTo>
                    <a:pt x="15" y="401"/>
                    <a:pt x="15" y="401"/>
                    <a:pt x="15" y="401"/>
                  </a:cubicBezTo>
                  <a:cubicBezTo>
                    <a:pt x="0" y="392"/>
                    <a:pt x="0" y="370"/>
                    <a:pt x="15" y="362"/>
                  </a:cubicBezTo>
                  <a:cubicBezTo>
                    <a:pt x="634" y="10"/>
                    <a:pt x="634" y="10"/>
                    <a:pt x="634" y="10"/>
                  </a:cubicBezTo>
                  <a:cubicBezTo>
                    <a:pt x="651" y="0"/>
                    <a:pt x="672" y="0"/>
                    <a:pt x="689" y="10"/>
                  </a:cubicBezTo>
                  <a:cubicBezTo>
                    <a:pt x="1785" y="632"/>
                    <a:pt x="1785" y="632"/>
                    <a:pt x="1785" y="632"/>
                  </a:cubicBezTo>
                  <a:cubicBezTo>
                    <a:pt x="1800" y="641"/>
                    <a:pt x="1800" y="662"/>
                    <a:pt x="1785" y="671"/>
                  </a:cubicBezTo>
                  <a:cubicBezTo>
                    <a:pt x="1165" y="1023"/>
                    <a:pt x="1165" y="1023"/>
                    <a:pt x="1165" y="1023"/>
                  </a:cubicBezTo>
                  <a:cubicBezTo>
                    <a:pt x="1149" y="1032"/>
                    <a:pt x="1128" y="1032"/>
                    <a:pt x="1111" y="1023"/>
                  </a:cubicBezTo>
                </a:path>
              </a:pathLst>
            </a:custGeom>
            <a:solidFill>
              <a:srgbClr val="F1F8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33">
              <a:extLst>
                <a:ext uri="{FF2B5EF4-FFF2-40B4-BE49-F238E27FC236}">
                  <a16:creationId xmlns:a16="http://schemas.microsoft.com/office/drawing/2014/main" id="{639B2284-3119-429D-808D-93FD3DA69FE9}"/>
                </a:ext>
              </a:extLst>
            </p:cNvPr>
            <p:cNvSpPr>
              <a:spLocks/>
            </p:cNvSpPr>
            <p:nvPr/>
          </p:nvSpPr>
          <p:spPr bwMode="auto">
            <a:xfrm>
              <a:off x="8048626" y="5665788"/>
              <a:ext cx="261938" cy="149225"/>
            </a:xfrm>
            <a:custGeom>
              <a:avLst/>
              <a:gdLst>
                <a:gd name="T0" fmla="*/ 58 w 94"/>
                <a:gd name="T1" fmla="*/ 3 h 54"/>
                <a:gd name="T2" fmla="*/ 88 w 94"/>
                <a:gd name="T3" fmla="*/ 33 h 54"/>
                <a:gd name="T4" fmla="*/ 36 w 94"/>
                <a:gd name="T5" fmla="*/ 51 h 54"/>
                <a:gd name="T6" fmla="*/ 6 w 94"/>
                <a:gd name="T7" fmla="*/ 21 h 54"/>
                <a:gd name="T8" fmla="*/ 58 w 94"/>
                <a:gd name="T9" fmla="*/ 3 h 54"/>
              </a:gdLst>
              <a:ahLst/>
              <a:cxnLst>
                <a:cxn ang="0">
                  <a:pos x="T0" y="T1"/>
                </a:cxn>
                <a:cxn ang="0">
                  <a:pos x="T2" y="T3"/>
                </a:cxn>
                <a:cxn ang="0">
                  <a:pos x="T4" y="T5"/>
                </a:cxn>
                <a:cxn ang="0">
                  <a:pos x="T6" y="T7"/>
                </a:cxn>
                <a:cxn ang="0">
                  <a:pos x="T8" y="T9"/>
                </a:cxn>
              </a:cxnLst>
              <a:rect l="0" t="0" r="r" b="b"/>
              <a:pathLst>
                <a:path w="94" h="54">
                  <a:moveTo>
                    <a:pt x="58" y="3"/>
                  </a:moveTo>
                  <a:cubicBezTo>
                    <a:pt x="81" y="7"/>
                    <a:pt x="94" y="20"/>
                    <a:pt x="88" y="33"/>
                  </a:cubicBezTo>
                  <a:cubicBezTo>
                    <a:pt x="82" y="46"/>
                    <a:pt x="59" y="54"/>
                    <a:pt x="36" y="51"/>
                  </a:cubicBezTo>
                  <a:cubicBezTo>
                    <a:pt x="14" y="47"/>
                    <a:pt x="0" y="34"/>
                    <a:pt x="6" y="21"/>
                  </a:cubicBezTo>
                  <a:cubicBezTo>
                    <a:pt x="12" y="7"/>
                    <a:pt x="36" y="0"/>
                    <a:pt x="58" y="3"/>
                  </a:cubicBez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34">
              <a:extLst>
                <a:ext uri="{FF2B5EF4-FFF2-40B4-BE49-F238E27FC236}">
                  <a16:creationId xmlns:a16="http://schemas.microsoft.com/office/drawing/2014/main" id="{1EDD4A68-284A-4471-AF5F-85900B07F8EF}"/>
                </a:ext>
              </a:extLst>
            </p:cNvPr>
            <p:cNvSpPr>
              <a:spLocks/>
            </p:cNvSpPr>
            <p:nvPr/>
          </p:nvSpPr>
          <p:spPr bwMode="auto">
            <a:xfrm>
              <a:off x="4441826" y="3635375"/>
              <a:ext cx="4335463" cy="2505075"/>
            </a:xfrm>
            <a:custGeom>
              <a:avLst/>
              <a:gdLst>
                <a:gd name="T0" fmla="*/ 1565 w 1565"/>
                <a:gd name="T1" fmla="*/ 571 h 903"/>
                <a:gd name="T2" fmla="*/ 576 w 1565"/>
                <a:gd name="T3" fmla="*/ 0 h 903"/>
                <a:gd name="T4" fmla="*/ 575 w 1565"/>
                <a:gd name="T5" fmla="*/ 0 h 903"/>
                <a:gd name="T6" fmla="*/ 574 w 1565"/>
                <a:gd name="T7" fmla="*/ 0 h 903"/>
                <a:gd name="T8" fmla="*/ 0 w 1565"/>
                <a:gd name="T9" fmla="*/ 331 h 903"/>
                <a:gd name="T10" fmla="*/ 990 w 1565"/>
                <a:gd name="T11" fmla="*/ 903 h 903"/>
                <a:gd name="T12" fmla="*/ 1565 w 1565"/>
                <a:gd name="T13" fmla="*/ 571 h 903"/>
              </a:gdLst>
              <a:ahLst/>
              <a:cxnLst>
                <a:cxn ang="0">
                  <a:pos x="T0" y="T1"/>
                </a:cxn>
                <a:cxn ang="0">
                  <a:pos x="T2" y="T3"/>
                </a:cxn>
                <a:cxn ang="0">
                  <a:pos x="T4" y="T5"/>
                </a:cxn>
                <a:cxn ang="0">
                  <a:pos x="T6" y="T7"/>
                </a:cxn>
                <a:cxn ang="0">
                  <a:pos x="T8" y="T9"/>
                </a:cxn>
                <a:cxn ang="0">
                  <a:pos x="T10" y="T11"/>
                </a:cxn>
                <a:cxn ang="0">
                  <a:pos x="T12" y="T13"/>
                </a:cxn>
              </a:cxnLst>
              <a:rect l="0" t="0" r="r" b="b"/>
              <a:pathLst>
                <a:path w="1565" h="903">
                  <a:moveTo>
                    <a:pt x="1565" y="571"/>
                  </a:moveTo>
                  <a:cubicBezTo>
                    <a:pt x="576" y="0"/>
                    <a:pt x="576" y="0"/>
                    <a:pt x="576" y="0"/>
                  </a:cubicBezTo>
                  <a:cubicBezTo>
                    <a:pt x="576" y="0"/>
                    <a:pt x="575" y="0"/>
                    <a:pt x="575" y="0"/>
                  </a:cubicBezTo>
                  <a:cubicBezTo>
                    <a:pt x="574" y="0"/>
                    <a:pt x="574" y="0"/>
                    <a:pt x="574" y="0"/>
                  </a:cubicBezTo>
                  <a:cubicBezTo>
                    <a:pt x="0" y="331"/>
                    <a:pt x="0" y="331"/>
                    <a:pt x="0" y="331"/>
                  </a:cubicBezTo>
                  <a:cubicBezTo>
                    <a:pt x="990" y="903"/>
                    <a:pt x="990" y="903"/>
                    <a:pt x="990" y="903"/>
                  </a:cubicBezTo>
                  <a:cubicBezTo>
                    <a:pt x="1565" y="571"/>
                    <a:pt x="1565" y="571"/>
                    <a:pt x="1565" y="571"/>
                  </a:cubicBezTo>
                </a:path>
              </a:pathLst>
            </a:custGeom>
            <a:solidFill>
              <a:srgbClr val="D9E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5">
              <a:extLst>
                <a:ext uri="{FF2B5EF4-FFF2-40B4-BE49-F238E27FC236}">
                  <a16:creationId xmlns:a16="http://schemas.microsoft.com/office/drawing/2014/main" id="{6BC35C5E-B7F5-4624-B4A7-C82863ABC88B}"/>
                </a:ext>
              </a:extLst>
            </p:cNvPr>
            <p:cNvSpPr>
              <a:spLocks/>
            </p:cNvSpPr>
            <p:nvPr/>
          </p:nvSpPr>
          <p:spPr bwMode="auto">
            <a:xfrm>
              <a:off x="4441826" y="3635375"/>
              <a:ext cx="4335463" cy="1608137"/>
            </a:xfrm>
            <a:custGeom>
              <a:avLst/>
              <a:gdLst>
                <a:gd name="T0" fmla="*/ 574 w 1565"/>
                <a:gd name="T1" fmla="*/ 17 h 580"/>
                <a:gd name="T2" fmla="*/ 575 w 1565"/>
                <a:gd name="T3" fmla="*/ 17 h 580"/>
                <a:gd name="T4" fmla="*/ 576 w 1565"/>
                <a:gd name="T5" fmla="*/ 17 h 580"/>
                <a:gd name="T6" fmla="*/ 1550 w 1565"/>
                <a:gd name="T7" fmla="*/ 580 h 580"/>
                <a:gd name="T8" fmla="*/ 1565 w 1565"/>
                <a:gd name="T9" fmla="*/ 571 h 580"/>
                <a:gd name="T10" fmla="*/ 576 w 1565"/>
                <a:gd name="T11" fmla="*/ 0 h 580"/>
                <a:gd name="T12" fmla="*/ 575 w 1565"/>
                <a:gd name="T13" fmla="*/ 0 h 580"/>
                <a:gd name="T14" fmla="*/ 574 w 1565"/>
                <a:gd name="T15" fmla="*/ 0 h 580"/>
                <a:gd name="T16" fmla="*/ 0 w 1565"/>
                <a:gd name="T17" fmla="*/ 331 h 580"/>
                <a:gd name="T18" fmla="*/ 15 w 1565"/>
                <a:gd name="T19" fmla="*/ 340 h 580"/>
                <a:gd name="T20" fmla="*/ 574 w 1565"/>
                <a:gd name="T21" fmla="*/ 17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5" h="580">
                  <a:moveTo>
                    <a:pt x="574" y="17"/>
                  </a:moveTo>
                  <a:cubicBezTo>
                    <a:pt x="574" y="17"/>
                    <a:pt x="574" y="17"/>
                    <a:pt x="575" y="17"/>
                  </a:cubicBezTo>
                  <a:cubicBezTo>
                    <a:pt x="575" y="17"/>
                    <a:pt x="576" y="17"/>
                    <a:pt x="576" y="17"/>
                  </a:cubicBezTo>
                  <a:cubicBezTo>
                    <a:pt x="1550" y="580"/>
                    <a:pt x="1550" y="580"/>
                    <a:pt x="1550" y="580"/>
                  </a:cubicBezTo>
                  <a:cubicBezTo>
                    <a:pt x="1565" y="571"/>
                    <a:pt x="1565" y="571"/>
                    <a:pt x="1565" y="571"/>
                  </a:cubicBezTo>
                  <a:cubicBezTo>
                    <a:pt x="576" y="0"/>
                    <a:pt x="576" y="0"/>
                    <a:pt x="576" y="0"/>
                  </a:cubicBezTo>
                  <a:cubicBezTo>
                    <a:pt x="576" y="0"/>
                    <a:pt x="575" y="0"/>
                    <a:pt x="575" y="0"/>
                  </a:cubicBezTo>
                  <a:cubicBezTo>
                    <a:pt x="574" y="0"/>
                    <a:pt x="574" y="0"/>
                    <a:pt x="574" y="0"/>
                  </a:cubicBezTo>
                  <a:cubicBezTo>
                    <a:pt x="0" y="331"/>
                    <a:pt x="0" y="331"/>
                    <a:pt x="0" y="331"/>
                  </a:cubicBezTo>
                  <a:cubicBezTo>
                    <a:pt x="15" y="340"/>
                    <a:pt x="15" y="340"/>
                    <a:pt x="15" y="340"/>
                  </a:cubicBezTo>
                  <a:cubicBezTo>
                    <a:pt x="574" y="17"/>
                    <a:pt x="574" y="17"/>
                    <a:pt x="574" y="17"/>
                  </a:cubicBezTo>
                </a:path>
              </a:pathLst>
            </a:custGeom>
            <a:solidFill>
              <a:srgbClr val="C8D3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6">
              <a:extLst>
                <a:ext uri="{FF2B5EF4-FFF2-40B4-BE49-F238E27FC236}">
                  <a16:creationId xmlns:a16="http://schemas.microsoft.com/office/drawing/2014/main" id="{8860568C-A377-45EF-8758-3C04D1CB4E75}"/>
                </a:ext>
              </a:extLst>
            </p:cNvPr>
            <p:cNvSpPr>
              <a:spLocks noEditPoints="1"/>
            </p:cNvSpPr>
            <p:nvPr/>
          </p:nvSpPr>
          <p:spPr bwMode="auto">
            <a:xfrm>
              <a:off x="4441826" y="4362450"/>
              <a:ext cx="4335463" cy="881062"/>
            </a:xfrm>
            <a:custGeom>
              <a:avLst/>
              <a:gdLst>
                <a:gd name="T0" fmla="*/ 2705 w 2731"/>
                <a:gd name="T1" fmla="*/ 555 h 555"/>
                <a:gd name="T2" fmla="*/ 2513 w 2731"/>
                <a:gd name="T3" fmla="*/ 445 h 555"/>
                <a:gd name="T4" fmla="*/ 2541 w 2731"/>
                <a:gd name="T5" fmla="*/ 430 h 555"/>
                <a:gd name="T6" fmla="*/ 2731 w 2731"/>
                <a:gd name="T7" fmla="*/ 540 h 555"/>
                <a:gd name="T8" fmla="*/ 2705 w 2731"/>
                <a:gd name="T9" fmla="*/ 555 h 555"/>
                <a:gd name="T10" fmla="*/ 26 w 2731"/>
                <a:gd name="T11" fmla="*/ 136 h 555"/>
                <a:gd name="T12" fmla="*/ 0 w 2731"/>
                <a:gd name="T13" fmla="*/ 120 h 555"/>
                <a:gd name="T14" fmla="*/ 211 w 2731"/>
                <a:gd name="T15" fmla="*/ 0 h 555"/>
                <a:gd name="T16" fmla="*/ 237 w 2731"/>
                <a:gd name="T17" fmla="*/ 14 h 555"/>
                <a:gd name="T18" fmla="*/ 26 w 2731"/>
                <a:gd name="T19" fmla="*/ 136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1" h="555">
                  <a:moveTo>
                    <a:pt x="2705" y="555"/>
                  </a:moveTo>
                  <a:lnTo>
                    <a:pt x="2513" y="445"/>
                  </a:lnTo>
                  <a:lnTo>
                    <a:pt x="2541" y="430"/>
                  </a:lnTo>
                  <a:lnTo>
                    <a:pt x="2731" y="540"/>
                  </a:lnTo>
                  <a:lnTo>
                    <a:pt x="2705" y="555"/>
                  </a:lnTo>
                  <a:close/>
                  <a:moveTo>
                    <a:pt x="26" y="136"/>
                  </a:moveTo>
                  <a:lnTo>
                    <a:pt x="0" y="120"/>
                  </a:lnTo>
                  <a:lnTo>
                    <a:pt x="211" y="0"/>
                  </a:lnTo>
                  <a:lnTo>
                    <a:pt x="237" y="14"/>
                  </a:lnTo>
                  <a:lnTo>
                    <a:pt x="26" y="136"/>
                  </a:lnTo>
                  <a:close/>
                </a:path>
              </a:pathLst>
            </a:custGeom>
            <a:solidFill>
              <a:srgbClr val="C8D3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7">
              <a:extLst>
                <a:ext uri="{FF2B5EF4-FFF2-40B4-BE49-F238E27FC236}">
                  <a16:creationId xmlns:a16="http://schemas.microsoft.com/office/drawing/2014/main" id="{83A3F6E2-4BE0-4CDD-BC4C-E559D098EACB}"/>
                </a:ext>
              </a:extLst>
            </p:cNvPr>
            <p:cNvSpPr>
              <a:spLocks noEditPoints="1"/>
            </p:cNvSpPr>
            <p:nvPr/>
          </p:nvSpPr>
          <p:spPr bwMode="auto">
            <a:xfrm>
              <a:off x="4441826" y="4362450"/>
              <a:ext cx="4335463" cy="881062"/>
            </a:xfrm>
            <a:custGeom>
              <a:avLst/>
              <a:gdLst>
                <a:gd name="T0" fmla="*/ 2705 w 2731"/>
                <a:gd name="T1" fmla="*/ 555 h 555"/>
                <a:gd name="T2" fmla="*/ 2513 w 2731"/>
                <a:gd name="T3" fmla="*/ 445 h 555"/>
                <a:gd name="T4" fmla="*/ 2541 w 2731"/>
                <a:gd name="T5" fmla="*/ 430 h 555"/>
                <a:gd name="T6" fmla="*/ 2731 w 2731"/>
                <a:gd name="T7" fmla="*/ 540 h 555"/>
                <a:gd name="T8" fmla="*/ 2705 w 2731"/>
                <a:gd name="T9" fmla="*/ 555 h 555"/>
                <a:gd name="T10" fmla="*/ 26 w 2731"/>
                <a:gd name="T11" fmla="*/ 136 h 555"/>
                <a:gd name="T12" fmla="*/ 0 w 2731"/>
                <a:gd name="T13" fmla="*/ 120 h 555"/>
                <a:gd name="T14" fmla="*/ 211 w 2731"/>
                <a:gd name="T15" fmla="*/ 0 h 555"/>
                <a:gd name="T16" fmla="*/ 237 w 2731"/>
                <a:gd name="T17" fmla="*/ 14 h 555"/>
                <a:gd name="T18" fmla="*/ 26 w 2731"/>
                <a:gd name="T19" fmla="*/ 136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1" h="555">
                  <a:moveTo>
                    <a:pt x="2705" y="555"/>
                  </a:moveTo>
                  <a:lnTo>
                    <a:pt x="2513" y="445"/>
                  </a:lnTo>
                  <a:lnTo>
                    <a:pt x="2541" y="430"/>
                  </a:lnTo>
                  <a:lnTo>
                    <a:pt x="2731" y="540"/>
                  </a:lnTo>
                  <a:lnTo>
                    <a:pt x="2705" y="555"/>
                  </a:lnTo>
                  <a:moveTo>
                    <a:pt x="26" y="136"/>
                  </a:moveTo>
                  <a:lnTo>
                    <a:pt x="0" y="120"/>
                  </a:lnTo>
                  <a:lnTo>
                    <a:pt x="211" y="0"/>
                  </a:lnTo>
                  <a:lnTo>
                    <a:pt x="237" y="14"/>
                  </a:lnTo>
                  <a:lnTo>
                    <a:pt x="26" y="1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8">
              <a:extLst>
                <a:ext uri="{FF2B5EF4-FFF2-40B4-BE49-F238E27FC236}">
                  <a16:creationId xmlns:a16="http://schemas.microsoft.com/office/drawing/2014/main" id="{5F838035-9F90-45BC-BA6B-AAC09343B518}"/>
                </a:ext>
              </a:extLst>
            </p:cNvPr>
            <p:cNvSpPr>
              <a:spLocks/>
            </p:cNvSpPr>
            <p:nvPr/>
          </p:nvSpPr>
          <p:spPr bwMode="auto">
            <a:xfrm>
              <a:off x="4271963" y="3194050"/>
              <a:ext cx="4570413" cy="1770062"/>
            </a:xfrm>
            <a:custGeom>
              <a:avLst/>
              <a:gdLst>
                <a:gd name="T0" fmla="*/ 607 w 1649"/>
                <a:gd name="T1" fmla="*/ 0 h 638"/>
                <a:gd name="T2" fmla="*/ 0 w 1649"/>
                <a:gd name="T3" fmla="*/ 349 h 638"/>
                <a:gd name="T4" fmla="*/ 95 w 1649"/>
                <a:gd name="T5" fmla="*/ 404 h 638"/>
                <a:gd name="T6" fmla="*/ 608 w 1649"/>
                <a:gd name="T7" fmla="*/ 113 h 638"/>
                <a:gd name="T8" fmla="*/ 636 w 1649"/>
                <a:gd name="T9" fmla="*/ 106 h 638"/>
                <a:gd name="T10" fmla="*/ 663 w 1649"/>
                <a:gd name="T11" fmla="*/ 113 h 638"/>
                <a:gd name="T12" fmla="*/ 1587 w 1649"/>
                <a:gd name="T13" fmla="*/ 638 h 638"/>
                <a:gd name="T14" fmla="*/ 1649 w 1649"/>
                <a:gd name="T15" fmla="*/ 602 h 638"/>
                <a:gd name="T16" fmla="*/ 607 w 1649"/>
                <a:gd name="T17" fmla="*/ 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9" h="638">
                  <a:moveTo>
                    <a:pt x="607" y="0"/>
                  </a:moveTo>
                  <a:cubicBezTo>
                    <a:pt x="0" y="349"/>
                    <a:pt x="0" y="349"/>
                    <a:pt x="0" y="349"/>
                  </a:cubicBezTo>
                  <a:cubicBezTo>
                    <a:pt x="95" y="404"/>
                    <a:pt x="95" y="404"/>
                    <a:pt x="95" y="404"/>
                  </a:cubicBezTo>
                  <a:cubicBezTo>
                    <a:pt x="608" y="113"/>
                    <a:pt x="608" y="113"/>
                    <a:pt x="608" y="113"/>
                  </a:cubicBezTo>
                  <a:cubicBezTo>
                    <a:pt x="617" y="108"/>
                    <a:pt x="626" y="106"/>
                    <a:pt x="636" y="106"/>
                  </a:cubicBezTo>
                  <a:cubicBezTo>
                    <a:pt x="645" y="106"/>
                    <a:pt x="655" y="108"/>
                    <a:pt x="663" y="113"/>
                  </a:cubicBezTo>
                  <a:cubicBezTo>
                    <a:pt x="1587" y="638"/>
                    <a:pt x="1587" y="638"/>
                    <a:pt x="1587" y="638"/>
                  </a:cubicBezTo>
                  <a:cubicBezTo>
                    <a:pt x="1649" y="602"/>
                    <a:pt x="1649" y="602"/>
                    <a:pt x="1649" y="602"/>
                  </a:cubicBezTo>
                  <a:cubicBezTo>
                    <a:pt x="607" y="0"/>
                    <a:pt x="607" y="0"/>
                    <a:pt x="607" y="0"/>
                  </a:cubicBezTo>
                </a:path>
              </a:pathLst>
            </a:custGeom>
            <a:solidFill>
              <a:srgbClr val="8DA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9">
              <a:extLst>
                <a:ext uri="{FF2B5EF4-FFF2-40B4-BE49-F238E27FC236}">
                  <a16:creationId xmlns:a16="http://schemas.microsoft.com/office/drawing/2014/main" id="{406EA11F-9262-4C23-8DC6-355B4AB09EDE}"/>
                </a:ext>
              </a:extLst>
            </p:cNvPr>
            <p:cNvSpPr>
              <a:spLocks/>
            </p:cNvSpPr>
            <p:nvPr/>
          </p:nvSpPr>
          <p:spPr bwMode="auto">
            <a:xfrm>
              <a:off x="4535488" y="3489325"/>
              <a:ext cx="4133850" cy="1571625"/>
            </a:xfrm>
            <a:custGeom>
              <a:avLst/>
              <a:gdLst>
                <a:gd name="T0" fmla="*/ 541 w 1492"/>
                <a:gd name="T1" fmla="*/ 0 h 567"/>
                <a:gd name="T2" fmla="*/ 513 w 1492"/>
                <a:gd name="T3" fmla="*/ 7 h 567"/>
                <a:gd name="T4" fmla="*/ 0 w 1492"/>
                <a:gd name="T5" fmla="*/ 298 h 567"/>
                <a:gd name="T6" fmla="*/ 58 w 1492"/>
                <a:gd name="T7" fmla="*/ 331 h 567"/>
                <a:gd name="T8" fmla="*/ 540 w 1492"/>
                <a:gd name="T9" fmla="*/ 53 h 567"/>
                <a:gd name="T10" fmla="*/ 541 w 1492"/>
                <a:gd name="T11" fmla="*/ 53 h 567"/>
                <a:gd name="T12" fmla="*/ 542 w 1492"/>
                <a:gd name="T13" fmla="*/ 53 h 567"/>
                <a:gd name="T14" fmla="*/ 1422 w 1492"/>
                <a:gd name="T15" fmla="*/ 561 h 567"/>
                <a:gd name="T16" fmla="*/ 1422 w 1492"/>
                <a:gd name="T17" fmla="*/ 561 h 567"/>
                <a:gd name="T18" fmla="*/ 1432 w 1492"/>
                <a:gd name="T19" fmla="*/ 567 h 567"/>
                <a:gd name="T20" fmla="*/ 1492 w 1492"/>
                <a:gd name="T21" fmla="*/ 532 h 567"/>
                <a:gd name="T22" fmla="*/ 568 w 1492"/>
                <a:gd name="T23" fmla="*/ 7 h 567"/>
                <a:gd name="T24" fmla="*/ 541 w 1492"/>
                <a:gd name="T25"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2" h="567">
                  <a:moveTo>
                    <a:pt x="541" y="0"/>
                  </a:moveTo>
                  <a:cubicBezTo>
                    <a:pt x="531" y="0"/>
                    <a:pt x="522" y="2"/>
                    <a:pt x="513" y="7"/>
                  </a:cubicBezTo>
                  <a:cubicBezTo>
                    <a:pt x="0" y="298"/>
                    <a:pt x="0" y="298"/>
                    <a:pt x="0" y="298"/>
                  </a:cubicBezTo>
                  <a:cubicBezTo>
                    <a:pt x="58" y="331"/>
                    <a:pt x="58" y="331"/>
                    <a:pt x="58" y="331"/>
                  </a:cubicBezTo>
                  <a:cubicBezTo>
                    <a:pt x="540" y="53"/>
                    <a:pt x="540" y="53"/>
                    <a:pt x="540" y="53"/>
                  </a:cubicBezTo>
                  <a:cubicBezTo>
                    <a:pt x="540" y="53"/>
                    <a:pt x="540" y="53"/>
                    <a:pt x="541" y="53"/>
                  </a:cubicBezTo>
                  <a:cubicBezTo>
                    <a:pt x="541" y="53"/>
                    <a:pt x="542" y="53"/>
                    <a:pt x="542" y="53"/>
                  </a:cubicBezTo>
                  <a:cubicBezTo>
                    <a:pt x="1422" y="561"/>
                    <a:pt x="1422" y="561"/>
                    <a:pt x="1422" y="561"/>
                  </a:cubicBezTo>
                  <a:cubicBezTo>
                    <a:pt x="1422" y="561"/>
                    <a:pt x="1422" y="561"/>
                    <a:pt x="1422" y="561"/>
                  </a:cubicBezTo>
                  <a:cubicBezTo>
                    <a:pt x="1432" y="567"/>
                    <a:pt x="1432" y="567"/>
                    <a:pt x="1432" y="567"/>
                  </a:cubicBezTo>
                  <a:cubicBezTo>
                    <a:pt x="1492" y="532"/>
                    <a:pt x="1492" y="532"/>
                    <a:pt x="1492" y="532"/>
                  </a:cubicBezTo>
                  <a:cubicBezTo>
                    <a:pt x="568" y="7"/>
                    <a:pt x="568" y="7"/>
                    <a:pt x="568" y="7"/>
                  </a:cubicBezTo>
                  <a:cubicBezTo>
                    <a:pt x="560" y="2"/>
                    <a:pt x="550" y="0"/>
                    <a:pt x="541" y="0"/>
                  </a:cubicBezTo>
                </a:path>
              </a:pathLst>
            </a:custGeom>
            <a:solidFill>
              <a:srgbClr val="8AA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40">
              <a:extLst>
                <a:ext uri="{FF2B5EF4-FFF2-40B4-BE49-F238E27FC236}">
                  <a16:creationId xmlns:a16="http://schemas.microsoft.com/office/drawing/2014/main" id="{A0E4BBE4-6CC1-4778-9672-80C84FA1F966}"/>
                </a:ext>
              </a:extLst>
            </p:cNvPr>
            <p:cNvSpPr>
              <a:spLocks/>
            </p:cNvSpPr>
            <p:nvPr/>
          </p:nvSpPr>
          <p:spPr bwMode="auto">
            <a:xfrm>
              <a:off x="4738688" y="3683000"/>
              <a:ext cx="3724275" cy="2152650"/>
            </a:xfrm>
            <a:custGeom>
              <a:avLst/>
              <a:gdLst>
                <a:gd name="T0" fmla="*/ 468 w 1344"/>
                <a:gd name="T1" fmla="*/ 0 h 776"/>
                <a:gd name="T2" fmla="*/ 467 w 1344"/>
                <a:gd name="T3" fmla="*/ 0 h 776"/>
                <a:gd name="T4" fmla="*/ 29 w 1344"/>
                <a:gd name="T5" fmla="*/ 253 h 776"/>
                <a:gd name="T6" fmla="*/ 29 w 1344"/>
                <a:gd name="T7" fmla="*/ 253 h 776"/>
                <a:gd name="T8" fmla="*/ 0 w 1344"/>
                <a:gd name="T9" fmla="*/ 270 h 776"/>
                <a:gd name="T10" fmla="*/ 876 w 1344"/>
                <a:gd name="T11" fmla="*/ 776 h 776"/>
                <a:gd name="T12" fmla="*/ 1344 w 1344"/>
                <a:gd name="T13" fmla="*/ 506 h 776"/>
                <a:gd name="T14" fmla="*/ 469 w 1344"/>
                <a:gd name="T15" fmla="*/ 0 h 776"/>
                <a:gd name="T16" fmla="*/ 468 w 1344"/>
                <a:gd name="T17" fmla="*/ 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4" h="776">
                  <a:moveTo>
                    <a:pt x="468" y="0"/>
                  </a:moveTo>
                  <a:cubicBezTo>
                    <a:pt x="467" y="0"/>
                    <a:pt x="467" y="0"/>
                    <a:pt x="467" y="0"/>
                  </a:cubicBezTo>
                  <a:cubicBezTo>
                    <a:pt x="29" y="253"/>
                    <a:pt x="29" y="253"/>
                    <a:pt x="29" y="253"/>
                  </a:cubicBezTo>
                  <a:cubicBezTo>
                    <a:pt x="29" y="253"/>
                    <a:pt x="29" y="253"/>
                    <a:pt x="29" y="253"/>
                  </a:cubicBezTo>
                  <a:cubicBezTo>
                    <a:pt x="0" y="270"/>
                    <a:pt x="0" y="270"/>
                    <a:pt x="0" y="270"/>
                  </a:cubicBezTo>
                  <a:cubicBezTo>
                    <a:pt x="876" y="776"/>
                    <a:pt x="876" y="776"/>
                    <a:pt x="876" y="776"/>
                  </a:cubicBezTo>
                  <a:cubicBezTo>
                    <a:pt x="1344" y="506"/>
                    <a:pt x="1344" y="506"/>
                    <a:pt x="1344" y="506"/>
                  </a:cubicBezTo>
                  <a:cubicBezTo>
                    <a:pt x="469" y="0"/>
                    <a:pt x="469" y="0"/>
                    <a:pt x="469" y="0"/>
                  </a:cubicBezTo>
                  <a:cubicBezTo>
                    <a:pt x="469" y="0"/>
                    <a:pt x="468" y="0"/>
                    <a:pt x="468" y="0"/>
                  </a:cubicBezTo>
                </a:path>
              </a:pathLst>
            </a:custGeom>
            <a:solidFill>
              <a:srgbClr val="849E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41">
              <a:extLst>
                <a:ext uri="{FF2B5EF4-FFF2-40B4-BE49-F238E27FC236}">
                  <a16:creationId xmlns:a16="http://schemas.microsoft.com/office/drawing/2014/main" id="{6692B393-E6BF-493F-9CA6-F2969B3B4F62}"/>
                </a:ext>
              </a:extLst>
            </p:cNvPr>
            <p:cNvSpPr>
              <a:spLocks/>
            </p:cNvSpPr>
            <p:nvPr/>
          </p:nvSpPr>
          <p:spPr bwMode="auto">
            <a:xfrm>
              <a:off x="4695826" y="3635375"/>
              <a:ext cx="3779838" cy="1450975"/>
            </a:xfrm>
            <a:custGeom>
              <a:avLst/>
              <a:gdLst>
                <a:gd name="T0" fmla="*/ 483 w 1364"/>
                <a:gd name="T1" fmla="*/ 0 h 523"/>
                <a:gd name="T2" fmla="*/ 482 w 1364"/>
                <a:gd name="T3" fmla="*/ 0 h 523"/>
                <a:gd name="T4" fmla="*/ 0 w 1364"/>
                <a:gd name="T5" fmla="*/ 278 h 523"/>
                <a:gd name="T6" fmla="*/ 0 w 1364"/>
                <a:gd name="T7" fmla="*/ 278 h 523"/>
                <a:gd name="T8" fmla="*/ 29 w 1364"/>
                <a:gd name="T9" fmla="*/ 262 h 523"/>
                <a:gd name="T10" fmla="*/ 44 w 1364"/>
                <a:gd name="T11" fmla="*/ 270 h 523"/>
                <a:gd name="T12" fmla="*/ 482 w 1364"/>
                <a:gd name="T13" fmla="*/ 17 h 523"/>
                <a:gd name="T14" fmla="*/ 483 w 1364"/>
                <a:gd name="T15" fmla="*/ 17 h 523"/>
                <a:gd name="T16" fmla="*/ 484 w 1364"/>
                <a:gd name="T17" fmla="*/ 17 h 523"/>
                <a:gd name="T18" fmla="*/ 1359 w 1364"/>
                <a:gd name="T19" fmla="*/ 523 h 523"/>
                <a:gd name="T20" fmla="*/ 1359 w 1364"/>
                <a:gd name="T21" fmla="*/ 523 h 523"/>
                <a:gd name="T22" fmla="*/ 1348 w 1364"/>
                <a:gd name="T23" fmla="*/ 517 h 523"/>
                <a:gd name="T24" fmla="*/ 1364 w 1364"/>
                <a:gd name="T25" fmla="*/ 508 h 523"/>
                <a:gd name="T26" fmla="*/ 484 w 1364"/>
                <a:gd name="T27" fmla="*/ 0 h 523"/>
                <a:gd name="T28" fmla="*/ 483 w 1364"/>
                <a:gd name="T29" fmla="*/ 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4" h="523">
                  <a:moveTo>
                    <a:pt x="483" y="0"/>
                  </a:moveTo>
                  <a:cubicBezTo>
                    <a:pt x="482" y="0"/>
                    <a:pt x="482" y="0"/>
                    <a:pt x="482" y="0"/>
                  </a:cubicBezTo>
                  <a:cubicBezTo>
                    <a:pt x="0" y="278"/>
                    <a:pt x="0" y="278"/>
                    <a:pt x="0" y="278"/>
                  </a:cubicBezTo>
                  <a:cubicBezTo>
                    <a:pt x="0" y="278"/>
                    <a:pt x="0" y="278"/>
                    <a:pt x="0" y="278"/>
                  </a:cubicBezTo>
                  <a:cubicBezTo>
                    <a:pt x="29" y="262"/>
                    <a:pt x="29" y="262"/>
                    <a:pt x="29" y="262"/>
                  </a:cubicBezTo>
                  <a:cubicBezTo>
                    <a:pt x="44" y="270"/>
                    <a:pt x="44" y="270"/>
                    <a:pt x="44" y="270"/>
                  </a:cubicBezTo>
                  <a:cubicBezTo>
                    <a:pt x="482" y="17"/>
                    <a:pt x="482" y="17"/>
                    <a:pt x="482" y="17"/>
                  </a:cubicBezTo>
                  <a:cubicBezTo>
                    <a:pt x="482" y="17"/>
                    <a:pt x="482" y="17"/>
                    <a:pt x="483" y="17"/>
                  </a:cubicBezTo>
                  <a:cubicBezTo>
                    <a:pt x="483" y="17"/>
                    <a:pt x="484" y="17"/>
                    <a:pt x="484" y="17"/>
                  </a:cubicBezTo>
                  <a:cubicBezTo>
                    <a:pt x="1359" y="523"/>
                    <a:pt x="1359" y="523"/>
                    <a:pt x="1359" y="523"/>
                  </a:cubicBezTo>
                  <a:cubicBezTo>
                    <a:pt x="1359" y="523"/>
                    <a:pt x="1359" y="523"/>
                    <a:pt x="1359" y="523"/>
                  </a:cubicBezTo>
                  <a:cubicBezTo>
                    <a:pt x="1348" y="517"/>
                    <a:pt x="1348" y="517"/>
                    <a:pt x="1348" y="517"/>
                  </a:cubicBezTo>
                  <a:cubicBezTo>
                    <a:pt x="1364" y="508"/>
                    <a:pt x="1364" y="508"/>
                    <a:pt x="1364" y="508"/>
                  </a:cubicBezTo>
                  <a:cubicBezTo>
                    <a:pt x="484" y="0"/>
                    <a:pt x="484" y="0"/>
                    <a:pt x="484" y="0"/>
                  </a:cubicBezTo>
                  <a:cubicBezTo>
                    <a:pt x="484" y="0"/>
                    <a:pt x="483" y="0"/>
                    <a:pt x="483" y="0"/>
                  </a:cubicBezTo>
                </a:path>
              </a:pathLst>
            </a:custGeom>
            <a:solidFill>
              <a:srgbClr val="7F9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42">
              <a:extLst>
                <a:ext uri="{FF2B5EF4-FFF2-40B4-BE49-F238E27FC236}">
                  <a16:creationId xmlns:a16="http://schemas.microsoft.com/office/drawing/2014/main" id="{67068373-3717-44F0-9945-A70D9E506F54}"/>
                </a:ext>
              </a:extLst>
            </p:cNvPr>
            <p:cNvSpPr>
              <a:spLocks noEditPoints="1"/>
            </p:cNvSpPr>
            <p:nvPr/>
          </p:nvSpPr>
          <p:spPr bwMode="auto">
            <a:xfrm>
              <a:off x="4695826" y="4362450"/>
              <a:ext cx="3808413" cy="723900"/>
            </a:xfrm>
            <a:custGeom>
              <a:avLst/>
              <a:gdLst>
                <a:gd name="T0" fmla="*/ 2381 w 2399"/>
                <a:gd name="T1" fmla="*/ 430 h 456"/>
                <a:gd name="T2" fmla="*/ 2381 w 2399"/>
                <a:gd name="T3" fmla="*/ 430 h 456"/>
                <a:gd name="T4" fmla="*/ 2353 w 2399"/>
                <a:gd name="T5" fmla="*/ 445 h 456"/>
                <a:gd name="T6" fmla="*/ 2373 w 2399"/>
                <a:gd name="T7" fmla="*/ 456 h 456"/>
                <a:gd name="T8" fmla="*/ 2399 w 2399"/>
                <a:gd name="T9" fmla="*/ 440 h 456"/>
                <a:gd name="T10" fmla="*/ 2381 w 2399"/>
                <a:gd name="T11" fmla="*/ 430 h 456"/>
                <a:gd name="T12" fmla="*/ 51 w 2399"/>
                <a:gd name="T13" fmla="*/ 0 h 456"/>
                <a:gd name="T14" fmla="*/ 0 w 2399"/>
                <a:gd name="T15" fmla="*/ 28 h 456"/>
                <a:gd name="T16" fmla="*/ 27 w 2399"/>
                <a:gd name="T17" fmla="*/ 44 h 456"/>
                <a:gd name="T18" fmla="*/ 77 w 2399"/>
                <a:gd name="T19" fmla="*/ 14 h 456"/>
                <a:gd name="T20" fmla="*/ 77 w 2399"/>
                <a:gd name="T21" fmla="*/ 14 h 456"/>
                <a:gd name="T22" fmla="*/ 51 w 2399"/>
                <a:gd name="T2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9" h="456">
                  <a:moveTo>
                    <a:pt x="2381" y="430"/>
                  </a:moveTo>
                  <a:lnTo>
                    <a:pt x="2381" y="430"/>
                  </a:lnTo>
                  <a:lnTo>
                    <a:pt x="2353" y="445"/>
                  </a:lnTo>
                  <a:lnTo>
                    <a:pt x="2373" y="456"/>
                  </a:lnTo>
                  <a:lnTo>
                    <a:pt x="2399" y="440"/>
                  </a:lnTo>
                  <a:lnTo>
                    <a:pt x="2381" y="430"/>
                  </a:lnTo>
                  <a:close/>
                  <a:moveTo>
                    <a:pt x="51" y="0"/>
                  </a:moveTo>
                  <a:lnTo>
                    <a:pt x="0" y="28"/>
                  </a:lnTo>
                  <a:lnTo>
                    <a:pt x="27" y="44"/>
                  </a:lnTo>
                  <a:lnTo>
                    <a:pt x="77" y="14"/>
                  </a:lnTo>
                  <a:lnTo>
                    <a:pt x="77" y="14"/>
                  </a:lnTo>
                  <a:lnTo>
                    <a:pt x="51" y="0"/>
                  </a:lnTo>
                  <a:close/>
                </a:path>
              </a:pathLst>
            </a:custGeom>
            <a:solidFill>
              <a:srgbClr val="7F9B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43">
              <a:extLst>
                <a:ext uri="{FF2B5EF4-FFF2-40B4-BE49-F238E27FC236}">
                  <a16:creationId xmlns:a16="http://schemas.microsoft.com/office/drawing/2014/main" id="{8B1F2269-22D2-4A05-A923-8D8E04CD7E2F}"/>
                </a:ext>
              </a:extLst>
            </p:cNvPr>
            <p:cNvSpPr>
              <a:spLocks noEditPoints="1"/>
            </p:cNvSpPr>
            <p:nvPr/>
          </p:nvSpPr>
          <p:spPr bwMode="auto">
            <a:xfrm>
              <a:off x="4695826" y="4362450"/>
              <a:ext cx="3808413" cy="723900"/>
            </a:xfrm>
            <a:custGeom>
              <a:avLst/>
              <a:gdLst>
                <a:gd name="T0" fmla="*/ 2381 w 2399"/>
                <a:gd name="T1" fmla="*/ 430 h 456"/>
                <a:gd name="T2" fmla="*/ 2381 w 2399"/>
                <a:gd name="T3" fmla="*/ 430 h 456"/>
                <a:gd name="T4" fmla="*/ 2353 w 2399"/>
                <a:gd name="T5" fmla="*/ 445 h 456"/>
                <a:gd name="T6" fmla="*/ 2373 w 2399"/>
                <a:gd name="T7" fmla="*/ 456 h 456"/>
                <a:gd name="T8" fmla="*/ 2399 w 2399"/>
                <a:gd name="T9" fmla="*/ 440 h 456"/>
                <a:gd name="T10" fmla="*/ 2381 w 2399"/>
                <a:gd name="T11" fmla="*/ 430 h 456"/>
                <a:gd name="T12" fmla="*/ 51 w 2399"/>
                <a:gd name="T13" fmla="*/ 0 h 456"/>
                <a:gd name="T14" fmla="*/ 0 w 2399"/>
                <a:gd name="T15" fmla="*/ 28 h 456"/>
                <a:gd name="T16" fmla="*/ 27 w 2399"/>
                <a:gd name="T17" fmla="*/ 44 h 456"/>
                <a:gd name="T18" fmla="*/ 77 w 2399"/>
                <a:gd name="T19" fmla="*/ 14 h 456"/>
                <a:gd name="T20" fmla="*/ 77 w 2399"/>
                <a:gd name="T21" fmla="*/ 14 h 456"/>
                <a:gd name="T22" fmla="*/ 51 w 2399"/>
                <a:gd name="T2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9" h="456">
                  <a:moveTo>
                    <a:pt x="2381" y="430"/>
                  </a:moveTo>
                  <a:lnTo>
                    <a:pt x="2381" y="430"/>
                  </a:lnTo>
                  <a:lnTo>
                    <a:pt x="2353" y="445"/>
                  </a:lnTo>
                  <a:lnTo>
                    <a:pt x="2373" y="456"/>
                  </a:lnTo>
                  <a:lnTo>
                    <a:pt x="2399" y="440"/>
                  </a:lnTo>
                  <a:lnTo>
                    <a:pt x="2381" y="430"/>
                  </a:lnTo>
                  <a:moveTo>
                    <a:pt x="51" y="0"/>
                  </a:moveTo>
                  <a:lnTo>
                    <a:pt x="0" y="28"/>
                  </a:lnTo>
                  <a:lnTo>
                    <a:pt x="27" y="44"/>
                  </a:lnTo>
                  <a:lnTo>
                    <a:pt x="77" y="14"/>
                  </a:lnTo>
                  <a:lnTo>
                    <a:pt x="77" y="14"/>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44">
              <a:extLst>
                <a:ext uri="{FF2B5EF4-FFF2-40B4-BE49-F238E27FC236}">
                  <a16:creationId xmlns:a16="http://schemas.microsoft.com/office/drawing/2014/main" id="{71B05CD5-0F7D-4557-ACA8-2BBF08FBBA88}"/>
                </a:ext>
              </a:extLst>
            </p:cNvPr>
            <p:cNvSpPr>
              <a:spLocks/>
            </p:cNvSpPr>
            <p:nvPr/>
          </p:nvSpPr>
          <p:spPr bwMode="auto">
            <a:xfrm>
              <a:off x="8099426" y="4541838"/>
              <a:ext cx="14288" cy="36512"/>
            </a:xfrm>
            <a:custGeom>
              <a:avLst/>
              <a:gdLst>
                <a:gd name="T0" fmla="*/ 2 w 5"/>
                <a:gd name="T1" fmla="*/ 0 h 13"/>
                <a:gd name="T2" fmla="*/ 0 w 5"/>
                <a:gd name="T3" fmla="*/ 2 h 13"/>
                <a:gd name="T4" fmla="*/ 0 w 5"/>
                <a:gd name="T5" fmla="*/ 11 h 13"/>
                <a:gd name="T6" fmla="*/ 2 w 5"/>
                <a:gd name="T7" fmla="*/ 13 h 13"/>
                <a:gd name="T8" fmla="*/ 5 w 5"/>
                <a:gd name="T9" fmla="*/ 11 h 13"/>
                <a:gd name="T10" fmla="*/ 5 w 5"/>
                <a:gd name="T11" fmla="*/ 2 h 13"/>
                <a:gd name="T12" fmla="*/ 2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2" y="0"/>
                  </a:moveTo>
                  <a:cubicBezTo>
                    <a:pt x="1" y="0"/>
                    <a:pt x="0" y="1"/>
                    <a:pt x="0" y="2"/>
                  </a:cubicBezTo>
                  <a:cubicBezTo>
                    <a:pt x="0" y="11"/>
                    <a:pt x="0" y="11"/>
                    <a:pt x="0" y="11"/>
                  </a:cubicBezTo>
                  <a:cubicBezTo>
                    <a:pt x="0" y="12"/>
                    <a:pt x="1" y="13"/>
                    <a:pt x="2" y="13"/>
                  </a:cubicBezTo>
                  <a:cubicBezTo>
                    <a:pt x="4" y="13"/>
                    <a:pt x="5" y="12"/>
                    <a:pt x="5" y="11"/>
                  </a:cubicBezTo>
                  <a:cubicBezTo>
                    <a:pt x="5" y="2"/>
                    <a:pt x="5" y="2"/>
                    <a:pt x="5" y="2"/>
                  </a:cubicBezTo>
                  <a:cubicBezTo>
                    <a:pt x="5" y="1"/>
                    <a:pt x="4" y="0"/>
                    <a:pt x="2" y="0"/>
                  </a:cubicBezTo>
                </a:path>
              </a:pathLst>
            </a:custGeom>
            <a:solidFill>
              <a:srgbClr val="4C5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5">
              <a:extLst>
                <a:ext uri="{FF2B5EF4-FFF2-40B4-BE49-F238E27FC236}">
                  <a16:creationId xmlns:a16="http://schemas.microsoft.com/office/drawing/2014/main" id="{3F01E74B-5F90-4EFA-9909-046A31FB3FF5}"/>
                </a:ext>
              </a:extLst>
            </p:cNvPr>
            <p:cNvSpPr>
              <a:spLocks/>
            </p:cNvSpPr>
            <p:nvPr/>
          </p:nvSpPr>
          <p:spPr bwMode="auto">
            <a:xfrm>
              <a:off x="6032501" y="3635375"/>
              <a:ext cx="11113" cy="3175"/>
            </a:xfrm>
            <a:custGeom>
              <a:avLst/>
              <a:gdLst>
                <a:gd name="T0" fmla="*/ 4 w 4"/>
                <a:gd name="T1" fmla="*/ 1 h 1"/>
                <a:gd name="T2" fmla="*/ 2 w 4"/>
                <a:gd name="T3" fmla="*/ 0 h 1"/>
                <a:gd name="T4" fmla="*/ 1 w 4"/>
                <a:gd name="T5" fmla="*/ 0 h 1"/>
                <a:gd name="T6" fmla="*/ 0 w 4"/>
                <a:gd name="T7" fmla="*/ 0 h 1"/>
                <a:gd name="T8" fmla="*/ 1 w 4"/>
                <a:gd name="T9" fmla="*/ 0 h 1"/>
                <a:gd name="T10" fmla="*/ 2 w 4"/>
                <a:gd name="T11" fmla="*/ 0 h 1"/>
                <a:gd name="T12" fmla="*/ 4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4" y="1"/>
                  </a:moveTo>
                  <a:cubicBezTo>
                    <a:pt x="2" y="0"/>
                    <a:pt x="2" y="0"/>
                    <a:pt x="2" y="0"/>
                  </a:cubicBezTo>
                  <a:cubicBezTo>
                    <a:pt x="2" y="0"/>
                    <a:pt x="1" y="0"/>
                    <a:pt x="1" y="0"/>
                  </a:cubicBezTo>
                  <a:cubicBezTo>
                    <a:pt x="0" y="0"/>
                    <a:pt x="0" y="0"/>
                    <a:pt x="0" y="0"/>
                  </a:cubicBezTo>
                  <a:cubicBezTo>
                    <a:pt x="0" y="0"/>
                    <a:pt x="0" y="0"/>
                    <a:pt x="1" y="0"/>
                  </a:cubicBezTo>
                  <a:cubicBezTo>
                    <a:pt x="1" y="0"/>
                    <a:pt x="2" y="0"/>
                    <a:pt x="2" y="0"/>
                  </a:cubicBezTo>
                  <a:cubicBezTo>
                    <a:pt x="4" y="1"/>
                    <a:pt x="4" y="1"/>
                    <a:pt x="4" y="1"/>
                  </a:cubicBezTo>
                </a:path>
              </a:pathLst>
            </a:custGeom>
            <a:solidFill>
              <a:srgbClr val="576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6">
              <a:extLst>
                <a:ext uri="{FF2B5EF4-FFF2-40B4-BE49-F238E27FC236}">
                  <a16:creationId xmlns:a16="http://schemas.microsoft.com/office/drawing/2014/main" id="{0B7FAAA2-6283-4559-87C6-A4BCFB3C6E19}"/>
                </a:ext>
              </a:extLst>
            </p:cNvPr>
            <p:cNvSpPr>
              <a:spLocks/>
            </p:cNvSpPr>
            <p:nvPr/>
          </p:nvSpPr>
          <p:spPr bwMode="auto">
            <a:xfrm>
              <a:off x="5284788" y="3252788"/>
              <a:ext cx="1033463" cy="598487"/>
            </a:xfrm>
            <a:custGeom>
              <a:avLst/>
              <a:gdLst>
                <a:gd name="T0" fmla="*/ 235 w 651"/>
                <a:gd name="T1" fmla="*/ 377 h 377"/>
                <a:gd name="T2" fmla="*/ 0 w 651"/>
                <a:gd name="T3" fmla="*/ 239 h 377"/>
                <a:gd name="T4" fmla="*/ 415 w 651"/>
                <a:gd name="T5" fmla="*/ 0 h 377"/>
                <a:gd name="T6" fmla="*/ 651 w 651"/>
                <a:gd name="T7" fmla="*/ 138 h 377"/>
                <a:gd name="T8" fmla="*/ 235 w 651"/>
                <a:gd name="T9" fmla="*/ 377 h 377"/>
              </a:gdLst>
              <a:ahLst/>
              <a:cxnLst>
                <a:cxn ang="0">
                  <a:pos x="T0" y="T1"/>
                </a:cxn>
                <a:cxn ang="0">
                  <a:pos x="T2" y="T3"/>
                </a:cxn>
                <a:cxn ang="0">
                  <a:pos x="T4" y="T5"/>
                </a:cxn>
                <a:cxn ang="0">
                  <a:pos x="T6" y="T7"/>
                </a:cxn>
                <a:cxn ang="0">
                  <a:pos x="T8" y="T9"/>
                </a:cxn>
              </a:cxnLst>
              <a:rect l="0" t="0" r="r" b="b"/>
              <a:pathLst>
                <a:path w="651" h="377">
                  <a:moveTo>
                    <a:pt x="235" y="377"/>
                  </a:moveTo>
                  <a:lnTo>
                    <a:pt x="0" y="239"/>
                  </a:lnTo>
                  <a:lnTo>
                    <a:pt x="415" y="0"/>
                  </a:lnTo>
                  <a:lnTo>
                    <a:pt x="651" y="138"/>
                  </a:lnTo>
                  <a:lnTo>
                    <a:pt x="235" y="377"/>
                  </a:lnTo>
                  <a:close/>
                </a:path>
              </a:pathLst>
            </a:cu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7">
              <a:extLst>
                <a:ext uri="{FF2B5EF4-FFF2-40B4-BE49-F238E27FC236}">
                  <a16:creationId xmlns:a16="http://schemas.microsoft.com/office/drawing/2014/main" id="{FA10CF62-5967-48EB-9589-541D996660A6}"/>
                </a:ext>
              </a:extLst>
            </p:cNvPr>
            <p:cNvSpPr>
              <a:spLocks/>
            </p:cNvSpPr>
            <p:nvPr/>
          </p:nvSpPr>
          <p:spPr bwMode="auto">
            <a:xfrm>
              <a:off x="5118101" y="3189288"/>
              <a:ext cx="412750" cy="238125"/>
            </a:xfrm>
            <a:custGeom>
              <a:avLst/>
              <a:gdLst>
                <a:gd name="T0" fmla="*/ 129 w 260"/>
                <a:gd name="T1" fmla="*/ 150 h 150"/>
                <a:gd name="T2" fmla="*/ 0 w 260"/>
                <a:gd name="T3" fmla="*/ 75 h 150"/>
                <a:gd name="T4" fmla="*/ 129 w 260"/>
                <a:gd name="T5" fmla="*/ 0 h 150"/>
                <a:gd name="T6" fmla="*/ 260 w 260"/>
                <a:gd name="T7" fmla="*/ 75 h 150"/>
                <a:gd name="T8" fmla="*/ 129 w 260"/>
                <a:gd name="T9" fmla="*/ 150 h 150"/>
              </a:gdLst>
              <a:ahLst/>
              <a:cxnLst>
                <a:cxn ang="0">
                  <a:pos x="T0" y="T1"/>
                </a:cxn>
                <a:cxn ang="0">
                  <a:pos x="T2" y="T3"/>
                </a:cxn>
                <a:cxn ang="0">
                  <a:pos x="T4" y="T5"/>
                </a:cxn>
                <a:cxn ang="0">
                  <a:pos x="T6" y="T7"/>
                </a:cxn>
                <a:cxn ang="0">
                  <a:pos x="T8" y="T9"/>
                </a:cxn>
              </a:cxnLst>
              <a:rect l="0" t="0" r="r" b="b"/>
              <a:pathLst>
                <a:path w="260" h="150">
                  <a:moveTo>
                    <a:pt x="129" y="150"/>
                  </a:moveTo>
                  <a:lnTo>
                    <a:pt x="0" y="75"/>
                  </a:lnTo>
                  <a:lnTo>
                    <a:pt x="129" y="0"/>
                  </a:lnTo>
                  <a:lnTo>
                    <a:pt x="260" y="75"/>
                  </a:lnTo>
                  <a:lnTo>
                    <a:pt x="129" y="150"/>
                  </a:lnTo>
                  <a:close/>
                </a:path>
              </a:pathLst>
            </a:custGeom>
            <a:solidFill>
              <a:srgbClr val="D8E1F3"/>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Freeform 148">
              <a:extLst>
                <a:ext uri="{FF2B5EF4-FFF2-40B4-BE49-F238E27FC236}">
                  <a16:creationId xmlns:a16="http://schemas.microsoft.com/office/drawing/2014/main" id="{C74AFE74-DE51-4CC8-A9F5-7735E1F866EA}"/>
                </a:ext>
              </a:extLst>
            </p:cNvPr>
            <p:cNvSpPr>
              <a:spLocks/>
            </p:cNvSpPr>
            <p:nvPr/>
          </p:nvSpPr>
          <p:spPr bwMode="auto">
            <a:xfrm>
              <a:off x="5118101" y="3308350"/>
              <a:ext cx="204788" cy="731837"/>
            </a:xfrm>
            <a:custGeom>
              <a:avLst/>
              <a:gdLst>
                <a:gd name="T0" fmla="*/ 129 w 129"/>
                <a:gd name="T1" fmla="*/ 461 h 461"/>
                <a:gd name="T2" fmla="*/ 0 w 129"/>
                <a:gd name="T3" fmla="*/ 386 h 461"/>
                <a:gd name="T4" fmla="*/ 0 w 129"/>
                <a:gd name="T5" fmla="*/ 0 h 461"/>
                <a:gd name="T6" fmla="*/ 129 w 129"/>
                <a:gd name="T7" fmla="*/ 75 h 461"/>
                <a:gd name="T8" fmla="*/ 129 w 129"/>
                <a:gd name="T9" fmla="*/ 461 h 461"/>
              </a:gdLst>
              <a:ahLst/>
              <a:cxnLst>
                <a:cxn ang="0">
                  <a:pos x="T0" y="T1"/>
                </a:cxn>
                <a:cxn ang="0">
                  <a:pos x="T2" y="T3"/>
                </a:cxn>
                <a:cxn ang="0">
                  <a:pos x="T4" y="T5"/>
                </a:cxn>
                <a:cxn ang="0">
                  <a:pos x="T6" y="T7"/>
                </a:cxn>
                <a:cxn ang="0">
                  <a:pos x="T8" y="T9"/>
                </a:cxn>
              </a:cxnLst>
              <a:rect l="0" t="0" r="r" b="b"/>
              <a:pathLst>
                <a:path w="129" h="461">
                  <a:moveTo>
                    <a:pt x="129" y="461"/>
                  </a:moveTo>
                  <a:lnTo>
                    <a:pt x="0" y="386"/>
                  </a:lnTo>
                  <a:lnTo>
                    <a:pt x="0" y="0"/>
                  </a:lnTo>
                  <a:lnTo>
                    <a:pt x="129" y="75"/>
                  </a:lnTo>
                  <a:lnTo>
                    <a:pt x="129" y="461"/>
                  </a:lnTo>
                  <a:close/>
                </a:path>
              </a:pathLst>
            </a:custGeom>
            <a:solidFill>
              <a:srgbClr val="E5EBF7"/>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49">
              <a:extLst>
                <a:ext uri="{FF2B5EF4-FFF2-40B4-BE49-F238E27FC236}">
                  <a16:creationId xmlns:a16="http://schemas.microsoft.com/office/drawing/2014/main" id="{2D0B9DDA-8908-41EA-8D00-B18758CC729F}"/>
                </a:ext>
              </a:extLst>
            </p:cNvPr>
            <p:cNvSpPr>
              <a:spLocks/>
            </p:cNvSpPr>
            <p:nvPr/>
          </p:nvSpPr>
          <p:spPr bwMode="auto">
            <a:xfrm>
              <a:off x="5322888" y="3308350"/>
              <a:ext cx="207963" cy="731837"/>
            </a:xfrm>
            <a:custGeom>
              <a:avLst/>
              <a:gdLst>
                <a:gd name="T0" fmla="*/ 0 w 131"/>
                <a:gd name="T1" fmla="*/ 461 h 461"/>
                <a:gd name="T2" fmla="*/ 0 w 131"/>
                <a:gd name="T3" fmla="*/ 75 h 461"/>
                <a:gd name="T4" fmla="*/ 131 w 131"/>
                <a:gd name="T5" fmla="*/ 0 h 461"/>
                <a:gd name="T6" fmla="*/ 131 w 131"/>
                <a:gd name="T7" fmla="*/ 386 h 461"/>
                <a:gd name="T8" fmla="*/ 0 w 131"/>
                <a:gd name="T9" fmla="*/ 461 h 461"/>
              </a:gdLst>
              <a:ahLst/>
              <a:cxnLst>
                <a:cxn ang="0">
                  <a:pos x="T0" y="T1"/>
                </a:cxn>
                <a:cxn ang="0">
                  <a:pos x="T2" y="T3"/>
                </a:cxn>
                <a:cxn ang="0">
                  <a:pos x="T4" y="T5"/>
                </a:cxn>
                <a:cxn ang="0">
                  <a:pos x="T6" y="T7"/>
                </a:cxn>
                <a:cxn ang="0">
                  <a:pos x="T8" y="T9"/>
                </a:cxn>
              </a:cxnLst>
              <a:rect l="0" t="0" r="r" b="b"/>
              <a:pathLst>
                <a:path w="131" h="461">
                  <a:moveTo>
                    <a:pt x="0" y="461"/>
                  </a:moveTo>
                  <a:lnTo>
                    <a:pt x="0" y="75"/>
                  </a:lnTo>
                  <a:lnTo>
                    <a:pt x="131" y="0"/>
                  </a:lnTo>
                  <a:lnTo>
                    <a:pt x="131" y="386"/>
                  </a:lnTo>
                  <a:lnTo>
                    <a:pt x="0" y="461"/>
                  </a:lnTo>
                  <a:close/>
                </a:path>
              </a:pathLst>
            </a:cu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Freeform 150">
              <a:extLst>
                <a:ext uri="{FF2B5EF4-FFF2-40B4-BE49-F238E27FC236}">
                  <a16:creationId xmlns:a16="http://schemas.microsoft.com/office/drawing/2014/main" id="{8ED6BEF8-CBEF-4927-94EB-4F301BA6A974}"/>
                </a:ext>
              </a:extLst>
            </p:cNvPr>
            <p:cNvSpPr>
              <a:spLocks/>
            </p:cNvSpPr>
            <p:nvPr/>
          </p:nvSpPr>
          <p:spPr bwMode="auto">
            <a:xfrm>
              <a:off x="6173788" y="3163888"/>
              <a:ext cx="644525" cy="304800"/>
            </a:xfrm>
            <a:custGeom>
              <a:avLst/>
              <a:gdLst>
                <a:gd name="T0" fmla="*/ 237 w 406"/>
                <a:gd name="T1" fmla="*/ 192 h 192"/>
                <a:gd name="T2" fmla="*/ 0 w 406"/>
                <a:gd name="T3" fmla="*/ 53 h 192"/>
                <a:gd name="T4" fmla="*/ 91 w 406"/>
                <a:gd name="T5" fmla="*/ 0 h 192"/>
                <a:gd name="T6" fmla="*/ 406 w 406"/>
                <a:gd name="T7" fmla="*/ 96 h 192"/>
                <a:gd name="T8" fmla="*/ 237 w 406"/>
                <a:gd name="T9" fmla="*/ 192 h 192"/>
              </a:gdLst>
              <a:ahLst/>
              <a:cxnLst>
                <a:cxn ang="0">
                  <a:pos x="T0" y="T1"/>
                </a:cxn>
                <a:cxn ang="0">
                  <a:pos x="T2" y="T3"/>
                </a:cxn>
                <a:cxn ang="0">
                  <a:pos x="T4" y="T5"/>
                </a:cxn>
                <a:cxn ang="0">
                  <a:pos x="T6" y="T7"/>
                </a:cxn>
                <a:cxn ang="0">
                  <a:pos x="T8" y="T9"/>
                </a:cxn>
              </a:cxnLst>
              <a:rect l="0" t="0" r="r" b="b"/>
              <a:pathLst>
                <a:path w="406" h="192">
                  <a:moveTo>
                    <a:pt x="237" y="192"/>
                  </a:moveTo>
                  <a:lnTo>
                    <a:pt x="0" y="53"/>
                  </a:lnTo>
                  <a:lnTo>
                    <a:pt x="91" y="0"/>
                  </a:lnTo>
                  <a:lnTo>
                    <a:pt x="406" y="96"/>
                  </a:lnTo>
                  <a:lnTo>
                    <a:pt x="237" y="192"/>
                  </a:lnTo>
                  <a:close/>
                </a:path>
              </a:pathLst>
            </a:custGeom>
            <a:solidFill>
              <a:srgbClr val="D8E1F3"/>
            </a:solidFill>
            <a:ln>
              <a:noFill/>
            </a:ln>
          </p:spPr>
          <p:txBody>
            <a:bodyPr vert="horz" wrap="square" lIns="91440" tIns="45720" rIns="91440" bIns="45720" numCol="1" anchor="t" anchorCtr="0" compatLnSpc="1">
              <a:prstTxWarp prst="textNoShape">
                <a:avLst/>
              </a:prstTxWarp>
            </a:bodyPr>
            <a:lstStyle/>
            <a:p>
              <a:endParaRPr lang="en-US"/>
            </a:p>
          </p:txBody>
        </p:sp>
        <p:sp>
          <p:nvSpPr>
            <p:cNvPr id="147" name="Freeform 151">
              <a:extLst>
                <a:ext uri="{FF2B5EF4-FFF2-40B4-BE49-F238E27FC236}">
                  <a16:creationId xmlns:a16="http://schemas.microsoft.com/office/drawing/2014/main" id="{BAE50A9D-C0DC-49C5-B03E-45DABBB1F136}"/>
                </a:ext>
              </a:extLst>
            </p:cNvPr>
            <p:cNvSpPr>
              <a:spLocks/>
            </p:cNvSpPr>
            <p:nvPr/>
          </p:nvSpPr>
          <p:spPr bwMode="auto">
            <a:xfrm>
              <a:off x="6173788" y="3248025"/>
              <a:ext cx="376238" cy="646112"/>
            </a:xfrm>
            <a:custGeom>
              <a:avLst/>
              <a:gdLst>
                <a:gd name="T0" fmla="*/ 237 w 237"/>
                <a:gd name="T1" fmla="*/ 407 h 407"/>
                <a:gd name="T2" fmla="*/ 0 w 237"/>
                <a:gd name="T3" fmla="*/ 269 h 407"/>
                <a:gd name="T4" fmla="*/ 0 w 237"/>
                <a:gd name="T5" fmla="*/ 0 h 407"/>
                <a:gd name="T6" fmla="*/ 237 w 237"/>
                <a:gd name="T7" fmla="*/ 139 h 407"/>
                <a:gd name="T8" fmla="*/ 237 w 237"/>
                <a:gd name="T9" fmla="*/ 407 h 407"/>
              </a:gdLst>
              <a:ahLst/>
              <a:cxnLst>
                <a:cxn ang="0">
                  <a:pos x="T0" y="T1"/>
                </a:cxn>
                <a:cxn ang="0">
                  <a:pos x="T2" y="T3"/>
                </a:cxn>
                <a:cxn ang="0">
                  <a:pos x="T4" y="T5"/>
                </a:cxn>
                <a:cxn ang="0">
                  <a:pos x="T6" y="T7"/>
                </a:cxn>
                <a:cxn ang="0">
                  <a:pos x="T8" y="T9"/>
                </a:cxn>
              </a:cxnLst>
              <a:rect l="0" t="0" r="r" b="b"/>
              <a:pathLst>
                <a:path w="237" h="407">
                  <a:moveTo>
                    <a:pt x="237" y="407"/>
                  </a:moveTo>
                  <a:lnTo>
                    <a:pt x="0" y="269"/>
                  </a:lnTo>
                  <a:lnTo>
                    <a:pt x="0" y="0"/>
                  </a:lnTo>
                  <a:lnTo>
                    <a:pt x="237" y="139"/>
                  </a:lnTo>
                  <a:lnTo>
                    <a:pt x="237" y="407"/>
                  </a:lnTo>
                  <a:close/>
                </a:path>
              </a:pathLst>
            </a:custGeom>
            <a:solidFill>
              <a:srgbClr val="E5EBF7"/>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152">
              <a:extLst>
                <a:ext uri="{FF2B5EF4-FFF2-40B4-BE49-F238E27FC236}">
                  <a16:creationId xmlns:a16="http://schemas.microsoft.com/office/drawing/2014/main" id="{002566F7-135C-4C67-BCD9-D3BF3FEF349B}"/>
                </a:ext>
              </a:extLst>
            </p:cNvPr>
            <p:cNvSpPr>
              <a:spLocks/>
            </p:cNvSpPr>
            <p:nvPr/>
          </p:nvSpPr>
          <p:spPr bwMode="auto">
            <a:xfrm>
              <a:off x="6550026" y="3316288"/>
              <a:ext cx="268288" cy="577850"/>
            </a:xfrm>
            <a:custGeom>
              <a:avLst/>
              <a:gdLst>
                <a:gd name="T0" fmla="*/ 0 w 169"/>
                <a:gd name="T1" fmla="*/ 364 h 364"/>
                <a:gd name="T2" fmla="*/ 0 w 169"/>
                <a:gd name="T3" fmla="*/ 96 h 364"/>
                <a:gd name="T4" fmla="*/ 169 w 169"/>
                <a:gd name="T5" fmla="*/ 0 h 364"/>
                <a:gd name="T6" fmla="*/ 169 w 169"/>
                <a:gd name="T7" fmla="*/ 269 h 364"/>
                <a:gd name="T8" fmla="*/ 0 w 169"/>
                <a:gd name="T9" fmla="*/ 364 h 364"/>
              </a:gdLst>
              <a:ahLst/>
              <a:cxnLst>
                <a:cxn ang="0">
                  <a:pos x="T0" y="T1"/>
                </a:cxn>
                <a:cxn ang="0">
                  <a:pos x="T2" y="T3"/>
                </a:cxn>
                <a:cxn ang="0">
                  <a:pos x="T4" y="T5"/>
                </a:cxn>
                <a:cxn ang="0">
                  <a:pos x="T6" y="T7"/>
                </a:cxn>
                <a:cxn ang="0">
                  <a:pos x="T8" y="T9"/>
                </a:cxn>
              </a:cxnLst>
              <a:rect l="0" t="0" r="r" b="b"/>
              <a:pathLst>
                <a:path w="169" h="364">
                  <a:moveTo>
                    <a:pt x="0" y="364"/>
                  </a:moveTo>
                  <a:lnTo>
                    <a:pt x="0" y="96"/>
                  </a:lnTo>
                  <a:lnTo>
                    <a:pt x="169" y="0"/>
                  </a:lnTo>
                  <a:lnTo>
                    <a:pt x="169" y="269"/>
                  </a:lnTo>
                  <a:lnTo>
                    <a:pt x="0" y="364"/>
                  </a:lnTo>
                  <a:close/>
                </a:path>
              </a:pathLst>
            </a:cu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53">
              <a:extLst>
                <a:ext uri="{FF2B5EF4-FFF2-40B4-BE49-F238E27FC236}">
                  <a16:creationId xmlns:a16="http://schemas.microsoft.com/office/drawing/2014/main" id="{45E114EB-D1D4-4C5A-AA31-1BFF8617F699}"/>
                </a:ext>
              </a:extLst>
            </p:cNvPr>
            <p:cNvSpPr>
              <a:spLocks/>
            </p:cNvSpPr>
            <p:nvPr/>
          </p:nvSpPr>
          <p:spPr bwMode="auto">
            <a:xfrm>
              <a:off x="4638676" y="3014663"/>
              <a:ext cx="601663" cy="346075"/>
            </a:xfrm>
            <a:custGeom>
              <a:avLst/>
              <a:gdLst>
                <a:gd name="T0" fmla="*/ 190 w 379"/>
                <a:gd name="T1" fmla="*/ 218 h 218"/>
                <a:gd name="T2" fmla="*/ 0 w 379"/>
                <a:gd name="T3" fmla="*/ 110 h 218"/>
                <a:gd name="T4" fmla="*/ 190 w 379"/>
                <a:gd name="T5" fmla="*/ 0 h 218"/>
                <a:gd name="T6" fmla="*/ 379 w 379"/>
                <a:gd name="T7" fmla="*/ 110 h 218"/>
                <a:gd name="T8" fmla="*/ 190 w 379"/>
                <a:gd name="T9" fmla="*/ 218 h 218"/>
              </a:gdLst>
              <a:ahLst/>
              <a:cxnLst>
                <a:cxn ang="0">
                  <a:pos x="T0" y="T1"/>
                </a:cxn>
                <a:cxn ang="0">
                  <a:pos x="T2" y="T3"/>
                </a:cxn>
                <a:cxn ang="0">
                  <a:pos x="T4" y="T5"/>
                </a:cxn>
                <a:cxn ang="0">
                  <a:pos x="T6" y="T7"/>
                </a:cxn>
                <a:cxn ang="0">
                  <a:pos x="T8" y="T9"/>
                </a:cxn>
              </a:cxnLst>
              <a:rect l="0" t="0" r="r" b="b"/>
              <a:pathLst>
                <a:path w="379" h="218">
                  <a:moveTo>
                    <a:pt x="190" y="218"/>
                  </a:moveTo>
                  <a:lnTo>
                    <a:pt x="0" y="110"/>
                  </a:lnTo>
                  <a:lnTo>
                    <a:pt x="190" y="0"/>
                  </a:lnTo>
                  <a:lnTo>
                    <a:pt x="379" y="110"/>
                  </a:lnTo>
                  <a:lnTo>
                    <a:pt x="190" y="218"/>
                  </a:lnTo>
                  <a:close/>
                </a:path>
              </a:pathLst>
            </a:custGeom>
            <a:solidFill>
              <a:srgbClr val="D8E1F3"/>
            </a:solid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154">
              <a:extLst>
                <a:ext uri="{FF2B5EF4-FFF2-40B4-BE49-F238E27FC236}">
                  <a16:creationId xmlns:a16="http://schemas.microsoft.com/office/drawing/2014/main" id="{F4D442F3-B42B-47AC-A41E-F7EA1B0CAC7A}"/>
                </a:ext>
              </a:extLst>
            </p:cNvPr>
            <p:cNvSpPr>
              <a:spLocks/>
            </p:cNvSpPr>
            <p:nvPr/>
          </p:nvSpPr>
          <p:spPr bwMode="auto">
            <a:xfrm>
              <a:off x="4638676" y="3189288"/>
              <a:ext cx="301625" cy="1065212"/>
            </a:xfrm>
            <a:custGeom>
              <a:avLst/>
              <a:gdLst>
                <a:gd name="T0" fmla="*/ 190 w 190"/>
                <a:gd name="T1" fmla="*/ 671 h 671"/>
                <a:gd name="T2" fmla="*/ 0 w 190"/>
                <a:gd name="T3" fmla="*/ 562 h 671"/>
                <a:gd name="T4" fmla="*/ 0 w 190"/>
                <a:gd name="T5" fmla="*/ 0 h 671"/>
                <a:gd name="T6" fmla="*/ 190 w 190"/>
                <a:gd name="T7" fmla="*/ 108 h 671"/>
                <a:gd name="T8" fmla="*/ 190 w 190"/>
                <a:gd name="T9" fmla="*/ 671 h 671"/>
              </a:gdLst>
              <a:ahLst/>
              <a:cxnLst>
                <a:cxn ang="0">
                  <a:pos x="T0" y="T1"/>
                </a:cxn>
                <a:cxn ang="0">
                  <a:pos x="T2" y="T3"/>
                </a:cxn>
                <a:cxn ang="0">
                  <a:pos x="T4" y="T5"/>
                </a:cxn>
                <a:cxn ang="0">
                  <a:pos x="T6" y="T7"/>
                </a:cxn>
                <a:cxn ang="0">
                  <a:pos x="T8" y="T9"/>
                </a:cxn>
              </a:cxnLst>
              <a:rect l="0" t="0" r="r" b="b"/>
              <a:pathLst>
                <a:path w="190" h="671">
                  <a:moveTo>
                    <a:pt x="190" y="671"/>
                  </a:moveTo>
                  <a:lnTo>
                    <a:pt x="0" y="562"/>
                  </a:lnTo>
                  <a:lnTo>
                    <a:pt x="0" y="0"/>
                  </a:lnTo>
                  <a:lnTo>
                    <a:pt x="190" y="108"/>
                  </a:lnTo>
                  <a:lnTo>
                    <a:pt x="190" y="671"/>
                  </a:lnTo>
                  <a:close/>
                </a:path>
              </a:pathLst>
            </a:custGeom>
            <a:solidFill>
              <a:srgbClr val="E5EBF7"/>
            </a:solid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155">
              <a:extLst>
                <a:ext uri="{FF2B5EF4-FFF2-40B4-BE49-F238E27FC236}">
                  <a16:creationId xmlns:a16="http://schemas.microsoft.com/office/drawing/2014/main" id="{3F8B8279-455F-43BD-A60F-DC13E44BF510}"/>
                </a:ext>
              </a:extLst>
            </p:cNvPr>
            <p:cNvSpPr>
              <a:spLocks/>
            </p:cNvSpPr>
            <p:nvPr/>
          </p:nvSpPr>
          <p:spPr bwMode="auto">
            <a:xfrm>
              <a:off x="4940301" y="3189288"/>
              <a:ext cx="300038" cy="1065212"/>
            </a:xfrm>
            <a:custGeom>
              <a:avLst/>
              <a:gdLst>
                <a:gd name="T0" fmla="*/ 0 w 189"/>
                <a:gd name="T1" fmla="*/ 671 h 671"/>
                <a:gd name="T2" fmla="*/ 0 w 189"/>
                <a:gd name="T3" fmla="*/ 108 h 671"/>
                <a:gd name="T4" fmla="*/ 189 w 189"/>
                <a:gd name="T5" fmla="*/ 0 h 671"/>
                <a:gd name="T6" fmla="*/ 189 w 189"/>
                <a:gd name="T7" fmla="*/ 562 h 671"/>
                <a:gd name="T8" fmla="*/ 0 w 189"/>
                <a:gd name="T9" fmla="*/ 671 h 671"/>
              </a:gdLst>
              <a:ahLst/>
              <a:cxnLst>
                <a:cxn ang="0">
                  <a:pos x="T0" y="T1"/>
                </a:cxn>
                <a:cxn ang="0">
                  <a:pos x="T2" y="T3"/>
                </a:cxn>
                <a:cxn ang="0">
                  <a:pos x="T4" y="T5"/>
                </a:cxn>
                <a:cxn ang="0">
                  <a:pos x="T6" y="T7"/>
                </a:cxn>
                <a:cxn ang="0">
                  <a:pos x="T8" y="T9"/>
                </a:cxn>
              </a:cxnLst>
              <a:rect l="0" t="0" r="r" b="b"/>
              <a:pathLst>
                <a:path w="189" h="671">
                  <a:moveTo>
                    <a:pt x="0" y="671"/>
                  </a:moveTo>
                  <a:lnTo>
                    <a:pt x="0" y="108"/>
                  </a:lnTo>
                  <a:lnTo>
                    <a:pt x="189" y="0"/>
                  </a:lnTo>
                  <a:lnTo>
                    <a:pt x="189" y="562"/>
                  </a:lnTo>
                  <a:lnTo>
                    <a:pt x="0" y="671"/>
                  </a:lnTo>
                  <a:close/>
                </a:path>
              </a:pathLst>
            </a:cu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152" name="Freeform 156">
              <a:extLst>
                <a:ext uri="{FF2B5EF4-FFF2-40B4-BE49-F238E27FC236}">
                  <a16:creationId xmlns:a16="http://schemas.microsoft.com/office/drawing/2014/main" id="{604252AC-995F-40F0-B404-8D053E884AD3}"/>
                </a:ext>
              </a:extLst>
            </p:cNvPr>
            <p:cNvSpPr>
              <a:spLocks/>
            </p:cNvSpPr>
            <p:nvPr/>
          </p:nvSpPr>
          <p:spPr bwMode="auto">
            <a:xfrm>
              <a:off x="4832351" y="3987800"/>
              <a:ext cx="25400" cy="268287"/>
            </a:xfrm>
            <a:custGeom>
              <a:avLst/>
              <a:gdLst>
                <a:gd name="T0" fmla="*/ 5 w 9"/>
                <a:gd name="T1" fmla="*/ 97 h 97"/>
                <a:gd name="T2" fmla="*/ 0 w 9"/>
                <a:gd name="T3" fmla="*/ 93 h 97"/>
                <a:gd name="T4" fmla="*/ 0 w 9"/>
                <a:gd name="T5" fmla="*/ 4 h 97"/>
                <a:gd name="T6" fmla="*/ 5 w 9"/>
                <a:gd name="T7" fmla="*/ 0 h 97"/>
                <a:gd name="T8" fmla="*/ 9 w 9"/>
                <a:gd name="T9" fmla="*/ 4 h 97"/>
                <a:gd name="T10" fmla="*/ 9 w 9"/>
                <a:gd name="T11" fmla="*/ 93 h 97"/>
                <a:gd name="T12" fmla="*/ 5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5" y="97"/>
                  </a:moveTo>
                  <a:cubicBezTo>
                    <a:pt x="2" y="97"/>
                    <a:pt x="0" y="95"/>
                    <a:pt x="0" y="93"/>
                  </a:cubicBezTo>
                  <a:cubicBezTo>
                    <a:pt x="0" y="4"/>
                    <a:pt x="0" y="4"/>
                    <a:pt x="0" y="4"/>
                  </a:cubicBezTo>
                  <a:cubicBezTo>
                    <a:pt x="0" y="2"/>
                    <a:pt x="2" y="0"/>
                    <a:pt x="5" y="0"/>
                  </a:cubicBezTo>
                  <a:cubicBezTo>
                    <a:pt x="7" y="0"/>
                    <a:pt x="9" y="2"/>
                    <a:pt x="9" y="4"/>
                  </a:cubicBezTo>
                  <a:cubicBezTo>
                    <a:pt x="9" y="93"/>
                    <a:pt x="9" y="93"/>
                    <a:pt x="9" y="93"/>
                  </a:cubicBezTo>
                  <a:cubicBezTo>
                    <a:pt x="9" y="95"/>
                    <a:pt x="7" y="97"/>
                    <a:pt x="5"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Oval 157">
              <a:extLst>
                <a:ext uri="{FF2B5EF4-FFF2-40B4-BE49-F238E27FC236}">
                  <a16:creationId xmlns:a16="http://schemas.microsoft.com/office/drawing/2014/main" id="{0A918F9D-73C7-4324-AE95-8ABFB77C8D64}"/>
                </a:ext>
              </a:extLst>
            </p:cNvPr>
            <p:cNvSpPr>
              <a:spLocks noChangeArrowheads="1"/>
            </p:cNvSpPr>
            <p:nvPr/>
          </p:nvSpPr>
          <p:spPr bwMode="auto">
            <a:xfrm>
              <a:off x="4762501" y="3917950"/>
              <a:ext cx="163513" cy="225425"/>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8">
              <a:extLst>
                <a:ext uri="{FF2B5EF4-FFF2-40B4-BE49-F238E27FC236}">
                  <a16:creationId xmlns:a16="http://schemas.microsoft.com/office/drawing/2014/main" id="{9830EF44-FCDE-46C9-A4C5-A9C63A73A734}"/>
                </a:ext>
              </a:extLst>
            </p:cNvPr>
            <p:cNvSpPr>
              <a:spLocks/>
            </p:cNvSpPr>
            <p:nvPr/>
          </p:nvSpPr>
          <p:spPr bwMode="auto">
            <a:xfrm>
              <a:off x="5721351" y="3349625"/>
              <a:ext cx="346075" cy="238125"/>
            </a:xfrm>
            <a:custGeom>
              <a:avLst/>
              <a:gdLst>
                <a:gd name="T0" fmla="*/ 1 w 125"/>
                <a:gd name="T1" fmla="*/ 58 h 86"/>
                <a:gd name="T2" fmla="*/ 10 w 125"/>
                <a:gd name="T3" fmla="*/ 77 h 86"/>
                <a:gd name="T4" fmla="*/ 41 w 125"/>
                <a:gd name="T5" fmla="*/ 72 h 86"/>
                <a:gd name="T6" fmla="*/ 72 w 125"/>
                <a:gd name="T7" fmla="*/ 77 h 86"/>
                <a:gd name="T8" fmla="*/ 81 w 125"/>
                <a:gd name="T9" fmla="*/ 83 h 86"/>
                <a:gd name="T10" fmla="*/ 101 w 125"/>
                <a:gd name="T11" fmla="*/ 82 h 86"/>
                <a:gd name="T12" fmla="*/ 116 w 125"/>
                <a:gd name="T13" fmla="*/ 75 h 86"/>
                <a:gd name="T14" fmla="*/ 119 w 125"/>
                <a:gd name="T15" fmla="*/ 41 h 86"/>
                <a:gd name="T16" fmla="*/ 1 w 125"/>
                <a:gd name="T17"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86">
                  <a:moveTo>
                    <a:pt x="1" y="58"/>
                  </a:moveTo>
                  <a:cubicBezTo>
                    <a:pt x="0" y="66"/>
                    <a:pt x="3" y="74"/>
                    <a:pt x="10" y="77"/>
                  </a:cubicBezTo>
                  <a:cubicBezTo>
                    <a:pt x="20" y="82"/>
                    <a:pt x="31" y="75"/>
                    <a:pt x="41" y="72"/>
                  </a:cubicBezTo>
                  <a:cubicBezTo>
                    <a:pt x="51" y="69"/>
                    <a:pt x="63" y="71"/>
                    <a:pt x="72" y="77"/>
                  </a:cubicBezTo>
                  <a:cubicBezTo>
                    <a:pt x="75" y="79"/>
                    <a:pt x="78" y="82"/>
                    <a:pt x="81" y="83"/>
                  </a:cubicBezTo>
                  <a:cubicBezTo>
                    <a:pt x="88" y="86"/>
                    <a:pt x="95" y="84"/>
                    <a:pt x="101" y="82"/>
                  </a:cubicBezTo>
                  <a:cubicBezTo>
                    <a:pt x="107" y="80"/>
                    <a:pt x="112" y="78"/>
                    <a:pt x="116" y="75"/>
                  </a:cubicBezTo>
                  <a:cubicBezTo>
                    <a:pt x="125" y="67"/>
                    <a:pt x="125" y="52"/>
                    <a:pt x="119" y="41"/>
                  </a:cubicBezTo>
                  <a:cubicBezTo>
                    <a:pt x="97" y="0"/>
                    <a:pt x="10" y="9"/>
                    <a:pt x="1" y="58"/>
                  </a:cubicBezTo>
                  <a:close/>
                </a:path>
              </a:pathLst>
            </a:custGeom>
            <a:solidFill>
              <a:srgbClr val="D1E8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9">
              <a:extLst>
                <a:ext uri="{FF2B5EF4-FFF2-40B4-BE49-F238E27FC236}">
                  <a16:creationId xmlns:a16="http://schemas.microsoft.com/office/drawing/2014/main" id="{0E5AB6E3-D5D2-49A9-8F07-A461C43742DB}"/>
                </a:ext>
              </a:extLst>
            </p:cNvPr>
            <p:cNvSpPr>
              <a:spLocks/>
            </p:cNvSpPr>
            <p:nvPr/>
          </p:nvSpPr>
          <p:spPr bwMode="auto">
            <a:xfrm>
              <a:off x="6611938" y="3189288"/>
              <a:ext cx="412750" cy="238125"/>
            </a:xfrm>
            <a:custGeom>
              <a:avLst/>
              <a:gdLst>
                <a:gd name="T0" fmla="*/ 130 w 260"/>
                <a:gd name="T1" fmla="*/ 150 h 150"/>
                <a:gd name="T2" fmla="*/ 0 w 260"/>
                <a:gd name="T3" fmla="*/ 75 h 150"/>
                <a:gd name="T4" fmla="*/ 130 w 260"/>
                <a:gd name="T5" fmla="*/ 0 h 150"/>
                <a:gd name="T6" fmla="*/ 260 w 260"/>
                <a:gd name="T7" fmla="*/ 75 h 150"/>
                <a:gd name="T8" fmla="*/ 130 w 260"/>
                <a:gd name="T9" fmla="*/ 150 h 150"/>
              </a:gdLst>
              <a:ahLst/>
              <a:cxnLst>
                <a:cxn ang="0">
                  <a:pos x="T0" y="T1"/>
                </a:cxn>
                <a:cxn ang="0">
                  <a:pos x="T2" y="T3"/>
                </a:cxn>
                <a:cxn ang="0">
                  <a:pos x="T4" y="T5"/>
                </a:cxn>
                <a:cxn ang="0">
                  <a:pos x="T6" y="T7"/>
                </a:cxn>
                <a:cxn ang="0">
                  <a:pos x="T8" y="T9"/>
                </a:cxn>
              </a:cxnLst>
              <a:rect l="0" t="0" r="r" b="b"/>
              <a:pathLst>
                <a:path w="260" h="150">
                  <a:moveTo>
                    <a:pt x="130" y="150"/>
                  </a:moveTo>
                  <a:lnTo>
                    <a:pt x="0" y="75"/>
                  </a:lnTo>
                  <a:lnTo>
                    <a:pt x="130" y="0"/>
                  </a:lnTo>
                  <a:lnTo>
                    <a:pt x="260" y="75"/>
                  </a:lnTo>
                  <a:lnTo>
                    <a:pt x="130" y="150"/>
                  </a:lnTo>
                  <a:close/>
                </a:path>
              </a:pathLst>
            </a:custGeom>
            <a:solidFill>
              <a:srgbClr val="D8E1F3"/>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Freeform 160">
              <a:extLst>
                <a:ext uri="{FF2B5EF4-FFF2-40B4-BE49-F238E27FC236}">
                  <a16:creationId xmlns:a16="http://schemas.microsoft.com/office/drawing/2014/main" id="{5B9E4758-A4EF-4213-8DBB-0EB8619DF301}"/>
                </a:ext>
              </a:extLst>
            </p:cNvPr>
            <p:cNvSpPr>
              <a:spLocks/>
            </p:cNvSpPr>
            <p:nvPr/>
          </p:nvSpPr>
          <p:spPr bwMode="auto">
            <a:xfrm>
              <a:off x="6611938" y="3308350"/>
              <a:ext cx="206375" cy="731837"/>
            </a:xfrm>
            <a:custGeom>
              <a:avLst/>
              <a:gdLst>
                <a:gd name="T0" fmla="*/ 130 w 130"/>
                <a:gd name="T1" fmla="*/ 461 h 461"/>
                <a:gd name="T2" fmla="*/ 0 w 130"/>
                <a:gd name="T3" fmla="*/ 386 h 461"/>
                <a:gd name="T4" fmla="*/ 0 w 130"/>
                <a:gd name="T5" fmla="*/ 0 h 461"/>
                <a:gd name="T6" fmla="*/ 130 w 130"/>
                <a:gd name="T7" fmla="*/ 75 h 461"/>
                <a:gd name="T8" fmla="*/ 130 w 130"/>
                <a:gd name="T9" fmla="*/ 461 h 461"/>
              </a:gdLst>
              <a:ahLst/>
              <a:cxnLst>
                <a:cxn ang="0">
                  <a:pos x="T0" y="T1"/>
                </a:cxn>
                <a:cxn ang="0">
                  <a:pos x="T2" y="T3"/>
                </a:cxn>
                <a:cxn ang="0">
                  <a:pos x="T4" y="T5"/>
                </a:cxn>
                <a:cxn ang="0">
                  <a:pos x="T6" y="T7"/>
                </a:cxn>
                <a:cxn ang="0">
                  <a:pos x="T8" y="T9"/>
                </a:cxn>
              </a:cxnLst>
              <a:rect l="0" t="0" r="r" b="b"/>
              <a:pathLst>
                <a:path w="130" h="461">
                  <a:moveTo>
                    <a:pt x="130" y="461"/>
                  </a:moveTo>
                  <a:lnTo>
                    <a:pt x="0" y="386"/>
                  </a:lnTo>
                  <a:lnTo>
                    <a:pt x="0" y="0"/>
                  </a:lnTo>
                  <a:lnTo>
                    <a:pt x="130" y="75"/>
                  </a:lnTo>
                  <a:lnTo>
                    <a:pt x="130" y="461"/>
                  </a:lnTo>
                  <a:close/>
                </a:path>
              </a:pathLst>
            </a:custGeom>
            <a:solidFill>
              <a:srgbClr val="E5EBF7"/>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Freeform 161">
              <a:extLst>
                <a:ext uri="{FF2B5EF4-FFF2-40B4-BE49-F238E27FC236}">
                  <a16:creationId xmlns:a16="http://schemas.microsoft.com/office/drawing/2014/main" id="{C65DE57A-5088-4766-9F7B-63C12F07FDBB}"/>
                </a:ext>
              </a:extLst>
            </p:cNvPr>
            <p:cNvSpPr>
              <a:spLocks/>
            </p:cNvSpPr>
            <p:nvPr/>
          </p:nvSpPr>
          <p:spPr bwMode="auto">
            <a:xfrm>
              <a:off x="6818313" y="3308350"/>
              <a:ext cx="206375" cy="731837"/>
            </a:xfrm>
            <a:custGeom>
              <a:avLst/>
              <a:gdLst>
                <a:gd name="T0" fmla="*/ 0 w 130"/>
                <a:gd name="T1" fmla="*/ 461 h 461"/>
                <a:gd name="T2" fmla="*/ 0 w 130"/>
                <a:gd name="T3" fmla="*/ 75 h 461"/>
                <a:gd name="T4" fmla="*/ 130 w 130"/>
                <a:gd name="T5" fmla="*/ 0 h 461"/>
                <a:gd name="T6" fmla="*/ 130 w 130"/>
                <a:gd name="T7" fmla="*/ 386 h 461"/>
                <a:gd name="T8" fmla="*/ 0 w 130"/>
                <a:gd name="T9" fmla="*/ 461 h 461"/>
              </a:gdLst>
              <a:ahLst/>
              <a:cxnLst>
                <a:cxn ang="0">
                  <a:pos x="T0" y="T1"/>
                </a:cxn>
                <a:cxn ang="0">
                  <a:pos x="T2" y="T3"/>
                </a:cxn>
                <a:cxn ang="0">
                  <a:pos x="T4" y="T5"/>
                </a:cxn>
                <a:cxn ang="0">
                  <a:pos x="T6" y="T7"/>
                </a:cxn>
                <a:cxn ang="0">
                  <a:pos x="T8" y="T9"/>
                </a:cxn>
              </a:cxnLst>
              <a:rect l="0" t="0" r="r" b="b"/>
              <a:pathLst>
                <a:path w="130" h="461">
                  <a:moveTo>
                    <a:pt x="0" y="461"/>
                  </a:moveTo>
                  <a:lnTo>
                    <a:pt x="0" y="75"/>
                  </a:lnTo>
                  <a:lnTo>
                    <a:pt x="130" y="0"/>
                  </a:lnTo>
                  <a:lnTo>
                    <a:pt x="130" y="386"/>
                  </a:lnTo>
                  <a:lnTo>
                    <a:pt x="0" y="461"/>
                  </a:lnTo>
                  <a:close/>
                </a:path>
              </a:pathLst>
            </a:cu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62">
              <a:extLst>
                <a:ext uri="{FF2B5EF4-FFF2-40B4-BE49-F238E27FC236}">
                  <a16:creationId xmlns:a16="http://schemas.microsoft.com/office/drawing/2014/main" id="{C595F9A5-F623-40DE-9D8A-C88F7AF286A3}"/>
                </a:ext>
              </a:extLst>
            </p:cNvPr>
            <p:cNvSpPr>
              <a:spLocks/>
            </p:cNvSpPr>
            <p:nvPr/>
          </p:nvSpPr>
          <p:spPr bwMode="auto">
            <a:xfrm>
              <a:off x="6921501" y="3103563"/>
              <a:ext cx="728663" cy="409575"/>
            </a:xfrm>
            <a:custGeom>
              <a:avLst/>
              <a:gdLst>
                <a:gd name="T0" fmla="*/ 330 w 459"/>
                <a:gd name="T1" fmla="*/ 258 h 258"/>
                <a:gd name="T2" fmla="*/ 0 w 459"/>
                <a:gd name="T3" fmla="*/ 75 h 258"/>
                <a:gd name="T4" fmla="*/ 131 w 459"/>
                <a:gd name="T5" fmla="*/ 0 h 258"/>
                <a:gd name="T6" fmla="*/ 459 w 459"/>
                <a:gd name="T7" fmla="*/ 183 h 258"/>
                <a:gd name="T8" fmla="*/ 330 w 459"/>
                <a:gd name="T9" fmla="*/ 258 h 258"/>
              </a:gdLst>
              <a:ahLst/>
              <a:cxnLst>
                <a:cxn ang="0">
                  <a:pos x="T0" y="T1"/>
                </a:cxn>
                <a:cxn ang="0">
                  <a:pos x="T2" y="T3"/>
                </a:cxn>
                <a:cxn ang="0">
                  <a:pos x="T4" y="T5"/>
                </a:cxn>
                <a:cxn ang="0">
                  <a:pos x="T6" y="T7"/>
                </a:cxn>
                <a:cxn ang="0">
                  <a:pos x="T8" y="T9"/>
                </a:cxn>
              </a:cxnLst>
              <a:rect l="0" t="0" r="r" b="b"/>
              <a:pathLst>
                <a:path w="459" h="258">
                  <a:moveTo>
                    <a:pt x="330" y="258"/>
                  </a:moveTo>
                  <a:lnTo>
                    <a:pt x="0" y="75"/>
                  </a:lnTo>
                  <a:lnTo>
                    <a:pt x="131" y="0"/>
                  </a:lnTo>
                  <a:lnTo>
                    <a:pt x="459" y="183"/>
                  </a:lnTo>
                  <a:lnTo>
                    <a:pt x="330" y="258"/>
                  </a:lnTo>
                  <a:close/>
                </a:path>
              </a:pathLst>
            </a:custGeom>
            <a:solidFill>
              <a:srgbClr val="D8E1F3"/>
            </a:solidFill>
            <a:ln>
              <a:noFill/>
            </a:ln>
          </p:spPr>
          <p:txBody>
            <a:bodyPr vert="horz" wrap="square" lIns="91440" tIns="45720" rIns="91440" bIns="45720" numCol="1" anchor="t" anchorCtr="0" compatLnSpc="1">
              <a:prstTxWarp prst="textNoShape">
                <a:avLst/>
              </a:prstTxWarp>
            </a:bodyPr>
            <a:lstStyle/>
            <a:p>
              <a:endParaRPr lang="en-US"/>
            </a:p>
          </p:txBody>
        </p:sp>
        <p:sp>
          <p:nvSpPr>
            <p:cNvPr id="159" name="Freeform 163">
              <a:extLst>
                <a:ext uri="{FF2B5EF4-FFF2-40B4-BE49-F238E27FC236}">
                  <a16:creationId xmlns:a16="http://schemas.microsoft.com/office/drawing/2014/main" id="{ED911952-4F55-4F0B-B983-59FDC1D760B7}"/>
                </a:ext>
              </a:extLst>
            </p:cNvPr>
            <p:cNvSpPr>
              <a:spLocks/>
            </p:cNvSpPr>
            <p:nvPr/>
          </p:nvSpPr>
          <p:spPr bwMode="auto">
            <a:xfrm>
              <a:off x="6921501" y="3222625"/>
              <a:ext cx="523875" cy="1187450"/>
            </a:xfrm>
            <a:custGeom>
              <a:avLst/>
              <a:gdLst>
                <a:gd name="T0" fmla="*/ 330 w 330"/>
                <a:gd name="T1" fmla="*/ 748 h 748"/>
                <a:gd name="T2" fmla="*/ 0 w 330"/>
                <a:gd name="T3" fmla="*/ 564 h 748"/>
                <a:gd name="T4" fmla="*/ 0 w 330"/>
                <a:gd name="T5" fmla="*/ 0 h 748"/>
                <a:gd name="T6" fmla="*/ 330 w 330"/>
                <a:gd name="T7" fmla="*/ 183 h 748"/>
                <a:gd name="T8" fmla="*/ 330 w 330"/>
                <a:gd name="T9" fmla="*/ 748 h 748"/>
              </a:gdLst>
              <a:ahLst/>
              <a:cxnLst>
                <a:cxn ang="0">
                  <a:pos x="T0" y="T1"/>
                </a:cxn>
                <a:cxn ang="0">
                  <a:pos x="T2" y="T3"/>
                </a:cxn>
                <a:cxn ang="0">
                  <a:pos x="T4" y="T5"/>
                </a:cxn>
                <a:cxn ang="0">
                  <a:pos x="T6" y="T7"/>
                </a:cxn>
                <a:cxn ang="0">
                  <a:pos x="T8" y="T9"/>
                </a:cxn>
              </a:cxnLst>
              <a:rect l="0" t="0" r="r" b="b"/>
              <a:pathLst>
                <a:path w="330" h="748">
                  <a:moveTo>
                    <a:pt x="330" y="748"/>
                  </a:moveTo>
                  <a:lnTo>
                    <a:pt x="0" y="564"/>
                  </a:lnTo>
                  <a:lnTo>
                    <a:pt x="0" y="0"/>
                  </a:lnTo>
                  <a:lnTo>
                    <a:pt x="330" y="183"/>
                  </a:lnTo>
                  <a:lnTo>
                    <a:pt x="330" y="748"/>
                  </a:lnTo>
                  <a:close/>
                </a:path>
              </a:pathLst>
            </a:custGeom>
            <a:solidFill>
              <a:srgbClr val="E5EBF7"/>
            </a:solidFill>
            <a:ln>
              <a:noFill/>
            </a:ln>
          </p:spPr>
          <p:txBody>
            <a:bodyPr vert="horz" wrap="square" lIns="91440" tIns="45720" rIns="91440" bIns="45720" numCol="1" anchor="t" anchorCtr="0" compatLnSpc="1">
              <a:prstTxWarp prst="textNoShape">
                <a:avLst/>
              </a:prstTxWarp>
            </a:bodyPr>
            <a:lstStyle/>
            <a:p>
              <a:endParaRPr lang="en-US"/>
            </a:p>
          </p:txBody>
        </p:sp>
        <p:sp>
          <p:nvSpPr>
            <p:cNvPr id="160" name="Freeform 164">
              <a:extLst>
                <a:ext uri="{FF2B5EF4-FFF2-40B4-BE49-F238E27FC236}">
                  <a16:creationId xmlns:a16="http://schemas.microsoft.com/office/drawing/2014/main" id="{D6F6C96B-45BB-4D88-A229-67C47811B698}"/>
                </a:ext>
              </a:extLst>
            </p:cNvPr>
            <p:cNvSpPr>
              <a:spLocks/>
            </p:cNvSpPr>
            <p:nvPr/>
          </p:nvSpPr>
          <p:spPr bwMode="auto">
            <a:xfrm>
              <a:off x="7445376" y="3394075"/>
              <a:ext cx="204788" cy="1016000"/>
            </a:xfrm>
            <a:custGeom>
              <a:avLst/>
              <a:gdLst>
                <a:gd name="T0" fmla="*/ 0 w 129"/>
                <a:gd name="T1" fmla="*/ 640 h 640"/>
                <a:gd name="T2" fmla="*/ 0 w 129"/>
                <a:gd name="T3" fmla="*/ 75 h 640"/>
                <a:gd name="T4" fmla="*/ 129 w 129"/>
                <a:gd name="T5" fmla="*/ 0 h 640"/>
                <a:gd name="T6" fmla="*/ 129 w 129"/>
                <a:gd name="T7" fmla="*/ 564 h 640"/>
                <a:gd name="T8" fmla="*/ 0 w 129"/>
                <a:gd name="T9" fmla="*/ 640 h 640"/>
              </a:gdLst>
              <a:ahLst/>
              <a:cxnLst>
                <a:cxn ang="0">
                  <a:pos x="T0" y="T1"/>
                </a:cxn>
                <a:cxn ang="0">
                  <a:pos x="T2" y="T3"/>
                </a:cxn>
                <a:cxn ang="0">
                  <a:pos x="T4" y="T5"/>
                </a:cxn>
                <a:cxn ang="0">
                  <a:pos x="T6" y="T7"/>
                </a:cxn>
                <a:cxn ang="0">
                  <a:pos x="T8" y="T9"/>
                </a:cxn>
              </a:cxnLst>
              <a:rect l="0" t="0" r="r" b="b"/>
              <a:pathLst>
                <a:path w="129" h="640">
                  <a:moveTo>
                    <a:pt x="0" y="640"/>
                  </a:moveTo>
                  <a:lnTo>
                    <a:pt x="0" y="75"/>
                  </a:lnTo>
                  <a:lnTo>
                    <a:pt x="129" y="0"/>
                  </a:lnTo>
                  <a:lnTo>
                    <a:pt x="129" y="564"/>
                  </a:lnTo>
                  <a:lnTo>
                    <a:pt x="0" y="640"/>
                  </a:lnTo>
                  <a:close/>
                </a:path>
              </a:pathLst>
            </a:custGeom>
            <a:solidFill>
              <a:srgbClr val="B3C5E6"/>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Freeform 165">
              <a:extLst>
                <a:ext uri="{FF2B5EF4-FFF2-40B4-BE49-F238E27FC236}">
                  <a16:creationId xmlns:a16="http://schemas.microsoft.com/office/drawing/2014/main" id="{81CCA289-BD4C-43D2-B046-134E8E6E240D}"/>
                </a:ext>
              </a:extLst>
            </p:cNvPr>
            <p:cNvSpPr>
              <a:spLocks/>
            </p:cNvSpPr>
            <p:nvPr/>
          </p:nvSpPr>
          <p:spPr bwMode="auto">
            <a:xfrm>
              <a:off x="5913438" y="3763963"/>
              <a:ext cx="506413" cy="287337"/>
            </a:xfrm>
            <a:custGeom>
              <a:avLst/>
              <a:gdLst>
                <a:gd name="T0" fmla="*/ 190 w 319"/>
                <a:gd name="T1" fmla="*/ 181 h 181"/>
                <a:gd name="T2" fmla="*/ 0 w 319"/>
                <a:gd name="T3" fmla="*/ 75 h 181"/>
                <a:gd name="T4" fmla="*/ 131 w 319"/>
                <a:gd name="T5" fmla="*/ 0 h 181"/>
                <a:gd name="T6" fmla="*/ 319 w 319"/>
                <a:gd name="T7" fmla="*/ 106 h 181"/>
                <a:gd name="T8" fmla="*/ 190 w 319"/>
                <a:gd name="T9" fmla="*/ 181 h 181"/>
              </a:gdLst>
              <a:ahLst/>
              <a:cxnLst>
                <a:cxn ang="0">
                  <a:pos x="T0" y="T1"/>
                </a:cxn>
                <a:cxn ang="0">
                  <a:pos x="T2" y="T3"/>
                </a:cxn>
                <a:cxn ang="0">
                  <a:pos x="T4" y="T5"/>
                </a:cxn>
                <a:cxn ang="0">
                  <a:pos x="T6" y="T7"/>
                </a:cxn>
                <a:cxn ang="0">
                  <a:pos x="T8" y="T9"/>
                </a:cxn>
              </a:cxnLst>
              <a:rect l="0" t="0" r="r" b="b"/>
              <a:pathLst>
                <a:path w="319" h="181">
                  <a:moveTo>
                    <a:pt x="190" y="181"/>
                  </a:moveTo>
                  <a:lnTo>
                    <a:pt x="0" y="75"/>
                  </a:lnTo>
                  <a:lnTo>
                    <a:pt x="131" y="0"/>
                  </a:lnTo>
                  <a:lnTo>
                    <a:pt x="319" y="106"/>
                  </a:lnTo>
                  <a:lnTo>
                    <a:pt x="190" y="181"/>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6">
              <a:extLst>
                <a:ext uri="{FF2B5EF4-FFF2-40B4-BE49-F238E27FC236}">
                  <a16:creationId xmlns:a16="http://schemas.microsoft.com/office/drawing/2014/main" id="{2389847D-4F4B-4C29-ADD9-127E053086E6}"/>
                </a:ext>
              </a:extLst>
            </p:cNvPr>
            <p:cNvSpPr>
              <a:spLocks/>
            </p:cNvSpPr>
            <p:nvPr/>
          </p:nvSpPr>
          <p:spPr bwMode="auto">
            <a:xfrm>
              <a:off x="5913438" y="3883025"/>
              <a:ext cx="301625" cy="431800"/>
            </a:xfrm>
            <a:custGeom>
              <a:avLst/>
              <a:gdLst>
                <a:gd name="T0" fmla="*/ 190 w 190"/>
                <a:gd name="T1" fmla="*/ 272 h 272"/>
                <a:gd name="T2" fmla="*/ 0 w 190"/>
                <a:gd name="T3" fmla="*/ 166 h 272"/>
                <a:gd name="T4" fmla="*/ 0 w 190"/>
                <a:gd name="T5" fmla="*/ 0 h 272"/>
                <a:gd name="T6" fmla="*/ 190 w 190"/>
                <a:gd name="T7" fmla="*/ 106 h 272"/>
                <a:gd name="T8" fmla="*/ 190 w 190"/>
                <a:gd name="T9" fmla="*/ 272 h 272"/>
              </a:gdLst>
              <a:ahLst/>
              <a:cxnLst>
                <a:cxn ang="0">
                  <a:pos x="T0" y="T1"/>
                </a:cxn>
                <a:cxn ang="0">
                  <a:pos x="T2" y="T3"/>
                </a:cxn>
                <a:cxn ang="0">
                  <a:pos x="T4" y="T5"/>
                </a:cxn>
                <a:cxn ang="0">
                  <a:pos x="T6" y="T7"/>
                </a:cxn>
                <a:cxn ang="0">
                  <a:pos x="T8" y="T9"/>
                </a:cxn>
              </a:cxnLst>
              <a:rect l="0" t="0" r="r" b="b"/>
              <a:pathLst>
                <a:path w="190" h="272">
                  <a:moveTo>
                    <a:pt x="190" y="272"/>
                  </a:moveTo>
                  <a:lnTo>
                    <a:pt x="0" y="166"/>
                  </a:lnTo>
                  <a:lnTo>
                    <a:pt x="0" y="0"/>
                  </a:lnTo>
                  <a:lnTo>
                    <a:pt x="190" y="106"/>
                  </a:lnTo>
                  <a:lnTo>
                    <a:pt x="190" y="272"/>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7">
              <a:extLst>
                <a:ext uri="{FF2B5EF4-FFF2-40B4-BE49-F238E27FC236}">
                  <a16:creationId xmlns:a16="http://schemas.microsoft.com/office/drawing/2014/main" id="{569EE46F-697E-43C8-B5ED-19E42F0D9EF5}"/>
                </a:ext>
              </a:extLst>
            </p:cNvPr>
            <p:cNvSpPr>
              <a:spLocks/>
            </p:cNvSpPr>
            <p:nvPr/>
          </p:nvSpPr>
          <p:spPr bwMode="auto">
            <a:xfrm>
              <a:off x="6215063" y="3932238"/>
              <a:ext cx="204788" cy="382587"/>
            </a:xfrm>
            <a:custGeom>
              <a:avLst/>
              <a:gdLst>
                <a:gd name="T0" fmla="*/ 0 w 129"/>
                <a:gd name="T1" fmla="*/ 241 h 241"/>
                <a:gd name="T2" fmla="*/ 0 w 129"/>
                <a:gd name="T3" fmla="*/ 75 h 241"/>
                <a:gd name="T4" fmla="*/ 129 w 129"/>
                <a:gd name="T5" fmla="*/ 0 h 241"/>
                <a:gd name="T6" fmla="*/ 129 w 129"/>
                <a:gd name="T7" fmla="*/ 166 h 241"/>
                <a:gd name="T8" fmla="*/ 0 w 129"/>
                <a:gd name="T9" fmla="*/ 241 h 241"/>
              </a:gdLst>
              <a:ahLst/>
              <a:cxnLst>
                <a:cxn ang="0">
                  <a:pos x="T0" y="T1"/>
                </a:cxn>
                <a:cxn ang="0">
                  <a:pos x="T2" y="T3"/>
                </a:cxn>
                <a:cxn ang="0">
                  <a:pos x="T4" y="T5"/>
                </a:cxn>
                <a:cxn ang="0">
                  <a:pos x="T6" y="T7"/>
                </a:cxn>
                <a:cxn ang="0">
                  <a:pos x="T8" y="T9"/>
                </a:cxn>
              </a:cxnLst>
              <a:rect l="0" t="0" r="r" b="b"/>
              <a:pathLst>
                <a:path w="129" h="241">
                  <a:moveTo>
                    <a:pt x="0" y="241"/>
                  </a:moveTo>
                  <a:lnTo>
                    <a:pt x="0" y="75"/>
                  </a:lnTo>
                  <a:lnTo>
                    <a:pt x="129" y="0"/>
                  </a:lnTo>
                  <a:lnTo>
                    <a:pt x="129" y="166"/>
                  </a:lnTo>
                  <a:lnTo>
                    <a:pt x="0" y="241"/>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8">
              <a:extLst>
                <a:ext uri="{FF2B5EF4-FFF2-40B4-BE49-F238E27FC236}">
                  <a16:creationId xmlns:a16="http://schemas.microsoft.com/office/drawing/2014/main" id="{45A178A5-CB2F-4DE1-B3C8-C8B82CD489A6}"/>
                </a:ext>
              </a:extLst>
            </p:cNvPr>
            <p:cNvSpPr>
              <a:spLocks/>
            </p:cNvSpPr>
            <p:nvPr/>
          </p:nvSpPr>
          <p:spPr bwMode="auto">
            <a:xfrm>
              <a:off x="7534276" y="4192588"/>
              <a:ext cx="25400" cy="269875"/>
            </a:xfrm>
            <a:custGeom>
              <a:avLst/>
              <a:gdLst>
                <a:gd name="T0" fmla="*/ 5 w 9"/>
                <a:gd name="T1" fmla="*/ 97 h 97"/>
                <a:gd name="T2" fmla="*/ 0 w 9"/>
                <a:gd name="T3" fmla="*/ 92 h 97"/>
                <a:gd name="T4" fmla="*/ 0 w 9"/>
                <a:gd name="T5" fmla="*/ 4 h 97"/>
                <a:gd name="T6" fmla="*/ 5 w 9"/>
                <a:gd name="T7" fmla="*/ 0 h 97"/>
                <a:gd name="T8" fmla="*/ 9 w 9"/>
                <a:gd name="T9" fmla="*/ 4 h 97"/>
                <a:gd name="T10" fmla="*/ 9 w 9"/>
                <a:gd name="T11" fmla="*/ 92 h 97"/>
                <a:gd name="T12" fmla="*/ 5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5" y="97"/>
                  </a:moveTo>
                  <a:cubicBezTo>
                    <a:pt x="2" y="97"/>
                    <a:pt x="0" y="95"/>
                    <a:pt x="0" y="92"/>
                  </a:cubicBezTo>
                  <a:cubicBezTo>
                    <a:pt x="0" y="4"/>
                    <a:pt x="0" y="4"/>
                    <a:pt x="0" y="4"/>
                  </a:cubicBezTo>
                  <a:cubicBezTo>
                    <a:pt x="0" y="2"/>
                    <a:pt x="2" y="0"/>
                    <a:pt x="5" y="0"/>
                  </a:cubicBezTo>
                  <a:cubicBezTo>
                    <a:pt x="7" y="0"/>
                    <a:pt x="9" y="2"/>
                    <a:pt x="9" y="4"/>
                  </a:cubicBezTo>
                  <a:cubicBezTo>
                    <a:pt x="9" y="92"/>
                    <a:pt x="9" y="92"/>
                    <a:pt x="9" y="92"/>
                  </a:cubicBezTo>
                  <a:cubicBezTo>
                    <a:pt x="9" y="95"/>
                    <a:pt x="7" y="97"/>
                    <a:pt x="5"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Oval 169">
              <a:extLst>
                <a:ext uri="{FF2B5EF4-FFF2-40B4-BE49-F238E27FC236}">
                  <a16:creationId xmlns:a16="http://schemas.microsoft.com/office/drawing/2014/main" id="{0E027A7B-B5A8-4A05-B645-553D0D78E302}"/>
                </a:ext>
              </a:extLst>
            </p:cNvPr>
            <p:cNvSpPr>
              <a:spLocks noChangeArrowheads="1"/>
            </p:cNvSpPr>
            <p:nvPr/>
          </p:nvSpPr>
          <p:spPr bwMode="auto">
            <a:xfrm>
              <a:off x="7464426" y="4121150"/>
              <a:ext cx="166688" cy="227012"/>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70">
              <a:extLst>
                <a:ext uri="{FF2B5EF4-FFF2-40B4-BE49-F238E27FC236}">
                  <a16:creationId xmlns:a16="http://schemas.microsoft.com/office/drawing/2014/main" id="{16D0CFAA-3DC3-45AF-8B54-71DD5899A340}"/>
                </a:ext>
              </a:extLst>
            </p:cNvPr>
            <p:cNvSpPr>
              <a:spLocks/>
            </p:cNvSpPr>
            <p:nvPr/>
          </p:nvSpPr>
          <p:spPr bwMode="auto">
            <a:xfrm>
              <a:off x="7721601" y="4306888"/>
              <a:ext cx="25400" cy="268287"/>
            </a:xfrm>
            <a:custGeom>
              <a:avLst/>
              <a:gdLst>
                <a:gd name="T0" fmla="*/ 4 w 9"/>
                <a:gd name="T1" fmla="*/ 97 h 97"/>
                <a:gd name="T2" fmla="*/ 0 w 9"/>
                <a:gd name="T3" fmla="*/ 92 h 97"/>
                <a:gd name="T4" fmla="*/ 0 w 9"/>
                <a:gd name="T5" fmla="*/ 4 h 97"/>
                <a:gd name="T6" fmla="*/ 4 w 9"/>
                <a:gd name="T7" fmla="*/ 0 h 97"/>
                <a:gd name="T8" fmla="*/ 9 w 9"/>
                <a:gd name="T9" fmla="*/ 4 h 97"/>
                <a:gd name="T10" fmla="*/ 9 w 9"/>
                <a:gd name="T11" fmla="*/ 92 h 97"/>
                <a:gd name="T12" fmla="*/ 4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4" y="97"/>
                  </a:moveTo>
                  <a:cubicBezTo>
                    <a:pt x="2" y="97"/>
                    <a:pt x="0" y="95"/>
                    <a:pt x="0" y="92"/>
                  </a:cubicBezTo>
                  <a:cubicBezTo>
                    <a:pt x="0" y="4"/>
                    <a:pt x="0" y="4"/>
                    <a:pt x="0" y="4"/>
                  </a:cubicBezTo>
                  <a:cubicBezTo>
                    <a:pt x="0" y="2"/>
                    <a:pt x="2" y="0"/>
                    <a:pt x="4" y="0"/>
                  </a:cubicBezTo>
                  <a:cubicBezTo>
                    <a:pt x="7" y="0"/>
                    <a:pt x="9" y="2"/>
                    <a:pt x="9" y="4"/>
                  </a:cubicBezTo>
                  <a:cubicBezTo>
                    <a:pt x="9" y="92"/>
                    <a:pt x="9" y="92"/>
                    <a:pt x="9" y="92"/>
                  </a:cubicBezTo>
                  <a:cubicBezTo>
                    <a:pt x="9" y="95"/>
                    <a:pt x="7" y="97"/>
                    <a:pt x="4"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Oval 171">
              <a:extLst>
                <a:ext uri="{FF2B5EF4-FFF2-40B4-BE49-F238E27FC236}">
                  <a16:creationId xmlns:a16="http://schemas.microsoft.com/office/drawing/2014/main" id="{12BD1973-94D9-405F-A6EB-9AACF1DD13A6}"/>
                </a:ext>
              </a:extLst>
            </p:cNvPr>
            <p:cNvSpPr>
              <a:spLocks noChangeArrowheads="1"/>
            </p:cNvSpPr>
            <p:nvPr/>
          </p:nvSpPr>
          <p:spPr bwMode="auto">
            <a:xfrm>
              <a:off x="7650163" y="4235450"/>
              <a:ext cx="166688" cy="227012"/>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2">
              <a:extLst>
                <a:ext uri="{FF2B5EF4-FFF2-40B4-BE49-F238E27FC236}">
                  <a16:creationId xmlns:a16="http://schemas.microsoft.com/office/drawing/2014/main" id="{2732D40F-A35A-43F4-AECD-24E305F3E676}"/>
                </a:ext>
              </a:extLst>
            </p:cNvPr>
            <p:cNvSpPr>
              <a:spLocks/>
            </p:cNvSpPr>
            <p:nvPr/>
          </p:nvSpPr>
          <p:spPr bwMode="auto">
            <a:xfrm>
              <a:off x="7907338" y="4418013"/>
              <a:ext cx="25400" cy="268287"/>
            </a:xfrm>
            <a:custGeom>
              <a:avLst/>
              <a:gdLst>
                <a:gd name="T0" fmla="*/ 4 w 9"/>
                <a:gd name="T1" fmla="*/ 97 h 97"/>
                <a:gd name="T2" fmla="*/ 0 w 9"/>
                <a:gd name="T3" fmla="*/ 93 h 97"/>
                <a:gd name="T4" fmla="*/ 0 w 9"/>
                <a:gd name="T5" fmla="*/ 5 h 97"/>
                <a:gd name="T6" fmla="*/ 4 w 9"/>
                <a:gd name="T7" fmla="*/ 0 h 97"/>
                <a:gd name="T8" fmla="*/ 9 w 9"/>
                <a:gd name="T9" fmla="*/ 5 h 97"/>
                <a:gd name="T10" fmla="*/ 9 w 9"/>
                <a:gd name="T11" fmla="*/ 93 h 97"/>
                <a:gd name="T12" fmla="*/ 4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4" y="97"/>
                  </a:moveTo>
                  <a:cubicBezTo>
                    <a:pt x="2" y="97"/>
                    <a:pt x="0" y="95"/>
                    <a:pt x="0" y="93"/>
                  </a:cubicBezTo>
                  <a:cubicBezTo>
                    <a:pt x="0" y="5"/>
                    <a:pt x="0" y="5"/>
                    <a:pt x="0" y="5"/>
                  </a:cubicBezTo>
                  <a:cubicBezTo>
                    <a:pt x="0" y="2"/>
                    <a:pt x="2" y="0"/>
                    <a:pt x="4" y="0"/>
                  </a:cubicBezTo>
                  <a:cubicBezTo>
                    <a:pt x="7" y="0"/>
                    <a:pt x="9" y="2"/>
                    <a:pt x="9" y="5"/>
                  </a:cubicBezTo>
                  <a:cubicBezTo>
                    <a:pt x="9" y="93"/>
                    <a:pt x="9" y="93"/>
                    <a:pt x="9" y="93"/>
                  </a:cubicBezTo>
                  <a:cubicBezTo>
                    <a:pt x="9" y="95"/>
                    <a:pt x="7" y="97"/>
                    <a:pt x="4"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Oval 173">
              <a:extLst>
                <a:ext uri="{FF2B5EF4-FFF2-40B4-BE49-F238E27FC236}">
                  <a16:creationId xmlns:a16="http://schemas.microsoft.com/office/drawing/2014/main" id="{5CFE4293-ADCB-4EDF-A6BC-30DC88B4421E}"/>
                </a:ext>
              </a:extLst>
            </p:cNvPr>
            <p:cNvSpPr>
              <a:spLocks noChangeArrowheads="1"/>
            </p:cNvSpPr>
            <p:nvPr/>
          </p:nvSpPr>
          <p:spPr bwMode="auto">
            <a:xfrm>
              <a:off x="7835901" y="4348163"/>
              <a:ext cx="166688" cy="225425"/>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74">
              <a:extLst>
                <a:ext uri="{FF2B5EF4-FFF2-40B4-BE49-F238E27FC236}">
                  <a16:creationId xmlns:a16="http://schemas.microsoft.com/office/drawing/2014/main" id="{88E129DA-ED4F-4CC5-8DB3-21B221D16A30}"/>
                </a:ext>
              </a:extLst>
            </p:cNvPr>
            <p:cNvSpPr>
              <a:spLocks/>
            </p:cNvSpPr>
            <p:nvPr/>
          </p:nvSpPr>
          <p:spPr bwMode="auto">
            <a:xfrm>
              <a:off x="8093076" y="4530725"/>
              <a:ext cx="25400" cy="269875"/>
            </a:xfrm>
            <a:custGeom>
              <a:avLst/>
              <a:gdLst>
                <a:gd name="T0" fmla="*/ 4 w 9"/>
                <a:gd name="T1" fmla="*/ 97 h 97"/>
                <a:gd name="T2" fmla="*/ 0 w 9"/>
                <a:gd name="T3" fmla="*/ 93 h 97"/>
                <a:gd name="T4" fmla="*/ 0 w 9"/>
                <a:gd name="T5" fmla="*/ 4 h 97"/>
                <a:gd name="T6" fmla="*/ 4 w 9"/>
                <a:gd name="T7" fmla="*/ 0 h 97"/>
                <a:gd name="T8" fmla="*/ 9 w 9"/>
                <a:gd name="T9" fmla="*/ 4 h 97"/>
                <a:gd name="T10" fmla="*/ 9 w 9"/>
                <a:gd name="T11" fmla="*/ 93 h 97"/>
                <a:gd name="T12" fmla="*/ 4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4" y="97"/>
                  </a:moveTo>
                  <a:cubicBezTo>
                    <a:pt x="2" y="97"/>
                    <a:pt x="0" y="95"/>
                    <a:pt x="0" y="93"/>
                  </a:cubicBezTo>
                  <a:cubicBezTo>
                    <a:pt x="0" y="4"/>
                    <a:pt x="0" y="4"/>
                    <a:pt x="0" y="4"/>
                  </a:cubicBezTo>
                  <a:cubicBezTo>
                    <a:pt x="0" y="2"/>
                    <a:pt x="2" y="0"/>
                    <a:pt x="4" y="0"/>
                  </a:cubicBezTo>
                  <a:cubicBezTo>
                    <a:pt x="7" y="0"/>
                    <a:pt x="9" y="2"/>
                    <a:pt x="9" y="4"/>
                  </a:cubicBezTo>
                  <a:cubicBezTo>
                    <a:pt x="9" y="93"/>
                    <a:pt x="9" y="93"/>
                    <a:pt x="9" y="93"/>
                  </a:cubicBezTo>
                  <a:cubicBezTo>
                    <a:pt x="9" y="95"/>
                    <a:pt x="7" y="97"/>
                    <a:pt x="4"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Oval 175">
              <a:extLst>
                <a:ext uri="{FF2B5EF4-FFF2-40B4-BE49-F238E27FC236}">
                  <a16:creationId xmlns:a16="http://schemas.microsoft.com/office/drawing/2014/main" id="{9E94E69F-69FD-467B-B6B0-517527A2BDF4}"/>
                </a:ext>
              </a:extLst>
            </p:cNvPr>
            <p:cNvSpPr>
              <a:spLocks noChangeArrowheads="1"/>
            </p:cNvSpPr>
            <p:nvPr/>
          </p:nvSpPr>
          <p:spPr bwMode="auto">
            <a:xfrm>
              <a:off x="8021638" y="4462463"/>
              <a:ext cx="166688" cy="223837"/>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6">
              <a:extLst>
                <a:ext uri="{FF2B5EF4-FFF2-40B4-BE49-F238E27FC236}">
                  <a16:creationId xmlns:a16="http://schemas.microsoft.com/office/drawing/2014/main" id="{AB0DAF1C-7B90-4FED-B287-E52277ADE7A5}"/>
                </a:ext>
              </a:extLst>
            </p:cNvPr>
            <p:cNvSpPr>
              <a:spLocks/>
            </p:cNvSpPr>
            <p:nvPr/>
          </p:nvSpPr>
          <p:spPr bwMode="auto">
            <a:xfrm>
              <a:off x="8278813" y="4645025"/>
              <a:ext cx="25400" cy="269875"/>
            </a:xfrm>
            <a:custGeom>
              <a:avLst/>
              <a:gdLst>
                <a:gd name="T0" fmla="*/ 4 w 9"/>
                <a:gd name="T1" fmla="*/ 97 h 97"/>
                <a:gd name="T2" fmla="*/ 0 w 9"/>
                <a:gd name="T3" fmla="*/ 92 h 97"/>
                <a:gd name="T4" fmla="*/ 0 w 9"/>
                <a:gd name="T5" fmla="*/ 4 h 97"/>
                <a:gd name="T6" fmla="*/ 4 w 9"/>
                <a:gd name="T7" fmla="*/ 0 h 97"/>
                <a:gd name="T8" fmla="*/ 9 w 9"/>
                <a:gd name="T9" fmla="*/ 4 h 97"/>
                <a:gd name="T10" fmla="*/ 9 w 9"/>
                <a:gd name="T11" fmla="*/ 92 h 97"/>
                <a:gd name="T12" fmla="*/ 4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4" y="97"/>
                  </a:moveTo>
                  <a:cubicBezTo>
                    <a:pt x="2" y="97"/>
                    <a:pt x="0" y="95"/>
                    <a:pt x="0" y="92"/>
                  </a:cubicBezTo>
                  <a:cubicBezTo>
                    <a:pt x="0" y="4"/>
                    <a:pt x="0" y="4"/>
                    <a:pt x="0" y="4"/>
                  </a:cubicBezTo>
                  <a:cubicBezTo>
                    <a:pt x="0" y="2"/>
                    <a:pt x="2" y="0"/>
                    <a:pt x="4" y="0"/>
                  </a:cubicBezTo>
                  <a:cubicBezTo>
                    <a:pt x="7" y="0"/>
                    <a:pt x="9" y="2"/>
                    <a:pt x="9" y="4"/>
                  </a:cubicBezTo>
                  <a:cubicBezTo>
                    <a:pt x="9" y="92"/>
                    <a:pt x="9" y="92"/>
                    <a:pt x="9" y="92"/>
                  </a:cubicBezTo>
                  <a:cubicBezTo>
                    <a:pt x="9" y="95"/>
                    <a:pt x="7" y="97"/>
                    <a:pt x="4"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Oval 177">
              <a:extLst>
                <a:ext uri="{FF2B5EF4-FFF2-40B4-BE49-F238E27FC236}">
                  <a16:creationId xmlns:a16="http://schemas.microsoft.com/office/drawing/2014/main" id="{B68DD05B-B4B4-4434-BC49-6A777E0D250A}"/>
                </a:ext>
              </a:extLst>
            </p:cNvPr>
            <p:cNvSpPr>
              <a:spLocks noChangeArrowheads="1"/>
            </p:cNvSpPr>
            <p:nvPr/>
          </p:nvSpPr>
          <p:spPr bwMode="auto">
            <a:xfrm>
              <a:off x="8210551" y="4573588"/>
              <a:ext cx="163513" cy="227012"/>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8">
              <a:extLst>
                <a:ext uri="{FF2B5EF4-FFF2-40B4-BE49-F238E27FC236}">
                  <a16:creationId xmlns:a16="http://schemas.microsoft.com/office/drawing/2014/main" id="{2C26F126-5154-4B67-B74B-8BA1C8587334}"/>
                </a:ext>
              </a:extLst>
            </p:cNvPr>
            <p:cNvSpPr>
              <a:spLocks/>
            </p:cNvSpPr>
            <p:nvPr/>
          </p:nvSpPr>
          <p:spPr bwMode="auto">
            <a:xfrm>
              <a:off x="5632451" y="3916363"/>
              <a:ext cx="728663" cy="412750"/>
            </a:xfrm>
            <a:custGeom>
              <a:avLst/>
              <a:gdLst>
                <a:gd name="T0" fmla="*/ 330 w 459"/>
                <a:gd name="T1" fmla="*/ 260 h 260"/>
                <a:gd name="T2" fmla="*/ 0 w 459"/>
                <a:gd name="T3" fmla="*/ 75 h 260"/>
                <a:gd name="T4" fmla="*/ 131 w 459"/>
                <a:gd name="T5" fmla="*/ 0 h 260"/>
                <a:gd name="T6" fmla="*/ 459 w 459"/>
                <a:gd name="T7" fmla="*/ 185 h 260"/>
                <a:gd name="T8" fmla="*/ 330 w 459"/>
                <a:gd name="T9" fmla="*/ 260 h 260"/>
              </a:gdLst>
              <a:ahLst/>
              <a:cxnLst>
                <a:cxn ang="0">
                  <a:pos x="T0" y="T1"/>
                </a:cxn>
                <a:cxn ang="0">
                  <a:pos x="T2" y="T3"/>
                </a:cxn>
                <a:cxn ang="0">
                  <a:pos x="T4" y="T5"/>
                </a:cxn>
                <a:cxn ang="0">
                  <a:pos x="T6" y="T7"/>
                </a:cxn>
                <a:cxn ang="0">
                  <a:pos x="T8" y="T9"/>
                </a:cxn>
              </a:cxnLst>
              <a:rect l="0" t="0" r="r" b="b"/>
              <a:pathLst>
                <a:path w="459" h="260">
                  <a:moveTo>
                    <a:pt x="330" y="260"/>
                  </a:moveTo>
                  <a:lnTo>
                    <a:pt x="0" y="75"/>
                  </a:lnTo>
                  <a:lnTo>
                    <a:pt x="131" y="0"/>
                  </a:lnTo>
                  <a:lnTo>
                    <a:pt x="459" y="185"/>
                  </a:lnTo>
                  <a:lnTo>
                    <a:pt x="330" y="260"/>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9">
              <a:extLst>
                <a:ext uri="{FF2B5EF4-FFF2-40B4-BE49-F238E27FC236}">
                  <a16:creationId xmlns:a16="http://schemas.microsoft.com/office/drawing/2014/main" id="{88BDA932-7A28-452A-B795-35A66EDA9503}"/>
                </a:ext>
              </a:extLst>
            </p:cNvPr>
            <p:cNvSpPr>
              <a:spLocks/>
            </p:cNvSpPr>
            <p:nvPr/>
          </p:nvSpPr>
          <p:spPr bwMode="auto">
            <a:xfrm>
              <a:off x="5632451" y="4035425"/>
              <a:ext cx="523875" cy="557212"/>
            </a:xfrm>
            <a:custGeom>
              <a:avLst/>
              <a:gdLst>
                <a:gd name="T0" fmla="*/ 330 w 330"/>
                <a:gd name="T1" fmla="*/ 351 h 351"/>
                <a:gd name="T2" fmla="*/ 0 w 330"/>
                <a:gd name="T3" fmla="*/ 167 h 351"/>
                <a:gd name="T4" fmla="*/ 0 w 330"/>
                <a:gd name="T5" fmla="*/ 0 h 351"/>
                <a:gd name="T6" fmla="*/ 330 w 330"/>
                <a:gd name="T7" fmla="*/ 185 h 351"/>
                <a:gd name="T8" fmla="*/ 330 w 330"/>
                <a:gd name="T9" fmla="*/ 351 h 351"/>
              </a:gdLst>
              <a:ahLst/>
              <a:cxnLst>
                <a:cxn ang="0">
                  <a:pos x="T0" y="T1"/>
                </a:cxn>
                <a:cxn ang="0">
                  <a:pos x="T2" y="T3"/>
                </a:cxn>
                <a:cxn ang="0">
                  <a:pos x="T4" y="T5"/>
                </a:cxn>
                <a:cxn ang="0">
                  <a:pos x="T6" y="T7"/>
                </a:cxn>
                <a:cxn ang="0">
                  <a:pos x="T8" y="T9"/>
                </a:cxn>
              </a:cxnLst>
              <a:rect l="0" t="0" r="r" b="b"/>
              <a:pathLst>
                <a:path w="330" h="351">
                  <a:moveTo>
                    <a:pt x="330" y="351"/>
                  </a:moveTo>
                  <a:lnTo>
                    <a:pt x="0" y="167"/>
                  </a:lnTo>
                  <a:lnTo>
                    <a:pt x="0" y="0"/>
                  </a:lnTo>
                  <a:lnTo>
                    <a:pt x="330" y="185"/>
                  </a:lnTo>
                  <a:lnTo>
                    <a:pt x="330" y="351"/>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80">
              <a:extLst>
                <a:ext uri="{FF2B5EF4-FFF2-40B4-BE49-F238E27FC236}">
                  <a16:creationId xmlns:a16="http://schemas.microsoft.com/office/drawing/2014/main" id="{FC73BFEA-374A-409E-9E93-FF90F436E0F2}"/>
                </a:ext>
              </a:extLst>
            </p:cNvPr>
            <p:cNvSpPr>
              <a:spLocks/>
            </p:cNvSpPr>
            <p:nvPr/>
          </p:nvSpPr>
          <p:spPr bwMode="auto">
            <a:xfrm>
              <a:off x="6156326" y="4210050"/>
              <a:ext cx="204788" cy="382587"/>
            </a:xfrm>
            <a:custGeom>
              <a:avLst/>
              <a:gdLst>
                <a:gd name="T0" fmla="*/ 0 w 129"/>
                <a:gd name="T1" fmla="*/ 241 h 241"/>
                <a:gd name="T2" fmla="*/ 0 w 129"/>
                <a:gd name="T3" fmla="*/ 75 h 241"/>
                <a:gd name="T4" fmla="*/ 129 w 129"/>
                <a:gd name="T5" fmla="*/ 0 h 241"/>
                <a:gd name="T6" fmla="*/ 129 w 129"/>
                <a:gd name="T7" fmla="*/ 166 h 241"/>
                <a:gd name="T8" fmla="*/ 0 w 129"/>
                <a:gd name="T9" fmla="*/ 241 h 241"/>
              </a:gdLst>
              <a:ahLst/>
              <a:cxnLst>
                <a:cxn ang="0">
                  <a:pos x="T0" y="T1"/>
                </a:cxn>
                <a:cxn ang="0">
                  <a:pos x="T2" y="T3"/>
                </a:cxn>
                <a:cxn ang="0">
                  <a:pos x="T4" y="T5"/>
                </a:cxn>
                <a:cxn ang="0">
                  <a:pos x="T6" y="T7"/>
                </a:cxn>
                <a:cxn ang="0">
                  <a:pos x="T8" y="T9"/>
                </a:cxn>
              </a:cxnLst>
              <a:rect l="0" t="0" r="r" b="b"/>
              <a:pathLst>
                <a:path w="129" h="241">
                  <a:moveTo>
                    <a:pt x="0" y="241"/>
                  </a:moveTo>
                  <a:lnTo>
                    <a:pt x="0" y="75"/>
                  </a:lnTo>
                  <a:lnTo>
                    <a:pt x="129" y="0"/>
                  </a:lnTo>
                  <a:lnTo>
                    <a:pt x="129" y="166"/>
                  </a:lnTo>
                  <a:lnTo>
                    <a:pt x="0" y="241"/>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1">
              <a:extLst>
                <a:ext uri="{FF2B5EF4-FFF2-40B4-BE49-F238E27FC236}">
                  <a16:creationId xmlns:a16="http://schemas.microsoft.com/office/drawing/2014/main" id="{7BF3200A-9BEE-4787-AF3B-A832DAC5EFCE}"/>
                </a:ext>
              </a:extLst>
            </p:cNvPr>
            <p:cNvSpPr>
              <a:spLocks/>
            </p:cNvSpPr>
            <p:nvPr/>
          </p:nvSpPr>
          <p:spPr bwMode="auto">
            <a:xfrm>
              <a:off x="5300663" y="4098925"/>
              <a:ext cx="728663" cy="412750"/>
            </a:xfrm>
            <a:custGeom>
              <a:avLst/>
              <a:gdLst>
                <a:gd name="T0" fmla="*/ 328 w 459"/>
                <a:gd name="T1" fmla="*/ 260 h 260"/>
                <a:gd name="T2" fmla="*/ 0 w 459"/>
                <a:gd name="T3" fmla="*/ 75 h 260"/>
                <a:gd name="T4" fmla="*/ 129 w 459"/>
                <a:gd name="T5" fmla="*/ 0 h 260"/>
                <a:gd name="T6" fmla="*/ 459 w 459"/>
                <a:gd name="T7" fmla="*/ 185 h 260"/>
                <a:gd name="T8" fmla="*/ 328 w 459"/>
                <a:gd name="T9" fmla="*/ 260 h 260"/>
              </a:gdLst>
              <a:ahLst/>
              <a:cxnLst>
                <a:cxn ang="0">
                  <a:pos x="T0" y="T1"/>
                </a:cxn>
                <a:cxn ang="0">
                  <a:pos x="T2" y="T3"/>
                </a:cxn>
                <a:cxn ang="0">
                  <a:pos x="T4" y="T5"/>
                </a:cxn>
                <a:cxn ang="0">
                  <a:pos x="T6" y="T7"/>
                </a:cxn>
                <a:cxn ang="0">
                  <a:pos x="T8" y="T9"/>
                </a:cxn>
              </a:cxnLst>
              <a:rect l="0" t="0" r="r" b="b"/>
              <a:pathLst>
                <a:path w="459" h="260">
                  <a:moveTo>
                    <a:pt x="328" y="260"/>
                  </a:moveTo>
                  <a:lnTo>
                    <a:pt x="0" y="75"/>
                  </a:lnTo>
                  <a:lnTo>
                    <a:pt x="129" y="0"/>
                  </a:lnTo>
                  <a:lnTo>
                    <a:pt x="459" y="185"/>
                  </a:lnTo>
                  <a:lnTo>
                    <a:pt x="328" y="260"/>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82">
              <a:extLst>
                <a:ext uri="{FF2B5EF4-FFF2-40B4-BE49-F238E27FC236}">
                  <a16:creationId xmlns:a16="http://schemas.microsoft.com/office/drawing/2014/main" id="{91F3BEFB-D32F-49FE-9CBA-0198173B1DC1}"/>
                </a:ext>
              </a:extLst>
            </p:cNvPr>
            <p:cNvSpPr>
              <a:spLocks/>
            </p:cNvSpPr>
            <p:nvPr/>
          </p:nvSpPr>
          <p:spPr bwMode="auto">
            <a:xfrm>
              <a:off x="5300663" y="4217988"/>
              <a:ext cx="520700" cy="557212"/>
            </a:xfrm>
            <a:custGeom>
              <a:avLst/>
              <a:gdLst>
                <a:gd name="T0" fmla="*/ 328 w 328"/>
                <a:gd name="T1" fmla="*/ 351 h 351"/>
                <a:gd name="T2" fmla="*/ 0 w 328"/>
                <a:gd name="T3" fmla="*/ 168 h 351"/>
                <a:gd name="T4" fmla="*/ 0 w 328"/>
                <a:gd name="T5" fmla="*/ 0 h 351"/>
                <a:gd name="T6" fmla="*/ 328 w 328"/>
                <a:gd name="T7" fmla="*/ 185 h 351"/>
                <a:gd name="T8" fmla="*/ 328 w 328"/>
                <a:gd name="T9" fmla="*/ 351 h 351"/>
              </a:gdLst>
              <a:ahLst/>
              <a:cxnLst>
                <a:cxn ang="0">
                  <a:pos x="T0" y="T1"/>
                </a:cxn>
                <a:cxn ang="0">
                  <a:pos x="T2" y="T3"/>
                </a:cxn>
                <a:cxn ang="0">
                  <a:pos x="T4" y="T5"/>
                </a:cxn>
                <a:cxn ang="0">
                  <a:pos x="T6" y="T7"/>
                </a:cxn>
                <a:cxn ang="0">
                  <a:pos x="T8" y="T9"/>
                </a:cxn>
              </a:cxnLst>
              <a:rect l="0" t="0" r="r" b="b"/>
              <a:pathLst>
                <a:path w="328" h="351">
                  <a:moveTo>
                    <a:pt x="328" y="351"/>
                  </a:moveTo>
                  <a:lnTo>
                    <a:pt x="0" y="168"/>
                  </a:lnTo>
                  <a:lnTo>
                    <a:pt x="0" y="0"/>
                  </a:lnTo>
                  <a:lnTo>
                    <a:pt x="328" y="185"/>
                  </a:lnTo>
                  <a:lnTo>
                    <a:pt x="328" y="351"/>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3">
              <a:extLst>
                <a:ext uri="{FF2B5EF4-FFF2-40B4-BE49-F238E27FC236}">
                  <a16:creationId xmlns:a16="http://schemas.microsoft.com/office/drawing/2014/main" id="{A01C9B30-E998-4C20-8FCE-17F47B43EC7F}"/>
                </a:ext>
              </a:extLst>
            </p:cNvPr>
            <p:cNvSpPr>
              <a:spLocks/>
            </p:cNvSpPr>
            <p:nvPr/>
          </p:nvSpPr>
          <p:spPr bwMode="auto">
            <a:xfrm>
              <a:off x="5821363" y="4392613"/>
              <a:ext cx="207963" cy="382587"/>
            </a:xfrm>
            <a:custGeom>
              <a:avLst/>
              <a:gdLst>
                <a:gd name="T0" fmla="*/ 0 w 131"/>
                <a:gd name="T1" fmla="*/ 241 h 241"/>
                <a:gd name="T2" fmla="*/ 0 w 131"/>
                <a:gd name="T3" fmla="*/ 75 h 241"/>
                <a:gd name="T4" fmla="*/ 131 w 131"/>
                <a:gd name="T5" fmla="*/ 0 h 241"/>
                <a:gd name="T6" fmla="*/ 131 w 131"/>
                <a:gd name="T7" fmla="*/ 166 h 241"/>
                <a:gd name="T8" fmla="*/ 0 w 131"/>
                <a:gd name="T9" fmla="*/ 241 h 241"/>
              </a:gdLst>
              <a:ahLst/>
              <a:cxnLst>
                <a:cxn ang="0">
                  <a:pos x="T0" y="T1"/>
                </a:cxn>
                <a:cxn ang="0">
                  <a:pos x="T2" y="T3"/>
                </a:cxn>
                <a:cxn ang="0">
                  <a:pos x="T4" y="T5"/>
                </a:cxn>
                <a:cxn ang="0">
                  <a:pos x="T6" y="T7"/>
                </a:cxn>
                <a:cxn ang="0">
                  <a:pos x="T8" y="T9"/>
                </a:cxn>
              </a:cxnLst>
              <a:rect l="0" t="0" r="r" b="b"/>
              <a:pathLst>
                <a:path w="131" h="241">
                  <a:moveTo>
                    <a:pt x="0" y="241"/>
                  </a:moveTo>
                  <a:lnTo>
                    <a:pt x="0" y="75"/>
                  </a:lnTo>
                  <a:lnTo>
                    <a:pt x="131" y="0"/>
                  </a:lnTo>
                  <a:lnTo>
                    <a:pt x="131" y="166"/>
                  </a:lnTo>
                  <a:lnTo>
                    <a:pt x="0" y="241"/>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4">
              <a:extLst>
                <a:ext uri="{FF2B5EF4-FFF2-40B4-BE49-F238E27FC236}">
                  <a16:creationId xmlns:a16="http://schemas.microsoft.com/office/drawing/2014/main" id="{F177FCA4-CD94-4AE4-800C-743FA7FFCF54}"/>
                </a:ext>
              </a:extLst>
            </p:cNvPr>
            <p:cNvSpPr>
              <a:spLocks/>
            </p:cNvSpPr>
            <p:nvPr/>
          </p:nvSpPr>
          <p:spPr bwMode="auto">
            <a:xfrm>
              <a:off x="6591301" y="4210050"/>
              <a:ext cx="411163" cy="238125"/>
            </a:xfrm>
            <a:custGeom>
              <a:avLst/>
              <a:gdLst>
                <a:gd name="T0" fmla="*/ 128 w 259"/>
                <a:gd name="T1" fmla="*/ 150 h 150"/>
                <a:gd name="T2" fmla="*/ 0 w 259"/>
                <a:gd name="T3" fmla="*/ 75 h 150"/>
                <a:gd name="T4" fmla="*/ 131 w 259"/>
                <a:gd name="T5" fmla="*/ 0 h 150"/>
                <a:gd name="T6" fmla="*/ 259 w 259"/>
                <a:gd name="T7" fmla="*/ 75 h 150"/>
                <a:gd name="T8" fmla="*/ 128 w 259"/>
                <a:gd name="T9" fmla="*/ 150 h 150"/>
              </a:gdLst>
              <a:ahLst/>
              <a:cxnLst>
                <a:cxn ang="0">
                  <a:pos x="T0" y="T1"/>
                </a:cxn>
                <a:cxn ang="0">
                  <a:pos x="T2" y="T3"/>
                </a:cxn>
                <a:cxn ang="0">
                  <a:pos x="T4" y="T5"/>
                </a:cxn>
                <a:cxn ang="0">
                  <a:pos x="T6" y="T7"/>
                </a:cxn>
                <a:cxn ang="0">
                  <a:pos x="T8" y="T9"/>
                </a:cxn>
              </a:cxnLst>
              <a:rect l="0" t="0" r="r" b="b"/>
              <a:pathLst>
                <a:path w="259" h="150">
                  <a:moveTo>
                    <a:pt x="128" y="150"/>
                  </a:moveTo>
                  <a:lnTo>
                    <a:pt x="0" y="75"/>
                  </a:lnTo>
                  <a:lnTo>
                    <a:pt x="131" y="0"/>
                  </a:lnTo>
                  <a:lnTo>
                    <a:pt x="259" y="75"/>
                  </a:lnTo>
                  <a:lnTo>
                    <a:pt x="128" y="150"/>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5">
              <a:extLst>
                <a:ext uri="{FF2B5EF4-FFF2-40B4-BE49-F238E27FC236}">
                  <a16:creationId xmlns:a16="http://schemas.microsoft.com/office/drawing/2014/main" id="{2D70C1BF-7486-4199-8B4C-365E3D51B441}"/>
                </a:ext>
              </a:extLst>
            </p:cNvPr>
            <p:cNvSpPr>
              <a:spLocks/>
            </p:cNvSpPr>
            <p:nvPr/>
          </p:nvSpPr>
          <p:spPr bwMode="auto">
            <a:xfrm>
              <a:off x="6591301" y="4329113"/>
              <a:ext cx="203200" cy="385762"/>
            </a:xfrm>
            <a:custGeom>
              <a:avLst/>
              <a:gdLst>
                <a:gd name="T0" fmla="*/ 128 w 128"/>
                <a:gd name="T1" fmla="*/ 243 h 243"/>
                <a:gd name="T2" fmla="*/ 0 w 128"/>
                <a:gd name="T3" fmla="*/ 166 h 243"/>
                <a:gd name="T4" fmla="*/ 0 w 128"/>
                <a:gd name="T5" fmla="*/ 0 h 243"/>
                <a:gd name="T6" fmla="*/ 128 w 128"/>
                <a:gd name="T7" fmla="*/ 75 h 243"/>
                <a:gd name="T8" fmla="*/ 128 w 128"/>
                <a:gd name="T9" fmla="*/ 243 h 243"/>
              </a:gdLst>
              <a:ahLst/>
              <a:cxnLst>
                <a:cxn ang="0">
                  <a:pos x="T0" y="T1"/>
                </a:cxn>
                <a:cxn ang="0">
                  <a:pos x="T2" y="T3"/>
                </a:cxn>
                <a:cxn ang="0">
                  <a:pos x="T4" y="T5"/>
                </a:cxn>
                <a:cxn ang="0">
                  <a:pos x="T6" y="T7"/>
                </a:cxn>
                <a:cxn ang="0">
                  <a:pos x="T8" y="T9"/>
                </a:cxn>
              </a:cxnLst>
              <a:rect l="0" t="0" r="r" b="b"/>
              <a:pathLst>
                <a:path w="128" h="243">
                  <a:moveTo>
                    <a:pt x="128" y="243"/>
                  </a:moveTo>
                  <a:lnTo>
                    <a:pt x="0" y="166"/>
                  </a:lnTo>
                  <a:lnTo>
                    <a:pt x="0" y="0"/>
                  </a:lnTo>
                  <a:lnTo>
                    <a:pt x="128" y="75"/>
                  </a:lnTo>
                  <a:lnTo>
                    <a:pt x="128"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6">
              <a:extLst>
                <a:ext uri="{FF2B5EF4-FFF2-40B4-BE49-F238E27FC236}">
                  <a16:creationId xmlns:a16="http://schemas.microsoft.com/office/drawing/2014/main" id="{3B2FABB0-F8C0-46F1-AE7E-94111E80CBDA}"/>
                </a:ext>
              </a:extLst>
            </p:cNvPr>
            <p:cNvSpPr>
              <a:spLocks/>
            </p:cNvSpPr>
            <p:nvPr/>
          </p:nvSpPr>
          <p:spPr bwMode="auto">
            <a:xfrm>
              <a:off x="6794501" y="4329113"/>
              <a:ext cx="207963" cy="385762"/>
            </a:xfrm>
            <a:custGeom>
              <a:avLst/>
              <a:gdLst>
                <a:gd name="T0" fmla="*/ 0 w 131"/>
                <a:gd name="T1" fmla="*/ 243 h 243"/>
                <a:gd name="T2" fmla="*/ 0 w 131"/>
                <a:gd name="T3" fmla="*/ 75 h 243"/>
                <a:gd name="T4" fmla="*/ 131 w 131"/>
                <a:gd name="T5" fmla="*/ 0 h 243"/>
                <a:gd name="T6" fmla="*/ 131 w 131"/>
                <a:gd name="T7" fmla="*/ 168 h 243"/>
                <a:gd name="T8" fmla="*/ 0 w 131"/>
                <a:gd name="T9" fmla="*/ 243 h 243"/>
              </a:gdLst>
              <a:ahLst/>
              <a:cxnLst>
                <a:cxn ang="0">
                  <a:pos x="T0" y="T1"/>
                </a:cxn>
                <a:cxn ang="0">
                  <a:pos x="T2" y="T3"/>
                </a:cxn>
                <a:cxn ang="0">
                  <a:pos x="T4" y="T5"/>
                </a:cxn>
                <a:cxn ang="0">
                  <a:pos x="T6" y="T7"/>
                </a:cxn>
                <a:cxn ang="0">
                  <a:pos x="T8" y="T9"/>
                </a:cxn>
              </a:cxnLst>
              <a:rect l="0" t="0" r="r" b="b"/>
              <a:pathLst>
                <a:path w="131" h="243">
                  <a:moveTo>
                    <a:pt x="0" y="243"/>
                  </a:moveTo>
                  <a:lnTo>
                    <a:pt x="0" y="75"/>
                  </a:lnTo>
                  <a:lnTo>
                    <a:pt x="131" y="0"/>
                  </a:lnTo>
                  <a:lnTo>
                    <a:pt x="131" y="168"/>
                  </a:lnTo>
                  <a:lnTo>
                    <a:pt x="0" y="243"/>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7">
              <a:extLst>
                <a:ext uri="{FF2B5EF4-FFF2-40B4-BE49-F238E27FC236}">
                  <a16:creationId xmlns:a16="http://schemas.microsoft.com/office/drawing/2014/main" id="{4CDE8D94-4E89-4331-A80C-B6FCCB5FA3E0}"/>
                </a:ext>
              </a:extLst>
            </p:cNvPr>
            <p:cNvSpPr>
              <a:spLocks/>
            </p:cNvSpPr>
            <p:nvPr/>
          </p:nvSpPr>
          <p:spPr bwMode="auto">
            <a:xfrm>
              <a:off x="6861176" y="4370388"/>
              <a:ext cx="409575" cy="238125"/>
            </a:xfrm>
            <a:custGeom>
              <a:avLst/>
              <a:gdLst>
                <a:gd name="T0" fmla="*/ 127 w 258"/>
                <a:gd name="T1" fmla="*/ 150 h 150"/>
                <a:gd name="T2" fmla="*/ 0 w 258"/>
                <a:gd name="T3" fmla="*/ 75 h 150"/>
                <a:gd name="T4" fmla="*/ 129 w 258"/>
                <a:gd name="T5" fmla="*/ 0 h 150"/>
                <a:gd name="T6" fmla="*/ 258 w 258"/>
                <a:gd name="T7" fmla="*/ 75 h 150"/>
                <a:gd name="T8" fmla="*/ 127 w 258"/>
                <a:gd name="T9" fmla="*/ 150 h 150"/>
              </a:gdLst>
              <a:ahLst/>
              <a:cxnLst>
                <a:cxn ang="0">
                  <a:pos x="T0" y="T1"/>
                </a:cxn>
                <a:cxn ang="0">
                  <a:pos x="T2" y="T3"/>
                </a:cxn>
                <a:cxn ang="0">
                  <a:pos x="T4" y="T5"/>
                </a:cxn>
                <a:cxn ang="0">
                  <a:pos x="T6" y="T7"/>
                </a:cxn>
                <a:cxn ang="0">
                  <a:pos x="T8" y="T9"/>
                </a:cxn>
              </a:cxnLst>
              <a:rect l="0" t="0" r="r" b="b"/>
              <a:pathLst>
                <a:path w="258" h="150">
                  <a:moveTo>
                    <a:pt x="127" y="150"/>
                  </a:moveTo>
                  <a:lnTo>
                    <a:pt x="0" y="75"/>
                  </a:lnTo>
                  <a:lnTo>
                    <a:pt x="129" y="0"/>
                  </a:lnTo>
                  <a:lnTo>
                    <a:pt x="258" y="75"/>
                  </a:lnTo>
                  <a:lnTo>
                    <a:pt x="127" y="150"/>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8">
              <a:extLst>
                <a:ext uri="{FF2B5EF4-FFF2-40B4-BE49-F238E27FC236}">
                  <a16:creationId xmlns:a16="http://schemas.microsoft.com/office/drawing/2014/main" id="{DF1C1D9A-6BC6-4431-B041-ECE99490FFF1}"/>
                </a:ext>
              </a:extLst>
            </p:cNvPr>
            <p:cNvSpPr>
              <a:spLocks/>
            </p:cNvSpPr>
            <p:nvPr/>
          </p:nvSpPr>
          <p:spPr bwMode="auto">
            <a:xfrm>
              <a:off x="6861176" y="4489450"/>
              <a:ext cx="201613" cy="385762"/>
            </a:xfrm>
            <a:custGeom>
              <a:avLst/>
              <a:gdLst>
                <a:gd name="T0" fmla="*/ 127 w 127"/>
                <a:gd name="T1" fmla="*/ 243 h 243"/>
                <a:gd name="T2" fmla="*/ 0 w 127"/>
                <a:gd name="T3" fmla="*/ 166 h 243"/>
                <a:gd name="T4" fmla="*/ 0 w 127"/>
                <a:gd name="T5" fmla="*/ 0 h 243"/>
                <a:gd name="T6" fmla="*/ 127 w 127"/>
                <a:gd name="T7" fmla="*/ 75 h 243"/>
                <a:gd name="T8" fmla="*/ 127 w 127"/>
                <a:gd name="T9" fmla="*/ 243 h 243"/>
              </a:gdLst>
              <a:ahLst/>
              <a:cxnLst>
                <a:cxn ang="0">
                  <a:pos x="T0" y="T1"/>
                </a:cxn>
                <a:cxn ang="0">
                  <a:pos x="T2" y="T3"/>
                </a:cxn>
                <a:cxn ang="0">
                  <a:pos x="T4" y="T5"/>
                </a:cxn>
                <a:cxn ang="0">
                  <a:pos x="T6" y="T7"/>
                </a:cxn>
                <a:cxn ang="0">
                  <a:pos x="T8" y="T9"/>
                </a:cxn>
              </a:cxnLst>
              <a:rect l="0" t="0" r="r" b="b"/>
              <a:pathLst>
                <a:path w="127" h="243">
                  <a:moveTo>
                    <a:pt x="127" y="243"/>
                  </a:moveTo>
                  <a:lnTo>
                    <a:pt x="0" y="166"/>
                  </a:lnTo>
                  <a:lnTo>
                    <a:pt x="0" y="0"/>
                  </a:lnTo>
                  <a:lnTo>
                    <a:pt x="127" y="75"/>
                  </a:lnTo>
                  <a:lnTo>
                    <a:pt x="127"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9">
              <a:extLst>
                <a:ext uri="{FF2B5EF4-FFF2-40B4-BE49-F238E27FC236}">
                  <a16:creationId xmlns:a16="http://schemas.microsoft.com/office/drawing/2014/main" id="{2072D752-5C91-4F35-B3E6-FBEF563A579B}"/>
                </a:ext>
              </a:extLst>
            </p:cNvPr>
            <p:cNvSpPr>
              <a:spLocks/>
            </p:cNvSpPr>
            <p:nvPr/>
          </p:nvSpPr>
          <p:spPr bwMode="auto">
            <a:xfrm>
              <a:off x="7062788" y="4489450"/>
              <a:ext cx="207963" cy="385762"/>
            </a:xfrm>
            <a:custGeom>
              <a:avLst/>
              <a:gdLst>
                <a:gd name="T0" fmla="*/ 0 w 131"/>
                <a:gd name="T1" fmla="*/ 243 h 243"/>
                <a:gd name="T2" fmla="*/ 0 w 131"/>
                <a:gd name="T3" fmla="*/ 75 h 243"/>
                <a:gd name="T4" fmla="*/ 131 w 131"/>
                <a:gd name="T5" fmla="*/ 0 h 243"/>
                <a:gd name="T6" fmla="*/ 131 w 131"/>
                <a:gd name="T7" fmla="*/ 168 h 243"/>
                <a:gd name="T8" fmla="*/ 0 w 131"/>
                <a:gd name="T9" fmla="*/ 243 h 243"/>
              </a:gdLst>
              <a:ahLst/>
              <a:cxnLst>
                <a:cxn ang="0">
                  <a:pos x="T0" y="T1"/>
                </a:cxn>
                <a:cxn ang="0">
                  <a:pos x="T2" y="T3"/>
                </a:cxn>
                <a:cxn ang="0">
                  <a:pos x="T4" y="T5"/>
                </a:cxn>
                <a:cxn ang="0">
                  <a:pos x="T6" y="T7"/>
                </a:cxn>
                <a:cxn ang="0">
                  <a:pos x="T8" y="T9"/>
                </a:cxn>
              </a:cxnLst>
              <a:rect l="0" t="0" r="r" b="b"/>
              <a:pathLst>
                <a:path w="131" h="243">
                  <a:moveTo>
                    <a:pt x="0" y="243"/>
                  </a:moveTo>
                  <a:lnTo>
                    <a:pt x="0" y="75"/>
                  </a:lnTo>
                  <a:lnTo>
                    <a:pt x="131" y="0"/>
                  </a:lnTo>
                  <a:lnTo>
                    <a:pt x="131" y="168"/>
                  </a:lnTo>
                  <a:lnTo>
                    <a:pt x="0" y="243"/>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90">
              <a:extLst>
                <a:ext uri="{FF2B5EF4-FFF2-40B4-BE49-F238E27FC236}">
                  <a16:creationId xmlns:a16="http://schemas.microsoft.com/office/drawing/2014/main" id="{424A3C40-3C2D-4E25-9ECC-A8D6CE5101B2}"/>
                </a:ext>
              </a:extLst>
            </p:cNvPr>
            <p:cNvSpPr>
              <a:spLocks/>
            </p:cNvSpPr>
            <p:nvPr/>
          </p:nvSpPr>
          <p:spPr bwMode="auto">
            <a:xfrm>
              <a:off x="7129463" y="4530725"/>
              <a:ext cx="409575" cy="239712"/>
            </a:xfrm>
            <a:custGeom>
              <a:avLst/>
              <a:gdLst>
                <a:gd name="T0" fmla="*/ 127 w 258"/>
                <a:gd name="T1" fmla="*/ 151 h 151"/>
                <a:gd name="T2" fmla="*/ 0 w 258"/>
                <a:gd name="T3" fmla="*/ 76 h 151"/>
                <a:gd name="T4" fmla="*/ 129 w 258"/>
                <a:gd name="T5" fmla="*/ 0 h 151"/>
                <a:gd name="T6" fmla="*/ 258 w 258"/>
                <a:gd name="T7" fmla="*/ 76 h 151"/>
                <a:gd name="T8" fmla="*/ 127 w 258"/>
                <a:gd name="T9" fmla="*/ 151 h 151"/>
              </a:gdLst>
              <a:ahLst/>
              <a:cxnLst>
                <a:cxn ang="0">
                  <a:pos x="T0" y="T1"/>
                </a:cxn>
                <a:cxn ang="0">
                  <a:pos x="T2" y="T3"/>
                </a:cxn>
                <a:cxn ang="0">
                  <a:pos x="T4" y="T5"/>
                </a:cxn>
                <a:cxn ang="0">
                  <a:pos x="T6" y="T7"/>
                </a:cxn>
                <a:cxn ang="0">
                  <a:pos x="T8" y="T9"/>
                </a:cxn>
              </a:cxnLst>
              <a:rect l="0" t="0" r="r" b="b"/>
              <a:pathLst>
                <a:path w="258" h="151">
                  <a:moveTo>
                    <a:pt x="127" y="151"/>
                  </a:moveTo>
                  <a:lnTo>
                    <a:pt x="0" y="76"/>
                  </a:lnTo>
                  <a:lnTo>
                    <a:pt x="129" y="0"/>
                  </a:lnTo>
                  <a:lnTo>
                    <a:pt x="258" y="76"/>
                  </a:lnTo>
                  <a:lnTo>
                    <a:pt x="127" y="151"/>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91">
              <a:extLst>
                <a:ext uri="{FF2B5EF4-FFF2-40B4-BE49-F238E27FC236}">
                  <a16:creationId xmlns:a16="http://schemas.microsoft.com/office/drawing/2014/main" id="{AA743FDD-91D7-4FAA-8A6C-62562E468E72}"/>
                </a:ext>
              </a:extLst>
            </p:cNvPr>
            <p:cNvSpPr>
              <a:spLocks/>
            </p:cNvSpPr>
            <p:nvPr/>
          </p:nvSpPr>
          <p:spPr bwMode="auto">
            <a:xfrm>
              <a:off x="7129463" y="4651375"/>
              <a:ext cx="201613" cy="384175"/>
            </a:xfrm>
            <a:custGeom>
              <a:avLst/>
              <a:gdLst>
                <a:gd name="T0" fmla="*/ 127 w 127"/>
                <a:gd name="T1" fmla="*/ 242 h 242"/>
                <a:gd name="T2" fmla="*/ 0 w 127"/>
                <a:gd name="T3" fmla="*/ 166 h 242"/>
                <a:gd name="T4" fmla="*/ 0 w 127"/>
                <a:gd name="T5" fmla="*/ 0 h 242"/>
                <a:gd name="T6" fmla="*/ 127 w 127"/>
                <a:gd name="T7" fmla="*/ 75 h 242"/>
                <a:gd name="T8" fmla="*/ 127 w 127"/>
                <a:gd name="T9" fmla="*/ 242 h 242"/>
              </a:gdLst>
              <a:ahLst/>
              <a:cxnLst>
                <a:cxn ang="0">
                  <a:pos x="T0" y="T1"/>
                </a:cxn>
                <a:cxn ang="0">
                  <a:pos x="T2" y="T3"/>
                </a:cxn>
                <a:cxn ang="0">
                  <a:pos x="T4" y="T5"/>
                </a:cxn>
                <a:cxn ang="0">
                  <a:pos x="T6" y="T7"/>
                </a:cxn>
                <a:cxn ang="0">
                  <a:pos x="T8" y="T9"/>
                </a:cxn>
              </a:cxnLst>
              <a:rect l="0" t="0" r="r" b="b"/>
              <a:pathLst>
                <a:path w="127" h="242">
                  <a:moveTo>
                    <a:pt x="127" y="242"/>
                  </a:moveTo>
                  <a:lnTo>
                    <a:pt x="0" y="166"/>
                  </a:lnTo>
                  <a:lnTo>
                    <a:pt x="0" y="0"/>
                  </a:lnTo>
                  <a:lnTo>
                    <a:pt x="127" y="75"/>
                  </a:lnTo>
                  <a:lnTo>
                    <a:pt x="127" y="242"/>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92">
              <a:extLst>
                <a:ext uri="{FF2B5EF4-FFF2-40B4-BE49-F238E27FC236}">
                  <a16:creationId xmlns:a16="http://schemas.microsoft.com/office/drawing/2014/main" id="{111A3DFF-B48B-498B-8C0B-32BB776E76C8}"/>
                </a:ext>
              </a:extLst>
            </p:cNvPr>
            <p:cNvSpPr>
              <a:spLocks/>
            </p:cNvSpPr>
            <p:nvPr/>
          </p:nvSpPr>
          <p:spPr bwMode="auto">
            <a:xfrm>
              <a:off x="7331076" y="4651375"/>
              <a:ext cx="207963" cy="384175"/>
            </a:xfrm>
            <a:custGeom>
              <a:avLst/>
              <a:gdLst>
                <a:gd name="T0" fmla="*/ 0 w 131"/>
                <a:gd name="T1" fmla="*/ 242 h 242"/>
                <a:gd name="T2" fmla="*/ 0 w 131"/>
                <a:gd name="T3" fmla="*/ 75 h 242"/>
                <a:gd name="T4" fmla="*/ 131 w 131"/>
                <a:gd name="T5" fmla="*/ 0 h 242"/>
                <a:gd name="T6" fmla="*/ 131 w 131"/>
                <a:gd name="T7" fmla="*/ 167 h 242"/>
                <a:gd name="T8" fmla="*/ 0 w 131"/>
                <a:gd name="T9" fmla="*/ 242 h 242"/>
              </a:gdLst>
              <a:ahLst/>
              <a:cxnLst>
                <a:cxn ang="0">
                  <a:pos x="T0" y="T1"/>
                </a:cxn>
                <a:cxn ang="0">
                  <a:pos x="T2" y="T3"/>
                </a:cxn>
                <a:cxn ang="0">
                  <a:pos x="T4" y="T5"/>
                </a:cxn>
                <a:cxn ang="0">
                  <a:pos x="T6" y="T7"/>
                </a:cxn>
                <a:cxn ang="0">
                  <a:pos x="T8" y="T9"/>
                </a:cxn>
              </a:cxnLst>
              <a:rect l="0" t="0" r="r" b="b"/>
              <a:pathLst>
                <a:path w="131" h="242">
                  <a:moveTo>
                    <a:pt x="0" y="242"/>
                  </a:moveTo>
                  <a:lnTo>
                    <a:pt x="0" y="75"/>
                  </a:lnTo>
                  <a:lnTo>
                    <a:pt x="131" y="0"/>
                  </a:lnTo>
                  <a:lnTo>
                    <a:pt x="131" y="167"/>
                  </a:lnTo>
                  <a:lnTo>
                    <a:pt x="0" y="242"/>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93">
              <a:extLst>
                <a:ext uri="{FF2B5EF4-FFF2-40B4-BE49-F238E27FC236}">
                  <a16:creationId xmlns:a16="http://schemas.microsoft.com/office/drawing/2014/main" id="{2A2A0AA2-F203-4B27-AD4D-9B9DAD36338C}"/>
                </a:ext>
              </a:extLst>
            </p:cNvPr>
            <p:cNvSpPr>
              <a:spLocks/>
            </p:cNvSpPr>
            <p:nvPr/>
          </p:nvSpPr>
          <p:spPr bwMode="auto">
            <a:xfrm>
              <a:off x="7397751" y="4692650"/>
              <a:ext cx="411163" cy="238125"/>
            </a:xfrm>
            <a:custGeom>
              <a:avLst/>
              <a:gdLst>
                <a:gd name="T0" fmla="*/ 128 w 259"/>
                <a:gd name="T1" fmla="*/ 150 h 150"/>
                <a:gd name="T2" fmla="*/ 0 w 259"/>
                <a:gd name="T3" fmla="*/ 75 h 150"/>
                <a:gd name="T4" fmla="*/ 129 w 259"/>
                <a:gd name="T5" fmla="*/ 0 h 150"/>
                <a:gd name="T6" fmla="*/ 259 w 259"/>
                <a:gd name="T7" fmla="*/ 75 h 150"/>
                <a:gd name="T8" fmla="*/ 128 w 259"/>
                <a:gd name="T9" fmla="*/ 150 h 150"/>
              </a:gdLst>
              <a:ahLst/>
              <a:cxnLst>
                <a:cxn ang="0">
                  <a:pos x="T0" y="T1"/>
                </a:cxn>
                <a:cxn ang="0">
                  <a:pos x="T2" y="T3"/>
                </a:cxn>
                <a:cxn ang="0">
                  <a:pos x="T4" y="T5"/>
                </a:cxn>
                <a:cxn ang="0">
                  <a:pos x="T6" y="T7"/>
                </a:cxn>
                <a:cxn ang="0">
                  <a:pos x="T8" y="T9"/>
                </a:cxn>
              </a:cxnLst>
              <a:rect l="0" t="0" r="r" b="b"/>
              <a:pathLst>
                <a:path w="259" h="150">
                  <a:moveTo>
                    <a:pt x="128" y="150"/>
                  </a:moveTo>
                  <a:lnTo>
                    <a:pt x="0" y="75"/>
                  </a:lnTo>
                  <a:lnTo>
                    <a:pt x="129" y="0"/>
                  </a:lnTo>
                  <a:lnTo>
                    <a:pt x="259" y="75"/>
                  </a:lnTo>
                  <a:lnTo>
                    <a:pt x="128" y="150"/>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94">
              <a:extLst>
                <a:ext uri="{FF2B5EF4-FFF2-40B4-BE49-F238E27FC236}">
                  <a16:creationId xmlns:a16="http://schemas.microsoft.com/office/drawing/2014/main" id="{087BDE57-08B9-4EB1-8C25-03A6048FE664}"/>
                </a:ext>
              </a:extLst>
            </p:cNvPr>
            <p:cNvSpPr>
              <a:spLocks/>
            </p:cNvSpPr>
            <p:nvPr/>
          </p:nvSpPr>
          <p:spPr bwMode="auto">
            <a:xfrm>
              <a:off x="7397751" y="4811713"/>
              <a:ext cx="203200" cy="385762"/>
            </a:xfrm>
            <a:custGeom>
              <a:avLst/>
              <a:gdLst>
                <a:gd name="T0" fmla="*/ 128 w 128"/>
                <a:gd name="T1" fmla="*/ 243 h 243"/>
                <a:gd name="T2" fmla="*/ 0 w 128"/>
                <a:gd name="T3" fmla="*/ 166 h 243"/>
                <a:gd name="T4" fmla="*/ 0 w 128"/>
                <a:gd name="T5" fmla="*/ 0 h 243"/>
                <a:gd name="T6" fmla="*/ 128 w 128"/>
                <a:gd name="T7" fmla="*/ 75 h 243"/>
                <a:gd name="T8" fmla="*/ 128 w 128"/>
                <a:gd name="T9" fmla="*/ 243 h 243"/>
              </a:gdLst>
              <a:ahLst/>
              <a:cxnLst>
                <a:cxn ang="0">
                  <a:pos x="T0" y="T1"/>
                </a:cxn>
                <a:cxn ang="0">
                  <a:pos x="T2" y="T3"/>
                </a:cxn>
                <a:cxn ang="0">
                  <a:pos x="T4" y="T5"/>
                </a:cxn>
                <a:cxn ang="0">
                  <a:pos x="T6" y="T7"/>
                </a:cxn>
                <a:cxn ang="0">
                  <a:pos x="T8" y="T9"/>
                </a:cxn>
              </a:cxnLst>
              <a:rect l="0" t="0" r="r" b="b"/>
              <a:pathLst>
                <a:path w="128" h="243">
                  <a:moveTo>
                    <a:pt x="128" y="243"/>
                  </a:moveTo>
                  <a:lnTo>
                    <a:pt x="0" y="166"/>
                  </a:lnTo>
                  <a:lnTo>
                    <a:pt x="0" y="0"/>
                  </a:lnTo>
                  <a:lnTo>
                    <a:pt x="128" y="75"/>
                  </a:lnTo>
                  <a:lnTo>
                    <a:pt x="128"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5">
              <a:extLst>
                <a:ext uri="{FF2B5EF4-FFF2-40B4-BE49-F238E27FC236}">
                  <a16:creationId xmlns:a16="http://schemas.microsoft.com/office/drawing/2014/main" id="{04B22B47-22CA-4496-A961-556D1BB501B2}"/>
                </a:ext>
              </a:extLst>
            </p:cNvPr>
            <p:cNvSpPr>
              <a:spLocks/>
            </p:cNvSpPr>
            <p:nvPr/>
          </p:nvSpPr>
          <p:spPr bwMode="auto">
            <a:xfrm>
              <a:off x="7600951" y="4811713"/>
              <a:ext cx="207963" cy="385762"/>
            </a:xfrm>
            <a:custGeom>
              <a:avLst/>
              <a:gdLst>
                <a:gd name="T0" fmla="*/ 0 w 131"/>
                <a:gd name="T1" fmla="*/ 243 h 243"/>
                <a:gd name="T2" fmla="*/ 0 w 131"/>
                <a:gd name="T3" fmla="*/ 75 h 243"/>
                <a:gd name="T4" fmla="*/ 131 w 131"/>
                <a:gd name="T5" fmla="*/ 0 h 243"/>
                <a:gd name="T6" fmla="*/ 131 w 131"/>
                <a:gd name="T7" fmla="*/ 166 h 243"/>
                <a:gd name="T8" fmla="*/ 0 w 131"/>
                <a:gd name="T9" fmla="*/ 243 h 243"/>
              </a:gdLst>
              <a:ahLst/>
              <a:cxnLst>
                <a:cxn ang="0">
                  <a:pos x="T0" y="T1"/>
                </a:cxn>
                <a:cxn ang="0">
                  <a:pos x="T2" y="T3"/>
                </a:cxn>
                <a:cxn ang="0">
                  <a:pos x="T4" y="T5"/>
                </a:cxn>
                <a:cxn ang="0">
                  <a:pos x="T6" y="T7"/>
                </a:cxn>
                <a:cxn ang="0">
                  <a:pos x="T8" y="T9"/>
                </a:cxn>
              </a:cxnLst>
              <a:rect l="0" t="0" r="r" b="b"/>
              <a:pathLst>
                <a:path w="131" h="243">
                  <a:moveTo>
                    <a:pt x="0" y="243"/>
                  </a:moveTo>
                  <a:lnTo>
                    <a:pt x="0" y="75"/>
                  </a:lnTo>
                  <a:lnTo>
                    <a:pt x="131" y="0"/>
                  </a:lnTo>
                  <a:lnTo>
                    <a:pt x="131" y="166"/>
                  </a:lnTo>
                  <a:lnTo>
                    <a:pt x="0" y="243"/>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6">
              <a:extLst>
                <a:ext uri="{FF2B5EF4-FFF2-40B4-BE49-F238E27FC236}">
                  <a16:creationId xmlns:a16="http://schemas.microsoft.com/office/drawing/2014/main" id="{24E063AF-9D1F-42FE-AB95-D65D432B33A6}"/>
                </a:ext>
              </a:extLst>
            </p:cNvPr>
            <p:cNvSpPr>
              <a:spLocks/>
            </p:cNvSpPr>
            <p:nvPr/>
          </p:nvSpPr>
          <p:spPr bwMode="auto">
            <a:xfrm>
              <a:off x="6323013" y="4362450"/>
              <a:ext cx="409575" cy="241300"/>
            </a:xfrm>
            <a:custGeom>
              <a:avLst/>
              <a:gdLst>
                <a:gd name="T0" fmla="*/ 127 w 258"/>
                <a:gd name="T1" fmla="*/ 152 h 152"/>
                <a:gd name="T2" fmla="*/ 0 w 258"/>
                <a:gd name="T3" fmla="*/ 75 h 152"/>
                <a:gd name="T4" fmla="*/ 131 w 258"/>
                <a:gd name="T5" fmla="*/ 0 h 152"/>
                <a:gd name="T6" fmla="*/ 258 w 258"/>
                <a:gd name="T7" fmla="*/ 77 h 152"/>
                <a:gd name="T8" fmla="*/ 127 w 258"/>
                <a:gd name="T9" fmla="*/ 152 h 152"/>
              </a:gdLst>
              <a:ahLst/>
              <a:cxnLst>
                <a:cxn ang="0">
                  <a:pos x="T0" y="T1"/>
                </a:cxn>
                <a:cxn ang="0">
                  <a:pos x="T2" y="T3"/>
                </a:cxn>
                <a:cxn ang="0">
                  <a:pos x="T4" y="T5"/>
                </a:cxn>
                <a:cxn ang="0">
                  <a:pos x="T6" y="T7"/>
                </a:cxn>
                <a:cxn ang="0">
                  <a:pos x="T8" y="T9"/>
                </a:cxn>
              </a:cxnLst>
              <a:rect l="0" t="0" r="r" b="b"/>
              <a:pathLst>
                <a:path w="258" h="152">
                  <a:moveTo>
                    <a:pt x="127" y="152"/>
                  </a:moveTo>
                  <a:lnTo>
                    <a:pt x="0" y="75"/>
                  </a:lnTo>
                  <a:lnTo>
                    <a:pt x="131" y="0"/>
                  </a:lnTo>
                  <a:lnTo>
                    <a:pt x="258" y="77"/>
                  </a:lnTo>
                  <a:lnTo>
                    <a:pt x="127" y="152"/>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7">
              <a:extLst>
                <a:ext uri="{FF2B5EF4-FFF2-40B4-BE49-F238E27FC236}">
                  <a16:creationId xmlns:a16="http://schemas.microsoft.com/office/drawing/2014/main" id="{8FA65233-E874-4F03-BC91-6563E34B494F}"/>
                </a:ext>
              </a:extLst>
            </p:cNvPr>
            <p:cNvSpPr>
              <a:spLocks/>
            </p:cNvSpPr>
            <p:nvPr/>
          </p:nvSpPr>
          <p:spPr bwMode="auto">
            <a:xfrm>
              <a:off x="6323013" y="4481513"/>
              <a:ext cx="201613" cy="385762"/>
            </a:xfrm>
            <a:custGeom>
              <a:avLst/>
              <a:gdLst>
                <a:gd name="T0" fmla="*/ 127 w 127"/>
                <a:gd name="T1" fmla="*/ 243 h 243"/>
                <a:gd name="T2" fmla="*/ 0 w 127"/>
                <a:gd name="T3" fmla="*/ 166 h 243"/>
                <a:gd name="T4" fmla="*/ 0 w 127"/>
                <a:gd name="T5" fmla="*/ 0 h 243"/>
                <a:gd name="T6" fmla="*/ 127 w 127"/>
                <a:gd name="T7" fmla="*/ 77 h 243"/>
                <a:gd name="T8" fmla="*/ 127 w 127"/>
                <a:gd name="T9" fmla="*/ 243 h 243"/>
              </a:gdLst>
              <a:ahLst/>
              <a:cxnLst>
                <a:cxn ang="0">
                  <a:pos x="T0" y="T1"/>
                </a:cxn>
                <a:cxn ang="0">
                  <a:pos x="T2" y="T3"/>
                </a:cxn>
                <a:cxn ang="0">
                  <a:pos x="T4" y="T5"/>
                </a:cxn>
                <a:cxn ang="0">
                  <a:pos x="T6" y="T7"/>
                </a:cxn>
                <a:cxn ang="0">
                  <a:pos x="T8" y="T9"/>
                </a:cxn>
              </a:cxnLst>
              <a:rect l="0" t="0" r="r" b="b"/>
              <a:pathLst>
                <a:path w="127" h="243">
                  <a:moveTo>
                    <a:pt x="127" y="243"/>
                  </a:moveTo>
                  <a:lnTo>
                    <a:pt x="0" y="166"/>
                  </a:lnTo>
                  <a:lnTo>
                    <a:pt x="0" y="0"/>
                  </a:lnTo>
                  <a:lnTo>
                    <a:pt x="127" y="77"/>
                  </a:lnTo>
                  <a:lnTo>
                    <a:pt x="127"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8">
              <a:extLst>
                <a:ext uri="{FF2B5EF4-FFF2-40B4-BE49-F238E27FC236}">
                  <a16:creationId xmlns:a16="http://schemas.microsoft.com/office/drawing/2014/main" id="{E43D0FFD-BF1E-4129-A131-794C06681356}"/>
                </a:ext>
              </a:extLst>
            </p:cNvPr>
            <p:cNvSpPr>
              <a:spLocks/>
            </p:cNvSpPr>
            <p:nvPr/>
          </p:nvSpPr>
          <p:spPr bwMode="auto">
            <a:xfrm>
              <a:off x="6524626" y="4484688"/>
              <a:ext cx="207963" cy="382587"/>
            </a:xfrm>
            <a:custGeom>
              <a:avLst/>
              <a:gdLst>
                <a:gd name="T0" fmla="*/ 0 w 131"/>
                <a:gd name="T1" fmla="*/ 241 h 241"/>
                <a:gd name="T2" fmla="*/ 0 w 131"/>
                <a:gd name="T3" fmla="*/ 75 h 241"/>
                <a:gd name="T4" fmla="*/ 131 w 131"/>
                <a:gd name="T5" fmla="*/ 0 h 241"/>
                <a:gd name="T6" fmla="*/ 131 w 131"/>
                <a:gd name="T7" fmla="*/ 166 h 241"/>
                <a:gd name="T8" fmla="*/ 0 w 131"/>
                <a:gd name="T9" fmla="*/ 241 h 241"/>
              </a:gdLst>
              <a:ahLst/>
              <a:cxnLst>
                <a:cxn ang="0">
                  <a:pos x="T0" y="T1"/>
                </a:cxn>
                <a:cxn ang="0">
                  <a:pos x="T2" y="T3"/>
                </a:cxn>
                <a:cxn ang="0">
                  <a:pos x="T4" y="T5"/>
                </a:cxn>
                <a:cxn ang="0">
                  <a:pos x="T6" y="T7"/>
                </a:cxn>
                <a:cxn ang="0">
                  <a:pos x="T8" y="T9"/>
                </a:cxn>
              </a:cxnLst>
              <a:rect l="0" t="0" r="r" b="b"/>
              <a:pathLst>
                <a:path w="131" h="241">
                  <a:moveTo>
                    <a:pt x="0" y="241"/>
                  </a:moveTo>
                  <a:lnTo>
                    <a:pt x="0" y="75"/>
                  </a:lnTo>
                  <a:lnTo>
                    <a:pt x="131" y="0"/>
                  </a:lnTo>
                  <a:lnTo>
                    <a:pt x="131" y="166"/>
                  </a:lnTo>
                  <a:lnTo>
                    <a:pt x="0" y="241"/>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9">
              <a:extLst>
                <a:ext uri="{FF2B5EF4-FFF2-40B4-BE49-F238E27FC236}">
                  <a16:creationId xmlns:a16="http://schemas.microsoft.com/office/drawing/2014/main" id="{644184CD-7CDE-4FCE-BA59-DD31B98D5014}"/>
                </a:ext>
              </a:extLst>
            </p:cNvPr>
            <p:cNvSpPr>
              <a:spLocks/>
            </p:cNvSpPr>
            <p:nvPr/>
          </p:nvSpPr>
          <p:spPr bwMode="auto">
            <a:xfrm>
              <a:off x="6591301" y="4522788"/>
              <a:ext cx="411163" cy="241300"/>
            </a:xfrm>
            <a:custGeom>
              <a:avLst/>
              <a:gdLst>
                <a:gd name="T0" fmla="*/ 128 w 259"/>
                <a:gd name="T1" fmla="*/ 152 h 152"/>
                <a:gd name="T2" fmla="*/ 0 w 259"/>
                <a:gd name="T3" fmla="*/ 75 h 152"/>
                <a:gd name="T4" fmla="*/ 131 w 259"/>
                <a:gd name="T5" fmla="*/ 0 h 152"/>
                <a:gd name="T6" fmla="*/ 259 w 259"/>
                <a:gd name="T7" fmla="*/ 77 h 152"/>
                <a:gd name="T8" fmla="*/ 128 w 259"/>
                <a:gd name="T9" fmla="*/ 152 h 152"/>
              </a:gdLst>
              <a:ahLst/>
              <a:cxnLst>
                <a:cxn ang="0">
                  <a:pos x="T0" y="T1"/>
                </a:cxn>
                <a:cxn ang="0">
                  <a:pos x="T2" y="T3"/>
                </a:cxn>
                <a:cxn ang="0">
                  <a:pos x="T4" y="T5"/>
                </a:cxn>
                <a:cxn ang="0">
                  <a:pos x="T6" y="T7"/>
                </a:cxn>
                <a:cxn ang="0">
                  <a:pos x="T8" y="T9"/>
                </a:cxn>
              </a:cxnLst>
              <a:rect l="0" t="0" r="r" b="b"/>
              <a:pathLst>
                <a:path w="259" h="152">
                  <a:moveTo>
                    <a:pt x="128" y="152"/>
                  </a:moveTo>
                  <a:lnTo>
                    <a:pt x="0" y="75"/>
                  </a:lnTo>
                  <a:lnTo>
                    <a:pt x="131" y="0"/>
                  </a:lnTo>
                  <a:lnTo>
                    <a:pt x="259" y="77"/>
                  </a:lnTo>
                  <a:lnTo>
                    <a:pt x="128" y="152"/>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00">
              <a:extLst>
                <a:ext uri="{FF2B5EF4-FFF2-40B4-BE49-F238E27FC236}">
                  <a16:creationId xmlns:a16="http://schemas.microsoft.com/office/drawing/2014/main" id="{AF562EC5-33B5-4005-9E0C-E159321A6C86}"/>
                </a:ext>
              </a:extLst>
            </p:cNvPr>
            <p:cNvSpPr>
              <a:spLocks/>
            </p:cNvSpPr>
            <p:nvPr/>
          </p:nvSpPr>
          <p:spPr bwMode="auto">
            <a:xfrm>
              <a:off x="6591301" y="4641850"/>
              <a:ext cx="203200" cy="385762"/>
            </a:xfrm>
            <a:custGeom>
              <a:avLst/>
              <a:gdLst>
                <a:gd name="T0" fmla="*/ 128 w 128"/>
                <a:gd name="T1" fmla="*/ 243 h 243"/>
                <a:gd name="T2" fmla="*/ 0 w 128"/>
                <a:gd name="T3" fmla="*/ 166 h 243"/>
                <a:gd name="T4" fmla="*/ 0 w 128"/>
                <a:gd name="T5" fmla="*/ 0 h 243"/>
                <a:gd name="T6" fmla="*/ 128 w 128"/>
                <a:gd name="T7" fmla="*/ 77 h 243"/>
                <a:gd name="T8" fmla="*/ 128 w 128"/>
                <a:gd name="T9" fmla="*/ 243 h 243"/>
              </a:gdLst>
              <a:ahLst/>
              <a:cxnLst>
                <a:cxn ang="0">
                  <a:pos x="T0" y="T1"/>
                </a:cxn>
                <a:cxn ang="0">
                  <a:pos x="T2" y="T3"/>
                </a:cxn>
                <a:cxn ang="0">
                  <a:pos x="T4" y="T5"/>
                </a:cxn>
                <a:cxn ang="0">
                  <a:pos x="T6" y="T7"/>
                </a:cxn>
                <a:cxn ang="0">
                  <a:pos x="T8" y="T9"/>
                </a:cxn>
              </a:cxnLst>
              <a:rect l="0" t="0" r="r" b="b"/>
              <a:pathLst>
                <a:path w="128" h="243">
                  <a:moveTo>
                    <a:pt x="128" y="243"/>
                  </a:moveTo>
                  <a:lnTo>
                    <a:pt x="0" y="166"/>
                  </a:lnTo>
                  <a:lnTo>
                    <a:pt x="0" y="0"/>
                  </a:lnTo>
                  <a:lnTo>
                    <a:pt x="128" y="77"/>
                  </a:lnTo>
                  <a:lnTo>
                    <a:pt x="128"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01">
              <a:extLst>
                <a:ext uri="{FF2B5EF4-FFF2-40B4-BE49-F238E27FC236}">
                  <a16:creationId xmlns:a16="http://schemas.microsoft.com/office/drawing/2014/main" id="{30732DA5-E143-40C2-A1FF-BCEFB0A6AA3A}"/>
                </a:ext>
              </a:extLst>
            </p:cNvPr>
            <p:cNvSpPr>
              <a:spLocks/>
            </p:cNvSpPr>
            <p:nvPr/>
          </p:nvSpPr>
          <p:spPr bwMode="auto">
            <a:xfrm>
              <a:off x="6794501" y="4645025"/>
              <a:ext cx="207963" cy="382587"/>
            </a:xfrm>
            <a:custGeom>
              <a:avLst/>
              <a:gdLst>
                <a:gd name="T0" fmla="*/ 0 w 131"/>
                <a:gd name="T1" fmla="*/ 241 h 241"/>
                <a:gd name="T2" fmla="*/ 0 w 131"/>
                <a:gd name="T3" fmla="*/ 75 h 241"/>
                <a:gd name="T4" fmla="*/ 131 w 131"/>
                <a:gd name="T5" fmla="*/ 0 h 241"/>
                <a:gd name="T6" fmla="*/ 131 w 131"/>
                <a:gd name="T7" fmla="*/ 166 h 241"/>
                <a:gd name="T8" fmla="*/ 0 w 131"/>
                <a:gd name="T9" fmla="*/ 241 h 241"/>
              </a:gdLst>
              <a:ahLst/>
              <a:cxnLst>
                <a:cxn ang="0">
                  <a:pos x="T0" y="T1"/>
                </a:cxn>
                <a:cxn ang="0">
                  <a:pos x="T2" y="T3"/>
                </a:cxn>
                <a:cxn ang="0">
                  <a:pos x="T4" y="T5"/>
                </a:cxn>
                <a:cxn ang="0">
                  <a:pos x="T6" y="T7"/>
                </a:cxn>
                <a:cxn ang="0">
                  <a:pos x="T8" y="T9"/>
                </a:cxn>
              </a:cxnLst>
              <a:rect l="0" t="0" r="r" b="b"/>
              <a:pathLst>
                <a:path w="131" h="241">
                  <a:moveTo>
                    <a:pt x="0" y="241"/>
                  </a:moveTo>
                  <a:lnTo>
                    <a:pt x="0" y="75"/>
                  </a:lnTo>
                  <a:lnTo>
                    <a:pt x="131" y="0"/>
                  </a:lnTo>
                  <a:lnTo>
                    <a:pt x="131" y="166"/>
                  </a:lnTo>
                  <a:lnTo>
                    <a:pt x="0" y="241"/>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02">
              <a:extLst>
                <a:ext uri="{FF2B5EF4-FFF2-40B4-BE49-F238E27FC236}">
                  <a16:creationId xmlns:a16="http://schemas.microsoft.com/office/drawing/2014/main" id="{0C33FAB6-D92F-438E-84D1-133C36F0ED28}"/>
                </a:ext>
              </a:extLst>
            </p:cNvPr>
            <p:cNvSpPr>
              <a:spLocks/>
            </p:cNvSpPr>
            <p:nvPr/>
          </p:nvSpPr>
          <p:spPr bwMode="auto">
            <a:xfrm>
              <a:off x="6861176" y="4684713"/>
              <a:ext cx="409575" cy="241300"/>
            </a:xfrm>
            <a:custGeom>
              <a:avLst/>
              <a:gdLst>
                <a:gd name="T0" fmla="*/ 127 w 258"/>
                <a:gd name="T1" fmla="*/ 152 h 152"/>
                <a:gd name="T2" fmla="*/ 0 w 258"/>
                <a:gd name="T3" fmla="*/ 75 h 152"/>
                <a:gd name="T4" fmla="*/ 129 w 258"/>
                <a:gd name="T5" fmla="*/ 0 h 152"/>
                <a:gd name="T6" fmla="*/ 258 w 258"/>
                <a:gd name="T7" fmla="*/ 76 h 152"/>
                <a:gd name="T8" fmla="*/ 127 w 258"/>
                <a:gd name="T9" fmla="*/ 152 h 152"/>
              </a:gdLst>
              <a:ahLst/>
              <a:cxnLst>
                <a:cxn ang="0">
                  <a:pos x="T0" y="T1"/>
                </a:cxn>
                <a:cxn ang="0">
                  <a:pos x="T2" y="T3"/>
                </a:cxn>
                <a:cxn ang="0">
                  <a:pos x="T4" y="T5"/>
                </a:cxn>
                <a:cxn ang="0">
                  <a:pos x="T6" y="T7"/>
                </a:cxn>
                <a:cxn ang="0">
                  <a:pos x="T8" y="T9"/>
                </a:cxn>
              </a:cxnLst>
              <a:rect l="0" t="0" r="r" b="b"/>
              <a:pathLst>
                <a:path w="258" h="152">
                  <a:moveTo>
                    <a:pt x="127" y="152"/>
                  </a:moveTo>
                  <a:lnTo>
                    <a:pt x="0" y="75"/>
                  </a:lnTo>
                  <a:lnTo>
                    <a:pt x="129" y="0"/>
                  </a:lnTo>
                  <a:lnTo>
                    <a:pt x="258" y="76"/>
                  </a:lnTo>
                  <a:lnTo>
                    <a:pt x="127" y="152"/>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03">
              <a:extLst>
                <a:ext uri="{FF2B5EF4-FFF2-40B4-BE49-F238E27FC236}">
                  <a16:creationId xmlns:a16="http://schemas.microsoft.com/office/drawing/2014/main" id="{0094A9CB-C61D-4CD5-B916-49972D5E2CF8}"/>
                </a:ext>
              </a:extLst>
            </p:cNvPr>
            <p:cNvSpPr>
              <a:spLocks/>
            </p:cNvSpPr>
            <p:nvPr/>
          </p:nvSpPr>
          <p:spPr bwMode="auto">
            <a:xfrm>
              <a:off x="6861176" y="4803775"/>
              <a:ext cx="201613" cy="385762"/>
            </a:xfrm>
            <a:custGeom>
              <a:avLst/>
              <a:gdLst>
                <a:gd name="T0" fmla="*/ 127 w 127"/>
                <a:gd name="T1" fmla="*/ 243 h 243"/>
                <a:gd name="T2" fmla="*/ 0 w 127"/>
                <a:gd name="T3" fmla="*/ 166 h 243"/>
                <a:gd name="T4" fmla="*/ 0 w 127"/>
                <a:gd name="T5" fmla="*/ 0 h 243"/>
                <a:gd name="T6" fmla="*/ 127 w 127"/>
                <a:gd name="T7" fmla="*/ 77 h 243"/>
                <a:gd name="T8" fmla="*/ 127 w 127"/>
                <a:gd name="T9" fmla="*/ 243 h 243"/>
              </a:gdLst>
              <a:ahLst/>
              <a:cxnLst>
                <a:cxn ang="0">
                  <a:pos x="T0" y="T1"/>
                </a:cxn>
                <a:cxn ang="0">
                  <a:pos x="T2" y="T3"/>
                </a:cxn>
                <a:cxn ang="0">
                  <a:pos x="T4" y="T5"/>
                </a:cxn>
                <a:cxn ang="0">
                  <a:pos x="T6" y="T7"/>
                </a:cxn>
                <a:cxn ang="0">
                  <a:pos x="T8" y="T9"/>
                </a:cxn>
              </a:cxnLst>
              <a:rect l="0" t="0" r="r" b="b"/>
              <a:pathLst>
                <a:path w="127" h="243">
                  <a:moveTo>
                    <a:pt x="127" y="243"/>
                  </a:moveTo>
                  <a:lnTo>
                    <a:pt x="0" y="166"/>
                  </a:lnTo>
                  <a:lnTo>
                    <a:pt x="0" y="0"/>
                  </a:lnTo>
                  <a:lnTo>
                    <a:pt x="127" y="77"/>
                  </a:lnTo>
                  <a:lnTo>
                    <a:pt x="127"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04">
              <a:extLst>
                <a:ext uri="{FF2B5EF4-FFF2-40B4-BE49-F238E27FC236}">
                  <a16:creationId xmlns:a16="http://schemas.microsoft.com/office/drawing/2014/main" id="{225299B1-0DCE-4BFC-B373-ADC8DAB9EABE}"/>
                </a:ext>
              </a:extLst>
            </p:cNvPr>
            <p:cNvSpPr>
              <a:spLocks/>
            </p:cNvSpPr>
            <p:nvPr/>
          </p:nvSpPr>
          <p:spPr bwMode="auto">
            <a:xfrm>
              <a:off x="7062788" y="4805363"/>
              <a:ext cx="207963" cy="384175"/>
            </a:xfrm>
            <a:custGeom>
              <a:avLst/>
              <a:gdLst>
                <a:gd name="T0" fmla="*/ 0 w 131"/>
                <a:gd name="T1" fmla="*/ 242 h 242"/>
                <a:gd name="T2" fmla="*/ 0 w 131"/>
                <a:gd name="T3" fmla="*/ 76 h 242"/>
                <a:gd name="T4" fmla="*/ 131 w 131"/>
                <a:gd name="T5" fmla="*/ 0 h 242"/>
                <a:gd name="T6" fmla="*/ 131 w 131"/>
                <a:gd name="T7" fmla="*/ 166 h 242"/>
                <a:gd name="T8" fmla="*/ 0 w 131"/>
                <a:gd name="T9" fmla="*/ 242 h 242"/>
              </a:gdLst>
              <a:ahLst/>
              <a:cxnLst>
                <a:cxn ang="0">
                  <a:pos x="T0" y="T1"/>
                </a:cxn>
                <a:cxn ang="0">
                  <a:pos x="T2" y="T3"/>
                </a:cxn>
                <a:cxn ang="0">
                  <a:pos x="T4" y="T5"/>
                </a:cxn>
                <a:cxn ang="0">
                  <a:pos x="T6" y="T7"/>
                </a:cxn>
                <a:cxn ang="0">
                  <a:pos x="T8" y="T9"/>
                </a:cxn>
              </a:cxnLst>
              <a:rect l="0" t="0" r="r" b="b"/>
              <a:pathLst>
                <a:path w="131" h="242">
                  <a:moveTo>
                    <a:pt x="0" y="242"/>
                  </a:moveTo>
                  <a:lnTo>
                    <a:pt x="0" y="76"/>
                  </a:lnTo>
                  <a:lnTo>
                    <a:pt x="131" y="0"/>
                  </a:lnTo>
                  <a:lnTo>
                    <a:pt x="131" y="166"/>
                  </a:lnTo>
                  <a:lnTo>
                    <a:pt x="0" y="242"/>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5">
              <a:extLst>
                <a:ext uri="{FF2B5EF4-FFF2-40B4-BE49-F238E27FC236}">
                  <a16:creationId xmlns:a16="http://schemas.microsoft.com/office/drawing/2014/main" id="{2E0F293E-FE7E-4344-A519-261A8D4E29ED}"/>
                </a:ext>
              </a:extLst>
            </p:cNvPr>
            <p:cNvSpPr>
              <a:spLocks/>
            </p:cNvSpPr>
            <p:nvPr/>
          </p:nvSpPr>
          <p:spPr bwMode="auto">
            <a:xfrm>
              <a:off x="7129463" y="4845050"/>
              <a:ext cx="409575" cy="241300"/>
            </a:xfrm>
            <a:custGeom>
              <a:avLst/>
              <a:gdLst>
                <a:gd name="T0" fmla="*/ 127 w 258"/>
                <a:gd name="T1" fmla="*/ 152 h 152"/>
                <a:gd name="T2" fmla="*/ 0 w 258"/>
                <a:gd name="T3" fmla="*/ 75 h 152"/>
                <a:gd name="T4" fmla="*/ 129 w 258"/>
                <a:gd name="T5" fmla="*/ 0 h 152"/>
                <a:gd name="T6" fmla="*/ 258 w 258"/>
                <a:gd name="T7" fmla="*/ 77 h 152"/>
                <a:gd name="T8" fmla="*/ 127 w 258"/>
                <a:gd name="T9" fmla="*/ 152 h 152"/>
              </a:gdLst>
              <a:ahLst/>
              <a:cxnLst>
                <a:cxn ang="0">
                  <a:pos x="T0" y="T1"/>
                </a:cxn>
                <a:cxn ang="0">
                  <a:pos x="T2" y="T3"/>
                </a:cxn>
                <a:cxn ang="0">
                  <a:pos x="T4" y="T5"/>
                </a:cxn>
                <a:cxn ang="0">
                  <a:pos x="T6" y="T7"/>
                </a:cxn>
                <a:cxn ang="0">
                  <a:pos x="T8" y="T9"/>
                </a:cxn>
              </a:cxnLst>
              <a:rect l="0" t="0" r="r" b="b"/>
              <a:pathLst>
                <a:path w="258" h="152">
                  <a:moveTo>
                    <a:pt x="127" y="152"/>
                  </a:moveTo>
                  <a:lnTo>
                    <a:pt x="0" y="75"/>
                  </a:lnTo>
                  <a:lnTo>
                    <a:pt x="129" y="0"/>
                  </a:lnTo>
                  <a:lnTo>
                    <a:pt x="258" y="77"/>
                  </a:lnTo>
                  <a:lnTo>
                    <a:pt x="127" y="152"/>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6">
              <a:extLst>
                <a:ext uri="{FF2B5EF4-FFF2-40B4-BE49-F238E27FC236}">
                  <a16:creationId xmlns:a16="http://schemas.microsoft.com/office/drawing/2014/main" id="{7F4780A8-E674-47F0-A970-3AC4B2E8E597}"/>
                </a:ext>
              </a:extLst>
            </p:cNvPr>
            <p:cNvSpPr>
              <a:spLocks/>
            </p:cNvSpPr>
            <p:nvPr/>
          </p:nvSpPr>
          <p:spPr bwMode="auto">
            <a:xfrm>
              <a:off x="7129463" y="4964113"/>
              <a:ext cx="201613" cy="385762"/>
            </a:xfrm>
            <a:custGeom>
              <a:avLst/>
              <a:gdLst>
                <a:gd name="T0" fmla="*/ 127 w 127"/>
                <a:gd name="T1" fmla="*/ 243 h 243"/>
                <a:gd name="T2" fmla="*/ 0 w 127"/>
                <a:gd name="T3" fmla="*/ 166 h 243"/>
                <a:gd name="T4" fmla="*/ 0 w 127"/>
                <a:gd name="T5" fmla="*/ 0 h 243"/>
                <a:gd name="T6" fmla="*/ 127 w 127"/>
                <a:gd name="T7" fmla="*/ 77 h 243"/>
                <a:gd name="T8" fmla="*/ 127 w 127"/>
                <a:gd name="T9" fmla="*/ 243 h 243"/>
              </a:gdLst>
              <a:ahLst/>
              <a:cxnLst>
                <a:cxn ang="0">
                  <a:pos x="T0" y="T1"/>
                </a:cxn>
                <a:cxn ang="0">
                  <a:pos x="T2" y="T3"/>
                </a:cxn>
                <a:cxn ang="0">
                  <a:pos x="T4" y="T5"/>
                </a:cxn>
                <a:cxn ang="0">
                  <a:pos x="T6" y="T7"/>
                </a:cxn>
                <a:cxn ang="0">
                  <a:pos x="T8" y="T9"/>
                </a:cxn>
              </a:cxnLst>
              <a:rect l="0" t="0" r="r" b="b"/>
              <a:pathLst>
                <a:path w="127" h="243">
                  <a:moveTo>
                    <a:pt x="127" y="243"/>
                  </a:moveTo>
                  <a:lnTo>
                    <a:pt x="0" y="166"/>
                  </a:lnTo>
                  <a:lnTo>
                    <a:pt x="0" y="0"/>
                  </a:lnTo>
                  <a:lnTo>
                    <a:pt x="127" y="77"/>
                  </a:lnTo>
                  <a:lnTo>
                    <a:pt x="127"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7">
              <a:extLst>
                <a:ext uri="{FF2B5EF4-FFF2-40B4-BE49-F238E27FC236}">
                  <a16:creationId xmlns:a16="http://schemas.microsoft.com/office/drawing/2014/main" id="{DD4CAF26-5783-4EB6-95B4-F7CD56BE4673}"/>
                </a:ext>
              </a:extLst>
            </p:cNvPr>
            <p:cNvSpPr>
              <a:spLocks/>
            </p:cNvSpPr>
            <p:nvPr/>
          </p:nvSpPr>
          <p:spPr bwMode="auto">
            <a:xfrm>
              <a:off x="7331076" y="4967288"/>
              <a:ext cx="207963" cy="382587"/>
            </a:xfrm>
            <a:custGeom>
              <a:avLst/>
              <a:gdLst>
                <a:gd name="T0" fmla="*/ 0 w 131"/>
                <a:gd name="T1" fmla="*/ 241 h 241"/>
                <a:gd name="T2" fmla="*/ 0 w 131"/>
                <a:gd name="T3" fmla="*/ 75 h 241"/>
                <a:gd name="T4" fmla="*/ 131 w 131"/>
                <a:gd name="T5" fmla="*/ 0 h 241"/>
                <a:gd name="T6" fmla="*/ 131 w 131"/>
                <a:gd name="T7" fmla="*/ 166 h 241"/>
                <a:gd name="T8" fmla="*/ 0 w 131"/>
                <a:gd name="T9" fmla="*/ 241 h 241"/>
              </a:gdLst>
              <a:ahLst/>
              <a:cxnLst>
                <a:cxn ang="0">
                  <a:pos x="T0" y="T1"/>
                </a:cxn>
                <a:cxn ang="0">
                  <a:pos x="T2" y="T3"/>
                </a:cxn>
                <a:cxn ang="0">
                  <a:pos x="T4" y="T5"/>
                </a:cxn>
                <a:cxn ang="0">
                  <a:pos x="T6" y="T7"/>
                </a:cxn>
                <a:cxn ang="0">
                  <a:pos x="T8" y="T9"/>
                </a:cxn>
              </a:cxnLst>
              <a:rect l="0" t="0" r="r" b="b"/>
              <a:pathLst>
                <a:path w="131" h="241">
                  <a:moveTo>
                    <a:pt x="0" y="241"/>
                  </a:moveTo>
                  <a:lnTo>
                    <a:pt x="0" y="75"/>
                  </a:lnTo>
                  <a:lnTo>
                    <a:pt x="131" y="0"/>
                  </a:lnTo>
                  <a:lnTo>
                    <a:pt x="131" y="166"/>
                  </a:lnTo>
                  <a:lnTo>
                    <a:pt x="0" y="241"/>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08">
              <a:extLst>
                <a:ext uri="{FF2B5EF4-FFF2-40B4-BE49-F238E27FC236}">
                  <a16:creationId xmlns:a16="http://schemas.microsoft.com/office/drawing/2014/main" id="{1348C4E9-CF9E-48A9-8A5E-9C25E9DA953A}"/>
                </a:ext>
              </a:extLst>
            </p:cNvPr>
            <p:cNvSpPr>
              <a:spLocks/>
            </p:cNvSpPr>
            <p:nvPr/>
          </p:nvSpPr>
          <p:spPr bwMode="auto">
            <a:xfrm>
              <a:off x="6054726" y="4522788"/>
              <a:ext cx="409575" cy="241300"/>
            </a:xfrm>
            <a:custGeom>
              <a:avLst/>
              <a:gdLst>
                <a:gd name="T0" fmla="*/ 127 w 258"/>
                <a:gd name="T1" fmla="*/ 152 h 152"/>
                <a:gd name="T2" fmla="*/ 0 w 258"/>
                <a:gd name="T3" fmla="*/ 75 h 152"/>
                <a:gd name="T4" fmla="*/ 131 w 258"/>
                <a:gd name="T5" fmla="*/ 0 h 152"/>
                <a:gd name="T6" fmla="*/ 258 w 258"/>
                <a:gd name="T7" fmla="*/ 77 h 152"/>
                <a:gd name="T8" fmla="*/ 127 w 258"/>
                <a:gd name="T9" fmla="*/ 152 h 152"/>
              </a:gdLst>
              <a:ahLst/>
              <a:cxnLst>
                <a:cxn ang="0">
                  <a:pos x="T0" y="T1"/>
                </a:cxn>
                <a:cxn ang="0">
                  <a:pos x="T2" y="T3"/>
                </a:cxn>
                <a:cxn ang="0">
                  <a:pos x="T4" y="T5"/>
                </a:cxn>
                <a:cxn ang="0">
                  <a:pos x="T6" y="T7"/>
                </a:cxn>
                <a:cxn ang="0">
                  <a:pos x="T8" y="T9"/>
                </a:cxn>
              </a:cxnLst>
              <a:rect l="0" t="0" r="r" b="b"/>
              <a:pathLst>
                <a:path w="258" h="152">
                  <a:moveTo>
                    <a:pt x="127" y="152"/>
                  </a:moveTo>
                  <a:lnTo>
                    <a:pt x="0" y="75"/>
                  </a:lnTo>
                  <a:lnTo>
                    <a:pt x="131" y="0"/>
                  </a:lnTo>
                  <a:lnTo>
                    <a:pt x="258" y="77"/>
                  </a:lnTo>
                  <a:lnTo>
                    <a:pt x="127" y="152"/>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9">
              <a:extLst>
                <a:ext uri="{FF2B5EF4-FFF2-40B4-BE49-F238E27FC236}">
                  <a16:creationId xmlns:a16="http://schemas.microsoft.com/office/drawing/2014/main" id="{57A24273-D15E-4CA4-9290-1E4FCF8DCF01}"/>
                </a:ext>
              </a:extLst>
            </p:cNvPr>
            <p:cNvSpPr>
              <a:spLocks/>
            </p:cNvSpPr>
            <p:nvPr/>
          </p:nvSpPr>
          <p:spPr bwMode="auto">
            <a:xfrm>
              <a:off x="6054726" y="4641850"/>
              <a:ext cx="201613" cy="385762"/>
            </a:xfrm>
            <a:custGeom>
              <a:avLst/>
              <a:gdLst>
                <a:gd name="T0" fmla="*/ 127 w 127"/>
                <a:gd name="T1" fmla="*/ 243 h 243"/>
                <a:gd name="T2" fmla="*/ 0 w 127"/>
                <a:gd name="T3" fmla="*/ 166 h 243"/>
                <a:gd name="T4" fmla="*/ 0 w 127"/>
                <a:gd name="T5" fmla="*/ 0 h 243"/>
                <a:gd name="T6" fmla="*/ 127 w 127"/>
                <a:gd name="T7" fmla="*/ 77 h 243"/>
                <a:gd name="T8" fmla="*/ 127 w 127"/>
                <a:gd name="T9" fmla="*/ 243 h 243"/>
              </a:gdLst>
              <a:ahLst/>
              <a:cxnLst>
                <a:cxn ang="0">
                  <a:pos x="T0" y="T1"/>
                </a:cxn>
                <a:cxn ang="0">
                  <a:pos x="T2" y="T3"/>
                </a:cxn>
                <a:cxn ang="0">
                  <a:pos x="T4" y="T5"/>
                </a:cxn>
                <a:cxn ang="0">
                  <a:pos x="T6" y="T7"/>
                </a:cxn>
                <a:cxn ang="0">
                  <a:pos x="T8" y="T9"/>
                </a:cxn>
              </a:cxnLst>
              <a:rect l="0" t="0" r="r" b="b"/>
              <a:pathLst>
                <a:path w="127" h="243">
                  <a:moveTo>
                    <a:pt x="127" y="243"/>
                  </a:moveTo>
                  <a:lnTo>
                    <a:pt x="0" y="166"/>
                  </a:lnTo>
                  <a:lnTo>
                    <a:pt x="0" y="0"/>
                  </a:lnTo>
                  <a:lnTo>
                    <a:pt x="127" y="77"/>
                  </a:lnTo>
                  <a:lnTo>
                    <a:pt x="127"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10">
              <a:extLst>
                <a:ext uri="{FF2B5EF4-FFF2-40B4-BE49-F238E27FC236}">
                  <a16:creationId xmlns:a16="http://schemas.microsoft.com/office/drawing/2014/main" id="{6DDBC9D5-B47C-41B4-ADA4-67A4A17F0F0B}"/>
                </a:ext>
              </a:extLst>
            </p:cNvPr>
            <p:cNvSpPr>
              <a:spLocks/>
            </p:cNvSpPr>
            <p:nvPr/>
          </p:nvSpPr>
          <p:spPr bwMode="auto">
            <a:xfrm>
              <a:off x="6256338" y="4645025"/>
              <a:ext cx="207963" cy="382587"/>
            </a:xfrm>
            <a:custGeom>
              <a:avLst/>
              <a:gdLst>
                <a:gd name="T0" fmla="*/ 0 w 131"/>
                <a:gd name="T1" fmla="*/ 241 h 241"/>
                <a:gd name="T2" fmla="*/ 0 w 131"/>
                <a:gd name="T3" fmla="*/ 75 h 241"/>
                <a:gd name="T4" fmla="*/ 131 w 131"/>
                <a:gd name="T5" fmla="*/ 0 h 241"/>
                <a:gd name="T6" fmla="*/ 131 w 131"/>
                <a:gd name="T7" fmla="*/ 166 h 241"/>
                <a:gd name="T8" fmla="*/ 0 w 131"/>
                <a:gd name="T9" fmla="*/ 241 h 241"/>
              </a:gdLst>
              <a:ahLst/>
              <a:cxnLst>
                <a:cxn ang="0">
                  <a:pos x="T0" y="T1"/>
                </a:cxn>
                <a:cxn ang="0">
                  <a:pos x="T2" y="T3"/>
                </a:cxn>
                <a:cxn ang="0">
                  <a:pos x="T4" y="T5"/>
                </a:cxn>
                <a:cxn ang="0">
                  <a:pos x="T6" y="T7"/>
                </a:cxn>
                <a:cxn ang="0">
                  <a:pos x="T8" y="T9"/>
                </a:cxn>
              </a:cxnLst>
              <a:rect l="0" t="0" r="r" b="b"/>
              <a:pathLst>
                <a:path w="131" h="241">
                  <a:moveTo>
                    <a:pt x="0" y="241"/>
                  </a:moveTo>
                  <a:lnTo>
                    <a:pt x="0" y="75"/>
                  </a:lnTo>
                  <a:lnTo>
                    <a:pt x="131" y="0"/>
                  </a:lnTo>
                  <a:lnTo>
                    <a:pt x="131" y="166"/>
                  </a:lnTo>
                  <a:lnTo>
                    <a:pt x="0" y="241"/>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11">
              <a:extLst>
                <a:ext uri="{FF2B5EF4-FFF2-40B4-BE49-F238E27FC236}">
                  <a16:creationId xmlns:a16="http://schemas.microsoft.com/office/drawing/2014/main" id="{D377DCEC-49B0-4C7E-8EF5-622EBB742754}"/>
                </a:ext>
              </a:extLst>
            </p:cNvPr>
            <p:cNvSpPr>
              <a:spLocks/>
            </p:cNvSpPr>
            <p:nvPr/>
          </p:nvSpPr>
          <p:spPr bwMode="auto">
            <a:xfrm>
              <a:off x="6323013" y="4684713"/>
              <a:ext cx="409575" cy="241300"/>
            </a:xfrm>
            <a:custGeom>
              <a:avLst/>
              <a:gdLst>
                <a:gd name="T0" fmla="*/ 127 w 258"/>
                <a:gd name="T1" fmla="*/ 152 h 152"/>
                <a:gd name="T2" fmla="*/ 0 w 258"/>
                <a:gd name="T3" fmla="*/ 75 h 152"/>
                <a:gd name="T4" fmla="*/ 131 w 258"/>
                <a:gd name="T5" fmla="*/ 0 h 152"/>
                <a:gd name="T6" fmla="*/ 258 w 258"/>
                <a:gd name="T7" fmla="*/ 76 h 152"/>
                <a:gd name="T8" fmla="*/ 127 w 258"/>
                <a:gd name="T9" fmla="*/ 152 h 152"/>
              </a:gdLst>
              <a:ahLst/>
              <a:cxnLst>
                <a:cxn ang="0">
                  <a:pos x="T0" y="T1"/>
                </a:cxn>
                <a:cxn ang="0">
                  <a:pos x="T2" y="T3"/>
                </a:cxn>
                <a:cxn ang="0">
                  <a:pos x="T4" y="T5"/>
                </a:cxn>
                <a:cxn ang="0">
                  <a:pos x="T6" y="T7"/>
                </a:cxn>
                <a:cxn ang="0">
                  <a:pos x="T8" y="T9"/>
                </a:cxn>
              </a:cxnLst>
              <a:rect l="0" t="0" r="r" b="b"/>
              <a:pathLst>
                <a:path w="258" h="152">
                  <a:moveTo>
                    <a:pt x="127" y="152"/>
                  </a:moveTo>
                  <a:lnTo>
                    <a:pt x="0" y="75"/>
                  </a:lnTo>
                  <a:lnTo>
                    <a:pt x="131" y="0"/>
                  </a:lnTo>
                  <a:lnTo>
                    <a:pt x="258" y="76"/>
                  </a:lnTo>
                  <a:lnTo>
                    <a:pt x="127" y="152"/>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12">
              <a:extLst>
                <a:ext uri="{FF2B5EF4-FFF2-40B4-BE49-F238E27FC236}">
                  <a16:creationId xmlns:a16="http://schemas.microsoft.com/office/drawing/2014/main" id="{D3D3ED7B-13D4-411E-9A5B-8350DA3EABA3}"/>
                </a:ext>
              </a:extLst>
            </p:cNvPr>
            <p:cNvSpPr>
              <a:spLocks/>
            </p:cNvSpPr>
            <p:nvPr/>
          </p:nvSpPr>
          <p:spPr bwMode="auto">
            <a:xfrm>
              <a:off x="6323013" y="4803775"/>
              <a:ext cx="201613" cy="385762"/>
            </a:xfrm>
            <a:custGeom>
              <a:avLst/>
              <a:gdLst>
                <a:gd name="T0" fmla="*/ 127 w 127"/>
                <a:gd name="T1" fmla="*/ 243 h 243"/>
                <a:gd name="T2" fmla="*/ 0 w 127"/>
                <a:gd name="T3" fmla="*/ 166 h 243"/>
                <a:gd name="T4" fmla="*/ 0 w 127"/>
                <a:gd name="T5" fmla="*/ 0 h 243"/>
                <a:gd name="T6" fmla="*/ 127 w 127"/>
                <a:gd name="T7" fmla="*/ 77 h 243"/>
                <a:gd name="T8" fmla="*/ 127 w 127"/>
                <a:gd name="T9" fmla="*/ 243 h 243"/>
              </a:gdLst>
              <a:ahLst/>
              <a:cxnLst>
                <a:cxn ang="0">
                  <a:pos x="T0" y="T1"/>
                </a:cxn>
                <a:cxn ang="0">
                  <a:pos x="T2" y="T3"/>
                </a:cxn>
                <a:cxn ang="0">
                  <a:pos x="T4" y="T5"/>
                </a:cxn>
                <a:cxn ang="0">
                  <a:pos x="T6" y="T7"/>
                </a:cxn>
                <a:cxn ang="0">
                  <a:pos x="T8" y="T9"/>
                </a:cxn>
              </a:cxnLst>
              <a:rect l="0" t="0" r="r" b="b"/>
              <a:pathLst>
                <a:path w="127" h="243">
                  <a:moveTo>
                    <a:pt x="127" y="243"/>
                  </a:moveTo>
                  <a:lnTo>
                    <a:pt x="0" y="166"/>
                  </a:lnTo>
                  <a:lnTo>
                    <a:pt x="0" y="0"/>
                  </a:lnTo>
                  <a:lnTo>
                    <a:pt x="127" y="77"/>
                  </a:lnTo>
                  <a:lnTo>
                    <a:pt x="127"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13">
              <a:extLst>
                <a:ext uri="{FF2B5EF4-FFF2-40B4-BE49-F238E27FC236}">
                  <a16:creationId xmlns:a16="http://schemas.microsoft.com/office/drawing/2014/main" id="{4E5F2803-3661-4F39-AD53-EF6CD1BF4CD4}"/>
                </a:ext>
              </a:extLst>
            </p:cNvPr>
            <p:cNvSpPr>
              <a:spLocks/>
            </p:cNvSpPr>
            <p:nvPr/>
          </p:nvSpPr>
          <p:spPr bwMode="auto">
            <a:xfrm>
              <a:off x="6524626" y="4805363"/>
              <a:ext cx="207963" cy="384175"/>
            </a:xfrm>
            <a:custGeom>
              <a:avLst/>
              <a:gdLst>
                <a:gd name="T0" fmla="*/ 0 w 131"/>
                <a:gd name="T1" fmla="*/ 242 h 242"/>
                <a:gd name="T2" fmla="*/ 0 w 131"/>
                <a:gd name="T3" fmla="*/ 76 h 242"/>
                <a:gd name="T4" fmla="*/ 131 w 131"/>
                <a:gd name="T5" fmla="*/ 0 h 242"/>
                <a:gd name="T6" fmla="*/ 131 w 131"/>
                <a:gd name="T7" fmla="*/ 166 h 242"/>
                <a:gd name="T8" fmla="*/ 0 w 131"/>
                <a:gd name="T9" fmla="*/ 242 h 242"/>
              </a:gdLst>
              <a:ahLst/>
              <a:cxnLst>
                <a:cxn ang="0">
                  <a:pos x="T0" y="T1"/>
                </a:cxn>
                <a:cxn ang="0">
                  <a:pos x="T2" y="T3"/>
                </a:cxn>
                <a:cxn ang="0">
                  <a:pos x="T4" y="T5"/>
                </a:cxn>
                <a:cxn ang="0">
                  <a:pos x="T6" y="T7"/>
                </a:cxn>
                <a:cxn ang="0">
                  <a:pos x="T8" y="T9"/>
                </a:cxn>
              </a:cxnLst>
              <a:rect l="0" t="0" r="r" b="b"/>
              <a:pathLst>
                <a:path w="131" h="242">
                  <a:moveTo>
                    <a:pt x="0" y="242"/>
                  </a:moveTo>
                  <a:lnTo>
                    <a:pt x="0" y="76"/>
                  </a:lnTo>
                  <a:lnTo>
                    <a:pt x="131" y="0"/>
                  </a:lnTo>
                  <a:lnTo>
                    <a:pt x="131" y="166"/>
                  </a:lnTo>
                  <a:lnTo>
                    <a:pt x="0" y="242"/>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14">
              <a:extLst>
                <a:ext uri="{FF2B5EF4-FFF2-40B4-BE49-F238E27FC236}">
                  <a16:creationId xmlns:a16="http://schemas.microsoft.com/office/drawing/2014/main" id="{081E7CBC-64F9-4E8D-B526-ACC932B4208F}"/>
                </a:ext>
              </a:extLst>
            </p:cNvPr>
            <p:cNvSpPr>
              <a:spLocks/>
            </p:cNvSpPr>
            <p:nvPr/>
          </p:nvSpPr>
          <p:spPr bwMode="auto">
            <a:xfrm>
              <a:off x="6591301" y="4845050"/>
              <a:ext cx="411163" cy="241300"/>
            </a:xfrm>
            <a:custGeom>
              <a:avLst/>
              <a:gdLst>
                <a:gd name="T0" fmla="*/ 128 w 259"/>
                <a:gd name="T1" fmla="*/ 152 h 152"/>
                <a:gd name="T2" fmla="*/ 0 w 259"/>
                <a:gd name="T3" fmla="*/ 75 h 152"/>
                <a:gd name="T4" fmla="*/ 131 w 259"/>
                <a:gd name="T5" fmla="*/ 0 h 152"/>
                <a:gd name="T6" fmla="*/ 259 w 259"/>
                <a:gd name="T7" fmla="*/ 77 h 152"/>
                <a:gd name="T8" fmla="*/ 128 w 259"/>
                <a:gd name="T9" fmla="*/ 152 h 152"/>
              </a:gdLst>
              <a:ahLst/>
              <a:cxnLst>
                <a:cxn ang="0">
                  <a:pos x="T0" y="T1"/>
                </a:cxn>
                <a:cxn ang="0">
                  <a:pos x="T2" y="T3"/>
                </a:cxn>
                <a:cxn ang="0">
                  <a:pos x="T4" y="T5"/>
                </a:cxn>
                <a:cxn ang="0">
                  <a:pos x="T6" y="T7"/>
                </a:cxn>
                <a:cxn ang="0">
                  <a:pos x="T8" y="T9"/>
                </a:cxn>
              </a:cxnLst>
              <a:rect l="0" t="0" r="r" b="b"/>
              <a:pathLst>
                <a:path w="259" h="152">
                  <a:moveTo>
                    <a:pt x="128" y="152"/>
                  </a:moveTo>
                  <a:lnTo>
                    <a:pt x="0" y="75"/>
                  </a:lnTo>
                  <a:lnTo>
                    <a:pt x="131" y="0"/>
                  </a:lnTo>
                  <a:lnTo>
                    <a:pt x="259" y="77"/>
                  </a:lnTo>
                  <a:lnTo>
                    <a:pt x="128" y="152"/>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15">
              <a:extLst>
                <a:ext uri="{FF2B5EF4-FFF2-40B4-BE49-F238E27FC236}">
                  <a16:creationId xmlns:a16="http://schemas.microsoft.com/office/drawing/2014/main" id="{82A83FC3-93A7-49AE-9035-5B5CF89E7184}"/>
                </a:ext>
              </a:extLst>
            </p:cNvPr>
            <p:cNvSpPr>
              <a:spLocks/>
            </p:cNvSpPr>
            <p:nvPr/>
          </p:nvSpPr>
          <p:spPr bwMode="auto">
            <a:xfrm>
              <a:off x="6591301" y="4964113"/>
              <a:ext cx="203200" cy="385762"/>
            </a:xfrm>
            <a:custGeom>
              <a:avLst/>
              <a:gdLst>
                <a:gd name="T0" fmla="*/ 128 w 128"/>
                <a:gd name="T1" fmla="*/ 243 h 243"/>
                <a:gd name="T2" fmla="*/ 0 w 128"/>
                <a:gd name="T3" fmla="*/ 166 h 243"/>
                <a:gd name="T4" fmla="*/ 0 w 128"/>
                <a:gd name="T5" fmla="*/ 0 h 243"/>
                <a:gd name="T6" fmla="*/ 128 w 128"/>
                <a:gd name="T7" fmla="*/ 77 h 243"/>
                <a:gd name="T8" fmla="*/ 128 w 128"/>
                <a:gd name="T9" fmla="*/ 243 h 243"/>
              </a:gdLst>
              <a:ahLst/>
              <a:cxnLst>
                <a:cxn ang="0">
                  <a:pos x="T0" y="T1"/>
                </a:cxn>
                <a:cxn ang="0">
                  <a:pos x="T2" y="T3"/>
                </a:cxn>
                <a:cxn ang="0">
                  <a:pos x="T4" y="T5"/>
                </a:cxn>
                <a:cxn ang="0">
                  <a:pos x="T6" y="T7"/>
                </a:cxn>
                <a:cxn ang="0">
                  <a:pos x="T8" y="T9"/>
                </a:cxn>
              </a:cxnLst>
              <a:rect l="0" t="0" r="r" b="b"/>
              <a:pathLst>
                <a:path w="128" h="243">
                  <a:moveTo>
                    <a:pt x="128" y="243"/>
                  </a:moveTo>
                  <a:lnTo>
                    <a:pt x="0" y="166"/>
                  </a:lnTo>
                  <a:lnTo>
                    <a:pt x="0" y="0"/>
                  </a:lnTo>
                  <a:lnTo>
                    <a:pt x="128" y="77"/>
                  </a:lnTo>
                  <a:lnTo>
                    <a:pt x="128"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16">
              <a:extLst>
                <a:ext uri="{FF2B5EF4-FFF2-40B4-BE49-F238E27FC236}">
                  <a16:creationId xmlns:a16="http://schemas.microsoft.com/office/drawing/2014/main" id="{1E026BE9-16EE-4CB7-AC6B-508AA4B276D4}"/>
                </a:ext>
              </a:extLst>
            </p:cNvPr>
            <p:cNvSpPr>
              <a:spLocks/>
            </p:cNvSpPr>
            <p:nvPr/>
          </p:nvSpPr>
          <p:spPr bwMode="auto">
            <a:xfrm>
              <a:off x="6794501" y="4967288"/>
              <a:ext cx="207963" cy="382587"/>
            </a:xfrm>
            <a:custGeom>
              <a:avLst/>
              <a:gdLst>
                <a:gd name="T0" fmla="*/ 0 w 131"/>
                <a:gd name="T1" fmla="*/ 241 h 241"/>
                <a:gd name="T2" fmla="*/ 0 w 131"/>
                <a:gd name="T3" fmla="*/ 75 h 241"/>
                <a:gd name="T4" fmla="*/ 131 w 131"/>
                <a:gd name="T5" fmla="*/ 0 h 241"/>
                <a:gd name="T6" fmla="*/ 131 w 131"/>
                <a:gd name="T7" fmla="*/ 166 h 241"/>
                <a:gd name="T8" fmla="*/ 0 w 131"/>
                <a:gd name="T9" fmla="*/ 241 h 241"/>
              </a:gdLst>
              <a:ahLst/>
              <a:cxnLst>
                <a:cxn ang="0">
                  <a:pos x="T0" y="T1"/>
                </a:cxn>
                <a:cxn ang="0">
                  <a:pos x="T2" y="T3"/>
                </a:cxn>
                <a:cxn ang="0">
                  <a:pos x="T4" y="T5"/>
                </a:cxn>
                <a:cxn ang="0">
                  <a:pos x="T6" y="T7"/>
                </a:cxn>
                <a:cxn ang="0">
                  <a:pos x="T8" y="T9"/>
                </a:cxn>
              </a:cxnLst>
              <a:rect l="0" t="0" r="r" b="b"/>
              <a:pathLst>
                <a:path w="131" h="241">
                  <a:moveTo>
                    <a:pt x="0" y="241"/>
                  </a:moveTo>
                  <a:lnTo>
                    <a:pt x="0" y="75"/>
                  </a:lnTo>
                  <a:lnTo>
                    <a:pt x="131" y="0"/>
                  </a:lnTo>
                  <a:lnTo>
                    <a:pt x="131" y="166"/>
                  </a:lnTo>
                  <a:lnTo>
                    <a:pt x="0" y="241"/>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17">
              <a:extLst>
                <a:ext uri="{FF2B5EF4-FFF2-40B4-BE49-F238E27FC236}">
                  <a16:creationId xmlns:a16="http://schemas.microsoft.com/office/drawing/2014/main" id="{2A7A4EE3-3990-4DDC-858E-FFFD5A3BFA63}"/>
                </a:ext>
              </a:extLst>
            </p:cNvPr>
            <p:cNvSpPr>
              <a:spLocks/>
            </p:cNvSpPr>
            <p:nvPr/>
          </p:nvSpPr>
          <p:spPr bwMode="auto">
            <a:xfrm>
              <a:off x="6861176" y="5005388"/>
              <a:ext cx="409575" cy="241300"/>
            </a:xfrm>
            <a:custGeom>
              <a:avLst/>
              <a:gdLst>
                <a:gd name="T0" fmla="*/ 127 w 258"/>
                <a:gd name="T1" fmla="*/ 152 h 152"/>
                <a:gd name="T2" fmla="*/ 0 w 258"/>
                <a:gd name="T3" fmla="*/ 75 h 152"/>
                <a:gd name="T4" fmla="*/ 129 w 258"/>
                <a:gd name="T5" fmla="*/ 0 h 152"/>
                <a:gd name="T6" fmla="*/ 258 w 258"/>
                <a:gd name="T7" fmla="*/ 77 h 152"/>
                <a:gd name="T8" fmla="*/ 127 w 258"/>
                <a:gd name="T9" fmla="*/ 152 h 152"/>
              </a:gdLst>
              <a:ahLst/>
              <a:cxnLst>
                <a:cxn ang="0">
                  <a:pos x="T0" y="T1"/>
                </a:cxn>
                <a:cxn ang="0">
                  <a:pos x="T2" y="T3"/>
                </a:cxn>
                <a:cxn ang="0">
                  <a:pos x="T4" y="T5"/>
                </a:cxn>
                <a:cxn ang="0">
                  <a:pos x="T6" y="T7"/>
                </a:cxn>
                <a:cxn ang="0">
                  <a:pos x="T8" y="T9"/>
                </a:cxn>
              </a:cxnLst>
              <a:rect l="0" t="0" r="r" b="b"/>
              <a:pathLst>
                <a:path w="258" h="152">
                  <a:moveTo>
                    <a:pt x="127" y="152"/>
                  </a:moveTo>
                  <a:lnTo>
                    <a:pt x="0" y="75"/>
                  </a:lnTo>
                  <a:lnTo>
                    <a:pt x="129" y="0"/>
                  </a:lnTo>
                  <a:lnTo>
                    <a:pt x="258" y="77"/>
                  </a:lnTo>
                  <a:lnTo>
                    <a:pt x="127" y="152"/>
                  </a:lnTo>
                  <a:close/>
                </a:path>
              </a:pathLst>
            </a:custGeom>
            <a:solidFill>
              <a:srgbClr val="F8F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18">
              <a:extLst>
                <a:ext uri="{FF2B5EF4-FFF2-40B4-BE49-F238E27FC236}">
                  <a16:creationId xmlns:a16="http://schemas.microsoft.com/office/drawing/2014/main" id="{16AFAE67-4B4F-4477-8D07-33702810F8B9}"/>
                </a:ext>
              </a:extLst>
            </p:cNvPr>
            <p:cNvSpPr>
              <a:spLocks/>
            </p:cNvSpPr>
            <p:nvPr/>
          </p:nvSpPr>
          <p:spPr bwMode="auto">
            <a:xfrm>
              <a:off x="6861176" y="5124450"/>
              <a:ext cx="201613" cy="385762"/>
            </a:xfrm>
            <a:custGeom>
              <a:avLst/>
              <a:gdLst>
                <a:gd name="T0" fmla="*/ 127 w 127"/>
                <a:gd name="T1" fmla="*/ 243 h 243"/>
                <a:gd name="T2" fmla="*/ 0 w 127"/>
                <a:gd name="T3" fmla="*/ 166 h 243"/>
                <a:gd name="T4" fmla="*/ 0 w 127"/>
                <a:gd name="T5" fmla="*/ 0 h 243"/>
                <a:gd name="T6" fmla="*/ 127 w 127"/>
                <a:gd name="T7" fmla="*/ 77 h 243"/>
                <a:gd name="T8" fmla="*/ 127 w 127"/>
                <a:gd name="T9" fmla="*/ 243 h 243"/>
              </a:gdLst>
              <a:ahLst/>
              <a:cxnLst>
                <a:cxn ang="0">
                  <a:pos x="T0" y="T1"/>
                </a:cxn>
                <a:cxn ang="0">
                  <a:pos x="T2" y="T3"/>
                </a:cxn>
                <a:cxn ang="0">
                  <a:pos x="T4" y="T5"/>
                </a:cxn>
                <a:cxn ang="0">
                  <a:pos x="T6" y="T7"/>
                </a:cxn>
                <a:cxn ang="0">
                  <a:pos x="T8" y="T9"/>
                </a:cxn>
              </a:cxnLst>
              <a:rect l="0" t="0" r="r" b="b"/>
              <a:pathLst>
                <a:path w="127" h="243">
                  <a:moveTo>
                    <a:pt x="127" y="243"/>
                  </a:moveTo>
                  <a:lnTo>
                    <a:pt x="0" y="166"/>
                  </a:lnTo>
                  <a:lnTo>
                    <a:pt x="0" y="0"/>
                  </a:lnTo>
                  <a:lnTo>
                    <a:pt x="127" y="77"/>
                  </a:lnTo>
                  <a:lnTo>
                    <a:pt x="127" y="243"/>
                  </a:lnTo>
                  <a:close/>
                </a:path>
              </a:pathLst>
            </a:custGeom>
            <a:solidFill>
              <a:srgbClr val="CBDF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19">
              <a:extLst>
                <a:ext uri="{FF2B5EF4-FFF2-40B4-BE49-F238E27FC236}">
                  <a16:creationId xmlns:a16="http://schemas.microsoft.com/office/drawing/2014/main" id="{7B15D24A-9D1D-44A5-A85D-E32D377CAC0A}"/>
                </a:ext>
              </a:extLst>
            </p:cNvPr>
            <p:cNvSpPr>
              <a:spLocks/>
            </p:cNvSpPr>
            <p:nvPr/>
          </p:nvSpPr>
          <p:spPr bwMode="auto">
            <a:xfrm>
              <a:off x="7062788" y="5127625"/>
              <a:ext cx="207963" cy="382587"/>
            </a:xfrm>
            <a:custGeom>
              <a:avLst/>
              <a:gdLst>
                <a:gd name="T0" fmla="*/ 0 w 131"/>
                <a:gd name="T1" fmla="*/ 241 h 241"/>
                <a:gd name="T2" fmla="*/ 0 w 131"/>
                <a:gd name="T3" fmla="*/ 75 h 241"/>
                <a:gd name="T4" fmla="*/ 131 w 131"/>
                <a:gd name="T5" fmla="*/ 0 h 241"/>
                <a:gd name="T6" fmla="*/ 131 w 131"/>
                <a:gd name="T7" fmla="*/ 166 h 241"/>
                <a:gd name="T8" fmla="*/ 0 w 131"/>
                <a:gd name="T9" fmla="*/ 241 h 241"/>
              </a:gdLst>
              <a:ahLst/>
              <a:cxnLst>
                <a:cxn ang="0">
                  <a:pos x="T0" y="T1"/>
                </a:cxn>
                <a:cxn ang="0">
                  <a:pos x="T2" y="T3"/>
                </a:cxn>
                <a:cxn ang="0">
                  <a:pos x="T4" y="T5"/>
                </a:cxn>
                <a:cxn ang="0">
                  <a:pos x="T6" y="T7"/>
                </a:cxn>
                <a:cxn ang="0">
                  <a:pos x="T8" y="T9"/>
                </a:cxn>
              </a:cxnLst>
              <a:rect l="0" t="0" r="r" b="b"/>
              <a:pathLst>
                <a:path w="131" h="241">
                  <a:moveTo>
                    <a:pt x="0" y="241"/>
                  </a:moveTo>
                  <a:lnTo>
                    <a:pt x="0" y="75"/>
                  </a:lnTo>
                  <a:lnTo>
                    <a:pt x="131" y="0"/>
                  </a:lnTo>
                  <a:lnTo>
                    <a:pt x="131" y="166"/>
                  </a:lnTo>
                  <a:lnTo>
                    <a:pt x="0" y="241"/>
                  </a:lnTo>
                  <a:close/>
                </a:path>
              </a:pathLst>
            </a:custGeom>
            <a:solidFill>
              <a:srgbClr val="A8CD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20">
              <a:extLst>
                <a:ext uri="{FF2B5EF4-FFF2-40B4-BE49-F238E27FC236}">
                  <a16:creationId xmlns:a16="http://schemas.microsoft.com/office/drawing/2014/main" id="{58A06552-51F5-4662-A87C-0A234CDEB13C}"/>
                </a:ext>
              </a:extLst>
            </p:cNvPr>
            <p:cNvSpPr>
              <a:spLocks/>
            </p:cNvSpPr>
            <p:nvPr/>
          </p:nvSpPr>
          <p:spPr bwMode="auto">
            <a:xfrm>
              <a:off x="6434138" y="4092575"/>
              <a:ext cx="25400" cy="269875"/>
            </a:xfrm>
            <a:custGeom>
              <a:avLst/>
              <a:gdLst>
                <a:gd name="T0" fmla="*/ 4 w 9"/>
                <a:gd name="T1" fmla="*/ 97 h 97"/>
                <a:gd name="T2" fmla="*/ 0 w 9"/>
                <a:gd name="T3" fmla="*/ 93 h 97"/>
                <a:gd name="T4" fmla="*/ 0 w 9"/>
                <a:gd name="T5" fmla="*/ 4 h 97"/>
                <a:gd name="T6" fmla="*/ 4 w 9"/>
                <a:gd name="T7" fmla="*/ 0 h 97"/>
                <a:gd name="T8" fmla="*/ 9 w 9"/>
                <a:gd name="T9" fmla="*/ 4 h 97"/>
                <a:gd name="T10" fmla="*/ 9 w 9"/>
                <a:gd name="T11" fmla="*/ 93 h 97"/>
                <a:gd name="T12" fmla="*/ 4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4" y="97"/>
                  </a:moveTo>
                  <a:cubicBezTo>
                    <a:pt x="2" y="97"/>
                    <a:pt x="0" y="95"/>
                    <a:pt x="0" y="93"/>
                  </a:cubicBezTo>
                  <a:cubicBezTo>
                    <a:pt x="0" y="4"/>
                    <a:pt x="0" y="4"/>
                    <a:pt x="0" y="4"/>
                  </a:cubicBezTo>
                  <a:cubicBezTo>
                    <a:pt x="0" y="2"/>
                    <a:pt x="2" y="0"/>
                    <a:pt x="4" y="0"/>
                  </a:cubicBezTo>
                  <a:cubicBezTo>
                    <a:pt x="7" y="0"/>
                    <a:pt x="9" y="2"/>
                    <a:pt x="9" y="4"/>
                  </a:cubicBezTo>
                  <a:cubicBezTo>
                    <a:pt x="9" y="93"/>
                    <a:pt x="9" y="93"/>
                    <a:pt x="9" y="93"/>
                  </a:cubicBezTo>
                  <a:cubicBezTo>
                    <a:pt x="9" y="95"/>
                    <a:pt x="7" y="97"/>
                    <a:pt x="4"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Oval 221">
              <a:extLst>
                <a:ext uri="{FF2B5EF4-FFF2-40B4-BE49-F238E27FC236}">
                  <a16:creationId xmlns:a16="http://schemas.microsoft.com/office/drawing/2014/main" id="{D81BCFA5-C356-4D6B-AB12-7CBD84F31225}"/>
                </a:ext>
              </a:extLst>
            </p:cNvPr>
            <p:cNvSpPr>
              <a:spLocks noChangeArrowheads="1"/>
            </p:cNvSpPr>
            <p:nvPr/>
          </p:nvSpPr>
          <p:spPr bwMode="auto">
            <a:xfrm>
              <a:off x="6361113" y="4024313"/>
              <a:ext cx="166688" cy="223837"/>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22">
              <a:extLst>
                <a:ext uri="{FF2B5EF4-FFF2-40B4-BE49-F238E27FC236}">
                  <a16:creationId xmlns:a16="http://schemas.microsoft.com/office/drawing/2014/main" id="{4AA94145-B583-441F-8760-9D5E482147F7}"/>
                </a:ext>
              </a:extLst>
            </p:cNvPr>
            <p:cNvSpPr>
              <a:spLocks/>
            </p:cNvSpPr>
            <p:nvPr/>
          </p:nvSpPr>
          <p:spPr bwMode="auto">
            <a:xfrm>
              <a:off x="7218363" y="5291138"/>
              <a:ext cx="25400" cy="269875"/>
            </a:xfrm>
            <a:custGeom>
              <a:avLst/>
              <a:gdLst>
                <a:gd name="T0" fmla="*/ 5 w 9"/>
                <a:gd name="T1" fmla="*/ 97 h 97"/>
                <a:gd name="T2" fmla="*/ 0 w 9"/>
                <a:gd name="T3" fmla="*/ 92 h 97"/>
                <a:gd name="T4" fmla="*/ 0 w 9"/>
                <a:gd name="T5" fmla="*/ 4 h 97"/>
                <a:gd name="T6" fmla="*/ 5 w 9"/>
                <a:gd name="T7" fmla="*/ 0 h 97"/>
                <a:gd name="T8" fmla="*/ 9 w 9"/>
                <a:gd name="T9" fmla="*/ 4 h 97"/>
                <a:gd name="T10" fmla="*/ 9 w 9"/>
                <a:gd name="T11" fmla="*/ 92 h 97"/>
                <a:gd name="T12" fmla="*/ 5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5" y="97"/>
                  </a:moveTo>
                  <a:cubicBezTo>
                    <a:pt x="2" y="97"/>
                    <a:pt x="0" y="95"/>
                    <a:pt x="0" y="92"/>
                  </a:cubicBezTo>
                  <a:cubicBezTo>
                    <a:pt x="0" y="4"/>
                    <a:pt x="0" y="4"/>
                    <a:pt x="0" y="4"/>
                  </a:cubicBezTo>
                  <a:cubicBezTo>
                    <a:pt x="0" y="2"/>
                    <a:pt x="2" y="0"/>
                    <a:pt x="5" y="0"/>
                  </a:cubicBezTo>
                  <a:cubicBezTo>
                    <a:pt x="7" y="0"/>
                    <a:pt x="9" y="2"/>
                    <a:pt x="9" y="4"/>
                  </a:cubicBezTo>
                  <a:cubicBezTo>
                    <a:pt x="9" y="92"/>
                    <a:pt x="9" y="92"/>
                    <a:pt x="9" y="92"/>
                  </a:cubicBezTo>
                  <a:cubicBezTo>
                    <a:pt x="9" y="95"/>
                    <a:pt x="7" y="97"/>
                    <a:pt x="5"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Oval 223">
              <a:extLst>
                <a:ext uri="{FF2B5EF4-FFF2-40B4-BE49-F238E27FC236}">
                  <a16:creationId xmlns:a16="http://schemas.microsoft.com/office/drawing/2014/main" id="{ECED034D-35CB-423A-9DC0-5D3DF4F5E469}"/>
                </a:ext>
              </a:extLst>
            </p:cNvPr>
            <p:cNvSpPr>
              <a:spLocks noChangeArrowheads="1"/>
            </p:cNvSpPr>
            <p:nvPr/>
          </p:nvSpPr>
          <p:spPr bwMode="auto">
            <a:xfrm>
              <a:off x="7148513" y="5219700"/>
              <a:ext cx="166688" cy="227012"/>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24">
              <a:extLst>
                <a:ext uri="{FF2B5EF4-FFF2-40B4-BE49-F238E27FC236}">
                  <a16:creationId xmlns:a16="http://schemas.microsoft.com/office/drawing/2014/main" id="{0CD21A95-97CB-4D82-A3D5-FA9B05E37A89}"/>
                </a:ext>
              </a:extLst>
            </p:cNvPr>
            <p:cNvSpPr>
              <a:spLocks/>
            </p:cNvSpPr>
            <p:nvPr/>
          </p:nvSpPr>
          <p:spPr bwMode="auto">
            <a:xfrm>
              <a:off x="7404101" y="5191125"/>
              <a:ext cx="23813" cy="269875"/>
            </a:xfrm>
            <a:custGeom>
              <a:avLst/>
              <a:gdLst>
                <a:gd name="T0" fmla="*/ 4 w 9"/>
                <a:gd name="T1" fmla="*/ 97 h 97"/>
                <a:gd name="T2" fmla="*/ 0 w 9"/>
                <a:gd name="T3" fmla="*/ 92 h 97"/>
                <a:gd name="T4" fmla="*/ 0 w 9"/>
                <a:gd name="T5" fmla="*/ 4 h 97"/>
                <a:gd name="T6" fmla="*/ 4 w 9"/>
                <a:gd name="T7" fmla="*/ 0 h 97"/>
                <a:gd name="T8" fmla="*/ 9 w 9"/>
                <a:gd name="T9" fmla="*/ 4 h 97"/>
                <a:gd name="T10" fmla="*/ 9 w 9"/>
                <a:gd name="T11" fmla="*/ 92 h 97"/>
                <a:gd name="T12" fmla="*/ 4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4" y="97"/>
                  </a:moveTo>
                  <a:cubicBezTo>
                    <a:pt x="2" y="97"/>
                    <a:pt x="0" y="95"/>
                    <a:pt x="0" y="92"/>
                  </a:cubicBezTo>
                  <a:cubicBezTo>
                    <a:pt x="0" y="4"/>
                    <a:pt x="0" y="4"/>
                    <a:pt x="0" y="4"/>
                  </a:cubicBezTo>
                  <a:cubicBezTo>
                    <a:pt x="0" y="2"/>
                    <a:pt x="2" y="0"/>
                    <a:pt x="4" y="0"/>
                  </a:cubicBezTo>
                  <a:cubicBezTo>
                    <a:pt x="7" y="0"/>
                    <a:pt x="9" y="2"/>
                    <a:pt x="9" y="4"/>
                  </a:cubicBezTo>
                  <a:cubicBezTo>
                    <a:pt x="9" y="92"/>
                    <a:pt x="9" y="92"/>
                    <a:pt x="9" y="92"/>
                  </a:cubicBezTo>
                  <a:cubicBezTo>
                    <a:pt x="9" y="95"/>
                    <a:pt x="7" y="97"/>
                    <a:pt x="4"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Oval 225">
              <a:extLst>
                <a:ext uri="{FF2B5EF4-FFF2-40B4-BE49-F238E27FC236}">
                  <a16:creationId xmlns:a16="http://schemas.microsoft.com/office/drawing/2014/main" id="{01930AE9-4B88-4AC2-A538-0FEA96ECD63D}"/>
                </a:ext>
              </a:extLst>
            </p:cNvPr>
            <p:cNvSpPr>
              <a:spLocks noChangeArrowheads="1"/>
            </p:cNvSpPr>
            <p:nvPr/>
          </p:nvSpPr>
          <p:spPr bwMode="auto">
            <a:xfrm>
              <a:off x="7331076" y="5119688"/>
              <a:ext cx="166688" cy="227012"/>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26">
              <a:extLst>
                <a:ext uri="{FF2B5EF4-FFF2-40B4-BE49-F238E27FC236}">
                  <a16:creationId xmlns:a16="http://schemas.microsoft.com/office/drawing/2014/main" id="{BD7AA283-A6D1-41E8-B9D4-094EF84D9C83}"/>
                </a:ext>
              </a:extLst>
            </p:cNvPr>
            <p:cNvSpPr>
              <a:spLocks/>
            </p:cNvSpPr>
            <p:nvPr/>
          </p:nvSpPr>
          <p:spPr bwMode="auto">
            <a:xfrm>
              <a:off x="7586663" y="5091113"/>
              <a:ext cx="25400" cy="269875"/>
            </a:xfrm>
            <a:custGeom>
              <a:avLst/>
              <a:gdLst>
                <a:gd name="T0" fmla="*/ 5 w 9"/>
                <a:gd name="T1" fmla="*/ 97 h 97"/>
                <a:gd name="T2" fmla="*/ 0 w 9"/>
                <a:gd name="T3" fmla="*/ 93 h 97"/>
                <a:gd name="T4" fmla="*/ 0 w 9"/>
                <a:gd name="T5" fmla="*/ 4 h 97"/>
                <a:gd name="T6" fmla="*/ 5 w 9"/>
                <a:gd name="T7" fmla="*/ 0 h 97"/>
                <a:gd name="T8" fmla="*/ 9 w 9"/>
                <a:gd name="T9" fmla="*/ 4 h 97"/>
                <a:gd name="T10" fmla="*/ 9 w 9"/>
                <a:gd name="T11" fmla="*/ 93 h 97"/>
                <a:gd name="T12" fmla="*/ 5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5" y="97"/>
                  </a:moveTo>
                  <a:cubicBezTo>
                    <a:pt x="2" y="97"/>
                    <a:pt x="0" y="95"/>
                    <a:pt x="0" y="93"/>
                  </a:cubicBezTo>
                  <a:cubicBezTo>
                    <a:pt x="0" y="4"/>
                    <a:pt x="0" y="4"/>
                    <a:pt x="0" y="4"/>
                  </a:cubicBezTo>
                  <a:cubicBezTo>
                    <a:pt x="0" y="2"/>
                    <a:pt x="2" y="0"/>
                    <a:pt x="5" y="0"/>
                  </a:cubicBezTo>
                  <a:cubicBezTo>
                    <a:pt x="7" y="0"/>
                    <a:pt x="9" y="2"/>
                    <a:pt x="9" y="4"/>
                  </a:cubicBezTo>
                  <a:cubicBezTo>
                    <a:pt x="9" y="93"/>
                    <a:pt x="9" y="93"/>
                    <a:pt x="9" y="93"/>
                  </a:cubicBezTo>
                  <a:cubicBezTo>
                    <a:pt x="9" y="95"/>
                    <a:pt x="7" y="97"/>
                    <a:pt x="5"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27">
              <a:extLst>
                <a:ext uri="{FF2B5EF4-FFF2-40B4-BE49-F238E27FC236}">
                  <a16:creationId xmlns:a16="http://schemas.microsoft.com/office/drawing/2014/main" id="{AB891907-C3E0-4174-8B72-046AC0BBF3DF}"/>
                </a:ext>
              </a:extLst>
            </p:cNvPr>
            <p:cNvSpPr>
              <a:spLocks noChangeArrowheads="1"/>
            </p:cNvSpPr>
            <p:nvPr/>
          </p:nvSpPr>
          <p:spPr bwMode="auto">
            <a:xfrm>
              <a:off x="7516813" y="5022850"/>
              <a:ext cx="166688" cy="223837"/>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28">
              <a:extLst>
                <a:ext uri="{FF2B5EF4-FFF2-40B4-BE49-F238E27FC236}">
                  <a16:creationId xmlns:a16="http://schemas.microsoft.com/office/drawing/2014/main" id="{65EB2EB5-5019-4970-8107-BECA5D33E1D3}"/>
                </a:ext>
              </a:extLst>
            </p:cNvPr>
            <p:cNvSpPr>
              <a:spLocks/>
            </p:cNvSpPr>
            <p:nvPr/>
          </p:nvSpPr>
          <p:spPr bwMode="auto">
            <a:xfrm>
              <a:off x="7772401" y="4991100"/>
              <a:ext cx="25400" cy="269875"/>
            </a:xfrm>
            <a:custGeom>
              <a:avLst/>
              <a:gdLst>
                <a:gd name="T0" fmla="*/ 4 w 9"/>
                <a:gd name="T1" fmla="*/ 97 h 97"/>
                <a:gd name="T2" fmla="*/ 0 w 9"/>
                <a:gd name="T3" fmla="*/ 93 h 97"/>
                <a:gd name="T4" fmla="*/ 0 w 9"/>
                <a:gd name="T5" fmla="*/ 5 h 97"/>
                <a:gd name="T6" fmla="*/ 4 w 9"/>
                <a:gd name="T7" fmla="*/ 0 h 97"/>
                <a:gd name="T8" fmla="*/ 9 w 9"/>
                <a:gd name="T9" fmla="*/ 5 h 97"/>
                <a:gd name="T10" fmla="*/ 9 w 9"/>
                <a:gd name="T11" fmla="*/ 93 h 97"/>
                <a:gd name="T12" fmla="*/ 4 w 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9" h="97">
                  <a:moveTo>
                    <a:pt x="4" y="97"/>
                  </a:moveTo>
                  <a:cubicBezTo>
                    <a:pt x="2" y="97"/>
                    <a:pt x="0" y="95"/>
                    <a:pt x="0" y="93"/>
                  </a:cubicBezTo>
                  <a:cubicBezTo>
                    <a:pt x="0" y="5"/>
                    <a:pt x="0" y="5"/>
                    <a:pt x="0" y="5"/>
                  </a:cubicBezTo>
                  <a:cubicBezTo>
                    <a:pt x="0" y="2"/>
                    <a:pt x="2" y="0"/>
                    <a:pt x="4" y="0"/>
                  </a:cubicBezTo>
                  <a:cubicBezTo>
                    <a:pt x="7" y="0"/>
                    <a:pt x="9" y="2"/>
                    <a:pt x="9" y="5"/>
                  </a:cubicBezTo>
                  <a:cubicBezTo>
                    <a:pt x="9" y="93"/>
                    <a:pt x="9" y="93"/>
                    <a:pt x="9" y="93"/>
                  </a:cubicBezTo>
                  <a:cubicBezTo>
                    <a:pt x="9" y="95"/>
                    <a:pt x="7" y="97"/>
                    <a:pt x="4" y="97"/>
                  </a:cubicBezTo>
                  <a:close/>
                </a:path>
              </a:pathLst>
            </a:custGeom>
            <a:solidFill>
              <a:srgbClr val="67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29">
              <a:extLst>
                <a:ext uri="{FF2B5EF4-FFF2-40B4-BE49-F238E27FC236}">
                  <a16:creationId xmlns:a16="http://schemas.microsoft.com/office/drawing/2014/main" id="{DA580060-A9D9-4C90-985C-8C6A4D4FFE69}"/>
                </a:ext>
              </a:extLst>
            </p:cNvPr>
            <p:cNvSpPr>
              <a:spLocks noChangeArrowheads="1"/>
            </p:cNvSpPr>
            <p:nvPr/>
          </p:nvSpPr>
          <p:spPr bwMode="auto">
            <a:xfrm>
              <a:off x="7700963" y="4922838"/>
              <a:ext cx="165100" cy="223837"/>
            </a:xfrm>
            <a:prstGeom prst="ellipse">
              <a:avLst/>
            </a:prstGeom>
            <a:solidFill>
              <a:srgbClr val="5BC3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itle 1">
            <a:extLst>
              <a:ext uri="{FF2B5EF4-FFF2-40B4-BE49-F238E27FC236}">
                <a16:creationId xmlns:a16="http://schemas.microsoft.com/office/drawing/2014/main" id="{0208C06D-9D4B-4427-BC66-B59CB99B156C}"/>
              </a:ext>
            </a:extLst>
          </p:cNvPr>
          <p:cNvSpPr>
            <a:spLocks noGrp="1"/>
          </p:cNvSpPr>
          <p:nvPr>
            <p:ph type="title"/>
          </p:nvPr>
        </p:nvSpPr>
        <p:spPr/>
        <p:txBody>
          <a:bodyPr/>
          <a:lstStyle/>
          <a:p>
            <a:r>
              <a:rPr lang="en-US" dirty="0"/>
              <a:t>SMART CITY PRESENTATION</a:t>
            </a:r>
          </a:p>
        </p:txBody>
      </p:sp>
      <p:grpSp>
        <p:nvGrpSpPr>
          <p:cNvPr id="51" name="Group 50">
            <a:extLst>
              <a:ext uri="{FF2B5EF4-FFF2-40B4-BE49-F238E27FC236}">
                <a16:creationId xmlns:a16="http://schemas.microsoft.com/office/drawing/2014/main" id="{AD0F1AC4-0BDD-4EF6-80D3-44C1AE1190E8}"/>
              </a:ext>
            </a:extLst>
          </p:cNvPr>
          <p:cNvGrpSpPr/>
          <p:nvPr/>
        </p:nvGrpSpPr>
        <p:grpSpPr>
          <a:xfrm flipH="1">
            <a:off x="6773177" y="2824776"/>
            <a:ext cx="1114605" cy="764561"/>
            <a:chOff x="1937312" y="1628775"/>
            <a:chExt cx="2247900" cy="1209675"/>
          </a:xfrm>
        </p:grpSpPr>
        <p:cxnSp>
          <p:nvCxnSpPr>
            <p:cNvPr id="52" name="Straight Connector 51">
              <a:extLst>
                <a:ext uri="{FF2B5EF4-FFF2-40B4-BE49-F238E27FC236}">
                  <a16:creationId xmlns:a16="http://schemas.microsoft.com/office/drawing/2014/main" id="{EB9D29A3-8B7F-4757-A56E-DA24765DB4BA}"/>
                </a:ext>
              </a:extLst>
            </p:cNvPr>
            <p:cNvCxnSpPr/>
            <p:nvPr/>
          </p:nvCxnSpPr>
          <p:spPr>
            <a:xfrm>
              <a:off x="1937312" y="1628775"/>
              <a:ext cx="2247900" cy="0"/>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A23B841-50C9-45D8-BD30-4B28C3DE26BE}"/>
                </a:ext>
              </a:extLst>
            </p:cNvPr>
            <p:cNvCxnSpPr/>
            <p:nvPr/>
          </p:nvCxnSpPr>
          <p:spPr>
            <a:xfrm>
              <a:off x="4185212" y="1628775"/>
              <a:ext cx="0" cy="1209675"/>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18E25DAF-7B70-4DB3-A53C-89A6D42853F1}"/>
              </a:ext>
            </a:extLst>
          </p:cNvPr>
          <p:cNvGrpSpPr/>
          <p:nvPr/>
        </p:nvGrpSpPr>
        <p:grpSpPr>
          <a:xfrm>
            <a:off x="3599277" y="2339879"/>
            <a:ext cx="1194954" cy="998525"/>
            <a:chOff x="1937312" y="1628775"/>
            <a:chExt cx="2247900" cy="1209675"/>
          </a:xfrm>
        </p:grpSpPr>
        <p:cxnSp>
          <p:nvCxnSpPr>
            <p:cNvPr id="61" name="Straight Connector 60">
              <a:extLst>
                <a:ext uri="{FF2B5EF4-FFF2-40B4-BE49-F238E27FC236}">
                  <a16:creationId xmlns:a16="http://schemas.microsoft.com/office/drawing/2014/main" id="{CED0E215-1F4E-40DE-AC33-6D88A7CCC23A}"/>
                </a:ext>
              </a:extLst>
            </p:cNvPr>
            <p:cNvCxnSpPr/>
            <p:nvPr/>
          </p:nvCxnSpPr>
          <p:spPr>
            <a:xfrm>
              <a:off x="1937312" y="1628775"/>
              <a:ext cx="2247900" cy="0"/>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2A7D11F1-649C-48E3-A75B-12E974863BB7}"/>
                </a:ext>
              </a:extLst>
            </p:cNvPr>
            <p:cNvCxnSpPr/>
            <p:nvPr/>
          </p:nvCxnSpPr>
          <p:spPr>
            <a:xfrm>
              <a:off x="4185212" y="1628775"/>
              <a:ext cx="0" cy="1209675"/>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grpSp>
      <p:sp>
        <p:nvSpPr>
          <p:cNvPr id="49" name="Oval 48">
            <a:extLst>
              <a:ext uri="{FF2B5EF4-FFF2-40B4-BE49-F238E27FC236}">
                <a16:creationId xmlns:a16="http://schemas.microsoft.com/office/drawing/2014/main" id="{8DFF7E95-5BD7-4C3E-AD97-27287BEBC880}"/>
              </a:ext>
            </a:extLst>
          </p:cNvPr>
          <p:cNvSpPr/>
          <p:nvPr/>
        </p:nvSpPr>
        <p:spPr>
          <a:xfrm>
            <a:off x="3276834" y="2160973"/>
            <a:ext cx="357812" cy="357812"/>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6" name="Oval 65">
            <a:extLst>
              <a:ext uri="{FF2B5EF4-FFF2-40B4-BE49-F238E27FC236}">
                <a16:creationId xmlns:a16="http://schemas.microsoft.com/office/drawing/2014/main" id="{5C5F712E-0C91-4771-8A9D-9AED15D64512}"/>
              </a:ext>
            </a:extLst>
          </p:cNvPr>
          <p:cNvSpPr/>
          <p:nvPr/>
        </p:nvSpPr>
        <p:spPr>
          <a:xfrm>
            <a:off x="7887782" y="2633891"/>
            <a:ext cx="357812" cy="357812"/>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5" name="TextBox 184">
            <a:extLst>
              <a:ext uri="{FF2B5EF4-FFF2-40B4-BE49-F238E27FC236}">
                <a16:creationId xmlns:a16="http://schemas.microsoft.com/office/drawing/2014/main" id="{D59C60FC-3D5E-4B6D-AA85-3321C0F56BAD}"/>
              </a:ext>
            </a:extLst>
          </p:cNvPr>
          <p:cNvSpPr txBox="1"/>
          <p:nvPr/>
        </p:nvSpPr>
        <p:spPr>
          <a:xfrm>
            <a:off x="8598523" y="2489632"/>
            <a:ext cx="2390775"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186" name="TextBox 185">
            <a:extLst>
              <a:ext uri="{FF2B5EF4-FFF2-40B4-BE49-F238E27FC236}">
                <a16:creationId xmlns:a16="http://schemas.microsoft.com/office/drawing/2014/main" id="{6A03271A-9F2A-40F5-AA0F-EC97267C599D}"/>
              </a:ext>
            </a:extLst>
          </p:cNvPr>
          <p:cNvSpPr txBox="1"/>
          <p:nvPr/>
        </p:nvSpPr>
        <p:spPr>
          <a:xfrm>
            <a:off x="530477" y="2016713"/>
            <a:ext cx="2390775" cy="646331"/>
          </a:xfrm>
          <a:prstGeom prst="rect">
            <a:avLst/>
          </a:prstGeom>
          <a:noFill/>
        </p:spPr>
        <p:txBody>
          <a:bodyPr wrap="square" lIns="0" tIns="0" rIns="0" bIns="0" rtlCol="0" anchor="ctr">
            <a:spAutoFit/>
          </a:bodyPr>
          <a:lstStyle/>
          <a:p>
            <a:pPr algn="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grpSp>
        <p:nvGrpSpPr>
          <p:cNvPr id="188" name="Group 187">
            <a:extLst>
              <a:ext uri="{FF2B5EF4-FFF2-40B4-BE49-F238E27FC236}">
                <a16:creationId xmlns:a16="http://schemas.microsoft.com/office/drawing/2014/main" id="{23A99525-E3CC-4CC5-B2D6-EBB7067CF4CB}"/>
              </a:ext>
            </a:extLst>
          </p:cNvPr>
          <p:cNvGrpSpPr/>
          <p:nvPr/>
        </p:nvGrpSpPr>
        <p:grpSpPr>
          <a:xfrm flipH="1">
            <a:off x="7290305" y="3913141"/>
            <a:ext cx="1332222" cy="1099705"/>
            <a:chOff x="1937312" y="1628775"/>
            <a:chExt cx="2247900" cy="1209675"/>
          </a:xfrm>
        </p:grpSpPr>
        <p:cxnSp>
          <p:nvCxnSpPr>
            <p:cNvPr id="189" name="Straight Connector 188">
              <a:extLst>
                <a:ext uri="{FF2B5EF4-FFF2-40B4-BE49-F238E27FC236}">
                  <a16:creationId xmlns:a16="http://schemas.microsoft.com/office/drawing/2014/main" id="{B3C42866-D61D-44A2-AC86-1F5253BED7B8}"/>
                </a:ext>
              </a:extLst>
            </p:cNvPr>
            <p:cNvCxnSpPr/>
            <p:nvPr/>
          </p:nvCxnSpPr>
          <p:spPr>
            <a:xfrm>
              <a:off x="1937312" y="1628775"/>
              <a:ext cx="2247900" cy="0"/>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B392F62D-6675-4884-B19D-F2E45447FBEF}"/>
                </a:ext>
              </a:extLst>
            </p:cNvPr>
            <p:cNvCxnSpPr/>
            <p:nvPr/>
          </p:nvCxnSpPr>
          <p:spPr>
            <a:xfrm>
              <a:off x="4185212" y="1628775"/>
              <a:ext cx="0" cy="1209675"/>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grpSp>
      <p:sp>
        <p:nvSpPr>
          <p:cNvPr id="191" name="Oval 190">
            <a:extLst>
              <a:ext uri="{FF2B5EF4-FFF2-40B4-BE49-F238E27FC236}">
                <a16:creationId xmlns:a16="http://schemas.microsoft.com/office/drawing/2014/main" id="{F2DF8328-D45A-4587-AE5F-2AED1198DC80}"/>
              </a:ext>
            </a:extLst>
          </p:cNvPr>
          <p:cNvSpPr/>
          <p:nvPr/>
        </p:nvSpPr>
        <p:spPr>
          <a:xfrm>
            <a:off x="8622528" y="3734235"/>
            <a:ext cx="357812" cy="357812"/>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2" name="TextBox 191">
            <a:extLst>
              <a:ext uri="{FF2B5EF4-FFF2-40B4-BE49-F238E27FC236}">
                <a16:creationId xmlns:a16="http://schemas.microsoft.com/office/drawing/2014/main" id="{0E342E9B-CE73-428A-9613-9F188AFE37A8}"/>
              </a:ext>
            </a:extLst>
          </p:cNvPr>
          <p:cNvSpPr txBox="1"/>
          <p:nvPr/>
        </p:nvSpPr>
        <p:spPr>
          <a:xfrm>
            <a:off x="9269414" y="3589975"/>
            <a:ext cx="2390775"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grpSp>
        <p:nvGrpSpPr>
          <p:cNvPr id="193" name="Group 192">
            <a:extLst>
              <a:ext uri="{FF2B5EF4-FFF2-40B4-BE49-F238E27FC236}">
                <a16:creationId xmlns:a16="http://schemas.microsoft.com/office/drawing/2014/main" id="{6902FAF0-657B-4140-AE58-3B80EA1A30F8}"/>
              </a:ext>
            </a:extLst>
          </p:cNvPr>
          <p:cNvGrpSpPr/>
          <p:nvPr/>
        </p:nvGrpSpPr>
        <p:grpSpPr>
          <a:xfrm flipH="1">
            <a:off x="5864155" y="1706349"/>
            <a:ext cx="1194954" cy="1882989"/>
            <a:chOff x="1937312" y="1628775"/>
            <a:chExt cx="2247900" cy="1209675"/>
          </a:xfrm>
        </p:grpSpPr>
        <p:cxnSp>
          <p:nvCxnSpPr>
            <p:cNvPr id="194" name="Straight Connector 193">
              <a:extLst>
                <a:ext uri="{FF2B5EF4-FFF2-40B4-BE49-F238E27FC236}">
                  <a16:creationId xmlns:a16="http://schemas.microsoft.com/office/drawing/2014/main" id="{1320463A-F8AF-4580-9DC2-E04D78CB35A4}"/>
                </a:ext>
              </a:extLst>
            </p:cNvPr>
            <p:cNvCxnSpPr/>
            <p:nvPr/>
          </p:nvCxnSpPr>
          <p:spPr>
            <a:xfrm>
              <a:off x="1937312" y="1628775"/>
              <a:ext cx="2247900" cy="0"/>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3F580F87-FE9E-464E-B2D8-E253E9BF19AF}"/>
                </a:ext>
              </a:extLst>
            </p:cNvPr>
            <p:cNvCxnSpPr/>
            <p:nvPr/>
          </p:nvCxnSpPr>
          <p:spPr>
            <a:xfrm>
              <a:off x="4185212" y="1628775"/>
              <a:ext cx="0" cy="1209675"/>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grpSp>
      <p:sp>
        <p:nvSpPr>
          <p:cNvPr id="196" name="Oval 195">
            <a:extLst>
              <a:ext uri="{FF2B5EF4-FFF2-40B4-BE49-F238E27FC236}">
                <a16:creationId xmlns:a16="http://schemas.microsoft.com/office/drawing/2014/main" id="{777C0FAA-CA9A-4428-99B2-3AC85A14503A}"/>
              </a:ext>
            </a:extLst>
          </p:cNvPr>
          <p:cNvSpPr/>
          <p:nvPr/>
        </p:nvSpPr>
        <p:spPr>
          <a:xfrm>
            <a:off x="7059109" y="1533547"/>
            <a:ext cx="357812" cy="357812"/>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7" name="TextBox 196">
            <a:extLst>
              <a:ext uri="{FF2B5EF4-FFF2-40B4-BE49-F238E27FC236}">
                <a16:creationId xmlns:a16="http://schemas.microsoft.com/office/drawing/2014/main" id="{2DB4D679-0281-4748-AF51-5C2C330491F7}"/>
              </a:ext>
            </a:extLst>
          </p:cNvPr>
          <p:cNvSpPr txBox="1"/>
          <p:nvPr/>
        </p:nvSpPr>
        <p:spPr>
          <a:xfrm>
            <a:off x="7747001" y="1389288"/>
            <a:ext cx="2390775" cy="646331"/>
          </a:xfrm>
          <a:prstGeom prst="rect">
            <a:avLst/>
          </a:prstGeom>
          <a:noFill/>
        </p:spPr>
        <p:txBody>
          <a:bodyPr wrap="square" lIns="0" tIns="0" rIns="0" bIns="0" rtlCol="0" anchor="ctr">
            <a:spAutoFit/>
          </a:bodyPr>
          <a:lstStyle/>
          <a:p>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198" name="Oval 197">
            <a:extLst>
              <a:ext uri="{FF2B5EF4-FFF2-40B4-BE49-F238E27FC236}">
                <a16:creationId xmlns:a16="http://schemas.microsoft.com/office/drawing/2014/main" id="{62BC8C06-CDF9-42F4-9A10-D4636070293E}"/>
              </a:ext>
            </a:extLst>
          </p:cNvPr>
          <p:cNvSpPr/>
          <p:nvPr/>
        </p:nvSpPr>
        <p:spPr>
          <a:xfrm>
            <a:off x="3152305" y="2160973"/>
            <a:ext cx="357812" cy="357812"/>
          </a:xfrm>
          <a:prstGeom prst="ellipse">
            <a:avLst/>
          </a:prstGeom>
          <a:noFill/>
          <a:ln>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5" name="Oval 64">
            <a:extLst>
              <a:ext uri="{FF2B5EF4-FFF2-40B4-BE49-F238E27FC236}">
                <a16:creationId xmlns:a16="http://schemas.microsoft.com/office/drawing/2014/main" id="{75D38AB7-6AC3-4CDC-8FAB-21F045BD3AE8}"/>
              </a:ext>
            </a:extLst>
          </p:cNvPr>
          <p:cNvSpPr/>
          <p:nvPr/>
        </p:nvSpPr>
        <p:spPr>
          <a:xfrm>
            <a:off x="3187157" y="3927044"/>
            <a:ext cx="357812" cy="357812"/>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9" name="Group 68">
            <a:extLst>
              <a:ext uri="{FF2B5EF4-FFF2-40B4-BE49-F238E27FC236}">
                <a16:creationId xmlns:a16="http://schemas.microsoft.com/office/drawing/2014/main" id="{0ACC71D1-F612-479D-BFAD-5C66C07DD063}"/>
              </a:ext>
            </a:extLst>
          </p:cNvPr>
          <p:cNvGrpSpPr/>
          <p:nvPr/>
        </p:nvGrpSpPr>
        <p:grpSpPr>
          <a:xfrm>
            <a:off x="3535823" y="4105951"/>
            <a:ext cx="2043545" cy="476247"/>
            <a:chOff x="1937312" y="1628775"/>
            <a:chExt cx="2247900" cy="1209675"/>
          </a:xfrm>
        </p:grpSpPr>
        <p:cxnSp>
          <p:nvCxnSpPr>
            <p:cNvPr id="70" name="Straight Connector 69">
              <a:extLst>
                <a:ext uri="{FF2B5EF4-FFF2-40B4-BE49-F238E27FC236}">
                  <a16:creationId xmlns:a16="http://schemas.microsoft.com/office/drawing/2014/main" id="{28F6A952-D057-4A12-96AD-BC31044D8F0C}"/>
                </a:ext>
              </a:extLst>
            </p:cNvPr>
            <p:cNvCxnSpPr/>
            <p:nvPr/>
          </p:nvCxnSpPr>
          <p:spPr>
            <a:xfrm>
              <a:off x="1937312" y="1628775"/>
              <a:ext cx="2247900" cy="0"/>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2F03A696-2F74-4C20-9995-803181411EA9}"/>
                </a:ext>
              </a:extLst>
            </p:cNvPr>
            <p:cNvCxnSpPr/>
            <p:nvPr/>
          </p:nvCxnSpPr>
          <p:spPr>
            <a:xfrm>
              <a:off x="4185212" y="1628775"/>
              <a:ext cx="0" cy="1209675"/>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grpSp>
      <p:sp>
        <p:nvSpPr>
          <p:cNvPr id="187" name="TextBox 186">
            <a:extLst>
              <a:ext uri="{FF2B5EF4-FFF2-40B4-BE49-F238E27FC236}">
                <a16:creationId xmlns:a16="http://schemas.microsoft.com/office/drawing/2014/main" id="{B46470DA-E21E-4ABE-BAF7-C257A050F977}"/>
              </a:ext>
            </a:extLst>
          </p:cNvPr>
          <p:cNvSpPr txBox="1"/>
          <p:nvPr/>
        </p:nvSpPr>
        <p:spPr>
          <a:xfrm>
            <a:off x="482600" y="3782784"/>
            <a:ext cx="2390775" cy="646331"/>
          </a:xfrm>
          <a:prstGeom prst="rect">
            <a:avLst/>
          </a:prstGeom>
          <a:noFill/>
        </p:spPr>
        <p:txBody>
          <a:bodyPr wrap="square" lIns="0" tIns="0" rIns="0" bIns="0" rtlCol="0" anchor="ctr">
            <a:spAutoFit/>
          </a:bodyPr>
          <a:lstStyle/>
          <a:p>
            <a:pPr algn="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199" name="Oval 198">
            <a:extLst>
              <a:ext uri="{FF2B5EF4-FFF2-40B4-BE49-F238E27FC236}">
                <a16:creationId xmlns:a16="http://schemas.microsoft.com/office/drawing/2014/main" id="{8494BDEC-9B67-4736-849E-34133B05A471}"/>
              </a:ext>
            </a:extLst>
          </p:cNvPr>
          <p:cNvSpPr/>
          <p:nvPr/>
        </p:nvSpPr>
        <p:spPr>
          <a:xfrm>
            <a:off x="3062628" y="3927044"/>
            <a:ext cx="357812" cy="357812"/>
          </a:xfrm>
          <a:prstGeom prst="ellipse">
            <a:avLst/>
          </a:prstGeom>
          <a:noFill/>
          <a:ln>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0" name="Oval 199">
            <a:extLst>
              <a:ext uri="{FF2B5EF4-FFF2-40B4-BE49-F238E27FC236}">
                <a16:creationId xmlns:a16="http://schemas.microsoft.com/office/drawing/2014/main" id="{B539E235-6795-4479-99FD-9831AF9B5103}"/>
              </a:ext>
            </a:extLst>
          </p:cNvPr>
          <p:cNvSpPr/>
          <p:nvPr/>
        </p:nvSpPr>
        <p:spPr>
          <a:xfrm>
            <a:off x="8012673" y="2633891"/>
            <a:ext cx="357812" cy="357812"/>
          </a:xfrm>
          <a:prstGeom prst="ellipse">
            <a:avLst/>
          </a:prstGeom>
          <a:noFill/>
          <a:ln>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1" name="Oval 200">
            <a:extLst>
              <a:ext uri="{FF2B5EF4-FFF2-40B4-BE49-F238E27FC236}">
                <a16:creationId xmlns:a16="http://schemas.microsoft.com/office/drawing/2014/main" id="{2063FA57-5C19-4D08-954C-3C769C51FDE5}"/>
              </a:ext>
            </a:extLst>
          </p:cNvPr>
          <p:cNvSpPr/>
          <p:nvPr/>
        </p:nvSpPr>
        <p:spPr>
          <a:xfrm>
            <a:off x="8747419" y="3734235"/>
            <a:ext cx="357812" cy="357812"/>
          </a:xfrm>
          <a:prstGeom prst="ellipse">
            <a:avLst/>
          </a:prstGeom>
          <a:noFill/>
          <a:ln>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2" name="Oval 201">
            <a:extLst>
              <a:ext uri="{FF2B5EF4-FFF2-40B4-BE49-F238E27FC236}">
                <a16:creationId xmlns:a16="http://schemas.microsoft.com/office/drawing/2014/main" id="{9DBA9A25-90CF-4948-BF30-C2E2458E1E6B}"/>
              </a:ext>
            </a:extLst>
          </p:cNvPr>
          <p:cNvSpPr/>
          <p:nvPr/>
        </p:nvSpPr>
        <p:spPr>
          <a:xfrm>
            <a:off x="7184000" y="1533547"/>
            <a:ext cx="357812" cy="357812"/>
          </a:xfrm>
          <a:prstGeom prst="ellipse">
            <a:avLst/>
          </a:prstGeom>
          <a:noFill/>
          <a:ln>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4" name="Oval 323">
            <a:extLst>
              <a:ext uri="{FF2B5EF4-FFF2-40B4-BE49-F238E27FC236}">
                <a16:creationId xmlns:a16="http://schemas.microsoft.com/office/drawing/2014/main" id="{AF0BBC36-9089-455E-A237-1219F26F4F13}"/>
              </a:ext>
            </a:extLst>
          </p:cNvPr>
          <p:cNvSpPr/>
          <p:nvPr/>
        </p:nvSpPr>
        <p:spPr>
          <a:xfrm>
            <a:off x="4013353" y="5247254"/>
            <a:ext cx="357812" cy="357812"/>
          </a:xfrm>
          <a:prstGeom prst="ellipse">
            <a:avLst/>
          </a:prstGeom>
          <a:solidFill>
            <a:srgbClr val="FF65A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28" name="Straight Connector 327">
            <a:extLst>
              <a:ext uri="{FF2B5EF4-FFF2-40B4-BE49-F238E27FC236}">
                <a16:creationId xmlns:a16="http://schemas.microsoft.com/office/drawing/2014/main" id="{FF1D0E12-8946-4A1D-A993-6AFF4FD864DC}"/>
              </a:ext>
            </a:extLst>
          </p:cNvPr>
          <p:cNvCxnSpPr>
            <a:cxnSpLocks/>
          </p:cNvCxnSpPr>
          <p:nvPr/>
        </p:nvCxnSpPr>
        <p:spPr>
          <a:xfrm>
            <a:off x="4362019" y="5426160"/>
            <a:ext cx="2875996" cy="0"/>
          </a:xfrm>
          <a:prstGeom prst="line">
            <a:avLst/>
          </a:prstGeom>
          <a:ln w="12700">
            <a:solidFill>
              <a:srgbClr val="223F99"/>
            </a:solidFill>
            <a:prstDash val="dash"/>
          </a:ln>
        </p:spPr>
        <p:style>
          <a:lnRef idx="1">
            <a:schemeClr val="accent1"/>
          </a:lnRef>
          <a:fillRef idx="0">
            <a:schemeClr val="accent1"/>
          </a:fillRef>
          <a:effectRef idx="0">
            <a:schemeClr val="accent1"/>
          </a:effectRef>
          <a:fontRef idx="minor">
            <a:schemeClr val="tx1"/>
          </a:fontRef>
        </p:style>
      </p:cxnSp>
      <p:sp>
        <p:nvSpPr>
          <p:cNvPr id="326" name="TextBox 325">
            <a:extLst>
              <a:ext uri="{FF2B5EF4-FFF2-40B4-BE49-F238E27FC236}">
                <a16:creationId xmlns:a16="http://schemas.microsoft.com/office/drawing/2014/main" id="{21140D42-FB1A-4C15-BBDD-7FDE5189A6EF}"/>
              </a:ext>
            </a:extLst>
          </p:cNvPr>
          <p:cNvSpPr txBox="1"/>
          <p:nvPr/>
        </p:nvSpPr>
        <p:spPr>
          <a:xfrm>
            <a:off x="1308796" y="5102995"/>
            <a:ext cx="2390775" cy="646331"/>
          </a:xfrm>
          <a:prstGeom prst="rect">
            <a:avLst/>
          </a:prstGeom>
          <a:noFill/>
        </p:spPr>
        <p:txBody>
          <a:bodyPr wrap="square" lIns="0" tIns="0" rIns="0" bIns="0" rtlCol="0" anchor="ctr">
            <a:spAutoFit/>
          </a:bodyPr>
          <a:lstStyle/>
          <a:p>
            <a:pPr algn="r"/>
            <a:r>
              <a:rPr lang="en-US" sz="1400" dirty="0">
                <a:latin typeface="+mj-lt"/>
                <a:cs typeface="Calibri" panose="020F0502020204030204" pitchFamily="34" charset="0"/>
              </a:rPr>
              <a:t>Lorem ipsum dolor sit </a:t>
            </a:r>
            <a:r>
              <a:rPr lang="en-US" sz="1400" dirty="0" err="1">
                <a:latin typeface="+mj-lt"/>
                <a:cs typeface="Calibri" panose="020F0502020204030204" pitchFamily="34" charset="0"/>
              </a:rPr>
              <a:t>amet</a:t>
            </a:r>
            <a:r>
              <a:rPr lang="en-US" sz="1400" dirty="0">
                <a:latin typeface="+mj-lt"/>
                <a:cs typeface="Calibri" panose="020F0502020204030204" pitchFamily="34" charset="0"/>
              </a:rPr>
              <a:t>, </a:t>
            </a:r>
            <a:r>
              <a:rPr lang="en-US" sz="1400" dirty="0" err="1">
                <a:latin typeface="+mj-lt"/>
                <a:cs typeface="Calibri" panose="020F0502020204030204" pitchFamily="34" charset="0"/>
              </a:rPr>
              <a:t>consectetur</a:t>
            </a:r>
            <a:r>
              <a:rPr lang="en-US" sz="1400" dirty="0">
                <a:latin typeface="+mj-lt"/>
                <a:cs typeface="Calibri" panose="020F0502020204030204" pitchFamily="34" charset="0"/>
              </a:rPr>
              <a:t> </a:t>
            </a:r>
            <a:r>
              <a:rPr lang="en-US" sz="1400" dirty="0" err="1">
                <a:latin typeface="+mj-lt"/>
                <a:cs typeface="Calibri" panose="020F0502020204030204" pitchFamily="34" charset="0"/>
              </a:rPr>
              <a:t>adipiscing</a:t>
            </a:r>
            <a:r>
              <a:rPr lang="en-US" sz="1400" dirty="0">
                <a:latin typeface="+mj-lt"/>
                <a:cs typeface="Calibri" panose="020F0502020204030204" pitchFamily="34" charset="0"/>
              </a:rPr>
              <a:t> </a:t>
            </a:r>
            <a:r>
              <a:rPr lang="en-US" sz="1400" dirty="0" err="1">
                <a:latin typeface="+mj-lt"/>
                <a:cs typeface="Calibri" panose="020F0502020204030204" pitchFamily="34" charset="0"/>
              </a:rPr>
              <a:t>elit</a:t>
            </a:r>
            <a:r>
              <a:rPr lang="en-US" sz="1400" dirty="0">
                <a:latin typeface="+mj-lt"/>
                <a:cs typeface="Calibri" panose="020F0502020204030204" pitchFamily="34" charset="0"/>
              </a:rPr>
              <a:t>. </a:t>
            </a:r>
            <a:r>
              <a:rPr lang="en-US" sz="1400" dirty="0" err="1">
                <a:latin typeface="+mj-lt"/>
                <a:cs typeface="Calibri" panose="020F0502020204030204" pitchFamily="34" charset="0"/>
              </a:rPr>
              <a:t>Quisque</a:t>
            </a:r>
            <a:r>
              <a:rPr lang="en-US" sz="1400" dirty="0">
                <a:latin typeface="+mj-lt"/>
                <a:cs typeface="Calibri" panose="020F0502020204030204" pitchFamily="34" charset="0"/>
              </a:rPr>
              <a:t> </a:t>
            </a:r>
            <a:r>
              <a:rPr lang="en-US" sz="1400" dirty="0" err="1">
                <a:latin typeface="+mj-lt"/>
                <a:cs typeface="Calibri" panose="020F0502020204030204" pitchFamily="34" charset="0"/>
              </a:rPr>
              <a:t>lobortis</a:t>
            </a:r>
            <a:r>
              <a:rPr lang="en-US" sz="1400" dirty="0">
                <a:latin typeface="+mj-lt"/>
                <a:cs typeface="Calibri" panose="020F0502020204030204" pitchFamily="34" charset="0"/>
              </a:rPr>
              <a:t> </a:t>
            </a:r>
            <a:r>
              <a:rPr lang="en-US" sz="1400" dirty="0" err="1">
                <a:latin typeface="+mj-lt"/>
                <a:cs typeface="Calibri" panose="020F0502020204030204" pitchFamily="34" charset="0"/>
              </a:rPr>
              <a:t>auctor</a:t>
            </a:r>
            <a:r>
              <a:rPr lang="en-US" sz="1400" dirty="0">
                <a:latin typeface="+mj-lt"/>
                <a:cs typeface="Calibri" panose="020F0502020204030204" pitchFamily="34" charset="0"/>
              </a:rPr>
              <a:t> convallis. </a:t>
            </a:r>
          </a:p>
        </p:txBody>
      </p:sp>
      <p:sp>
        <p:nvSpPr>
          <p:cNvPr id="327" name="Oval 326">
            <a:extLst>
              <a:ext uri="{FF2B5EF4-FFF2-40B4-BE49-F238E27FC236}">
                <a16:creationId xmlns:a16="http://schemas.microsoft.com/office/drawing/2014/main" id="{7C6B17E8-545B-44E4-8FF2-ADDD53206F9A}"/>
              </a:ext>
            </a:extLst>
          </p:cNvPr>
          <p:cNvSpPr/>
          <p:nvPr/>
        </p:nvSpPr>
        <p:spPr>
          <a:xfrm>
            <a:off x="3888824" y="5247254"/>
            <a:ext cx="357812" cy="357812"/>
          </a:xfrm>
          <a:prstGeom prst="ellipse">
            <a:avLst/>
          </a:prstGeom>
          <a:noFill/>
          <a:ln>
            <a:solidFill>
              <a:srgbClr val="223F9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a:extLst>
              <a:ext uri="{FF2B5EF4-FFF2-40B4-BE49-F238E27FC236}">
                <a16:creationId xmlns:a16="http://schemas.microsoft.com/office/drawing/2014/main" id="{24D3800C-C059-4805-A8E1-1A699DFF121B}"/>
              </a:ext>
            </a:extLst>
          </p:cNvPr>
          <p:cNvSpPr>
            <a:spLocks noGrp="1"/>
          </p:cNvSpPr>
          <p:nvPr>
            <p:ph type="sldNum" sz="quarter" idx="12"/>
          </p:nvPr>
        </p:nvSpPr>
        <p:spPr/>
        <p:txBody>
          <a:bodyPr/>
          <a:lstStyle/>
          <a:p>
            <a:fld id="{B31ECF42-ACCC-4DC0-AC91-117E3A0ACECD}" type="slidenum">
              <a:rPr lang="en-US" smtClean="0"/>
              <a:pPr/>
              <a:t>9</a:t>
            </a:fld>
            <a:endParaRPr lang="en-US" dirty="0"/>
          </a:p>
        </p:txBody>
      </p:sp>
    </p:spTree>
    <p:extLst>
      <p:ext uri="{BB962C8B-B14F-4D97-AF65-F5344CB8AC3E}">
        <p14:creationId xmlns:p14="http://schemas.microsoft.com/office/powerpoint/2010/main" val="1895354714"/>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1580</TotalTime>
  <Words>1085</Words>
  <Application>Microsoft Office PowerPoint</Application>
  <PresentationFormat>宽屏</PresentationFormat>
  <Paragraphs>132</Paragraphs>
  <Slides>24</Slides>
  <Notes>24</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24</vt:i4>
      </vt:variant>
    </vt:vector>
  </HeadingPairs>
  <TitlesOfParts>
    <vt:vector size="35" baseType="lpstr">
      <vt:lpstr>Amatic SC</vt:lpstr>
      <vt:lpstr>Arial</vt:lpstr>
      <vt:lpstr>Calibri</vt:lpstr>
      <vt:lpstr>Calibri Light</vt:lpstr>
      <vt:lpstr>Century Gothic</vt:lpstr>
      <vt:lpstr>Lato</vt:lpstr>
      <vt:lpstr>Proxima Nova</vt:lpstr>
      <vt:lpstr>Proxima Nova Semibold</vt:lpstr>
      <vt:lpstr>Roboto Medium</vt:lpstr>
      <vt:lpstr>Office Theme</vt:lpstr>
      <vt:lpstr>Slidesgo Final Pages</vt:lpstr>
      <vt:lpstr>PowerPoint 演示文稿</vt:lpstr>
      <vt:lpstr>PowerPoint 演示文稿</vt:lpstr>
      <vt:lpstr>PowerPoint 演示文稿</vt:lpstr>
      <vt:lpstr>SMART CITY PRESENTATION</vt:lpstr>
      <vt:lpstr>SMART CITY PRESENTATION</vt:lpstr>
      <vt:lpstr>SMART CITY PRESENTATION</vt:lpstr>
      <vt:lpstr>SMART CITY PRESENTATION</vt:lpstr>
      <vt:lpstr>SMART CITY PRESENTATION</vt:lpstr>
      <vt:lpstr>SMART CITY PRESENTATION</vt:lpstr>
      <vt:lpstr>THANKS!</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Rare</dc:creator>
  <cp:lastModifiedBy>刘 龙</cp:lastModifiedBy>
  <cp:revision>152</cp:revision>
  <dcterms:created xsi:type="dcterms:W3CDTF">2020-03-03T07:11:01Z</dcterms:created>
  <dcterms:modified xsi:type="dcterms:W3CDTF">2020-08-16T08:12:50Z</dcterms:modified>
</cp:coreProperties>
</file>